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media/image7.jpg" ContentType="image/png"/>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6"/>
  </p:notesMasterIdLst>
  <p:sldIdLst>
    <p:sldId id="336" r:id="rId2"/>
    <p:sldId id="335" r:id="rId3"/>
    <p:sldId id="311" r:id="rId4"/>
    <p:sldId id="274" r:id="rId5"/>
    <p:sldId id="312" r:id="rId6"/>
    <p:sldId id="313" r:id="rId7"/>
    <p:sldId id="314" r:id="rId8"/>
    <p:sldId id="315" r:id="rId9"/>
    <p:sldId id="316" r:id="rId10"/>
    <p:sldId id="317" r:id="rId11"/>
    <p:sldId id="331" r:id="rId12"/>
    <p:sldId id="337" r:id="rId13"/>
    <p:sldId id="333" r:id="rId14"/>
    <p:sldId id="334" r:id="rId15"/>
  </p:sldIdLst>
  <p:sldSz cx="12192000" cy="6858000"/>
  <p:notesSz cx="6858000" cy="9144000"/>
  <p:defaultText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69" d="100"/>
          <a:sy n="69" d="100"/>
        </p:scale>
        <p:origin x="564" y="4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notesMaster" Target="notesMasters/notes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vi-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0401428-8CE2-4FC0-8CA4-846527EBE791}" type="datetimeFigureOut">
              <a:rPr lang="vi-VN" smtClean="0"/>
              <a:t>19/02/2023</a:t>
            </a:fld>
            <a:endParaRPr lang="vi-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vi-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vi-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8EC7AA8-0CD1-4FAA-A03C-CA1D62DFF75D}" type="slidenum">
              <a:rPr lang="vi-VN" smtClean="0"/>
              <a:t>‹#›</a:t>
            </a:fld>
            <a:endParaRPr lang="vi-VN"/>
          </a:p>
        </p:txBody>
      </p:sp>
    </p:spTree>
    <p:extLst>
      <p:ext uri="{BB962C8B-B14F-4D97-AF65-F5344CB8AC3E}">
        <p14:creationId xmlns:p14="http://schemas.microsoft.com/office/powerpoint/2010/main" val="60427849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04940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30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5739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40672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648404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658234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6"/>
        <p:cNvGrpSpPr/>
        <p:nvPr/>
      </p:nvGrpSpPr>
      <p:grpSpPr>
        <a:xfrm>
          <a:off x="0" y="0"/>
          <a:ext cx="0" cy="0"/>
          <a:chOff x="0" y="0"/>
          <a:chExt cx="0" cy="0"/>
        </a:xfrm>
      </p:grpSpPr>
      <p:sp>
        <p:nvSpPr>
          <p:cNvPr id="3397" name="Google Shape;3397;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8" name="Google Shape;3398;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54071" y="6071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 name="Google Shape;10;p2"/>
          <p:cNvGrpSpPr/>
          <p:nvPr/>
        </p:nvGrpSpPr>
        <p:grpSpPr>
          <a:xfrm flipH="1">
            <a:off x="10635099" y="3133003"/>
            <a:ext cx="2265428" cy="4400085"/>
            <a:chOff x="-483250" y="1431772"/>
            <a:chExt cx="2140966" cy="4158347"/>
          </a:xfrm>
        </p:grpSpPr>
        <p:sp>
          <p:nvSpPr>
            <p:cNvPr id="11" name="Google Shape;11;p2"/>
            <p:cNvSpPr/>
            <p:nvPr/>
          </p:nvSpPr>
          <p:spPr>
            <a:xfrm>
              <a:off x="657322" y="1821077"/>
              <a:ext cx="977393" cy="367435"/>
            </a:xfrm>
            <a:custGeom>
              <a:avLst/>
              <a:gdLst/>
              <a:ahLst/>
              <a:cxnLst/>
              <a:rect l="l" t="t" r="r" b="b"/>
              <a:pathLst>
                <a:path w="17660" h="6639" extrusionOk="0">
                  <a:moveTo>
                    <a:pt x="9131" y="0"/>
                  </a:moveTo>
                  <a:cubicBezTo>
                    <a:pt x="5261" y="0"/>
                    <a:pt x="1816" y="2345"/>
                    <a:pt x="8" y="5798"/>
                  </a:cubicBezTo>
                  <a:cubicBezTo>
                    <a:pt x="6" y="5802"/>
                    <a:pt x="3" y="5805"/>
                    <a:pt x="1" y="5809"/>
                  </a:cubicBezTo>
                  <a:cubicBezTo>
                    <a:pt x="54" y="5857"/>
                    <a:pt x="109" y="5907"/>
                    <a:pt x="160" y="5959"/>
                  </a:cubicBezTo>
                  <a:cubicBezTo>
                    <a:pt x="654" y="5278"/>
                    <a:pt x="1286" y="4995"/>
                    <a:pt x="1937" y="4995"/>
                  </a:cubicBezTo>
                  <a:cubicBezTo>
                    <a:pt x="2366" y="4995"/>
                    <a:pt x="2804" y="5118"/>
                    <a:pt x="3215" y="5331"/>
                  </a:cubicBezTo>
                  <a:cubicBezTo>
                    <a:pt x="3224" y="5305"/>
                    <a:pt x="3242" y="5283"/>
                    <a:pt x="3276" y="5283"/>
                  </a:cubicBezTo>
                  <a:cubicBezTo>
                    <a:pt x="3277" y="5283"/>
                    <a:pt x="3278" y="5283"/>
                    <a:pt x="3279" y="5283"/>
                  </a:cubicBezTo>
                  <a:cubicBezTo>
                    <a:pt x="4856" y="5370"/>
                    <a:pt x="6389" y="5855"/>
                    <a:pt x="7770" y="6630"/>
                  </a:cubicBezTo>
                  <a:cubicBezTo>
                    <a:pt x="7784" y="6625"/>
                    <a:pt x="7801" y="6623"/>
                    <a:pt x="7819" y="6623"/>
                  </a:cubicBezTo>
                  <a:cubicBezTo>
                    <a:pt x="7826" y="6623"/>
                    <a:pt x="7832" y="6623"/>
                    <a:pt x="7839" y="6624"/>
                  </a:cubicBezTo>
                  <a:lnTo>
                    <a:pt x="7928" y="6638"/>
                  </a:lnTo>
                  <a:cubicBezTo>
                    <a:pt x="7672" y="6395"/>
                    <a:pt x="7434" y="6141"/>
                    <a:pt x="7208" y="5857"/>
                  </a:cubicBezTo>
                  <a:cubicBezTo>
                    <a:pt x="7144" y="5778"/>
                    <a:pt x="7209" y="5631"/>
                    <a:pt x="7314" y="5631"/>
                  </a:cubicBezTo>
                  <a:cubicBezTo>
                    <a:pt x="7315" y="5631"/>
                    <a:pt x="7317" y="5631"/>
                    <a:pt x="7318" y="5631"/>
                  </a:cubicBezTo>
                  <a:cubicBezTo>
                    <a:pt x="8333" y="5655"/>
                    <a:pt x="9300" y="5833"/>
                    <a:pt x="10243" y="6165"/>
                  </a:cubicBezTo>
                  <a:cubicBezTo>
                    <a:pt x="10102" y="5942"/>
                    <a:pt x="10008" y="5703"/>
                    <a:pt x="9940" y="5396"/>
                  </a:cubicBezTo>
                  <a:cubicBezTo>
                    <a:pt x="9920" y="5307"/>
                    <a:pt x="9972" y="5201"/>
                    <a:pt x="10069" y="5201"/>
                  </a:cubicBezTo>
                  <a:cubicBezTo>
                    <a:pt x="10081" y="5201"/>
                    <a:pt x="10093" y="5202"/>
                    <a:pt x="10105" y="5205"/>
                  </a:cubicBezTo>
                  <a:cubicBezTo>
                    <a:pt x="11702" y="5593"/>
                    <a:pt x="13300" y="5986"/>
                    <a:pt x="14898" y="6377"/>
                  </a:cubicBezTo>
                  <a:cubicBezTo>
                    <a:pt x="14308" y="5798"/>
                    <a:pt x="13721" y="5222"/>
                    <a:pt x="13131" y="4640"/>
                  </a:cubicBezTo>
                  <a:cubicBezTo>
                    <a:pt x="13039" y="4552"/>
                    <a:pt x="13095" y="4385"/>
                    <a:pt x="13220" y="4385"/>
                  </a:cubicBezTo>
                  <a:cubicBezTo>
                    <a:pt x="13231" y="4385"/>
                    <a:pt x="13242" y="4387"/>
                    <a:pt x="13253" y="4389"/>
                  </a:cubicBezTo>
                  <a:cubicBezTo>
                    <a:pt x="14490" y="4653"/>
                    <a:pt x="15728" y="4916"/>
                    <a:pt x="16966" y="5180"/>
                  </a:cubicBezTo>
                  <a:cubicBezTo>
                    <a:pt x="17156" y="5219"/>
                    <a:pt x="17310" y="5285"/>
                    <a:pt x="17422" y="5285"/>
                  </a:cubicBezTo>
                  <a:cubicBezTo>
                    <a:pt x="17540" y="5285"/>
                    <a:pt x="17614" y="5213"/>
                    <a:pt x="17639" y="4964"/>
                  </a:cubicBezTo>
                  <a:cubicBezTo>
                    <a:pt x="17660" y="4743"/>
                    <a:pt x="17355" y="4311"/>
                    <a:pt x="17252" y="4142"/>
                  </a:cubicBezTo>
                  <a:cubicBezTo>
                    <a:pt x="16931" y="3608"/>
                    <a:pt x="16498" y="3141"/>
                    <a:pt x="16042" y="2716"/>
                  </a:cubicBezTo>
                  <a:cubicBezTo>
                    <a:pt x="14521" y="1292"/>
                    <a:pt x="12550" y="389"/>
                    <a:pt x="10495" y="97"/>
                  </a:cubicBezTo>
                  <a:cubicBezTo>
                    <a:pt x="10036" y="32"/>
                    <a:pt x="9580" y="0"/>
                    <a:pt x="913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763033" y="2123489"/>
              <a:ext cx="667461" cy="984588"/>
            </a:xfrm>
            <a:custGeom>
              <a:avLst/>
              <a:gdLst/>
              <a:ahLst/>
              <a:cxnLst/>
              <a:rect l="l" t="t" r="r" b="b"/>
              <a:pathLst>
                <a:path w="12060" h="17790" extrusionOk="0">
                  <a:moveTo>
                    <a:pt x="48" y="6322"/>
                  </a:moveTo>
                  <a:cubicBezTo>
                    <a:pt x="48" y="6322"/>
                    <a:pt x="47" y="6322"/>
                    <a:pt x="46" y="6322"/>
                  </a:cubicBezTo>
                  <a:lnTo>
                    <a:pt x="46" y="6322"/>
                  </a:lnTo>
                  <a:cubicBezTo>
                    <a:pt x="53" y="6323"/>
                    <a:pt x="60" y="6323"/>
                    <a:pt x="68" y="6324"/>
                  </a:cubicBezTo>
                  <a:lnTo>
                    <a:pt x="68" y="6324"/>
                  </a:lnTo>
                  <a:cubicBezTo>
                    <a:pt x="61" y="6323"/>
                    <a:pt x="55" y="6322"/>
                    <a:pt x="48" y="6322"/>
                  </a:cubicBezTo>
                  <a:close/>
                  <a:moveTo>
                    <a:pt x="2" y="6319"/>
                  </a:moveTo>
                  <a:cubicBezTo>
                    <a:pt x="1" y="6323"/>
                    <a:pt x="1" y="6327"/>
                    <a:pt x="1" y="6331"/>
                  </a:cubicBezTo>
                  <a:cubicBezTo>
                    <a:pt x="15" y="6326"/>
                    <a:pt x="30" y="6323"/>
                    <a:pt x="46" y="6322"/>
                  </a:cubicBezTo>
                  <a:lnTo>
                    <a:pt x="46" y="6322"/>
                  </a:lnTo>
                  <a:cubicBezTo>
                    <a:pt x="31" y="6321"/>
                    <a:pt x="17" y="6320"/>
                    <a:pt x="2" y="6319"/>
                  </a:cubicBezTo>
                  <a:close/>
                  <a:moveTo>
                    <a:pt x="1541" y="1"/>
                  </a:moveTo>
                  <a:lnTo>
                    <a:pt x="1541" y="1"/>
                  </a:lnTo>
                  <a:cubicBezTo>
                    <a:pt x="2570" y="631"/>
                    <a:pt x="3388" y="1814"/>
                    <a:pt x="3424" y="2998"/>
                  </a:cubicBezTo>
                  <a:cubicBezTo>
                    <a:pt x="3478" y="4799"/>
                    <a:pt x="1849" y="6329"/>
                    <a:pt x="229" y="6329"/>
                  </a:cubicBezTo>
                  <a:cubicBezTo>
                    <a:pt x="175" y="6329"/>
                    <a:pt x="121" y="6327"/>
                    <a:pt x="68" y="6324"/>
                  </a:cubicBezTo>
                  <a:lnTo>
                    <a:pt x="68" y="6324"/>
                  </a:lnTo>
                  <a:cubicBezTo>
                    <a:pt x="79" y="6326"/>
                    <a:pt x="90" y="6329"/>
                    <a:pt x="102" y="6334"/>
                  </a:cubicBezTo>
                  <a:cubicBezTo>
                    <a:pt x="886" y="6706"/>
                    <a:pt x="1545" y="7194"/>
                    <a:pt x="2124" y="7824"/>
                  </a:cubicBezTo>
                  <a:cubicBezTo>
                    <a:pt x="2176" y="7596"/>
                    <a:pt x="2189" y="7364"/>
                    <a:pt x="2165" y="7125"/>
                  </a:cubicBezTo>
                  <a:cubicBezTo>
                    <a:pt x="2163" y="7039"/>
                    <a:pt x="2225" y="6991"/>
                    <a:pt x="2292" y="6991"/>
                  </a:cubicBezTo>
                  <a:cubicBezTo>
                    <a:pt x="2331" y="6991"/>
                    <a:pt x="2372" y="7008"/>
                    <a:pt x="2402" y="7043"/>
                  </a:cubicBezTo>
                  <a:cubicBezTo>
                    <a:pt x="3142" y="7893"/>
                    <a:pt x="3744" y="8818"/>
                    <a:pt x="4225" y="9829"/>
                  </a:cubicBezTo>
                  <a:cubicBezTo>
                    <a:pt x="4313" y="9525"/>
                    <a:pt x="4399" y="9224"/>
                    <a:pt x="4485" y="8922"/>
                  </a:cubicBezTo>
                  <a:cubicBezTo>
                    <a:pt x="4503" y="8861"/>
                    <a:pt x="4561" y="8820"/>
                    <a:pt x="4618" y="8820"/>
                  </a:cubicBezTo>
                  <a:cubicBezTo>
                    <a:pt x="4654" y="8820"/>
                    <a:pt x="4690" y="8837"/>
                    <a:pt x="4716" y="8874"/>
                  </a:cubicBezTo>
                  <a:cubicBezTo>
                    <a:pt x="5658" y="10278"/>
                    <a:pt x="6354" y="11784"/>
                    <a:pt x="6807" y="13408"/>
                  </a:cubicBezTo>
                  <a:cubicBezTo>
                    <a:pt x="6968" y="13093"/>
                    <a:pt x="7080" y="12765"/>
                    <a:pt x="7146" y="12402"/>
                  </a:cubicBezTo>
                  <a:cubicBezTo>
                    <a:pt x="7158" y="12339"/>
                    <a:pt x="7217" y="12303"/>
                    <a:pt x="7274" y="12303"/>
                  </a:cubicBezTo>
                  <a:cubicBezTo>
                    <a:pt x="7322" y="12303"/>
                    <a:pt x="7369" y="12328"/>
                    <a:pt x="7385" y="12383"/>
                  </a:cubicBezTo>
                  <a:cubicBezTo>
                    <a:pt x="7938" y="14188"/>
                    <a:pt x="8493" y="15994"/>
                    <a:pt x="9066" y="17790"/>
                  </a:cubicBezTo>
                  <a:cubicBezTo>
                    <a:pt x="11408" y="14603"/>
                    <a:pt x="12059" y="10304"/>
                    <a:pt x="10462" y="6628"/>
                  </a:cubicBezTo>
                  <a:cubicBezTo>
                    <a:pt x="8863" y="2957"/>
                    <a:pt x="5395" y="666"/>
                    <a:pt x="15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61442" y="1448376"/>
              <a:ext cx="904061" cy="687274"/>
            </a:xfrm>
            <a:custGeom>
              <a:avLst/>
              <a:gdLst/>
              <a:ahLst/>
              <a:cxnLst/>
              <a:rect l="l" t="t" r="r" b="b"/>
              <a:pathLst>
                <a:path w="16335" h="12418" extrusionOk="0">
                  <a:moveTo>
                    <a:pt x="9220" y="0"/>
                  </a:moveTo>
                  <a:cubicBezTo>
                    <a:pt x="7931" y="0"/>
                    <a:pt x="6642" y="245"/>
                    <a:pt x="5400" y="807"/>
                  </a:cubicBezTo>
                  <a:cubicBezTo>
                    <a:pt x="1655" y="2502"/>
                    <a:pt x="0" y="6724"/>
                    <a:pt x="1953" y="10372"/>
                  </a:cubicBezTo>
                  <a:cubicBezTo>
                    <a:pt x="2431" y="10745"/>
                    <a:pt x="2884" y="11148"/>
                    <a:pt x="3304" y="11580"/>
                  </a:cubicBezTo>
                  <a:cubicBezTo>
                    <a:pt x="3318" y="11595"/>
                    <a:pt x="3325" y="11613"/>
                    <a:pt x="3328" y="11629"/>
                  </a:cubicBezTo>
                  <a:cubicBezTo>
                    <a:pt x="4011" y="11710"/>
                    <a:pt x="4673" y="11979"/>
                    <a:pt x="5207" y="12418"/>
                  </a:cubicBezTo>
                  <a:cubicBezTo>
                    <a:pt x="5691" y="11324"/>
                    <a:pt x="6379" y="10338"/>
                    <a:pt x="7212" y="9498"/>
                  </a:cubicBezTo>
                  <a:cubicBezTo>
                    <a:pt x="6934" y="9391"/>
                    <a:pt x="6654" y="9279"/>
                    <a:pt x="6376" y="9169"/>
                  </a:cubicBezTo>
                  <a:cubicBezTo>
                    <a:pt x="6277" y="9130"/>
                    <a:pt x="6271" y="8979"/>
                    <a:pt x="6356" y="8923"/>
                  </a:cubicBezTo>
                  <a:cubicBezTo>
                    <a:pt x="6965" y="8532"/>
                    <a:pt x="7577" y="8138"/>
                    <a:pt x="8186" y="7746"/>
                  </a:cubicBezTo>
                  <a:cubicBezTo>
                    <a:pt x="7930" y="7602"/>
                    <a:pt x="7675" y="7455"/>
                    <a:pt x="7419" y="7311"/>
                  </a:cubicBezTo>
                  <a:cubicBezTo>
                    <a:pt x="7333" y="7263"/>
                    <a:pt x="7299" y="7116"/>
                    <a:pt x="7399" y="7058"/>
                  </a:cubicBezTo>
                  <a:cubicBezTo>
                    <a:pt x="9058" y="6107"/>
                    <a:pt x="10748" y="5212"/>
                    <a:pt x="12465" y="4368"/>
                  </a:cubicBezTo>
                  <a:cubicBezTo>
                    <a:pt x="12150" y="4219"/>
                    <a:pt x="11827" y="4111"/>
                    <a:pt x="11478" y="4040"/>
                  </a:cubicBezTo>
                  <a:cubicBezTo>
                    <a:pt x="11336" y="4010"/>
                    <a:pt x="11309" y="3796"/>
                    <a:pt x="11456" y="3749"/>
                  </a:cubicBezTo>
                  <a:cubicBezTo>
                    <a:pt x="13081" y="3245"/>
                    <a:pt x="14707" y="2737"/>
                    <a:pt x="16335" y="2230"/>
                  </a:cubicBezTo>
                  <a:cubicBezTo>
                    <a:pt x="14191" y="913"/>
                    <a:pt x="11706" y="0"/>
                    <a:pt x="922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673759" y="2118508"/>
              <a:ext cx="261560" cy="328749"/>
            </a:xfrm>
            <a:custGeom>
              <a:avLst/>
              <a:gdLst/>
              <a:ahLst/>
              <a:cxnLst/>
              <a:rect l="l" t="t" r="r" b="b"/>
              <a:pathLst>
                <a:path w="4726" h="5940" extrusionOk="0">
                  <a:moveTo>
                    <a:pt x="1726" y="0"/>
                  </a:moveTo>
                  <a:cubicBezTo>
                    <a:pt x="1131" y="0"/>
                    <a:pt x="528" y="222"/>
                    <a:pt x="0" y="735"/>
                  </a:cubicBezTo>
                  <a:cubicBezTo>
                    <a:pt x="10" y="742"/>
                    <a:pt x="17" y="749"/>
                    <a:pt x="24" y="760"/>
                  </a:cubicBezTo>
                  <a:cubicBezTo>
                    <a:pt x="47" y="769"/>
                    <a:pt x="68" y="781"/>
                    <a:pt x="88" y="802"/>
                  </a:cubicBezTo>
                  <a:cubicBezTo>
                    <a:pt x="1361" y="2101"/>
                    <a:pt x="1312" y="4044"/>
                    <a:pt x="194" y="5329"/>
                  </a:cubicBezTo>
                  <a:cubicBezTo>
                    <a:pt x="761" y="5743"/>
                    <a:pt x="1401" y="5939"/>
                    <a:pt x="2015" y="5939"/>
                  </a:cubicBezTo>
                  <a:cubicBezTo>
                    <a:pt x="3396" y="5939"/>
                    <a:pt x="4651" y="4949"/>
                    <a:pt x="4686" y="3231"/>
                  </a:cubicBezTo>
                  <a:cubicBezTo>
                    <a:pt x="4726" y="1468"/>
                    <a:pt x="3256" y="0"/>
                    <a:pt x="1726"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672044" y="4851005"/>
              <a:ext cx="357529" cy="529596"/>
            </a:xfrm>
            <a:custGeom>
              <a:avLst/>
              <a:gdLst/>
              <a:ahLst/>
              <a:cxnLst/>
              <a:rect l="l" t="t" r="r" b="b"/>
              <a:pathLst>
                <a:path w="6460" h="9569" extrusionOk="0">
                  <a:moveTo>
                    <a:pt x="5188" y="1"/>
                  </a:moveTo>
                  <a:cubicBezTo>
                    <a:pt x="3911" y="717"/>
                    <a:pt x="2762" y="1416"/>
                    <a:pt x="1821" y="2587"/>
                  </a:cubicBezTo>
                  <a:cubicBezTo>
                    <a:pt x="784" y="3881"/>
                    <a:pt x="369" y="5259"/>
                    <a:pt x="0" y="6838"/>
                  </a:cubicBezTo>
                  <a:cubicBezTo>
                    <a:pt x="2140" y="7121"/>
                    <a:pt x="4217" y="8161"/>
                    <a:pt x="5789" y="9569"/>
                  </a:cubicBezTo>
                  <a:cubicBezTo>
                    <a:pt x="6459" y="7369"/>
                    <a:pt x="5924" y="4653"/>
                    <a:pt x="5585" y="2491"/>
                  </a:cubicBezTo>
                  <a:cubicBezTo>
                    <a:pt x="5455" y="1663"/>
                    <a:pt x="5323" y="832"/>
                    <a:pt x="51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545357" y="5239979"/>
              <a:ext cx="440048" cy="328251"/>
            </a:xfrm>
            <a:custGeom>
              <a:avLst/>
              <a:gdLst/>
              <a:ahLst/>
              <a:cxnLst/>
              <a:rect l="l" t="t" r="r" b="b"/>
              <a:pathLst>
                <a:path w="7951" h="5931" extrusionOk="0">
                  <a:moveTo>
                    <a:pt x="0" y="1"/>
                  </a:moveTo>
                  <a:lnTo>
                    <a:pt x="0" y="1"/>
                  </a:lnTo>
                  <a:cubicBezTo>
                    <a:pt x="269" y="1588"/>
                    <a:pt x="565" y="3444"/>
                    <a:pt x="1575" y="4745"/>
                  </a:cubicBezTo>
                  <a:cubicBezTo>
                    <a:pt x="2210" y="5565"/>
                    <a:pt x="3073" y="5931"/>
                    <a:pt x="3966" y="5931"/>
                  </a:cubicBezTo>
                  <a:cubicBezTo>
                    <a:pt x="4725" y="5931"/>
                    <a:pt x="5506" y="5666"/>
                    <a:pt x="6187" y="5189"/>
                  </a:cubicBezTo>
                  <a:cubicBezTo>
                    <a:pt x="7061" y="4577"/>
                    <a:pt x="7614" y="3793"/>
                    <a:pt x="7950" y="2911"/>
                  </a:cubicBezTo>
                  <a:lnTo>
                    <a:pt x="7950" y="2909"/>
                  </a:lnTo>
                  <a:cubicBezTo>
                    <a:pt x="5684" y="821"/>
                    <a:pt x="2988" y="74"/>
                    <a:pt x="0"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619410" y="4424563"/>
              <a:ext cx="338158" cy="514819"/>
            </a:xfrm>
            <a:custGeom>
              <a:avLst/>
              <a:gdLst/>
              <a:ahLst/>
              <a:cxnLst/>
              <a:rect l="l" t="t" r="r" b="b"/>
              <a:pathLst>
                <a:path w="6110" h="9302" extrusionOk="0">
                  <a:moveTo>
                    <a:pt x="4863" y="0"/>
                  </a:moveTo>
                  <a:cubicBezTo>
                    <a:pt x="2337" y="1018"/>
                    <a:pt x="1002" y="3016"/>
                    <a:pt x="21" y="5485"/>
                  </a:cubicBezTo>
                  <a:cubicBezTo>
                    <a:pt x="15" y="5499"/>
                    <a:pt x="8" y="5506"/>
                    <a:pt x="1" y="5516"/>
                  </a:cubicBezTo>
                  <a:cubicBezTo>
                    <a:pt x="237" y="5707"/>
                    <a:pt x="464" y="5910"/>
                    <a:pt x="686" y="6115"/>
                  </a:cubicBezTo>
                  <a:cubicBezTo>
                    <a:pt x="1671" y="7028"/>
                    <a:pt x="2661" y="8022"/>
                    <a:pt x="3131" y="9301"/>
                  </a:cubicBezTo>
                  <a:cubicBezTo>
                    <a:pt x="4002" y="8444"/>
                    <a:pt x="5034" y="7795"/>
                    <a:pt x="6110" y="7520"/>
                  </a:cubicBezTo>
                  <a:cubicBezTo>
                    <a:pt x="5703" y="5022"/>
                    <a:pt x="5278" y="2515"/>
                    <a:pt x="486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43586" y="2426509"/>
              <a:ext cx="207488" cy="217451"/>
            </a:xfrm>
            <a:custGeom>
              <a:avLst/>
              <a:gdLst/>
              <a:ahLst/>
              <a:cxnLst/>
              <a:rect l="l" t="t" r="r" b="b"/>
              <a:pathLst>
                <a:path w="3749" h="3929" extrusionOk="0">
                  <a:moveTo>
                    <a:pt x="2321" y="1"/>
                  </a:moveTo>
                  <a:cubicBezTo>
                    <a:pt x="2171" y="144"/>
                    <a:pt x="2010" y="278"/>
                    <a:pt x="1833" y="396"/>
                  </a:cubicBezTo>
                  <a:cubicBezTo>
                    <a:pt x="1286" y="758"/>
                    <a:pt x="649" y="943"/>
                    <a:pt x="1" y="972"/>
                  </a:cubicBezTo>
                  <a:cubicBezTo>
                    <a:pt x="1" y="982"/>
                    <a:pt x="1" y="992"/>
                    <a:pt x="0" y="1000"/>
                  </a:cubicBezTo>
                  <a:cubicBezTo>
                    <a:pt x="1269" y="1548"/>
                    <a:pt x="2229" y="2658"/>
                    <a:pt x="2736" y="3929"/>
                  </a:cubicBezTo>
                  <a:cubicBezTo>
                    <a:pt x="2985" y="3797"/>
                    <a:pt x="3249" y="3696"/>
                    <a:pt x="3521" y="3626"/>
                  </a:cubicBezTo>
                  <a:cubicBezTo>
                    <a:pt x="3578" y="2690"/>
                    <a:pt x="3654" y="1752"/>
                    <a:pt x="3748" y="814"/>
                  </a:cubicBezTo>
                  <a:cubicBezTo>
                    <a:pt x="3239" y="721"/>
                    <a:pt x="2745" y="463"/>
                    <a:pt x="2321"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77789" y="3960153"/>
              <a:ext cx="309102" cy="511886"/>
            </a:xfrm>
            <a:custGeom>
              <a:avLst/>
              <a:gdLst/>
              <a:ahLst/>
              <a:cxnLst/>
              <a:rect l="l" t="t" r="r" b="b"/>
              <a:pathLst>
                <a:path w="5585" h="9249" extrusionOk="0">
                  <a:moveTo>
                    <a:pt x="4302" y="1"/>
                  </a:moveTo>
                  <a:cubicBezTo>
                    <a:pt x="3284" y="598"/>
                    <a:pt x="2355" y="1185"/>
                    <a:pt x="1597" y="2120"/>
                  </a:cubicBezTo>
                  <a:cubicBezTo>
                    <a:pt x="742" y="3170"/>
                    <a:pt x="391" y="4300"/>
                    <a:pt x="54" y="5584"/>
                  </a:cubicBezTo>
                  <a:cubicBezTo>
                    <a:pt x="47" y="5620"/>
                    <a:pt x="24" y="5647"/>
                    <a:pt x="0" y="5664"/>
                  </a:cubicBezTo>
                  <a:cubicBezTo>
                    <a:pt x="1498" y="6494"/>
                    <a:pt x="2889" y="7753"/>
                    <a:pt x="3356" y="9245"/>
                  </a:cubicBezTo>
                  <a:lnTo>
                    <a:pt x="3356" y="9248"/>
                  </a:lnTo>
                  <a:cubicBezTo>
                    <a:pt x="3993" y="8731"/>
                    <a:pt x="4730" y="8352"/>
                    <a:pt x="5584" y="8201"/>
                  </a:cubicBezTo>
                  <a:cubicBezTo>
                    <a:pt x="5132" y="5473"/>
                    <a:pt x="4695" y="2740"/>
                    <a:pt x="43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92567" y="2643743"/>
              <a:ext cx="144893" cy="275507"/>
            </a:xfrm>
            <a:custGeom>
              <a:avLst/>
              <a:gdLst/>
              <a:ahLst/>
              <a:cxnLst/>
              <a:rect l="l" t="t" r="r" b="b"/>
              <a:pathLst>
                <a:path w="2618" h="4978" extrusionOk="0">
                  <a:moveTo>
                    <a:pt x="2618" y="1"/>
                  </a:moveTo>
                  <a:lnTo>
                    <a:pt x="2618" y="1"/>
                  </a:lnTo>
                  <a:cubicBezTo>
                    <a:pt x="1360" y="350"/>
                    <a:pt x="518" y="1350"/>
                    <a:pt x="195" y="2607"/>
                  </a:cubicBezTo>
                  <a:cubicBezTo>
                    <a:pt x="184" y="2655"/>
                    <a:pt x="148" y="2677"/>
                    <a:pt x="113" y="2677"/>
                  </a:cubicBezTo>
                  <a:cubicBezTo>
                    <a:pt x="87" y="2677"/>
                    <a:pt x="60" y="2665"/>
                    <a:pt x="43" y="2645"/>
                  </a:cubicBezTo>
                  <a:lnTo>
                    <a:pt x="0" y="2693"/>
                  </a:lnTo>
                  <a:cubicBezTo>
                    <a:pt x="19" y="2711"/>
                    <a:pt x="36" y="2727"/>
                    <a:pt x="54" y="2741"/>
                  </a:cubicBezTo>
                  <a:cubicBezTo>
                    <a:pt x="695" y="3319"/>
                    <a:pt x="1302" y="4123"/>
                    <a:pt x="1504" y="4977"/>
                  </a:cubicBezTo>
                  <a:cubicBezTo>
                    <a:pt x="1792" y="4794"/>
                    <a:pt x="2115" y="4657"/>
                    <a:pt x="2479" y="4586"/>
                  </a:cubicBezTo>
                  <a:cubicBezTo>
                    <a:pt x="2484" y="3057"/>
                    <a:pt x="2527" y="1527"/>
                    <a:pt x="261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335263" y="2109431"/>
              <a:ext cx="416194" cy="351496"/>
            </a:xfrm>
            <a:custGeom>
              <a:avLst/>
              <a:gdLst/>
              <a:ahLst/>
              <a:cxnLst/>
              <a:rect l="l" t="t" r="r" b="b"/>
              <a:pathLst>
                <a:path w="7520" h="6351" extrusionOk="0">
                  <a:moveTo>
                    <a:pt x="3383" y="0"/>
                  </a:moveTo>
                  <a:cubicBezTo>
                    <a:pt x="2830" y="0"/>
                    <a:pt x="2278" y="141"/>
                    <a:pt x="1779" y="453"/>
                  </a:cubicBezTo>
                  <a:cubicBezTo>
                    <a:pt x="479" y="1263"/>
                    <a:pt x="0" y="3026"/>
                    <a:pt x="551" y="4427"/>
                  </a:cubicBezTo>
                  <a:cubicBezTo>
                    <a:pt x="1030" y="5651"/>
                    <a:pt x="2323" y="6351"/>
                    <a:pt x="3602" y="6351"/>
                  </a:cubicBezTo>
                  <a:cubicBezTo>
                    <a:pt x="3965" y="6351"/>
                    <a:pt x="4326" y="6294"/>
                    <a:pt x="4668" y="6177"/>
                  </a:cubicBezTo>
                  <a:cubicBezTo>
                    <a:pt x="6750" y="5464"/>
                    <a:pt x="7519" y="2857"/>
                    <a:pt x="5972" y="1236"/>
                  </a:cubicBezTo>
                  <a:cubicBezTo>
                    <a:pt x="5924" y="1187"/>
                    <a:pt x="5914" y="1126"/>
                    <a:pt x="5924" y="1072"/>
                  </a:cubicBezTo>
                  <a:lnTo>
                    <a:pt x="5924" y="1072"/>
                  </a:lnTo>
                  <a:cubicBezTo>
                    <a:pt x="5920" y="1073"/>
                    <a:pt x="5916" y="1073"/>
                    <a:pt x="5912" y="1073"/>
                  </a:cubicBezTo>
                  <a:cubicBezTo>
                    <a:pt x="5856" y="1073"/>
                    <a:pt x="5800" y="1019"/>
                    <a:pt x="5837" y="961"/>
                  </a:cubicBezTo>
                  <a:cubicBezTo>
                    <a:pt x="5837" y="959"/>
                    <a:pt x="5838" y="959"/>
                    <a:pt x="5838" y="959"/>
                  </a:cubicBezTo>
                  <a:cubicBezTo>
                    <a:pt x="5163" y="363"/>
                    <a:pt x="4272" y="0"/>
                    <a:pt x="338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557754" y="3609424"/>
              <a:ext cx="256690" cy="390348"/>
            </a:xfrm>
            <a:custGeom>
              <a:avLst/>
              <a:gdLst/>
              <a:ahLst/>
              <a:cxnLst/>
              <a:rect l="l" t="t" r="r" b="b"/>
              <a:pathLst>
                <a:path w="4638" h="7053" extrusionOk="0">
                  <a:moveTo>
                    <a:pt x="3854" y="0"/>
                  </a:moveTo>
                  <a:cubicBezTo>
                    <a:pt x="3077" y="459"/>
                    <a:pt x="2332" y="874"/>
                    <a:pt x="1677" y="1525"/>
                  </a:cubicBezTo>
                  <a:cubicBezTo>
                    <a:pt x="988" y="2214"/>
                    <a:pt x="506" y="3027"/>
                    <a:pt x="134" y="3918"/>
                  </a:cubicBezTo>
                  <a:cubicBezTo>
                    <a:pt x="106" y="3984"/>
                    <a:pt x="57" y="4008"/>
                    <a:pt x="5" y="4008"/>
                  </a:cubicBezTo>
                  <a:cubicBezTo>
                    <a:pt x="4" y="4008"/>
                    <a:pt x="2" y="4008"/>
                    <a:pt x="1" y="4008"/>
                  </a:cubicBezTo>
                  <a:lnTo>
                    <a:pt x="1" y="4008"/>
                  </a:lnTo>
                  <a:cubicBezTo>
                    <a:pt x="1177" y="4716"/>
                    <a:pt x="2160" y="5774"/>
                    <a:pt x="2844" y="6928"/>
                  </a:cubicBezTo>
                  <a:cubicBezTo>
                    <a:pt x="2870" y="6972"/>
                    <a:pt x="2873" y="7014"/>
                    <a:pt x="2864" y="7052"/>
                  </a:cubicBezTo>
                  <a:cubicBezTo>
                    <a:pt x="3416" y="6641"/>
                    <a:pt x="4015" y="6329"/>
                    <a:pt x="4637" y="6161"/>
                  </a:cubicBezTo>
                  <a:cubicBezTo>
                    <a:pt x="4347" y="4111"/>
                    <a:pt x="4080" y="2057"/>
                    <a:pt x="385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77955" y="2912006"/>
              <a:ext cx="159504" cy="316905"/>
            </a:xfrm>
            <a:custGeom>
              <a:avLst/>
              <a:gdLst/>
              <a:ahLst/>
              <a:cxnLst/>
              <a:rect l="l" t="t" r="r" b="b"/>
              <a:pathLst>
                <a:path w="2882" h="5726" extrusionOk="0">
                  <a:moveTo>
                    <a:pt x="2743" y="1"/>
                  </a:moveTo>
                  <a:cubicBezTo>
                    <a:pt x="1183" y="318"/>
                    <a:pt x="602" y="1857"/>
                    <a:pt x="0" y="3152"/>
                  </a:cubicBezTo>
                  <a:cubicBezTo>
                    <a:pt x="868" y="3773"/>
                    <a:pt x="1519" y="4723"/>
                    <a:pt x="1819" y="5726"/>
                  </a:cubicBezTo>
                  <a:cubicBezTo>
                    <a:pt x="2163" y="5511"/>
                    <a:pt x="2525" y="5344"/>
                    <a:pt x="2882" y="5257"/>
                  </a:cubicBezTo>
                  <a:cubicBezTo>
                    <a:pt x="2790" y="3506"/>
                    <a:pt x="2743" y="1754"/>
                    <a:pt x="274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563067" y="3214695"/>
              <a:ext cx="206990" cy="403520"/>
            </a:xfrm>
            <a:custGeom>
              <a:avLst/>
              <a:gdLst/>
              <a:ahLst/>
              <a:cxnLst/>
              <a:rect l="l" t="t" r="r" b="b"/>
              <a:pathLst>
                <a:path w="3740" h="7291" extrusionOk="0">
                  <a:moveTo>
                    <a:pt x="3163" y="1"/>
                  </a:moveTo>
                  <a:cubicBezTo>
                    <a:pt x="2477" y="379"/>
                    <a:pt x="1841" y="728"/>
                    <a:pt x="1298" y="1341"/>
                  </a:cubicBezTo>
                  <a:cubicBezTo>
                    <a:pt x="720" y="1993"/>
                    <a:pt x="488" y="2683"/>
                    <a:pt x="176" y="3442"/>
                  </a:cubicBezTo>
                  <a:cubicBezTo>
                    <a:pt x="136" y="3621"/>
                    <a:pt x="83" y="3793"/>
                    <a:pt x="1" y="3960"/>
                  </a:cubicBezTo>
                  <a:cubicBezTo>
                    <a:pt x="393" y="4195"/>
                    <a:pt x="761" y="4476"/>
                    <a:pt x="1085" y="4780"/>
                  </a:cubicBezTo>
                  <a:cubicBezTo>
                    <a:pt x="1462" y="5133"/>
                    <a:pt x="1802" y="5537"/>
                    <a:pt x="2083" y="5973"/>
                  </a:cubicBezTo>
                  <a:cubicBezTo>
                    <a:pt x="2155" y="6087"/>
                    <a:pt x="2551" y="6838"/>
                    <a:pt x="2641" y="7211"/>
                  </a:cubicBezTo>
                  <a:cubicBezTo>
                    <a:pt x="2661" y="7206"/>
                    <a:pt x="2678" y="7203"/>
                    <a:pt x="2693" y="7203"/>
                  </a:cubicBezTo>
                  <a:cubicBezTo>
                    <a:pt x="2738" y="7203"/>
                    <a:pt x="2773" y="7225"/>
                    <a:pt x="2832" y="7270"/>
                  </a:cubicBezTo>
                  <a:cubicBezTo>
                    <a:pt x="2837" y="7276"/>
                    <a:pt x="2840" y="7283"/>
                    <a:pt x="2846" y="7290"/>
                  </a:cubicBezTo>
                  <a:cubicBezTo>
                    <a:pt x="3135" y="7143"/>
                    <a:pt x="3432" y="7025"/>
                    <a:pt x="3739" y="6947"/>
                  </a:cubicBezTo>
                  <a:cubicBezTo>
                    <a:pt x="3488" y="4633"/>
                    <a:pt x="3291" y="2318"/>
                    <a:pt x="316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498146" y="2770763"/>
              <a:ext cx="166090" cy="309932"/>
            </a:xfrm>
            <a:custGeom>
              <a:avLst/>
              <a:gdLst/>
              <a:ahLst/>
              <a:cxnLst/>
              <a:rect l="l" t="t" r="r" b="b"/>
              <a:pathLst>
                <a:path w="3001" h="5600" extrusionOk="0">
                  <a:moveTo>
                    <a:pt x="497" y="1"/>
                  </a:moveTo>
                  <a:cubicBezTo>
                    <a:pt x="449" y="1"/>
                    <a:pt x="401" y="6"/>
                    <a:pt x="354" y="18"/>
                  </a:cubicBezTo>
                  <a:cubicBezTo>
                    <a:pt x="220" y="1696"/>
                    <a:pt x="102" y="3376"/>
                    <a:pt x="1" y="5056"/>
                  </a:cubicBezTo>
                  <a:cubicBezTo>
                    <a:pt x="462" y="5155"/>
                    <a:pt x="897" y="5345"/>
                    <a:pt x="1288" y="5599"/>
                  </a:cubicBezTo>
                  <a:cubicBezTo>
                    <a:pt x="1626" y="4562"/>
                    <a:pt x="2142" y="3473"/>
                    <a:pt x="3001" y="2824"/>
                  </a:cubicBezTo>
                  <a:cubicBezTo>
                    <a:pt x="2990" y="2812"/>
                    <a:pt x="2975" y="2797"/>
                    <a:pt x="2968" y="2777"/>
                  </a:cubicBezTo>
                  <a:cubicBezTo>
                    <a:pt x="2693" y="2205"/>
                    <a:pt x="2459" y="1653"/>
                    <a:pt x="2055" y="1155"/>
                  </a:cubicBezTo>
                  <a:cubicBezTo>
                    <a:pt x="1762" y="796"/>
                    <a:pt x="1074" y="1"/>
                    <a:pt x="49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18403" y="2494198"/>
              <a:ext cx="162161" cy="298531"/>
            </a:xfrm>
            <a:custGeom>
              <a:avLst/>
              <a:gdLst/>
              <a:ahLst/>
              <a:cxnLst/>
              <a:rect l="l" t="t" r="r" b="b"/>
              <a:pathLst>
                <a:path w="2930" h="5394" extrusionOk="0">
                  <a:moveTo>
                    <a:pt x="434" y="1"/>
                  </a:moveTo>
                  <a:cubicBezTo>
                    <a:pt x="273" y="1616"/>
                    <a:pt x="130" y="3229"/>
                    <a:pt x="0" y="4843"/>
                  </a:cubicBezTo>
                  <a:cubicBezTo>
                    <a:pt x="78" y="4813"/>
                    <a:pt x="157" y="4799"/>
                    <a:pt x="237" y="4799"/>
                  </a:cubicBezTo>
                  <a:cubicBezTo>
                    <a:pt x="632" y="4799"/>
                    <a:pt x="1045" y="5129"/>
                    <a:pt x="1342" y="5394"/>
                  </a:cubicBezTo>
                  <a:lnTo>
                    <a:pt x="1384" y="5346"/>
                  </a:lnTo>
                  <a:cubicBezTo>
                    <a:pt x="1371" y="5329"/>
                    <a:pt x="1360" y="5302"/>
                    <a:pt x="1364" y="5274"/>
                  </a:cubicBezTo>
                  <a:cubicBezTo>
                    <a:pt x="1459" y="4257"/>
                    <a:pt x="2084" y="3386"/>
                    <a:pt x="2930" y="2854"/>
                  </a:cubicBezTo>
                  <a:cubicBezTo>
                    <a:pt x="2451" y="1595"/>
                    <a:pt x="1576" y="674"/>
                    <a:pt x="4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72743" y="3410122"/>
              <a:ext cx="227468" cy="416803"/>
            </a:xfrm>
            <a:custGeom>
              <a:avLst/>
              <a:gdLst/>
              <a:ahLst/>
              <a:cxnLst/>
              <a:rect l="l" t="t" r="r" b="b"/>
              <a:pathLst>
                <a:path w="4110" h="7531" extrusionOk="0">
                  <a:moveTo>
                    <a:pt x="152" y="1"/>
                  </a:moveTo>
                  <a:cubicBezTo>
                    <a:pt x="73" y="2312"/>
                    <a:pt x="18" y="4622"/>
                    <a:pt x="1" y="6932"/>
                  </a:cubicBezTo>
                  <a:cubicBezTo>
                    <a:pt x="489" y="7071"/>
                    <a:pt x="961" y="7277"/>
                    <a:pt x="1404" y="7530"/>
                  </a:cubicBezTo>
                  <a:cubicBezTo>
                    <a:pt x="1377" y="7489"/>
                    <a:pt x="1366" y="7440"/>
                    <a:pt x="1386" y="7385"/>
                  </a:cubicBezTo>
                  <a:cubicBezTo>
                    <a:pt x="1863" y="6083"/>
                    <a:pt x="2856" y="4743"/>
                    <a:pt x="4109" y="3965"/>
                  </a:cubicBezTo>
                  <a:cubicBezTo>
                    <a:pt x="4108" y="3960"/>
                    <a:pt x="4102" y="3954"/>
                    <a:pt x="4101" y="3951"/>
                  </a:cubicBezTo>
                  <a:cubicBezTo>
                    <a:pt x="3406" y="1973"/>
                    <a:pt x="1973" y="840"/>
                    <a:pt x="15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481432" y="3062050"/>
              <a:ext cx="181421" cy="366218"/>
            </a:xfrm>
            <a:custGeom>
              <a:avLst/>
              <a:gdLst/>
              <a:ahLst/>
              <a:cxnLst/>
              <a:rect l="l" t="t" r="r" b="b"/>
              <a:pathLst>
                <a:path w="3278" h="6617" extrusionOk="0">
                  <a:moveTo>
                    <a:pt x="290" y="0"/>
                  </a:moveTo>
                  <a:cubicBezTo>
                    <a:pt x="171" y="2038"/>
                    <a:pt x="73" y="4078"/>
                    <a:pt x="1" y="6116"/>
                  </a:cubicBezTo>
                  <a:cubicBezTo>
                    <a:pt x="457" y="6209"/>
                    <a:pt x="896" y="6387"/>
                    <a:pt x="1311" y="6616"/>
                  </a:cubicBezTo>
                  <a:cubicBezTo>
                    <a:pt x="1328" y="6571"/>
                    <a:pt x="1340" y="6526"/>
                    <a:pt x="1355" y="6478"/>
                  </a:cubicBezTo>
                  <a:cubicBezTo>
                    <a:pt x="1339" y="6462"/>
                    <a:pt x="1326" y="6437"/>
                    <a:pt x="1328" y="6409"/>
                  </a:cubicBezTo>
                  <a:cubicBezTo>
                    <a:pt x="1355" y="5262"/>
                    <a:pt x="2212" y="3986"/>
                    <a:pt x="3277" y="3205"/>
                  </a:cubicBezTo>
                  <a:cubicBezTo>
                    <a:pt x="3270" y="3194"/>
                    <a:pt x="3262" y="3181"/>
                    <a:pt x="3256" y="3163"/>
                  </a:cubicBezTo>
                  <a:cubicBezTo>
                    <a:pt x="2804" y="1608"/>
                    <a:pt x="1715" y="636"/>
                    <a:pt x="29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76672" y="4241865"/>
              <a:ext cx="278164" cy="475912"/>
            </a:xfrm>
            <a:custGeom>
              <a:avLst/>
              <a:gdLst/>
              <a:ahLst/>
              <a:cxnLst/>
              <a:rect l="l" t="t" r="r" b="b"/>
              <a:pathLst>
                <a:path w="5026" h="8599" extrusionOk="0">
                  <a:moveTo>
                    <a:pt x="0" y="0"/>
                  </a:moveTo>
                  <a:cubicBezTo>
                    <a:pt x="53" y="2128"/>
                    <a:pt x="129" y="4258"/>
                    <a:pt x="236" y="6387"/>
                  </a:cubicBezTo>
                  <a:cubicBezTo>
                    <a:pt x="260" y="6856"/>
                    <a:pt x="281" y="7329"/>
                    <a:pt x="305" y="7801"/>
                  </a:cubicBezTo>
                  <a:cubicBezTo>
                    <a:pt x="1052" y="7842"/>
                    <a:pt x="1705" y="8166"/>
                    <a:pt x="2296" y="8598"/>
                  </a:cubicBezTo>
                  <a:cubicBezTo>
                    <a:pt x="2895" y="7082"/>
                    <a:pt x="3752" y="5406"/>
                    <a:pt x="5025" y="4294"/>
                  </a:cubicBezTo>
                  <a:cubicBezTo>
                    <a:pt x="5008" y="4285"/>
                    <a:pt x="4994" y="4277"/>
                    <a:pt x="4980" y="4261"/>
                  </a:cubicBezTo>
                  <a:cubicBezTo>
                    <a:pt x="4215" y="3355"/>
                    <a:pt x="3678" y="2381"/>
                    <a:pt x="2749" y="1596"/>
                  </a:cubicBezTo>
                  <a:cubicBezTo>
                    <a:pt x="1923" y="903"/>
                    <a:pt x="992" y="396"/>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93885" y="4682974"/>
              <a:ext cx="284971" cy="547085"/>
            </a:xfrm>
            <a:custGeom>
              <a:avLst/>
              <a:gdLst/>
              <a:ahLst/>
              <a:cxnLst/>
              <a:rect l="l" t="t" r="r" b="b"/>
              <a:pathLst>
                <a:path w="5149" h="9885" extrusionOk="0">
                  <a:moveTo>
                    <a:pt x="0" y="0"/>
                  </a:moveTo>
                  <a:lnTo>
                    <a:pt x="0" y="0"/>
                  </a:lnTo>
                  <a:cubicBezTo>
                    <a:pt x="162" y="3302"/>
                    <a:pt x="349" y="6629"/>
                    <a:pt x="898" y="9884"/>
                  </a:cubicBezTo>
                  <a:cubicBezTo>
                    <a:pt x="1283" y="9826"/>
                    <a:pt x="1670" y="9799"/>
                    <a:pt x="2058" y="9799"/>
                  </a:cubicBezTo>
                  <a:cubicBezTo>
                    <a:pt x="2341" y="9799"/>
                    <a:pt x="2624" y="9814"/>
                    <a:pt x="2907" y="9840"/>
                  </a:cubicBezTo>
                  <a:cubicBezTo>
                    <a:pt x="2952" y="8136"/>
                    <a:pt x="3846" y="6281"/>
                    <a:pt x="5149" y="4889"/>
                  </a:cubicBezTo>
                  <a:cubicBezTo>
                    <a:pt x="5146" y="4884"/>
                    <a:pt x="5141" y="4879"/>
                    <a:pt x="5139" y="4875"/>
                  </a:cubicBezTo>
                  <a:cubicBezTo>
                    <a:pt x="4203" y="2687"/>
                    <a:pt x="2236" y="789"/>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72078" y="3805848"/>
              <a:ext cx="234109" cy="460581"/>
            </a:xfrm>
            <a:custGeom>
              <a:avLst/>
              <a:gdLst/>
              <a:ahLst/>
              <a:cxnLst/>
              <a:rect l="l" t="t" r="r" b="b"/>
              <a:pathLst>
                <a:path w="4230" h="8322" extrusionOk="0">
                  <a:moveTo>
                    <a:pt x="9" y="0"/>
                  </a:moveTo>
                  <a:cubicBezTo>
                    <a:pt x="4" y="894"/>
                    <a:pt x="0" y="1788"/>
                    <a:pt x="4" y="2683"/>
                  </a:cubicBezTo>
                  <a:cubicBezTo>
                    <a:pt x="10" y="4346"/>
                    <a:pt x="37" y="6005"/>
                    <a:pt x="76" y="7667"/>
                  </a:cubicBezTo>
                  <a:cubicBezTo>
                    <a:pt x="592" y="7822"/>
                    <a:pt x="1135" y="8045"/>
                    <a:pt x="1672" y="8322"/>
                  </a:cubicBezTo>
                  <a:cubicBezTo>
                    <a:pt x="1755" y="6623"/>
                    <a:pt x="2798" y="4798"/>
                    <a:pt x="4230" y="3644"/>
                  </a:cubicBezTo>
                  <a:cubicBezTo>
                    <a:pt x="4190" y="3643"/>
                    <a:pt x="4148" y="3622"/>
                    <a:pt x="4117" y="3571"/>
                  </a:cubicBezTo>
                  <a:cubicBezTo>
                    <a:pt x="3132" y="1887"/>
                    <a:pt x="1730" y="840"/>
                    <a:pt x="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462883" y="1897621"/>
              <a:ext cx="994384" cy="557213"/>
            </a:xfrm>
            <a:custGeom>
              <a:avLst/>
              <a:gdLst/>
              <a:ahLst/>
              <a:cxnLst/>
              <a:rect l="l" t="t" r="r" b="b"/>
              <a:pathLst>
                <a:path w="17967" h="10068" extrusionOk="0">
                  <a:moveTo>
                    <a:pt x="9652" y="0"/>
                  </a:moveTo>
                  <a:cubicBezTo>
                    <a:pt x="8331" y="0"/>
                    <a:pt x="6998" y="287"/>
                    <a:pt x="5699" y="943"/>
                  </a:cubicBezTo>
                  <a:cubicBezTo>
                    <a:pt x="2210" y="2704"/>
                    <a:pt x="753" y="6461"/>
                    <a:pt x="1" y="10068"/>
                  </a:cubicBezTo>
                  <a:cubicBezTo>
                    <a:pt x="1365" y="9284"/>
                    <a:pt x="2720" y="8480"/>
                    <a:pt x="4075" y="7682"/>
                  </a:cubicBezTo>
                  <a:cubicBezTo>
                    <a:pt x="4103" y="7665"/>
                    <a:pt x="4130" y="7658"/>
                    <a:pt x="4156" y="7658"/>
                  </a:cubicBezTo>
                  <a:cubicBezTo>
                    <a:pt x="4247" y="7658"/>
                    <a:pt x="4313" y="7753"/>
                    <a:pt x="4279" y="7854"/>
                  </a:cubicBezTo>
                  <a:cubicBezTo>
                    <a:pt x="4170" y="8179"/>
                    <a:pt x="4060" y="8501"/>
                    <a:pt x="3951" y="8826"/>
                  </a:cubicBezTo>
                  <a:cubicBezTo>
                    <a:pt x="5491" y="7784"/>
                    <a:pt x="7101" y="6866"/>
                    <a:pt x="8782" y="6073"/>
                  </a:cubicBezTo>
                  <a:cubicBezTo>
                    <a:pt x="8800" y="6064"/>
                    <a:pt x="8818" y="6060"/>
                    <a:pt x="8834" y="6060"/>
                  </a:cubicBezTo>
                  <a:cubicBezTo>
                    <a:pt x="8927" y="6060"/>
                    <a:pt x="8991" y="6178"/>
                    <a:pt x="8953" y="6262"/>
                  </a:cubicBezTo>
                  <a:cubicBezTo>
                    <a:pt x="8823" y="6562"/>
                    <a:pt x="8676" y="6817"/>
                    <a:pt x="8494" y="7052"/>
                  </a:cubicBezTo>
                  <a:cubicBezTo>
                    <a:pt x="9190" y="6742"/>
                    <a:pt x="9898" y="6469"/>
                    <a:pt x="10629" y="6241"/>
                  </a:cubicBezTo>
                  <a:cubicBezTo>
                    <a:pt x="10645" y="6235"/>
                    <a:pt x="10660" y="6233"/>
                    <a:pt x="10674" y="6233"/>
                  </a:cubicBezTo>
                  <a:cubicBezTo>
                    <a:pt x="10750" y="6233"/>
                    <a:pt x="10803" y="6300"/>
                    <a:pt x="10810" y="6368"/>
                  </a:cubicBezTo>
                  <a:cubicBezTo>
                    <a:pt x="11733" y="5896"/>
                    <a:pt x="12731" y="5619"/>
                    <a:pt x="13783" y="5619"/>
                  </a:cubicBezTo>
                  <a:cubicBezTo>
                    <a:pt x="14062" y="5619"/>
                    <a:pt x="14345" y="5638"/>
                    <a:pt x="14631" y="5679"/>
                  </a:cubicBezTo>
                  <a:cubicBezTo>
                    <a:pt x="14860" y="5069"/>
                    <a:pt x="15244" y="4521"/>
                    <a:pt x="15774" y="4131"/>
                  </a:cubicBezTo>
                  <a:cubicBezTo>
                    <a:pt x="16371" y="3692"/>
                    <a:pt x="17083" y="3485"/>
                    <a:pt x="17796" y="3485"/>
                  </a:cubicBezTo>
                  <a:cubicBezTo>
                    <a:pt x="17853" y="3485"/>
                    <a:pt x="17910" y="3486"/>
                    <a:pt x="17966" y="3489"/>
                  </a:cubicBezTo>
                  <a:cubicBezTo>
                    <a:pt x="15619" y="1492"/>
                    <a:pt x="12666" y="0"/>
                    <a:pt x="965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224950" y="2223444"/>
              <a:ext cx="673438" cy="1100757"/>
            </a:xfrm>
            <a:custGeom>
              <a:avLst/>
              <a:gdLst/>
              <a:ahLst/>
              <a:cxnLst/>
              <a:rect l="l" t="t" r="r" b="b"/>
              <a:pathLst>
                <a:path w="12168" h="19889" extrusionOk="0">
                  <a:moveTo>
                    <a:pt x="9698" y="1"/>
                  </a:moveTo>
                  <a:cubicBezTo>
                    <a:pt x="5394" y="1"/>
                    <a:pt x="2036" y="4473"/>
                    <a:pt x="1058" y="8296"/>
                  </a:cubicBezTo>
                  <a:cubicBezTo>
                    <a:pt x="1" y="12425"/>
                    <a:pt x="1264" y="16834"/>
                    <a:pt x="4188" y="19889"/>
                  </a:cubicBezTo>
                  <a:cubicBezTo>
                    <a:pt x="4482" y="18044"/>
                    <a:pt x="4774" y="16198"/>
                    <a:pt x="5071" y="14355"/>
                  </a:cubicBezTo>
                  <a:cubicBezTo>
                    <a:pt x="5081" y="14284"/>
                    <a:pt x="5148" y="14244"/>
                    <a:pt x="5213" y="14244"/>
                  </a:cubicBezTo>
                  <a:cubicBezTo>
                    <a:pt x="5268" y="14244"/>
                    <a:pt x="5321" y="14272"/>
                    <a:pt x="5337" y="14333"/>
                  </a:cubicBezTo>
                  <a:cubicBezTo>
                    <a:pt x="5456" y="14780"/>
                    <a:pt x="5610" y="15181"/>
                    <a:pt x="5816" y="15580"/>
                  </a:cubicBezTo>
                  <a:cubicBezTo>
                    <a:pt x="6439" y="13509"/>
                    <a:pt x="7058" y="11441"/>
                    <a:pt x="7678" y="9371"/>
                  </a:cubicBezTo>
                  <a:cubicBezTo>
                    <a:pt x="7698" y="9304"/>
                    <a:pt x="7766" y="9261"/>
                    <a:pt x="7829" y="9261"/>
                  </a:cubicBezTo>
                  <a:cubicBezTo>
                    <a:pt x="7878" y="9261"/>
                    <a:pt x="7924" y="9287"/>
                    <a:pt x="7941" y="9350"/>
                  </a:cubicBezTo>
                  <a:cubicBezTo>
                    <a:pt x="8034" y="9681"/>
                    <a:pt x="8124" y="10012"/>
                    <a:pt x="8216" y="10344"/>
                  </a:cubicBezTo>
                  <a:cubicBezTo>
                    <a:pt x="8661" y="8946"/>
                    <a:pt x="9238" y="7612"/>
                    <a:pt x="9963" y="6328"/>
                  </a:cubicBezTo>
                  <a:cubicBezTo>
                    <a:pt x="9991" y="6278"/>
                    <a:pt x="10039" y="6255"/>
                    <a:pt x="10087" y="6255"/>
                  </a:cubicBezTo>
                  <a:cubicBezTo>
                    <a:pt x="10166" y="6255"/>
                    <a:pt x="10244" y="6318"/>
                    <a:pt x="10227" y="6419"/>
                  </a:cubicBezTo>
                  <a:cubicBezTo>
                    <a:pt x="10234" y="6575"/>
                    <a:pt x="10238" y="6734"/>
                    <a:pt x="10248" y="6892"/>
                  </a:cubicBezTo>
                  <a:cubicBezTo>
                    <a:pt x="10739" y="5932"/>
                    <a:pt x="11373" y="5086"/>
                    <a:pt x="12168" y="4329"/>
                  </a:cubicBezTo>
                  <a:cubicBezTo>
                    <a:pt x="11565" y="4075"/>
                    <a:pt x="11036" y="3666"/>
                    <a:pt x="10660" y="3112"/>
                  </a:cubicBezTo>
                  <a:cubicBezTo>
                    <a:pt x="10057" y="2219"/>
                    <a:pt x="9941" y="1055"/>
                    <a:pt x="10256" y="26"/>
                  </a:cubicBezTo>
                  <a:cubicBezTo>
                    <a:pt x="10068" y="9"/>
                    <a:pt x="9882" y="1"/>
                    <a:pt x="96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483250" y="1467747"/>
              <a:ext cx="1822898" cy="4122206"/>
            </a:xfrm>
            <a:custGeom>
              <a:avLst/>
              <a:gdLst/>
              <a:ahLst/>
              <a:cxnLst/>
              <a:rect l="l" t="t" r="r" b="b"/>
              <a:pathLst>
                <a:path w="32937" h="74482" extrusionOk="0">
                  <a:moveTo>
                    <a:pt x="18174" y="11597"/>
                  </a:moveTo>
                  <a:cubicBezTo>
                    <a:pt x="19062" y="11597"/>
                    <a:pt x="19951" y="11959"/>
                    <a:pt x="20627" y="12553"/>
                  </a:cubicBezTo>
                  <a:cubicBezTo>
                    <a:pt x="20627" y="12553"/>
                    <a:pt x="20626" y="12553"/>
                    <a:pt x="20626" y="12555"/>
                  </a:cubicBezTo>
                  <a:cubicBezTo>
                    <a:pt x="20590" y="12613"/>
                    <a:pt x="20646" y="12667"/>
                    <a:pt x="20701" y="12667"/>
                  </a:cubicBezTo>
                  <a:cubicBezTo>
                    <a:pt x="20705" y="12667"/>
                    <a:pt x="20709" y="12667"/>
                    <a:pt x="20713" y="12666"/>
                  </a:cubicBezTo>
                  <a:lnTo>
                    <a:pt x="20713" y="12666"/>
                  </a:lnTo>
                  <a:cubicBezTo>
                    <a:pt x="20700" y="12721"/>
                    <a:pt x="20712" y="12781"/>
                    <a:pt x="20761" y="12830"/>
                  </a:cubicBezTo>
                  <a:cubicBezTo>
                    <a:pt x="21248" y="13340"/>
                    <a:pt x="21504" y="13947"/>
                    <a:pt x="21564" y="14561"/>
                  </a:cubicBezTo>
                  <a:cubicBezTo>
                    <a:pt x="21617" y="14144"/>
                    <a:pt x="21608" y="13797"/>
                    <a:pt x="21257" y="13396"/>
                  </a:cubicBezTo>
                  <a:cubicBezTo>
                    <a:pt x="21051" y="13160"/>
                    <a:pt x="21018" y="12905"/>
                    <a:pt x="21091" y="12672"/>
                  </a:cubicBezTo>
                  <a:cubicBezTo>
                    <a:pt x="21058" y="12634"/>
                    <a:pt x="21028" y="12596"/>
                    <a:pt x="20993" y="12560"/>
                  </a:cubicBezTo>
                  <a:cubicBezTo>
                    <a:pt x="20973" y="12539"/>
                    <a:pt x="20952" y="12527"/>
                    <a:pt x="20929" y="12518"/>
                  </a:cubicBezTo>
                  <a:cubicBezTo>
                    <a:pt x="20922" y="12510"/>
                    <a:pt x="20915" y="12500"/>
                    <a:pt x="20905" y="12493"/>
                  </a:cubicBezTo>
                  <a:cubicBezTo>
                    <a:pt x="21433" y="11980"/>
                    <a:pt x="22036" y="11758"/>
                    <a:pt x="22631" y="11758"/>
                  </a:cubicBezTo>
                  <a:cubicBezTo>
                    <a:pt x="24161" y="11758"/>
                    <a:pt x="25631" y="13226"/>
                    <a:pt x="25591" y="14989"/>
                  </a:cubicBezTo>
                  <a:cubicBezTo>
                    <a:pt x="25556" y="16708"/>
                    <a:pt x="24301" y="17697"/>
                    <a:pt x="22920" y="17697"/>
                  </a:cubicBezTo>
                  <a:cubicBezTo>
                    <a:pt x="22306" y="17697"/>
                    <a:pt x="21667" y="17501"/>
                    <a:pt x="21099" y="17087"/>
                  </a:cubicBezTo>
                  <a:cubicBezTo>
                    <a:pt x="21381" y="16763"/>
                    <a:pt x="21593" y="16399"/>
                    <a:pt x="21735" y="16012"/>
                  </a:cubicBezTo>
                  <a:cubicBezTo>
                    <a:pt x="21614" y="15880"/>
                    <a:pt x="21532" y="15710"/>
                    <a:pt x="21497" y="15527"/>
                  </a:cubicBezTo>
                  <a:cubicBezTo>
                    <a:pt x="21265" y="16516"/>
                    <a:pt x="20538" y="17402"/>
                    <a:pt x="19457" y="17773"/>
                  </a:cubicBezTo>
                  <a:cubicBezTo>
                    <a:pt x="19115" y="17890"/>
                    <a:pt x="18754" y="17946"/>
                    <a:pt x="18391" y="17946"/>
                  </a:cubicBezTo>
                  <a:cubicBezTo>
                    <a:pt x="17112" y="17946"/>
                    <a:pt x="15819" y="17246"/>
                    <a:pt x="15340" y="16022"/>
                  </a:cubicBezTo>
                  <a:cubicBezTo>
                    <a:pt x="15190" y="15641"/>
                    <a:pt x="15119" y="15234"/>
                    <a:pt x="15117" y="14825"/>
                  </a:cubicBezTo>
                  <a:cubicBezTo>
                    <a:pt x="14973" y="14187"/>
                    <a:pt x="15091" y="13465"/>
                    <a:pt x="15364" y="12898"/>
                  </a:cubicBezTo>
                  <a:cubicBezTo>
                    <a:pt x="15719" y="12158"/>
                    <a:pt x="16430" y="11840"/>
                    <a:pt x="17203" y="11751"/>
                  </a:cubicBezTo>
                  <a:cubicBezTo>
                    <a:pt x="17519" y="11646"/>
                    <a:pt x="17847" y="11597"/>
                    <a:pt x="18174" y="11597"/>
                  </a:cubicBezTo>
                  <a:close/>
                  <a:moveTo>
                    <a:pt x="22513" y="18161"/>
                  </a:moveTo>
                  <a:cubicBezTo>
                    <a:pt x="22528" y="18162"/>
                    <a:pt x="22542" y="18164"/>
                    <a:pt x="22557" y="18165"/>
                  </a:cubicBezTo>
                  <a:lnTo>
                    <a:pt x="22557" y="18165"/>
                  </a:lnTo>
                  <a:cubicBezTo>
                    <a:pt x="22541" y="18165"/>
                    <a:pt x="22526" y="18168"/>
                    <a:pt x="22512" y="18174"/>
                  </a:cubicBezTo>
                  <a:cubicBezTo>
                    <a:pt x="22512" y="18170"/>
                    <a:pt x="22512" y="18165"/>
                    <a:pt x="22513" y="18161"/>
                  </a:cubicBezTo>
                  <a:close/>
                  <a:moveTo>
                    <a:pt x="28358" y="1"/>
                  </a:moveTo>
                  <a:cubicBezTo>
                    <a:pt x="28189" y="55"/>
                    <a:pt x="28021" y="114"/>
                    <a:pt x="27856" y="173"/>
                  </a:cubicBezTo>
                  <a:cubicBezTo>
                    <a:pt x="29167" y="568"/>
                    <a:pt x="30432" y="1163"/>
                    <a:pt x="31597" y="1879"/>
                  </a:cubicBezTo>
                  <a:cubicBezTo>
                    <a:pt x="29969" y="2384"/>
                    <a:pt x="28343" y="2892"/>
                    <a:pt x="26718" y="3398"/>
                  </a:cubicBezTo>
                  <a:cubicBezTo>
                    <a:pt x="26571" y="3443"/>
                    <a:pt x="26598" y="3659"/>
                    <a:pt x="26740" y="3689"/>
                  </a:cubicBezTo>
                  <a:cubicBezTo>
                    <a:pt x="27089" y="3759"/>
                    <a:pt x="27412" y="3866"/>
                    <a:pt x="27727" y="4015"/>
                  </a:cubicBezTo>
                  <a:cubicBezTo>
                    <a:pt x="26010" y="4860"/>
                    <a:pt x="24320" y="5755"/>
                    <a:pt x="22661" y="6707"/>
                  </a:cubicBezTo>
                  <a:cubicBezTo>
                    <a:pt x="22561" y="6765"/>
                    <a:pt x="22595" y="6912"/>
                    <a:pt x="22681" y="6958"/>
                  </a:cubicBezTo>
                  <a:cubicBezTo>
                    <a:pt x="22937" y="7104"/>
                    <a:pt x="23192" y="7251"/>
                    <a:pt x="23448" y="7395"/>
                  </a:cubicBezTo>
                  <a:cubicBezTo>
                    <a:pt x="22839" y="7787"/>
                    <a:pt x="22227" y="8180"/>
                    <a:pt x="21618" y="8572"/>
                  </a:cubicBezTo>
                  <a:cubicBezTo>
                    <a:pt x="21533" y="8627"/>
                    <a:pt x="21539" y="8778"/>
                    <a:pt x="21638" y="8818"/>
                  </a:cubicBezTo>
                  <a:cubicBezTo>
                    <a:pt x="21916" y="8928"/>
                    <a:pt x="22196" y="9039"/>
                    <a:pt x="22474" y="9147"/>
                  </a:cubicBezTo>
                  <a:cubicBezTo>
                    <a:pt x="21641" y="9987"/>
                    <a:pt x="20953" y="10972"/>
                    <a:pt x="20469" y="12066"/>
                  </a:cubicBezTo>
                  <a:cubicBezTo>
                    <a:pt x="19935" y="11626"/>
                    <a:pt x="19273" y="11358"/>
                    <a:pt x="18590" y="11277"/>
                  </a:cubicBezTo>
                  <a:cubicBezTo>
                    <a:pt x="18587" y="11262"/>
                    <a:pt x="18580" y="11243"/>
                    <a:pt x="18566" y="11229"/>
                  </a:cubicBezTo>
                  <a:cubicBezTo>
                    <a:pt x="18146" y="10797"/>
                    <a:pt x="17693" y="10393"/>
                    <a:pt x="17215" y="10021"/>
                  </a:cubicBezTo>
                  <a:cubicBezTo>
                    <a:pt x="17191" y="9973"/>
                    <a:pt x="17168" y="9926"/>
                    <a:pt x="17143" y="9878"/>
                  </a:cubicBezTo>
                  <a:cubicBezTo>
                    <a:pt x="16582" y="9871"/>
                    <a:pt x="16135" y="9529"/>
                    <a:pt x="15791" y="9062"/>
                  </a:cubicBezTo>
                  <a:cubicBezTo>
                    <a:pt x="15364" y="8813"/>
                    <a:pt x="14926" y="8588"/>
                    <a:pt x="14474" y="8390"/>
                  </a:cubicBezTo>
                  <a:lnTo>
                    <a:pt x="14474" y="8390"/>
                  </a:lnTo>
                  <a:cubicBezTo>
                    <a:pt x="14733" y="8607"/>
                    <a:pt x="14975" y="8852"/>
                    <a:pt x="15199" y="9131"/>
                  </a:cubicBezTo>
                  <a:cubicBezTo>
                    <a:pt x="16318" y="9710"/>
                    <a:pt x="17376" y="10440"/>
                    <a:pt x="18334" y="11254"/>
                  </a:cubicBezTo>
                  <a:cubicBezTo>
                    <a:pt x="18277" y="11252"/>
                    <a:pt x="18220" y="11251"/>
                    <a:pt x="18163" y="11251"/>
                  </a:cubicBezTo>
                  <a:cubicBezTo>
                    <a:pt x="17450" y="11251"/>
                    <a:pt x="16739" y="11456"/>
                    <a:pt x="16142" y="11897"/>
                  </a:cubicBezTo>
                  <a:cubicBezTo>
                    <a:pt x="15612" y="12287"/>
                    <a:pt x="15228" y="12833"/>
                    <a:pt x="14998" y="13444"/>
                  </a:cubicBezTo>
                  <a:cubicBezTo>
                    <a:pt x="14711" y="13403"/>
                    <a:pt x="14428" y="13384"/>
                    <a:pt x="14148" y="13384"/>
                  </a:cubicBezTo>
                  <a:cubicBezTo>
                    <a:pt x="13098" y="13384"/>
                    <a:pt x="12101" y="13661"/>
                    <a:pt x="11178" y="14132"/>
                  </a:cubicBezTo>
                  <a:cubicBezTo>
                    <a:pt x="11170" y="14065"/>
                    <a:pt x="11118" y="13998"/>
                    <a:pt x="11040" y="13998"/>
                  </a:cubicBezTo>
                  <a:cubicBezTo>
                    <a:pt x="11026" y="13998"/>
                    <a:pt x="11011" y="14000"/>
                    <a:pt x="10996" y="14005"/>
                  </a:cubicBezTo>
                  <a:cubicBezTo>
                    <a:pt x="10266" y="14235"/>
                    <a:pt x="9558" y="14506"/>
                    <a:pt x="8862" y="14817"/>
                  </a:cubicBezTo>
                  <a:cubicBezTo>
                    <a:pt x="9044" y="14582"/>
                    <a:pt x="9191" y="14328"/>
                    <a:pt x="9321" y="14026"/>
                  </a:cubicBezTo>
                  <a:cubicBezTo>
                    <a:pt x="9358" y="13942"/>
                    <a:pt x="9295" y="13826"/>
                    <a:pt x="9203" y="13826"/>
                  </a:cubicBezTo>
                  <a:cubicBezTo>
                    <a:pt x="9186" y="13826"/>
                    <a:pt x="9168" y="13830"/>
                    <a:pt x="9150" y="13838"/>
                  </a:cubicBezTo>
                  <a:cubicBezTo>
                    <a:pt x="7469" y="14632"/>
                    <a:pt x="5859" y="15549"/>
                    <a:pt x="4318" y="16591"/>
                  </a:cubicBezTo>
                  <a:cubicBezTo>
                    <a:pt x="4428" y="16266"/>
                    <a:pt x="4536" y="15945"/>
                    <a:pt x="4647" y="15620"/>
                  </a:cubicBezTo>
                  <a:cubicBezTo>
                    <a:pt x="4681" y="15518"/>
                    <a:pt x="4615" y="15424"/>
                    <a:pt x="4524" y="15424"/>
                  </a:cubicBezTo>
                  <a:cubicBezTo>
                    <a:pt x="4498" y="15424"/>
                    <a:pt x="4471" y="15431"/>
                    <a:pt x="4443" y="15448"/>
                  </a:cubicBezTo>
                  <a:cubicBezTo>
                    <a:pt x="3088" y="16245"/>
                    <a:pt x="1733" y="17050"/>
                    <a:pt x="369" y="17834"/>
                  </a:cubicBezTo>
                  <a:cubicBezTo>
                    <a:pt x="431" y="17533"/>
                    <a:pt x="500" y="17231"/>
                    <a:pt x="573" y="16930"/>
                  </a:cubicBezTo>
                  <a:lnTo>
                    <a:pt x="573" y="16930"/>
                  </a:lnTo>
                  <a:cubicBezTo>
                    <a:pt x="543" y="16934"/>
                    <a:pt x="512" y="16935"/>
                    <a:pt x="481" y="16935"/>
                  </a:cubicBezTo>
                  <a:cubicBezTo>
                    <a:pt x="391" y="16935"/>
                    <a:pt x="301" y="16920"/>
                    <a:pt x="213" y="16890"/>
                  </a:cubicBezTo>
                  <a:cubicBezTo>
                    <a:pt x="130" y="17294"/>
                    <a:pt x="64" y="17701"/>
                    <a:pt x="13" y="18102"/>
                  </a:cubicBezTo>
                  <a:cubicBezTo>
                    <a:pt x="0" y="18202"/>
                    <a:pt x="75" y="18276"/>
                    <a:pt x="161" y="18276"/>
                  </a:cubicBezTo>
                  <a:cubicBezTo>
                    <a:pt x="188" y="18276"/>
                    <a:pt x="216" y="18269"/>
                    <a:pt x="243" y="18253"/>
                  </a:cubicBezTo>
                  <a:cubicBezTo>
                    <a:pt x="1581" y="17445"/>
                    <a:pt x="2930" y="16658"/>
                    <a:pt x="4277" y="15866"/>
                  </a:cubicBezTo>
                  <a:lnTo>
                    <a:pt x="4277" y="15866"/>
                  </a:lnTo>
                  <a:lnTo>
                    <a:pt x="3932" y="16876"/>
                  </a:lnTo>
                  <a:cubicBezTo>
                    <a:pt x="3899" y="16971"/>
                    <a:pt x="3966" y="17077"/>
                    <a:pt x="4056" y="17077"/>
                  </a:cubicBezTo>
                  <a:cubicBezTo>
                    <a:pt x="4081" y="17077"/>
                    <a:pt x="4108" y="17069"/>
                    <a:pt x="4135" y="17050"/>
                  </a:cubicBezTo>
                  <a:cubicBezTo>
                    <a:pt x="5655" y="15998"/>
                    <a:pt x="7239" y="15071"/>
                    <a:pt x="8900" y="14265"/>
                  </a:cubicBezTo>
                  <a:lnTo>
                    <a:pt x="8900" y="14265"/>
                  </a:lnTo>
                  <a:cubicBezTo>
                    <a:pt x="8717" y="14595"/>
                    <a:pt x="8487" y="14876"/>
                    <a:pt x="8178" y="15141"/>
                  </a:cubicBezTo>
                  <a:cubicBezTo>
                    <a:pt x="8085" y="15221"/>
                    <a:pt x="8133" y="15400"/>
                    <a:pt x="8247" y="15400"/>
                  </a:cubicBezTo>
                  <a:cubicBezTo>
                    <a:pt x="8264" y="15400"/>
                    <a:pt x="8284" y="15395"/>
                    <a:pt x="8305" y="15385"/>
                  </a:cubicBezTo>
                  <a:cubicBezTo>
                    <a:pt x="9081" y="15000"/>
                    <a:pt x="9876" y="14677"/>
                    <a:pt x="10696" y="14399"/>
                  </a:cubicBezTo>
                  <a:lnTo>
                    <a:pt x="10696" y="14399"/>
                  </a:lnTo>
                  <a:cubicBezTo>
                    <a:pt x="10535" y="14496"/>
                    <a:pt x="10377" y="14599"/>
                    <a:pt x="10222" y="14706"/>
                  </a:cubicBezTo>
                  <a:cubicBezTo>
                    <a:pt x="10521" y="14629"/>
                    <a:pt x="10823" y="14567"/>
                    <a:pt x="11131" y="14524"/>
                  </a:cubicBezTo>
                  <a:cubicBezTo>
                    <a:pt x="12122" y="13977"/>
                    <a:pt x="13210" y="13654"/>
                    <a:pt x="14367" y="13654"/>
                  </a:cubicBezTo>
                  <a:cubicBezTo>
                    <a:pt x="14550" y="13654"/>
                    <a:pt x="14735" y="13662"/>
                    <a:pt x="14922" y="13679"/>
                  </a:cubicBezTo>
                  <a:cubicBezTo>
                    <a:pt x="14607" y="14708"/>
                    <a:pt x="14721" y="15873"/>
                    <a:pt x="15326" y="16765"/>
                  </a:cubicBezTo>
                  <a:cubicBezTo>
                    <a:pt x="15701" y="17320"/>
                    <a:pt x="16231" y="17729"/>
                    <a:pt x="16832" y="17983"/>
                  </a:cubicBezTo>
                  <a:cubicBezTo>
                    <a:pt x="16039" y="18740"/>
                    <a:pt x="15405" y="19586"/>
                    <a:pt x="14912" y="20546"/>
                  </a:cubicBezTo>
                  <a:cubicBezTo>
                    <a:pt x="14903" y="20386"/>
                    <a:pt x="14898" y="20229"/>
                    <a:pt x="14891" y="20073"/>
                  </a:cubicBezTo>
                  <a:cubicBezTo>
                    <a:pt x="14908" y="19972"/>
                    <a:pt x="14831" y="19909"/>
                    <a:pt x="14752" y="19909"/>
                  </a:cubicBezTo>
                  <a:cubicBezTo>
                    <a:pt x="14705" y="19909"/>
                    <a:pt x="14657" y="19932"/>
                    <a:pt x="14628" y="19982"/>
                  </a:cubicBezTo>
                  <a:cubicBezTo>
                    <a:pt x="13902" y="21266"/>
                    <a:pt x="13326" y="22600"/>
                    <a:pt x="12882" y="23998"/>
                  </a:cubicBezTo>
                  <a:cubicBezTo>
                    <a:pt x="12790" y="23666"/>
                    <a:pt x="12700" y="23335"/>
                    <a:pt x="12606" y="23004"/>
                  </a:cubicBezTo>
                  <a:cubicBezTo>
                    <a:pt x="12589" y="22941"/>
                    <a:pt x="12543" y="22915"/>
                    <a:pt x="12494" y="22915"/>
                  </a:cubicBezTo>
                  <a:cubicBezTo>
                    <a:pt x="12431" y="22915"/>
                    <a:pt x="12362" y="22958"/>
                    <a:pt x="12342" y="23025"/>
                  </a:cubicBezTo>
                  <a:cubicBezTo>
                    <a:pt x="11724" y="25095"/>
                    <a:pt x="11104" y="27163"/>
                    <a:pt x="10482" y="29234"/>
                  </a:cubicBezTo>
                  <a:cubicBezTo>
                    <a:pt x="10274" y="28835"/>
                    <a:pt x="10122" y="28434"/>
                    <a:pt x="10003" y="27987"/>
                  </a:cubicBezTo>
                  <a:cubicBezTo>
                    <a:pt x="9986" y="27926"/>
                    <a:pt x="9933" y="27898"/>
                    <a:pt x="9879" y="27898"/>
                  </a:cubicBezTo>
                  <a:cubicBezTo>
                    <a:pt x="9814" y="27898"/>
                    <a:pt x="9747" y="27938"/>
                    <a:pt x="9736" y="28009"/>
                  </a:cubicBezTo>
                  <a:cubicBezTo>
                    <a:pt x="9440" y="29852"/>
                    <a:pt x="9147" y="31698"/>
                    <a:pt x="8854" y="33543"/>
                  </a:cubicBezTo>
                  <a:cubicBezTo>
                    <a:pt x="8679" y="33359"/>
                    <a:pt x="8509" y="33173"/>
                    <a:pt x="8347" y="32980"/>
                  </a:cubicBezTo>
                  <a:lnTo>
                    <a:pt x="8279" y="33314"/>
                  </a:lnTo>
                  <a:cubicBezTo>
                    <a:pt x="8275" y="33328"/>
                    <a:pt x="8269" y="33342"/>
                    <a:pt x="8266" y="33357"/>
                  </a:cubicBezTo>
                  <a:cubicBezTo>
                    <a:pt x="8456" y="33571"/>
                    <a:pt x="8653" y="33780"/>
                    <a:pt x="8855" y="33982"/>
                  </a:cubicBezTo>
                  <a:cubicBezTo>
                    <a:pt x="8882" y="34009"/>
                    <a:pt x="8916" y="34021"/>
                    <a:pt x="8950" y="34021"/>
                  </a:cubicBezTo>
                  <a:cubicBezTo>
                    <a:pt x="9021" y="34021"/>
                    <a:pt x="9093" y="33970"/>
                    <a:pt x="9107" y="33896"/>
                  </a:cubicBezTo>
                  <a:cubicBezTo>
                    <a:pt x="9378" y="32142"/>
                    <a:pt x="9650" y="30388"/>
                    <a:pt x="9920" y="28634"/>
                  </a:cubicBezTo>
                  <a:cubicBezTo>
                    <a:pt x="10048" y="28990"/>
                    <a:pt x="10208" y="29333"/>
                    <a:pt x="10404" y="29669"/>
                  </a:cubicBezTo>
                  <a:cubicBezTo>
                    <a:pt x="10429" y="29712"/>
                    <a:pt x="10466" y="29730"/>
                    <a:pt x="10504" y="29730"/>
                  </a:cubicBezTo>
                  <a:cubicBezTo>
                    <a:pt x="10567" y="29730"/>
                    <a:pt x="10632" y="29682"/>
                    <a:pt x="10652" y="29618"/>
                  </a:cubicBezTo>
                  <a:cubicBezTo>
                    <a:pt x="11258" y="27596"/>
                    <a:pt x="11865" y="25572"/>
                    <a:pt x="12472" y="23547"/>
                  </a:cubicBezTo>
                  <a:cubicBezTo>
                    <a:pt x="12561" y="23878"/>
                    <a:pt x="12653" y="24205"/>
                    <a:pt x="12742" y="24536"/>
                  </a:cubicBezTo>
                  <a:cubicBezTo>
                    <a:pt x="12760" y="24600"/>
                    <a:pt x="12806" y="24627"/>
                    <a:pt x="12856" y="24627"/>
                  </a:cubicBezTo>
                  <a:cubicBezTo>
                    <a:pt x="12919" y="24627"/>
                    <a:pt x="12988" y="24582"/>
                    <a:pt x="13006" y="24514"/>
                  </a:cubicBezTo>
                  <a:cubicBezTo>
                    <a:pt x="13404" y="23172"/>
                    <a:pt x="13928" y="21888"/>
                    <a:pt x="14577" y="20657"/>
                  </a:cubicBezTo>
                  <a:cubicBezTo>
                    <a:pt x="14590" y="20813"/>
                    <a:pt x="14618" y="20969"/>
                    <a:pt x="14665" y="21149"/>
                  </a:cubicBezTo>
                  <a:cubicBezTo>
                    <a:pt x="14682" y="21209"/>
                    <a:pt x="14737" y="21239"/>
                    <a:pt x="14793" y="21239"/>
                  </a:cubicBezTo>
                  <a:cubicBezTo>
                    <a:pt x="14846" y="21239"/>
                    <a:pt x="14900" y="21213"/>
                    <a:pt x="14923" y="21161"/>
                  </a:cubicBezTo>
                  <a:cubicBezTo>
                    <a:pt x="15437" y="20011"/>
                    <a:pt x="16140" y="19020"/>
                    <a:pt x="17054" y="18153"/>
                  </a:cubicBezTo>
                  <a:cubicBezTo>
                    <a:pt x="17076" y="18133"/>
                    <a:pt x="17086" y="18109"/>
                    <a:pt x="17090" y="18083"/>
                  </a:cubicBezTo>
                  <a:cubicBezTo>
                    <a:pt x="17453" y="18209"/>
                    <a:pt x="17837" y="18280"/>
                    <a:pt x="18223" y="18295"/>
                  </a:cubicBezTo>
                  <a:cubicBezTo>
                    <a:pt x="18209" y="18435"/>
                    <a:pt x="18197" y="18575"/>
                    <a:pt x="18183" y="18713"/>
                  </a:cubicBezTo>
                  <a:cubicBezTo>
                    <a:pt x="18297" y="18664"/>
                    <a:pt x="18412" y="18613"/>
                    <a:pt x="18525" y="18561"/>
                  </a:cubicBezTo>
                  <a:cubicBezTo>
                    <a:pt x="18525" y="18556"/>
                    <a:pt x="18525" y="18551"/>
                    <a:pt x="18526" y="18548"/>
                  </a:cubicBezTo>
                  <a:cubicBezTo>
                    <a:pt x="18530" y="18549"/>
                    <a:pt x="18533" y="18554"/>
                    <a:pt x="18537" y="18555"/>
                  </a:cubicBezTo>
                  <a:cubicBezTo>
                    <a:pt x="18621" y="18515"/>
                    <a:pt x="18703" y="18476"/>
                    <a:pt x="18785" y="18435"/>
                  </a:cubicBezTo>
                  <a:cubicBezTo>
                    <a:pt x="18707" y="18395"/>
                    <a:pt x="18628" y="18359"/>
                    <a:pt x="18547" y="18323"/>
                  </a:cubicBezTo>
                  <a:cubicBezTo>
                    <a:pt x="18550" y="18315"/>
                    <a:pt x="18550" y="18304"/>
                    <a:pt x="18550" y="18295"/>
                  </a:cubicBezTo>
                  <a:cubicBezTo>
                    <a:pt x="18766" y="18285"/>
                    <a:pt x="18984" y="18257"/>
                    <a:pt x="19195" y="18211"/>
                  </a:cubicBezTo>
                  <a:cubicBezTo>
                    <a:pt x="19393" y="18092"/>
                    <a:pt x="19584" y="17965"/>
                    <a:pt x="19767" y="17817"/>
                  </a:cubicBezTo>
                  <a:cubicBezTo>
                    <a:pt x="19936" y="17681"/>
                    <a:pt x="20109" y="17623"/>
                    <a:pt x="20275" y="17623"/>
                  </a:cubicBezTo>
                  <a:cubicBezTo>
                    <a:pt x="20342" y="17623"/>
                    <a:pt x="20408" y="17633"/>
                    <a:pt x="20472" y="17650"/>
                  </a:cubicBezTo>
                  <a:cubicBezTo>
                    <a:pt x="20613" y="17548"/>
                    <a:pt x="20746" y="17440"/>
                    <a:pt x="20867" y="17323"/>
                  </a:cubicBezTo>
                  <a:cubicBezTo>
                    <a:pt x="21291" y="17787"/>
                    <a:pt x="21785" y="18045"/>
                    <a:pt x="22294" y="18137"/>
                  </a:cubicBezTo>
                  <a:cubicBezTo>
                    <a:pt x="22200" y="19073"/>
                    <a:pt x="22124" y="20012"/>
                    <a:pt x="22067" y="20949"/>
                  </a:cubicBezTo>
                  <a:cubicBezTo>
                    <a:pt x="21795" y="21019"/>
                    <a:pt x="21531" y="21120"/>
                    <a:pt x="21282" y="21252"/>
                  </a:cubicBezTo>
                  <a:cubicBezTo>
                    <a:pt x="21230" y="21123"/>
                    <a:pt x="21172" y="20996"/>
                    <a:pt x="21113" y="20869"/>
                  </a:cubicBezTo>
                  <a:cubicBezTo>
                    <a:pt x="21101" y="21144"/>
                    <a:pt x="21091" y="21421"/>
                    <a:pt x="21082" y="21696"/>
                  </a:cubicBezTo>
                  <a:cubicBezTo>
                    <a:pt x="21370" y="21500"/>
                    <a:pt x="21693" y="21346"/>
                    <a:pt x="22049" y="21247"/>
                  </a:cubicBezTo>
                  <a:lnTo>
                    <a:pt x="22049" y="21247"/>
                  </a:lnTo>
                  <a:cubicBezTo>
                    <a:pt x="21960" y="22775"/>
                    <a:pt x="21915" y="24304"/>
                    <a:pt x="21910" y="25834"/>
                  </a:cubicBezTo>
                  <a:cubicBezTo>
                    <a:pt x="21587" y="25898"/>
                    <a:pt x="21296" y="26015"/>
                    <a:pt x="21035" y="26168"/>
                  </a:cubicBezTo>
                  <a:cubicBezTo>
                    <a:pt x="21035" y="26264"/>
                    <a:pt x="21036" y="26361"/>
                    <a:pt x="21036" y="26456"/>
                  </a:cubicBezTo>
                  <a:cubicBezTo>
                    <a:pt x="21291" y="26290"/>
                    <a:pt x="21576" y="26165"/>
                    <a:pt x="21910" y="26096"/>
                  </a:cubicBezTo>
                  <a:cubicBezTo>
                    <a:pt x="21910" y="27848"/>
                    <a:pt x="21957" y="29601"/>
                    <a:pt x="22049" y="31352"/>
                  </a:cubicBezTo>
                  <a:cubicBezTo>
                    <a:pt x="21721" y="31432"/>
                    <a:pt x="21392" y="31580"/>
                    <a:pt x="21073" y="31770"/>
                  </a:cubicBezTo>
                  <a:cubicBezTo>
                    <a:pt x="21073" y="31895"/>
                    <a:pt x="21073" y="32020"/>
                    <a:pt x="21075" y="32145"/>
                  </a:cubicBezTo>
                  <a:cubicBezTo>
                    <a:pt x="21389" y="31933"/>
                    <a:pt x="21720" y="31751"/>
                    <a:pt x="22063" y="31564"/>
                  </a:cubicBezTo>
                  <a:cubicBezTo>
                    <a:pt x="22190" y="33880"/>
                    <a:pt x="22388" y="36196"/>
                    <a:pt x="22639" y="38510"/>
                  </a:cubicBezTo>
                  <a:cubicBezTo>
                    <a:pt x="22331" y="38587"/>
                    <a:pt x="22035" y="38705"/>
                    <a:pt x="21745" y="38851"/>
                  </a:cubicBezTo>
                  <a:cubicBezTo>
                    <a:pt x="21741" y="38844"/>
                    <a:pt x="21737" y="38837"/>
                    <a:pt x="21731" y="38832"/>
                  </a:cubicBezTo>
                  <a:cubicBezTo>
                    <a:pt x="21673" y="38787"/>
                    <a:pt x="21638" y="38765"/>
                    <a:pt x="21593" y="38765"/>
                  </a:cubicBezTo>
                  <a:cubicBezTo>
                    <a:pt x="21577" y="38765"/>
                    <a:pt x="21560" y="38768"/>
                    <a:pt x="21540" y="38774"/>
                  </a:cubicBezTo>
                  <a:cubicBezTo>
                    <a:pt x="21477" y="38510"/>
                    <a:pt x="21262" y="38058"/>
                    <a:pt x="21114" y="37776"/>
                  </a:cubicBezTo>
                  <a:lnTo>
                    <a:pt x="21114" y="37776"/>
                  </a:lnTo>
                  <a:cubicBezTo>
                    <a:pt x="21117" y="38006"/>
                    <a:pt x="21124" y="38237"/>
                    <a:pt x="21130" y="38469"/>
                  </a:cubicBezTo>
                  <a:cubicBezTo>
                    <a:pt x="21214" y="38652"/>
                    <a:pt x="21296" y="38843"/>
                    <a:pt x="21367" y="39043"/>
                  </a:cubicBezTo>
                  <a:cubicBezTo>
                    <a:pt x="21368" y="39048"/>
                    <a:pt x="21374" y="39053"/>
                    <a:pt x="21375" y="39057"/>
                  </a:cubicBezTo>
                  <a:cubicBezTo>
                    <a:pt x="21298" y="39105"/>
                    <a:pt x="21221" y="39155"/>
                    <a:pt x="21148" y="39209"/>
                  </a:cubicBezTo>
                  <a:cubicBezTo>
                    <a:pt x="21151" y="39353"/>
                    <a:pt x="21152" y="39499"/>
                    <a:pt x="21158" y="39643"/>
                  </a:cubicBezTo>
                  <a:cubicBezTo>
                    <a:pt x="21632" y="39293"/>
                    <a:pt x="22138" y="39004"/>
                    <a:pt x="22659" y="38695"/>
                  </a:cubicBezTo>
                  <a:cubicBezTo>
                    <a:pt x="22884" y="40750"/>
                    <a:pt x="23150" y="42804"/>
                    <a:pt x="23442" y="44856"/>
                  </a:cubicBezTo>
                  <a:cubicBezTo>
                    <a:pt x="22818" y="45022"/>
                    <a:pt x="22221" y="45336"/>
                    <a:pt x="21667" y="45747"/>
                  </a:cubicBezTo>
                  <a:cubicBezTo>
                    <a:pt x="21677" y="45707"/>
                    <a:pt x="21673" y="45665"/>
                    <a:pt x="21649" y="45621"/>
                  </a:cubicBezTo>
                  <a:cubicBezTo>
                    <a:pt x="21579" y="45501"/>
                    <a:pt x="21502" y="45385"/>
                    <a:pt x="21425" y="45267"/>
                  </a:cubicBezTo>
                  <a:lnTo>
                    <a:pt x="21425" y="45267"/>
                  </a:lnTo>
                  <a:cubicBezTo>
                    <a:pt x="21439" y="45471"/>
                    <a:pt x="21449" y="45675"/>
                    <a:pt x="21463" y="45879"/>
                  </a:cubicBezTo>
                  <a:cubicBezTo>
                    <a:pt x="21470" y="45881"/>
                    <a:pt x="21477" y="45886"/>
                    <a:pt x="21484" y="45886"/>
                  </a:cubicBezTo>
                  <a:cubicBezTo>
                    <a:pt x="21477" y="45891"/>
                    <a:pt x="21473" y="45896"/>
                    <a:pt x="21466" y="45903"/>
                  </a:cubicBezTo>
                  <a:cubicBezTo>
                    <a:pt x="21475" y="46064"/>
                    <a:pt x="21488" y="46225"/>
                    <a:pt x="21501" y="46385"/>
                  </a:cubicBezTo>
                  <a:cubicBezTo>
                    <a:pt x="22095" y="45860"/>
                    <a:pt x="22759" y="45445"/>
                    <a:pt x="23466" y="45030"/>
                  </a:cubicBezTo>
                  <a:cubicBezTo>
                    <a:pt x="23859" y="47768"/>
                    <a:pt x="24296" y="50503"/>
                    <a:pt x="24748" y="53229"/>
                  </a:cubicBezTo>
                  <a:cubicBezTo>
                    <a:pt x="23894" y="53380"/>
                    <a:pt x="23157" y="53760"/>
                    <a:pt x="22520" y="54277"/>
                  </a:cubicBezTo>
                  <a:lnTo>
                    <a:pt x="22520" y="54274"/>
                  </a:lnTo>
                  <a:cubicBezTo>
                    <a:pt x="22448" y="54044"/>
                    <a:pt x="22352" y="53822"/>
                    <a:pt x="22242" y="53605"/>
                  </a:cubicBezTo>
                  <a:lnTo>
                    <a:pt x="22242" y="53605"/>
                  </a:lnTo>
                  <a:cubicBezTo>
                    <a:pt x="22277" y="53870"/>
                    <a:pt x="22308" y="54134"/>
                    <a:pt x="22345" y="54400"/>
                  </a:cubicBezTo>
                  <a:cubicBezTo>
                    <a:pt x="22351" y="54403"/>
                    <a:pt x="22356" y="54408"/>
                    <a:pt x="22362" y="54411"/>
                  </a:cubicBezTo>
                  <a:cubicBezTo>
                    <a:pt x="22358" y="54415"/>
                    <a:pt x="22352" y="54418"/>
                    <a:pt x="22349" y="54424"/>
                  </a:cubicBezTo>
                  <a:cubicBezTo>
                    <a:pt x="22352" y="54446"/>
                    <a:pt x="22355" y="54470"/>
                    <a:pt x="22358" y="54493"/>
                  </a:cubicBezTo>
                  <a:cubicBezTo>
                    <a:pt x="22379" y="54640"/>
                    <a:pt x="22402" y="54784"/>
                    <a:pt x="22423" y="54929"/>
                  </a:cubicBezTo>
                  <a:cubicBezTo>
                    <a:pt x="23075" y="54309"/>
                    <a:pt x="23846" y="53797"/>
                    <a:pt x="24781" y="53420"/>
                  </a:cubicBezTo>
                  <a:cubicBezTo>
                    <a:pt x="25196" y="55934"/>
                    <a:pt x="25621" y="58442"/>
                    <a:pt x="26027" y="60939"/>
                  </a:cubicBezTo>
                  <a:cubicBezTo>
                    <a:pt x="25239" y="61141"/>
                    <a:pt x="24476" y="61545"/>
                    <a:pt x="23781" y="62083"/>
                  </a:cubicBezTo>
                  <a:cubicBezTo>
                    <a:pt x="23811" y="62235"/>
                    <a:pt x="23839" y="62388"/>
                    <a:pt x="23867" y="62542"/>
                  </a:cubicBezTo>
                  <a:cubicBezTo>
                    <a:pt x="24538" y="62000"/>
                    <a:pt x="25273" y="61566"/>
                    <a:pt x="26058" y="61127"/>
                  </a:cubicBezTo>
                  <a:cubicBezTo>
                    <a:pt x="26192" y="61957"/>
                    <a:pt x="26325" y="62787"/>
                    <a:pt x="26456" y="63616"/>
                  </a:cubicBezTo>
                  <a:cubicBezTo>
                    <a:pt x="26795" y="65779"/>
                    <a:pt x="27329" y="68494"/>
                    <a:pt x="26658" y="70694"/>
                  </a:cubicBezTo>
                  <a:cubicBezTo>
                    <a:pt x="25957" y="70064"/>
                    <a:pt x="25152" y="69509"/>
                    <a:pt x="24286" y="69062"/>
                  </a:cubicBezTo>
                  <a:cubicBezTo>
                    <a:pt x="24258" y="69186"/>
                    <a:pt x="24226" y="69310"/>
                    <a:pt x="24190" y="69431"/>
                  </a:cubicBezTo>
                  <a:cubicBezTo>
                    <a:pt x="25014" y="69849"/>
                    <a:pt x="25796" y="70384"/>
                    <a:pt x="26534" y="71063"/>
                  </a:cubicBezTo>
                  <a:lnTo>
                    <a:pt x="26534" y="71066"/>
                  </a:lnTo>
                  <a:cubicBezTo>
                    <a:pt x="26198" y="71949"/>
                    <a:pt x="25645" y="72732"/>
                    <a:pt x="24771" y="73344"/>
                  </a:cubicBezTo>
                  <a:cubicBezTo>
                    <a:pt x="24090" y="73820"/>
                    <a:pt x="23309" y="74085"/>
                    <a:pt x="22549" y="74085"/>
                  </a:cubicBezTo>
                  <a:cubicBezTo>
                    <a:pt x="21656" y="74085"/>
                    <a:pt x="20793" y="73719"/>
                    <a:pt x="20157" y="72899"/>
                  </a:cubicBezTo>
                  <a:cubicBezTo>
                    <a:pt x="19958" y="72643"/>
                    <a:pt x="19788" y="72365"/>
                    <a:pt x="19640" y="72072"/>
                  </a:cubicBezTo>
                  <a:cubicBezTo>
                    <a:pt x="19498" y="72049"/>
                    <a:pt x="19352" y="72021"/>
                    <a:pt x="19210" y="71991"/>
                  </a:cubicBezTo>
                  <a:lnTo>
                    <a:pt x="19210" y="71991"/>
                  </a:lnTo>
                  <a:cubicBezTo>
                    <a:pt x="19783" y="73284"/>
                    <a:pt x="20685" y="74322"/>
                    <a:pt x="22197" y="74465"/>
                  </a:cubicBezTo>
                  <a:cubicBezTo>
                    <a:pt x="22321" y="74476"/>
                    <a:pt x="22444" y="74482"/>
                    <a:pt x="22565" y="74482"/>
                  </a:cubicBezTo>
                  <a:cubicBezTo>
                    <a:pt x="24956" y="74482"/>
                    <a:pt x="26746" y="72271"/>
                    <a:pt x="27174" y="70068"/>
                  </a:cubicBezTo>
                  <a:cubicBezTo>
                    <a:pt x="27503" y="68371"/>
                    <a:pt x="27272" y="66623"/>
                    <a:pt x="27018" y="64935"/>
                  </a:cubicBezTo>
                  <a:cubicBezTo>
                    <a:pt x="26712" y="62916"/>
                    <a:pt x="26382" y="60901"/>
                    <a:pt x="26051" y="58885"/>
                  </a:cubicBezTo>
                  <a:cubicBezTo>
                    <a:pt x="25369" y="54698"/>
                    <a:pt x="24668" y="50513"/>
                    <a:pt x="24058" y="46314"/>
                  </a:cubicBezTo>
                  <a:cubicBezTo>
                    <a:pt x="22712" y="37041"/>
                    <a:pt x="21989" y="27783"/>
                    <a:pt x="22500" y="18419"/>
                  </a:cubicBezTo>
                  <a:lnTo>
                    <a:pt x="22500" y="18419"/>
                  </a:lnTo>
                  <a:cubicBezTo>
                    <a:pt x="23325" y="18808"/>
                    <a:pt x="23997" y="19316"/>
                    <a:pt x="24590" y="20008"/>
                  </a:cubicBezTo>
                  <a:cubicBezTo>
                    <a:pt x="24620" y="20043"/>
                    <a:pt x="24660" y="20060"/>
                    <a:pt x="24699" y="20060"/>
                  </a:cubicBezTo>
                  <a:cubicBezTo>
                    <a:pt x="24754" y="20060"/>
                    <a:pt x="24807" y="20024"/>
                    <a:pt x="24826" y="19956"/>
                  </a:cubicBezTo>
                  <a:cubicBezTo>
                    <a:pt x="24886" y="19727"/>
                    <a:pt x="24919" y="19524"/>
                    <a:pt x="24929" y="19310"/>
                  </a:cubicBezTo>
                  <a:cubicBezTo>
                    <a:pt x="25626" y="20157"/>
                    <a:pt x="26197" y="21069"/>
                    <a:pt x="26643" y="22080"/>
                  </a:cubicBezTo>
                  <a:cubicBezTo>
                    <a:pt x="26668" y="22136"/>
                    <a:pt x="26715" y="22163"/>
                    <a:pt x="26762" y="22163"/>
                  </a:cubicBezTo>
                  <a:cubicBezTo>
                    <a:pt x="26816" y="22163"/>
                    <a:pt x="26870" y="22128"/>
                    <a:pt x="26888" y="22062"/>
                  </a:cubicBezTo>
                  <a:cubicBezTo>
                    <a:pt x="26982" y="21740"/>
                    <a:pt x="27073" y="21420"/>
                    <a:pt x="27165" y="21098"/>
                  </a:cubicBezTo>
                  <a:cubicBezTo>
                    <a:pt x="28070" y="22497"/>
                    <a:pt x="28736" y="23999"/>
                    <a:pt x="29167" y="25614"/>
                  </a:cubicBezTo>
                  <a:cubicBezTo>
                    <a:pt x="29182" y="25670"/>
                    <a:pt x="29224" y="25694"/>
                    <a:pt x="29270" y="25694"/>
                  </a:cubicBezTo>
                  <a:cubicBezTo>
                    <a:pt x="29317" y="25694"/>
                    <a:pt x="29368" y="25668"/>
                    <a:pt x="29393" y="25627"/>
                  </a:cubicBezTo>
                  <a:cubicBezTo>
                    <a:pt x="29571" y="25332"/>
                    <a:pt x="29698" y="25044"/>
                    <a:pt x="29791" y="24733"/>
                  </a:cubicBezTo>
                  <a:cubicBezTo>
                    <a:pt x="30328" y="26491"/>
                    <a:pt x="30864" y="28249"/>
                    <a:pt x="31381" y="30011"/>
                  </a:cubicBezTo>
                  <a:cubicBezTo>
                    <a:pt x="31400" y="30075"/>
                    <a:pt x="31461" y="30109"/>
                    <a:pt x="31522" y="30109"/>
                  </a:cubicBezTo>
                  <a:cubicBezTo>
                    <a:pt x="31565" y="30109"/>
                    <a:pt x="31607" y="30092"/>
                    <a:pt x="31635" y="30057"/>
                  </a:cubicBezTo>
                  <a:cubicBezTo>
                    <a:pt x="32143" y="29433"/>
                    <a:pt x="32578" y="28755"/>
                    <a:pt x="32937" y="28038"/>
                  </a:cubicBezTo>
                  <a:cubicBezTo>
                    <a:pt x="32849" y="27945"/>
                    <a:pt x="32779" y="27831"/>
                    <a:pt x="32732" y="27697"/>
                  </a:cubicBezTo>
                  <a:cubicBezTo>
                    <a:pt x="32410" y="28376"/>
                    <a:pt x="32026" y="29025"/>
                    <a:pt x="31577" y="29634"/>
                  </a:cubicBezTo>
                  <a:cubicBezTo>
                    <a:pt x="31004" y="27838"/>
                    <a:pt x="30449" y="26032"/>
                    <a:pt x="29896" y="24226"/>
                  </a:cubicBezTo>
                  <a:cubicBezTo>
                    <a:pt x="29879" y="24173"/>
                    <a:pt x="29833" y="24148"/>
                    <a:pt x="29784" y="24148"/>
                  </a:cubicBezTo>
                  <a:cubicBezTo>
                    <a:pt x="29727" y="24148"/>
                    <a:pt x="29668" y="24183"/>
                    <a:pt x="29657" y="24245"/>
                  </a:cubicBezTo>
                  <a:cubicBezTo>
                    <a:pt x="29591" y="24608"/>
                    <a:pt x="29479" y="24935"/>
                    <a:pt x="29318" y="25250"/>
                  </a:cubicBezTo>
                  <a:cubicBezTo>
                    <a:pt x="28865" y="23626"/>
                    <a:pt x="28169" y="22120"/>
                    <a:pt x="27227" y="20717"/>
                  </a:cubicBezTo>
                  <a:cubicBezTo>
                    <a:pt x="27201" y="20679"/>
                    <a:pt x="27165" y="20663"/>
                    <a:pt x="27129" y="20663"/>
                  </a:cubicBezTo>
                  <a:cubicBezTo>
                    <a:pt x="27072" y="20663"/>
                    <a:pt x="27014" y="20704"/>
                    <a:pt x="26996" y="20765"/>
                  </a:cubicBezTo>
                  <a:cubicBezTo>
                    <a:pt x="26910" y="21067"/>
                    <a:pt x="26823" y="21367"/>
                    <a:pt x="26736" y="21671"/>
                  </a:cubicBezTo>
                  <a:cubicBezTo>
                    <a:pt x="26254" y="20660"/>
                    <a:pt x="25653" y="19735"/>
                    <a:pt x="24913" y="18885"/>
                  </a:cubicBezTo>
                  <a:cubicBezTo>
                    <a:pt x="24883" y="18850"/>
                    <a:pt x="24842" y="18833"/>
                    <a:pt x="24803" y="18833"/>
                  </a:cubicBezTo>
                  <a:cubicBezTo>
                    <a:pt x="24736" y="18833"/>
                    <a:pt x="24675" y="18882"/>
                    <a:pt x="24677" y="18967"/>
                  </a:cubicBezTo>
                  <a:cubicBezTo>
                    <a:pt x="24700" y="19206"/>
                    <a:pt x="24687" y="19439"/>
                    <a:pt x="24635" y="19666"/>
                  </a:cubicBezTo>
                  <a:cubicBezTo>
                    <a:pt x="24056" y="19036"/>
                    <a:pt x="23397" y="18548"/>
                    <a:pt x="22613" y="18177"/>
                  </a:cubicBezTo>
                  <a:cubicBezTo>
                    <a:pt x="22601" y="18171"/>
                    <a:pt x="22589" y="18168"/>
                    <a:pt x="22578" y="18166"/>
                  </a:cubicBezTo>
                  <a:lnTo>
                    <a:pt x="22578" y="18166"/>
                  </a:lnTo>
                  <a:cubicBezTo>
                    <a:pt x="22632" y="18169"/>
                    <a:pt x="22685" y="18171"/>
                    <a:pt x="22738" y="18171"/>
                  </a:cubicBezTo>
                  <a:cubicBezTo>
                    <a:pt x="24162" y="18171"/>
                    <a:pt x="25592" y="16987"/>
                    <a:pt x="25882" y="15479"/>
                  </a:cubicBezTo>
                  <a:cubicBezTo>
                    <a:pt x="25879" y="15452"/>
                    <a:pt x="25872" y="15426"/>
                    <a:pt x="25868" y="15400"/>
                  </a:cubicBezTo>
                  <a:cubicBezTo>
                    <a:pt x="25765" y="14603"/>
                    <a:pt x="25950" y="13926"/>
                    <a:pt x="25395" y="13254"/>
                  </a:cubicBezTo>
                  <a:cubicBezTo>
                    <a:pt x="25300" y="13139"/>
                    <a:pt x="25242" y="13024"/>
                    <a:pt x="25210" y="12909"/>
                  </a:cubicBezTo>
                  <a:cubicBezTo>
                    <a:pt x="24892" y="12483"/>
                    <a:pt x="24491" y="12111"/>
                    <a:pt x="24053" y="11843"/>
                  </a:cubicBezTo>
                  <a:lnTo>
                    <a:pt x="24053" y="11843"/>
                  </a:lnTo>
                  <a:cubicBezTo>
                    <a:pt x="24518" y="11925"/>
                    <a:pt x="24977" y="12028"/>
                    <a:pt x="25429" y="12155"/>
                  </a:cubicBezTo>
                  <a:cubicBezTo>
                    <a:pt x="25512" y="12071"/>
                    <a:pt x="25611" y="12000"/>
                    <a:pt x="25718" y="11946"/>
                  </a:cubicBezTo>
                  <a:cubicBezTo>
                    <a:pt x="25118" y="11795"/>
                    <a:pt x="24505" y="11696"/>
                    <a:pt x="23884" y="11664"/>
                  </a:cubicBezTo>
                  <a:cubicBezTo>
                    <a:pt x="23882" y="11664"/>
                    <a:pt x="23880" y="11664"/>
                    <a:pt x="23878" y="11664"/>
                  </a:cubicBezTo>
                  <a:cubicBezTo>
                    <a:pt x="23847" y="11664"/>
                    <a:pt x="23830" y="11686"/>
                    <a:pt x="23821" y="11711"/>
                  </a:cubicBezTo>
                  <a:cubicBezTo>
                    <a:pt x="23409" y="11498"/>
                    <a:pt x="22972" y="11376"/>
                    <a:pt x="22543" y="11376"/>
                  </a:cubicBezTo>
                  <a:cubicBezTo>
                    <a:pt x="21892" y="11376"/>
                    <a:pt x="21260" y="11658"/>
                    <a:pt x="20767" y="12339"/>
                  </a:cubicBezTo>
                  <a:cubicBezTo>
                    <a:pt x="20715" y="12287"/>
                    <a:pt x="20661" y="12237"/>
                    <a:pt x="20607" y="12189"/>
                  </a:cubicBezTo>
                  <a:cubicBezTo>
                    <a:pt x="20609" y="12186"/>
                    <a:pt x="20613" y="12182"/>
                    <a:pt x="20614" y="12179"/>
                  </a:cubicBezTo>
                  <a:cubicBezTo>
                    <a:pt x="21223" y="11016"/>
                    <a:pt x="22019" y="9980"/>
                    <a:pt x="22952" y="9116"/>
                  </a:cubicBezTo>
                  <a:cubicBezTo>
                    <a:pt x="23041" y="8873"/>
                    <a:pt x="23148" y="8643"/>
                    <a:pt x="23274" y="8420"/>
                  </a:cubicBezTo>
                  <a:lnTo>
                    <a:pt x="23274" y="8420"/>
                  </a:lnTo>
                  <a:cubicBezTo>
                    <a:pt x="23072" y="8583"/>
                    <a:pt x="22877" y="8753"/>
                    <a:pt x="22688" y="8932"/>
                  </a:cubicBezTo>
                  <a:cubicBezTo>
                    <a:pt x="22461" y="8842"/>
                    <a:pt x="22231" y="8750"/>
                    <a:pt x="22003" y="8658"/>
                  </a:cubicBezTo>
                  <a:lnTo>
                    <a:pt x="23804" y="7503"/>
                  </a:lnTo>
                  <a:cubicBezTo>
                    <a:pt x="23901" y="7443"/>
                    <a:pt x="23874" y="7306"/>
                    <a:pt x="23784" y="7255"/>
                  </a:cubicBezTo>
                  <a:cubicBezTo>
                    <a:pt x="23537" y="7114"/>
                    <a:pt x="23287" y="6970"/>
                    <a:pt x="23040" y="6828"/>
                  </a:cubicBezTo>
                  <a:cubicBezTo>
                    <a:pt x="24701" y="5891"/>
                    <a:pt x="26387" y="4996"/>
                    <a:pt x="28104" y="4157"/>
                  </a:cubicBezTo>
                  <a:cubicBezTo>
                    <a:pt x="28221" y="4101"/>
                    <a:pt x="28238" y="3948"/>
                    <a:pt x="28118" y="3882"/>
                  </a:cubicBezTo>
                  <a:cubicBezTo>
                    <a:pt x="27844" y="3729"/>
                    <a:pt x="27587" y="3618"/>
                    <a:pt x="27311" y="3529"/>
                  </a:cubicBezTo>
                  <a:cubicBezTo>
                    <a:pt x="28885" y="3046"/>
                    <a:pt x="30456" y="2565"/>
                    <a:pt x="32030" y="2080"/>
                  </a:cubicBezTo>
                  <a:cubicBezTo>
                    <a:pt x="32186" y="2038"/>
                    <a:pt x="32162" y="1855"/>
                    <a:pt x="32051" y="1783"/>
                  </a:cubicBezTo>
                  <a:cubicBezTo>
                    <a:pt x="30906" y="1047"/>
                    <a:pt x="29657" y="429"/>
                    <a:pt x="2835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019838" y="1995750"/>
              <a:ext cx="637796" cy="212857"/>
            </a:xfrm>
            <a:custGeom>
              <a:avLst/>
              <a:gdLst/>
              <a:ahLst/>
              <a:cxnLst/>
              <a:rect l="l" t="t" r="r" b="b"/>
              <a:pathLst>
                <a:path w="11524" h="3846" extrusionOk="0">
                  <a:moveTo>
                    <a:pt x="9934" y="1"/>
                  </a:moveTo>
                  <a:cubicBezTo>
                    <a:pt x="10220" y="306"/>
                    <a:pt x="10487" y="630"/>
                    <a:pt x="10702" y="987"/>
                  </a:cubicBezTo>
                  <a:cubicBezTo>
                    <a:pt x="10805" y="1157"/>
                    <a:pt x="11110" y="1589"/>
                    <a:pt x="11089" y="1809"/>
                  </a:cubicBezTo>
                  <a:cubicBezTo>
                    <a:pt x="11064" y="2058"/>
                    <a:pt x="10990" y="2130"/>
                    <a:pt x="10872" y="2130"/>
                  </a:cubicBezTo>
                  <a:cubicBezTo>
                    <a:pt x="10760" y="2130"/>
                    <a:pt x="10606" y="2064"/>
                    <a:pt x="10416" y="2025"/>
                  </a:cubicBezTo>
                  <a:cubicBezTo>
                    <a:pt x="9178" y="1763"/>
                    <a:pt x="7940" y="1498"/>
                    <a:pt x="6703" y="1234"/>
                  </a:cubicBezTo>
                  <a:cubicBezTo>
                    <a:pt x="6692" y="1232"/>
                    <a:pt x="6681" y="1231"/>
                    <a:pt x="6670" y="1231"/>
                  </a:cubicBezTo>
                  <a:cubicBezTo>
                    <a:pt x="6545" y="1231"/>
                    <a:pt x="6489" y="1397"/>
                    <a:pt x="6581" y="1486"/>
                  </a:cubicBezTo>
                  <a:cubicBezTo>
                    <a:pt x="7171" y="2067"/>
                    <a:pt x="7758" y="2645"/>
                    <a:pt x="8348" y="3225"/>
                  </a:cubicBezTo>
                  <a:cubicBezTo>
                    <a:pt x="6750" y="2833"/>
                    <a:pt x="5152" y="2442"/>
                    <a:pt x="3555" y="2053"/>
                  </a:cubicBezTo>
                  <a:cubicBezTo>
                    <a:pt x="3543" y="2050"/>
                    <a:pt x="3531" y="2049"/>
                    <a:pt x="3519" y="2049"/>
                  </a:cubicBezTo>
                  <a:cubicBezTo>
                    <a:pt x="3422" y="2049"/>
                    <a:pt x="3370" y="2155"/>
                    <a:pt x="3390" y="2244"/>
                  </a:cubicBezTo>
                  <a:cubicBezTo>
                    <a:pt x="3458" y="2550"/>
                    <a:pt x="3552" y="2789"/>
                    <a:pt x="3693" y="3013"/>
                  </a:cubicBezTo>
                  <a:cubicBezTo>
                    <a:pt x="2750" y="2682"/>
                    <a:pt x="1783" y="2504"/>
                    <a:pt x="768" y="2478"/>
                  </a:cubicBezTo>
                  <a:cubicBezTo>
                    <a:pt x="767" y="2478"/>
                    <a:pt x="766" y="2478"/>
                    <a:pt x="765" y="2478"/>
                  </a:cubicBezTo>
                  <a:cubicBezTo>
                    <a:pt x="660" y="2478"/>
                    <a:pt x="594" y="2626"/>
                    <a:pt x="658" y="2704"/>
                  </a:cubicBezTo>
                  <a:cubicBezTo>
                    <a:pt x="884" y="2988"/>
                    <a:pt x="1122" y="3242"/>
                    <a:pt x="1378" y="3486"/>
                  </a:cubicBezTo>
                  <a:lnTo>
                    <a:pt x="1289" y="3472"/>
                  </a:lnTo>
                  <a:cubicBezTo>
                    <a:pt x="1282" y="3471"/>
                    <a:pt x="1275" y="3470"/>
                    <a:pt x="1268" y="3470"/>
                  </a:cubicBezTo>
                  <a:cubicBezTo>
                    <a:pt x="1250" y="3470"/>
                    <a:pt x="1234" y="3474"/>
                    <a:pt x="1220" y="3478"/>
                  </a:cubicBezTo>
                  <a:cubicBezTo>
                    <a:pt x="826" y="3256"/>
                    <a:pt x="417" y="3061"/>
                    <a:pt x="0" y="2889"/>
                  </a:cubicBezTo>
                  <a:lnTo>
                    <a:pt x="0" y="2889"/>
                  </a:lnTo>
                  <a:cubicBezTo>
                    <a:pt x="182" y="3097"/>
                    <a:pt x="369" y="3303"/>
                    <a:pt x="559" y="3508"/>
                  </a:cubicBezTo>
                  <a:cubicBezTo>
                    <a:pt x="693" y="3574"/>
                    <a:pt x="827" y="3644"/>
                    <a:pt x="959" y="3718"/>
                  </a:cubicBezTo>
                  <a:cubicBezTo>
                    <a:pt x="1008" y="3709"/>
                    <a:pt x="1059" y="3704"/>
                    <a:pt x="1112" y="3704"/>
                  </a:cubicBezTo>
                  <a:cubicBezTo>
                    <a:pt x="1170" y="3704"/>
                    <a:pt x="1230" y="3710"/>
                    <a:pt x="1292" y="3721"/>
                  </a:cubicBezTo>
                  <a:cubicBezTo>
                    <a:pt x="1474" y="3753"/>
                    <a:pt x="1652" y="3797"/>
                    <a:pt x="1827" y="3845"/>
                  </a:cubicBezTo>
                  <a:lnTo>
                    <a:pt x="1826" y="3845"/>
                  </a:lnTo>
                  <a:cubicBezTo>
                    <a:pt x="1829" y="3845"/>
                    <a:pt x="1832" y="3845"/>
                    <a:pt x="1835" y="3845"/>
                  </a:cubicBezTo>
                  <a:cubicBezTo>
                    <a:pt x="1960" y="3845"/>
                    <a:pt x="2043" y="3683"/>
                    <a:pt x="1934" y="3592"/>
                  </a:cubicBezTo>
                  <a:cubicBezTo>
                    <a:pt x="1632" y="3342"/>
                    <a:pt x="1360" y="3074"/>
                    <a:pt x="1101" y="2782"/>
                  </a:cubicBezTo>
                  <a:lnTo>
                    <a:pt x="1101" y="2782"/>
                  </a:lnTo>
                  <a:cubicBezTo>
                    <a:pt x="2131" y="2840"/>
                    <a:pt x="3100" y="3063"/>
                    <a:pt x="4066" y="3461"/>
                  </a:cubicBezTo>
                  <a:cubicBezTo>
                    <a:pt x="4089" y="3471"/>
                    <a:pt x="4110" y="3475"/>
                    <a:pt x="4130" y="3475"/>
                  </a:cubicBezTo>
                  <a:cubicBezTo>
                    <a:pt x="4249" y="3475"/>
                    <a:pt x="4318" y="3324"/>
                    <a:pt x="4223" y="3224"/>
                  </a:cubicBezTo>
                  <a:cubicBezTo>
                    <a:pt x="3963" y="2984"/>
                    <a:pt x="3795" y="2704"/>
                    <a:pt x="3710" y="2388"/>
                  </a:cubicBezTo>
                  <a:lnTo>
                    <a:pt x="3710" y="2388"/>
                  </a:lnTo>
                  <a:cubicBezTo>
                    <a:pt x="5405" y="2804"/>
                    <a:pt x="7102" y="3220"/>
                    <a:pt x="8796" y="3635"/>
                  </a:cubicBezTo>
                  <a:cubicBezTo>
                    <a:pt x="8808" y="3637"/>
                    <a:pt x="8820" y="3639"/>
                    <a:pt x="8831" y="3639"/>
                  </a:cubicBezTo>
                  <a:cubicBezTo>
                    <a:pt x="8956" y="3639"/>
                    <a:pt x="9007" y="3470"/>
                    <a:pt x="8917" y="3382"/>
                  </a:cubicBezTo>
                  <a:cubicBezTo>
                    <a:pt x="8321" y="2795"/>
                    <a:pt x="7724" y="2209"/>
                    <a:pt x="7128" y="1624"/>
                  </a:cubicBezTo>
                  <a:lnTo>
                    <a:pt x="7128" y="1624"/>
                  </a:lnTo>
                  <a:cubicBezTo>
                    <a:pt x="8532" y="1922"/>
                    <a:pt x="9932" y="2219"/>
                    <a:pt x="11336" y="2519"/>
                  </a:cubicBezTo>
                  <a:cubicBezTo>
                    <a:pt x="11343" y="2521"/>
                    <a:pt x="11352" y="2522"/>
                    <a:pt x="11360" y="2522"/>
                  </a:cubicBezTo>
                  <a:cubicBezTo>
                    <a:pt x="11439" y="2522"/>
                    <a:pt x="11523" y="2450"/>
                    <a:pt x="11506" y="2365"/>
                  </a:cubicBezTo>
                  <a:cubicBezTo>
                    <a:pt x="11367" y="1568"/>
                    <a:pt x="11042" y="853"/>
                    <a:pt x="10589" y="218"/>
                  </a:cubicBezTo>
                  <a:cubicBezTo>
                    <a:pt x="10370" y="136"/>
                    <a:pt x="10151" y="64"/>
                    <a:pt x="99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657543" y="1972338"/>
              <a:ext cx="977171" cy="216067"/>
            </a:xfrm>
            <a:custGeom>
              <a:avLst/>
              <a:gdLst/>
              <a:ahLst/>
              <a:cxnLst/>
              <a:rect l="l" t="t" r="r" b="b"/>
              <a:pathLst>
                <a:path w="17656" h="3904" extrusionOk="0">
                  <a:moveTo>
                    <a:pt x="2346" y="0"/>
                  </a:moveTo>
                  <a:lnTo>
                    <a:pt x="2346" y="0"/>
                  </a:lnTo>
                  <a:cubicBezTo>
                    <a:pt x="1413" y="865"/>
                    <a:pt x="616" y="1900"/>
                    <a:pt x="8" y="3064"/>
                  </a:cubicBezTo>
                  <a:cubicBezTo>
                    <a:pt x="7" y="3068"/>
                    <a:pt x="2" y="3071"/>
                    <a:pt x="1" y="3075"/>
                  </a:cubicBezTo>
                  <a:cubicBezTo>
                    <a:pt x="53" y="3124"/>
                    <a:pt x="108" y="3171"/>
                    <a:pt x="159" y="3225"/>
                  </a:cubicBezTo>
                  <a:cubicBezTo>
                    <a:pt x="653" y="2544"/>
                    <a:pt x="1285" y="2261"/>
                    <a:pt x="1936" y="2261"/>
                  </a:cubicBezTo>
                  <a:cubicBezTo>
                    <a:pt x="2365" y="2261"/>
                    <a:pt x="2803" y="2384"/>
                    <a:pt x="3214" y="2596"/>
                  </a:cubicBezTo>
                  <a:cubicBezTo>
                    <a:pt x="3222" y="2570"/>
                    <a:pt x="3241" y="2548"/>
                    <a:pt x="3275" y="2548"/>
                  </a:cubicBezTo>
                  <a:cubicBezTo>
                    <a:pt x="3276" y="2548"/>
                    <a:pt x="3277" y="2548"/>
                    <a:pt x="3278" y="2548"/>
                  </a:cubicBezTo>
                  <a:cubicBezTo>
                    <a:pt x="3899" y="2584"/>
                    <a:pt x="4512" y="2681"/>
                    <a:pt x="5112" y="2831"/>
                  </a:cubicBezTo>
                  <a:cubicBezTo>
                    <a:pt x="5260" y="2757"/>
                    <a:pt x="5427" y="2714"/>
                    <a:pt x="5596" y="2714"/>
                  </a:cubicBezTo>
                  <a:cubicBezTo>
                    <a:pt x="5859" y="2714"/>
                    <a:pt x="6126" y="2817"/>
                    <a:pt x="6339" y="3064"/>
                  </a:cubicBezTo>
                  <a:cubicBezTo>
                    <a:pt x="6409" y="3146"/>
                    <a:pt x="6480" y="3226"/>
                    <a:pt x="6552" y="3308"/>
                  </a:cubicBezTo>
                  <a:cubicBezTo>
                    <a:pt x="6968" y="3479"/>
                    <a:pt x="7376" y="3672"/>
                    <a:pt x="7772" y="3895"/>
                  </a:cubicBezTo>
                  <a:cubicBezTo>
                    <a:pt x="7785" y="3891"/>
                    <a:pt x="7802" y="3888"/>
                    <a:pt x="7820" y="3888"/>
                  </a:cubicBezTo>
                  <a:cubicBezTo>
                    <a:pt x="7826" y="3888"/>
                    <a:pt x="7833" y="3889"/>
                    <a:pt x="7839" y="3890"/>
                  </a:cubicBezTo>
                  <a:lnTo>
                    <a:pt x="7930" y="3904"/>
                  </a:lnTo>
                  <a:cubicBezTo>
                    <a:pt x="7673" y="3661"/>
                    <a:pt x="7436" y="3407"/>
                    <a:pt x="7210" y="3122"/>
                  </a:cubicBezTo>
                  <a:cubicBezTo>
                    <a:pt x="7145" y="3042"/>
                    <a:pt x="7208" y="2896"/>
                    <a:pt x="7317" y="2896"/>
                  </a:cubicBezTo>
                  <a:cubicBezTo>
                    <a:pt x="7318" y="2896"/>
                    <a:pt x="7319" y="2896"/>
                    <a:pt x="7320" y="2896"/>
                  </a:cubicBezTo>
                  <a:cubicBezTo>
                    <a:pt x="8333" y="2921"/>
                    <a:pt x="9301" y="3099"/>
                    <a:pt x="10245" y="3431"/>
                  </a:cubicBezTo>
                  <a:cubicBezTo>
                    <a:pt x="10104" y="3206"/>
                    <a:pt x="10006" y="2969"/>
                    <a:pt x="9941" y="2661"/>
                  </a:cubicBezTo>
                  <a:cubicBezTo>
                    <a:pt x="9922" y="2572"/>
                    <a:pt x="9973" y="2466"/>
                    <a:pt x="10071" y="2466"/>
                  </a:cubicBezTo>
                  <a:cubicBezTo>
                    <a:pt x="10082" y="2466"/>
                    <a:pt x="10093" y="2468"/>
                    <a:pt x="10105" y="2471"/>
                  </a:cubicBezTo>
                  <a:cubicBezTo>
                    <a:pt x="11703" y="2860"/>
                    <a:pt x="13302" y="3253"/>
                    <a:pt x="14898" y="3643"/>
                  </a:cubicBezTo>
                  <a:cubicBezTo>
                    <a:pt x="14310" y="3062"/>
                    <a:pt x="13722" y="2485"/>
                    <a:pt x="13132" y="1905"/>
                  </a:cubicBezTo>
                  <a:cubicBezTo>
                    <a:pt x="13041" y="1814"/>
                    <a:pt x="13095" y="1649"/>
                    <a:pt x="13222" y="1649"/>
                  </a:cubicBezTo>
                  <a:cubicBezTo>
                    <a:pt x="13232" y="1649"/>
                    <a:pt x="13243" y="1650"/>
                    <a:pt x="13254" y="1652"/>
                  </a:cubicBezTo>
                  <a:cubicBezTo>
                    <a:pt x="14492" y="1916"/>
                    <a:pt x="15730" y="2180"/>
                    <a:pt x="16967" y="2442"/>
                  </a:cubicBezTo>
                  <a:cubicBezTo>
                    <a:pt x="17156" y="2482"/>
                    <a:pt x="17310" y="2548"/>
                    <a:pt x="17423" y="2548"/>
                  </a:cubicBezTo>
                  <a:cubicBezTo>
                    <a:pt x="17541" y="2548"/>
                    <a:pt x="17616" y="2476"/>
                    <a:pt x="17640" y="2226"/>
                  </a:cubicBezTo>
                  <a:cubicBezTo>
                    <a:pt x="17656" y="2010"/>
                    <a:pt x="17352" y="1578"/>
                    <a:pt x="17248" y="1409"/>
                  </a:cubicBezTo>
                  <a:cubicBezTo>
                    <a:pt x="17033" y="1052"/>
                    <a:pt x="16766" y="727"/>
                    <a:pt x="16480" y="422"/>
                  </a:cubicBezTo>
                  <a:cubicBezTo>
                    <a:pt x="15521" y="141"/>
                    <a:pt x="14561" y="21"/>
                    <a:pt x="13592" y="21"/>
                  </a:cubicBezTo>
                  <a:cubicBezTo>
                    <a:pt x="12449" y="21"/>
                    <a:pt x="11294" y="188"/>
                    <a:pt x="10118" y="456"/>
                  </a:cubicBezTo>
                  <a:cubicBezTo>
                    <a:pt x="8013" y="934"/>
                    <a:pt x="5941" y="1489"/>
                    <a:pt x="3777" y="1489"/>
                  </a:cubicBezTo>
                  <a:cubicBezTo>
                    <a:pt x="3595" y="1489"/>
                    <a:pt x="3413" y="1485"/>
                    <a:pt x="3230" y="1477"/>
                  </a:cubicBezTo>
                  <a:cubicBezTo>
                    <a:pt x="2669" y="1453"/>
                    <a:pt x="2058" y="1012"/>
                    <a:pt x="2233" y="359"/>
                  </a:cubicBezTo>
                  <a:cubicBezTo>
                    <a:pt x="2265" y="237"/>
                    <a:pt x="2304" y="117"/>
                    <a:pt x="234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762811" y="2324562"/>
              <a:ext cx="565681" cy="783464"/>
            </a:xfrm>
            <a:custGeom>
              <a:avLst/>
              <a:gdLst/>
              <a:ahLst/>
              <a:cxnLst/>
              <a:rect l="l" t="t" r="r" b="b"/>
              <a:pathLst>
                <a:path w="10221" h="14156" extrusionOk="0">
                  <a:moveTo>
                    <a:pt x="3372" y="0"/>
                  </a:moveTo>
                  <a:cubicBezTo>
                    <a:pt x="3084" y="1509"/>
                    <a:pt x="1654" y="2693"/>
                    <a:pt x="229" y="2693"/>
                  </a:cubicBezTo>
                  <a:cubicBezTo>
                    <a:pt x="154" y="2693"/>
                    <a:pt x="78" y="2690"/>
                    <a:pt x="3" y="2683"/>
                  </a:cubicBezTo>
                  <a:cubicBezTo>
                    <a:pt x="1" y="2686"/>
                    <a:pt x="1" y="2691"/>
                    <a:pt x="1" y="2694"/>
                  </a:cubicBezTo>
                  <a:cubicBezTo>
                    <a:pt x="15" y="2690"/>
                    <a:pt x="30" y="2687"/>
                    <a:pt x="46" y="2687"/>
                  </a:cubicBezTo>
                  <a:cubicBezTo>
                    <a:pt x="64" y="2687"/>
                    <a:pt x="83" y="2690"/>
                    <a:pt x="104" y="2698"/>
                  </a:cubicBezTo>
                  <a:cubicBezTo>
                    <a:pt x="886" y="3068"/>
                    <a:pt x="1545" y="3557"/>
                    <a:pt x="2124" y="4188"/>
                  </a:cubicBezTo>
                  <a:cubicBezTo>
                    <a:pt x="2175" y="3962"/>
                    <a:pt x="2187" y="3729"/>
                    <a:pt x="2166" y="3489"/>
                  </a:cubicBezTo>
                  <a:cubicBezTo>
                    <a:pt x="2163" y="3403"/>
                    <a:pt x="2225" y="3354"/>
                    <a:pt x="2292" y="3354"/>
                  </a:cubicBezTo>
                  <a:cubicBezTo>
                    <a:pt x="2332" y="3354"/>
                    <a:pt x="2373" y="3370"/>
                    <a:pt x="2404" y="3406"/>
                  </a:cubicBezTo>
                  <a:cubicBezTo>
                    <a:pt x="3145" y="4256"/>
                    <a:pt x="3745" y="5179"/>
                    <a:pt x="4226" y="6193"/>
                  </a:cubicBezTo>
                  <a:cubicBezTo>
                    <a:pt x="4312" y="5891"/>
                    <a:pt x="4398" y="5588"/>
                    <a:pt x="4486" y="5285"/>
                  </a:cubicBezTo>
                  <a:cubicBezTo>
                    <a:pt x="4503" y="5224"/>
                    <a:pt x="4561" y="5183"/>
                    <a:pt x="4618" y="5183"/>
                  </a:cubicBezTo>
                  <a:cubicBezTo>
                    <a:pt x="4654" y="5183"/>
                    <a:pt x="4690" y="5200"/>
                    <a:pt x="4716" y="5237"/>
                  </a:cubicBezTo>
                  <a:cubicBezTo>
                    <a:pt x="5659" y="6643"/>
                    <a:pt x="6354" y="8148"/>
                    <a:pt x="6808" y="9772"/>
                  </a:cubicBezTo>
                  <a:cubicBezTo>
                    <a:pt x="6968" y="9455"/>
                    <a:pt x="7079" y="9129"/>
                    <a:pt x="7147" y="8765"/>
                  </a:cubicBezTo>
                  <a:cubicBezTo>
                    <a:pt x="7159" y="8703"/>
                    <a:pt x="7216" y="8668"/>
                    <a:pt x="7273" y="8668"/>
                  </a:cubicBezTo>
                  <a:cubicBezTo>
                    <a:pt x="7321" y="8668"/>
                    <a:pt x="7368" y="8693"/>
                    <a:pt x="7384" y="8748"/>
                  </a:cubicBezTo>
                  <a:cubicBezTo>
                    <a:pt x="7941" y="10552"/>
                    <a:pt x="8496" y="12358"/>
                    <a:pt x="9067" y="14155"/>
                  </a:cubicBezTo>
                  <a:cubicBezTo>
                    <a:pt x="9515" y="13546"/>
                    <a:pt x="9900" y="12895"/>
                    <a:pt x="10221" y="12217"/>
                  </a:cubicBezTo>
                  <a:cubicBezTo>
                    <a:pt x="10208" y="12173"/>
                    <a:pt x="10194" y="12128"/>
                    <a:pt x="10184" y="12079"/>
                  </a:cubicBezTo>
                  <a:cubicBezTo>
                    <a:pt x="9608" y="9234"/>
                    <a:pt x="9156" y="5961"/>
                    <a:pt x="6958" y="3842"/>
                  </a:cubicBezTo>
                  <a:cubicBezTo>
                    <a:pt x="6086" y="3002"/>
                    <a:pt x="4963" y="2482"/>
                    <a:pt x="4147" y="1575"/>
                  </a:cubicBezTo>
                  <a:cubicBezTo>
                    <a:pt x="3718" y="1096"/>
                    <a:pt x="3467" y="625"/>
                    <a:pt x="337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848044" y="2123434"/>
              <a:ext cx="76155" cy="59053"/>
            </a:xfrm>
            <a:custGeom>
              <a:avLst/>
              <a:gdLst/>
              <a:ahLst/>
              <a:cxnLst/>
              <a:rect l="l" t="t" r="r" b="b"/>
              <a:pathLst>
                <a:path w="1376" h="1067" extrusionOk="0">
                  <a:moveTo>
                    <a:pt x="1" y="0"/>
                  </a:moveTo>
                  <a:lnTo>
                    <a:pt x="1" y="0"/>
                  </a:lnTo>
                  <a:cubicBezTo>
                    <a:pt x="443" y="269"/>
                    <a:pt x="841" y="639"/>
                    <a:pt x="1159" y="1066"/>
                  </a:cubicBezTo>
                  <a:cubicBezTo>
                    <a:pt x="1080" y="783"/>
                    <a:pt x="1183" y="512"/>
                    <a:pt x="1376" y="312"/>
                  </a:cubicBezTo>
                  <a:cubicBezTo>
                    <a:pt x="926" y="185"/>
                    <a:pt x="465" y="81"/>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65658" y="1477377"/>
              <a:ext cx="799846" cy="658273"/>
            </a:xfrm>
            <a:custGeom>
              <a:avLst/>
              <a:gdLst/>
              <a:ahLst/>
              <a:cxnLst/>
              <a:rect l="l" t="t" r="r" b="b"/>
              <a:pathLst>
                <a:path w="14452" h="11894" extrusionOk="0">
                  <a:moveTo>
                    <a:pt x="10711" y="1"/>
                  </a:moveTo>
                  <a:cubicBezTo>
                    <a:pt x="7394" y="1201"/>
                    <a:pt x="4441" y="3380"/>
                    <a:pt x="2888" y="6639"/>
                  </a:cubicBezTo>
                  <a:cubicBezTo>
                    <a:pt x="2389" y="7684"/>
                    <a:pt x="1860" y="9029"/>
                    <a:pt x="728" y="9542"/>
                  </a:cubicBezTo>
                  <a:cubicBezTo>
                    <a:pt x="477" y="9656"/>
                    <a:pt x="243" y="9706"/>
                    <a:pt x="27" y="9706"/>
                  </a:cubicBezTo>
                  <a:cubicBezTo>
                    <a:pt x="18" y="9706"/>
                    <a:pt x="9" y="9706"/>
                    <a:pt x="0" y="9705"/>
                  </a:cubicBezTo>
                  <a:lnTo>
                    <a:pt x="0" y="9705"/>
                  </a:lnTo>
                  <a:cubicBezTo>
                    <a:pt x="24" y="9753"/>
                    <a:pt x="46" y="9801"/>
                    <a:pt x="72" y="9848"/>
                  </a:cubicBezTo>
                  <a:cubicBezTo>
                    <a:pt x="552" y="10221"/>
                    <a:pt x="1004" y="10624"/>
                    <a:pt x="1422" y="11058"/>
                  </a:cubicBezTo>
                  <a:cubicBezTo>
                    <a:pt x="1436" y="11069"/>
                    <a:pt x="1443" y="11089"/>
                    <a:pt x="1448" y="11105"/>
                  </a:cubicBezTo>
                  <a:cubicBezTo>
                    <a:pt x="2129" y="11186"/>
                    <a:pt x="2790" y="11455"/>
                    <a:pt x="3327" y="11894"/>
                  </a:cubicBezTo>
                  <a:cubicBezTo>
                    <a:pt x="3810" y="10801"/>
                    <a:pt x="4498" y="9817"/>
                    <a:pt x="5331" y="8975"/>
                  </a:cubicBezTo>
                  <a:cubicBezTo>
                    <a:pt x="5052" y="8865"/>
                    <a:pt x="4774" y="8757"/>
                    <a:pt x="4494" y="8645"/>
                  </a:cubicBezTo>
                  <a:cubicBezTo>
                    <a:pt x="4395" y="8606"/>
                    <a:pt x="4391" y="8456"/>
                    <a:pt x="4476" y="8399"/>
                  </a:cubicBezTo>
                  <a:cubicBezTo>
                    <a:pt x="5084" y="8008"/>
                    <a:pt x="5697" y="7614"/>
                    <a:pt x="6306" y="7222"/>
                  </a:cubicBezTo>
                  <a:cubicBezTo>
                    <a:pt x="6050" y="7078"/>
                    <a:pt x="5793" y="6931"/>
                    <a:pt x="5538" y="6787"/>
                  </a:cubicBezTo>
                  <a:cubicBezTo>
                    <a:pt x="5450" y="6739"/>
                    <a:pt x="5416" y="6594"/>
                    <a:pt x="5516" y="6534"/>
                  </a:cubicBezTo>
                  <a:cubicBezTo>
                    <a:pt x="7175" y="5583"/>
                    <a:pt x="8867" y="4691"/>
                    <a:pt x="10582" y="3844"/>
                  </a:cubicBezTo>
                  <a:cubicBezTo>
                    <a:pt x="10266" y="3695"/>
                    <a:pt x="9944" y="3587"/>
                    <a:pt x="9595" y="3516"/>
                  </a:cubicBezTo>
                  <a:cubicBezTo>
                    <a:pt x="9453" y="3486"/>
                    <a:pt x="9426" y="3272"/>
                    <a:pt x="9573" y="3225"/>
                  </a:cubicBezTo>
                  <a:cubicBezTo>
                    <a:pt x="11198" y="2721"/>
                    <a:pt x="12824" y="2213"/>
                    <a:pt x="14452" y="1706"/>
                  </a:cubicBezTo>
                  <a:cubicBezTo>
                    <a:pt x="13287" y="992"/>
                    <a:pt x="12022" y="396"/>
                    <a:pt x="1071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73759" y="2118508"/>
              <a:ext cx="261616" cy="328749"/>
            </a:xfrm>
            <a:custGeom>
              <a:avLst/>
              <a:gdLst/>
              <a:ahLst/>
              <a:cxnLst/>
              <a:rect l="l" t="t" r="r" b="b"/>
              <a:pathLst>
                <a:path w="4727" h="5940" extrusionOk="0">
                  <a:moveTo>
                    <a:pt x="1728" y="0"/>
                  </a:moveTo>
                  <a:cubicBezTo>
                    <a:pt x="1133" y="0"/>
                    <a:pt x="529" y="222"/>
                    <a:pt x="0" y="735"/>
                  </a:cubicBezTo>
                  <a:cubicBezTo>
                    <a:pt x="10" y="742"/>
                    <a:pt x="17" y="750"/>
                    <a:pt x="24" y="760"/>
                  </a:cubicBezTo>
                  <a:cubicBezTo>
                    <a:pt x="47" y="769"/>
                    <a:pt x="68" y="781"/>
                    <a:pt x="88" y="802"/>
                  </a:cubicBezTo>
                  <a:cubicBezTo>
                    <a:pt x="123" y="838"/>
                    <a:pt x="153" y="876"/>
                    <a:pt x="186" y="913"/>
                  </a:cubicBezTo>
                  <a:cubicBezTo>
                    <a:pt x="314" y="503"/>
                    <a:pt x="772" y="172"/>
                    <a:pt x="1213" y="172"/>
                  </a:cubicBezTo>
                  <a:cubicBezTo>
                    <a:pt x="1243" y="172"/>
                    <a:pt x="1274" y="174"/>
                    <a:pt x="1305" y="177"/>
                  </a:cubicBezTo>
                  <a:cubicBezTo>
                    <a:pt x="2448" y="304"/>
                    <a:pt x="3542" y="944"/>
                    <a:pt x="3727" y="2161"/>
                  </a:cubicBezTo>
                  <a:cubicBezTo>
                    <a:pt x="3880" y="3156"/>
                    <a:pt x="3346" y="4075"/>
                    <a:pt x="2604" y="4692"/>
                  </a:cubicBezTo>
                  <a:cubicBezTo>
                    <a:pt x="2425" y="4840"/>
                    <a:pt x="2242" y="4903"/>
                    <a:pt x="2070" y="4903"/>
                  </a:cubicBezTo>
                  <a:cubicBezTo>
                    <a:pt x="1805" y="4903"/>
                    <a:pt x="1564" y="4755"/>
                    <a:pt x="1398" y="4537"/>
                  </a:cubicBezTo>
                  <a:cubicBezTo>
                    <a:pt x="1372" y="4534"/>
                    <a:pt x="1347" y="4531"/>
                    <a:pt x="1323" y="4525"/>
                  </a:cubicBezTo>
                  <a:cubicBezTo>
                    <a:pt x="1118" y="4487"/>
                    <a:pt x="956" y="4388"/>
                    <a:pt x="832" y="4254"/>
                  </a:cubicBezTo>
                  <a:cubicBezTo>
                    <a:pt x="690" y="4640"/>
                    <a:pt x="477" y="5005"/>
                    <a:pt x="195" y="5329"/>
                  </a:cubicBezTo>
                  <a:cubicBezTo>
                    <a:pt x="763" y="5743"/>
                    <a:pt x="1402" y="5939"/>
                    <a:pt x="2016" y="5939"/>
                  </a:cubicBezTo>
                  <a:cubicBezTo>
                    <a:pt x="3397" y="5939"/>
                    <a:pt x="4651" y="4949"/>
                    <a:pt x="4687" y="3231"/>
                  </a:cubicBezTo>
                  <a:cubicBezTo>
                    <a:pt x="4727" y="1468"/>
                    <a:pt x="3258" y="0"/>
                    <a:pt x="1728"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837805" y="4851005"/>
              <a:ext cx="191770" cy="529596"/>
            </a:xfrm>
            <a:custGeom>
              <a:avLst/>
              <a:gdLst/>
              <a:ahLst/>
              <a:cxnLst/>
              <a:rect l="l" t="t" r="r" b="b"/>
              <a:pathLst>
                <a:path w="3465" h="9569" extrusionOk="0">
                  <a:moveTo>
                    <a:pt x="2193" y="1"/>
                  </a:moveTo>
                  <a:cubicBezTo>
                    <a:pt x="1409" y="441"/>
                    <a:pt x="672" y="875"/>
                    <a:pt x="1" y="1417"/>
                  </a:cubicBezTo>
                  <a:cubicBezTo>
                    <a:pt x="42" y="1632"/>
                    <a:pt x="84" y="1846"/>
                    <a:pt x="122" y="2061"/>
                  </a:cubicBezTo>
                  <a:cubicBezTo>
                    <a:pt x="453" y="3861"/>
                    <a:pt x="852" y="6046"/>
                    <a:pt x="419" y="7935"/>
                  </a:cubicBezTo>
                  <a:cubicBezTo>
                    <a:pt x="1286" y="8384"/>
                    <a:pt x="2089" y="8938"/>
                    <a:pt x="2791" y="9569"/>
                  </a:cubicBezTo>
                  <a:cubicBezTo>
                    <a:pt x="3464" y="7368"/>
                    <a:pt x="2929" y="4653"/>
                    <a:pt x="2590" y="2491"/>
                  </a:cubicBezTo>
                  <a:cubicBezTo>
                    <a:pt x="2462" y="1663"/>
                    <a:pt x="2328" y="832"/>
                    <a:pt x="219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03802" y="5310656"/>
              <a:ext cx="381604" cy="257576"/>
            </a:xfrm>
            <a:custGeom>
              <a:avLst/>
              <a:gdLst/>
              <a:ahLst/>
              <a:cxnLst/>
              <a:rect l="l" t="t" r="r" b="b"/>
              <a:pathLst>
                <a:path w="6895" h="4654" extrusionOk="0">
                  <a:moveTo>
                    <a:pt x="4551" y="0"/>
                  </a:moveTo>
                  <a:cubicBezTo>
                    <a:pt x="4462" y="297"/>
                    <a:pt x="4355" y="583"/>
                    <a:pt x="4218" y="859"/>
                  </a:cubicBezTo>
                  <a:cubicBezTo>
                    <a:pt x="3525" y="2254"/>
                    <a:pt x="2324" y="2726"/>
                    <a:pt x="1020" y="2726"/>
                  </a:cubicBezTo>
                  <a:cubicBezTo>
                    <a:pt x="685" y="2726"/>
                    <a:pt x="343" y="2695"/>
                    <a:pt x="1" y="2640"/>
                  </a:cubicBezTo>
                  <a:lnTo>
                    <a:pt x="1" y="2640"/>
                  </a:lnTo>
                  <a:cubicBezTo>
                    <a:pt x="149" y="2933"/>
                    <a:pt x="321" y="3209"/>
                    <a:pt x="519" y="3468"/>
                  </a:cubicBezTo>
                  <a:cubicBezTo>
                    <a:pt x="1154" y="4288"/>
                    <a:pt x="2017" y="4653"/>
                    <a:pt x="2909" y="4653"/>
                  </a:cubicBezTo>
                  <a:cubicBezTo>
                    <a:pt x="3669" y="4653"/>
                    <a:pt x="4450" y="4388"/>
                    <a:pt x="5131" y="3912"/>
                  </a:cubicBezTo>
                  <a:cubicBezTo>
                    <a:pt x="6005" y="3300"/>
                    <a:pt x="6558" y="2516"/>
                    <a:pt x="6894" y="1634"/>
                  </a:cubicBezTo>
                  <a:lnTo>
                    <a:pt x="6894" y="1632"/>
                  </a:lnTo>
                  <a:cubicBezTo>
                    <a:pt x="6156" y="955"/>
                    <a:pt x="5373" y="418"/>
                    <a:pt x="455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57996" y="4424452"/>
              <a:ext cx="199463" cy="479620"/>
            </a:xfrm>
            <a:custGeom>
              <a:avLst/>
              <a:gdLst/>
              <a:ahLst/>
              <a:cxnLst/>
              <a:rect l="l" t="t" r="r" b="b"/>
              <a:pathLst>
                <a:path w="3604" h="8666" extrusionOk="0">
                  <a:moveTo>
                    <a:pt x="2358" y="1"/>
                  </a:moveTo>
                  <a:cubicBezTo>
                    <a:pt x="1422" y="379"/>
                    <a:pt x="651" y="890"/>
                    <a:pt x="0" y="1510"/>
                  </a:cubicBezTo>
                  <a:cubicBezTo>
                    <a:pt x="360" y="3923"/>
                    <a:pt x="891" y="6279"/>
                    <a:pt x="1357" y="8665"/>
                  </a:cubicBezTo>
                  <a:cubicBezTo>
                    <a:pt x="2051" y="8127"/>
                    <a:pt x="2817" y="7722"/>
                    <a:pt x="3603" y="7522"/>
                  </a:cubicBezTo>
                  <a:cubicBezTo>
                    <a:pt x="3198" y="5024"/>
                    <a:pt x="2774" y="2517"/>
                    <a:pt x="235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543586" y="2475546"/>
              <a:ext cx="35919" cy="12453"/>
            </a:xfrm>
            <a:custGeom>
              <a:avLst/>
              <a:gdLst/>
              <a:ahLst/>
              <a:cxnLst/>
              <a:rect l="l" t="t" r="r" b="b"/>
              <a:pathLst>
                <a:path w="649" h="225" extrusionOk="0">
                  <a:moveTo>
                    <a:pt x="648" y="0"/>
                  </a:moveTo>
                  <a:lnTo>
                    <a:pt x="648" y="0"/>
                  </a:lnTo>
                  <a:cubicBezTo>
                    <a:pt x="436" y="47"/>
                    <a:pt x="219" y="76"/>
                    <a:pt x="1" y="85"/>
                  </a:cubicBezTo>
                  <a:cubicBezTo>
                    <a:pt x="1" y="96"/>
                    <a:pt x="1" y="106"/>
                    <a:pt x="0" y="113"/>
                  </a:cubicBezTo>
                  <a:cubicBezTo>
                    <a:pt x="79" y="148"/>
                    <a:pt x="160" y="185"/>
                    <a:pt x="236" y="225"/>
                  </a:cubicBezTo>
                  <a:cubicBezTo>
                    <a:pt x="376" y="154"/>
                    <a:pt x="514" y="79"/>
                    <a:pt x="64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50127" y="2426399"/>
              <a:ext cx="100949" cy="217561"/>
            </a:xfrm>
            <a:custGeom>
              <a:avLst/>
              <a:gdLst/>
              <a:ahLst/>
              <a:cxnLst/>
              <a:rect l="l" t="t" r="r" b="b"/>
              <a:pathLst>
                <a:path w="1824" h="3931" extrusionOk="0">
                  <a:moveTo>
                    <a:pt x="396" y="0"/>
                  </a:moveTo>
                  <a:cubicBezTo>
                    <a:pt x="272" y="117"/>
                    <a:pt x="141" y="225"/>
                    <a:pt x="1" y="328"/>
                  </a:cubicBezTo>
                  <a:cubicBezTo>
                    <a:pt x="447" y="445"/>
                    <a:pt x="793" y="960"/>
                    <a:pt x="757" y="1450"/>
                  </a:cubicBezTo>
                  <a:cubicBezTo>
                    <a:pt x="707" y="2149"/>
                    <a:pt x="670" y="2849"/>
                    <a:pt x="640" y="3548"/>
                  </a:cubicBezTo>
                  <a:cubicBezTo>
                    <a:pt x="701" y="3674"/>
                    <a:pt x="759" y="3801"/>
                    <a:pt x="811" y="3931"/>
                  </a:cubicBezTo>
                  <a:cubicBezTo>
                    <a:pt x="1060" y="3802"/>
                    <a:pt x="1324" y="3698"/>
                    <a:pt x="1596" y="3628"/>
                  </a:cubicBezTo>
                  <a:cubicBezTo>
                    <a:pt x="1654" y="2691"/>
                    <a:pt x="1730" y="1752"/>
                    <a:pt x="1823" y="816"/>
                  </a:cubicBezTo>
                  <a:cubicBezTo>
                    <a:pt x="1314" y="723"/>
                    <a:pt x="820" y="465"/>
                    <a:pt x="39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707022" y="3960153"/>
              <a:ext cx="179761" cy="511886"/>
            </a:xfrm>
            <a:custGeom>
              <a:avLst/>
              <a:gdLst/>
              <a:ahLst/>
              <a:cxnLst/>
              <a:rect l="l" t="t" r="r" b="b"/>
              <a:pathLst>
                <a:path w="3248" h="9249" extrusionOk="0">
                  <a:moveTo>
                    <a:pt x="1967" y="1"/>
                  </a:moveTo>
                  <a:cubicBezTo>
                    <a:pt x="1260" y="416"/>
                    <a:pt x="596" y="828"/>
                    <a:pt x="1" y="1356"/>
                  </a:cubicBezTo>
                  <a:cubicBezTo>
                    <a:pt x="181" y="3769"/>
                    <a:pt x="427" y="6177"/>
                    <a:pt x="742" y="8576"/>
                  </a:cubicBezTo>
                  <a:cubicBezTo>
                    <a:pt x="855" y="8794"/>
                    <a:pt x="951" y="9015"/>
                    <a:pt x="1021" y="9245"/>
                  </a:cubicBezTo>
                  <a:lnTo>
                    <a:pt x="1021" y="9248"/>
                  </a:lnTo>
                  <a:cubicBezTo>
                    <a:pt x="1658" y="8730"/>
                    <a:pt x="2394" y="8352"/>
                    <a:pt x="3248" y="8201"/>
                  </a:cubicBezTo>
                  <a:cubicBezTo>
                    <a:pt x="2796" y="5476"/>
                    <a:pt x="2360" y="2740"/>
                    <a:pt x="196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80788" y="2643743"/>
              <a:ext cx="56673" cy="272353"/>
            </a:xfrm>
            <a:custGeom>
              <a:avLst/>
              <a:gdLst/>
              <a:ahLst/>
              <a:cxnLst/>
              <a:rect l="l" t="t" r="r" b="b"/>
              <a:pathLst>
                <a:path w="1024" h="4921" extrusionOk="0">
                  <a:moveTo>
                    <a:pt x="1024" y="1"/>
                  </a:moveTo>
                  <a:lnTo>
                    <a:pt x="1024" y="1"/>
                  </a:lnTo>
                  <a:cubicBezTo>
                    <a:pt x="667" y="100"/>
                    <a:pt x="345" y="252"/>
                    <a:pt x="57" y="448"/>
                  </a:cubicBezTo>
                  <a:cubicBezTo>
                    <a:pt x="11" y="1938"/>
                    <a:pt x="0" y="3429"/>
                    <a:pt x="10" y="4921"/>
                  </a:cubicBezTo>
                  <a:cubicBezTo>
                    <a:pt x="273" y="4767"/>
                    <a:pt x="562" y="4650"/>
                    <a:pt x="885" y="4586"/>
                  </a:cubicBezTo>
                  <a:cubicBezTo>
                    <a:pt x="890" y="3057"/>
                    <a:pt x="933" y="1527"/>
                    <a:pt x="102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53472" y="2109652"/>
              <a:ext cx="356809" cy="351275"/>
            </a:xfrm>
            <a:custGeom>
              <a:avLst/>
              <a:gdLst/>
              <a:ahLst/>
              <a:cxnLst/>
              <a:rect l="l" t="t" r="r" b="b"/>
              <a:pathLst>
                <a:path w="6447" h="6347" extrusionOk="0">
                  <a:moveTo>
                    <a:pt x="2755" y="15"/>
                  </a:moveTo>
                  <a:cubicBezTo>
                    <a:pt x="2729" y="17"/>
                    <a:pt x="2704" y="20"/>
                    <a:pt x="2678" y="24"/>
                  </a:cubicBezTo>
                  <a:cubicBezTo>
                    <a:pt x="2704" y="20"/>
                    <a:pt x="2729" y="18"/>
                    <a:pt x="2755" y="15"/>
                  </a:cubicBezTo>
                  <a:close/>
                  <a:moveTo>
                    <a:pt x="3063" y="0"/>
                  </a:moveTo>
                  <a:cubicBezTo>
                    <a:pt x="2960" y="0"/>
                    <a:pt x="2858" y="5"/>
                    <a:pt x="2755" y="15"/>
                  </a:cubicBezTo>
                  <a:lnTo>
                    <a:pt x="2755" y="15"/>
                  </a:lnTo>
                  <a:cubicBezTo>
                    <a:pt x="2805" y="11"/>
                    <a:pt x="2854" y="9"/>
                    <a:pt x="2904" y="9"/>
                  </a:cubicBezTo>
                  <a:cubicBezTo>
                    <a:pt x="3866" y="9"/>
                    <a:pt x="4805" y="801"/>
                    <a:pt x="4926" y="1880"/>
                  </a:cubicBezTo>
                  <a:cubicBezTo>
                    <a:pt x="4948" y="2086"/>
                    <a:pt x="4941" y="2297"/>
                    <a:pt x="4910" y="2504"/>
                  </a:cubicBezTo>
                  <a:cubicBezTo>
                    <a:pt x="4900" y="2827"/>
                    <a:pt x="4789" y="3159"/>
                    <a:pt x="4563" y="3470"/>
                  </a:cubicBezTo>
                  <a:cubicBezTo>
                    <a:pt x="4226" y="4037"/>
                    <a:pt x="3693" y="4468"/>
                    <a:pt x="3081" y="4564"/>
                  </a:cubicBezTo>
                  <a:cubicBezTo>
                    <a:pt x="2748" y="4726"/>
                    <a:pt x="2381" y="4810"/>
                    <a:pt x="2018" y="4810"/>
                  </a:cubicBezTo>
                  <a:cubicBezTo>
                    <a:pt x="1316" y="4810"/>
                    <a:pt x="627" y="4494"/>
                    <a:pt x="226" y="3807"/>
                  </a:cubicBezTo>
                  <a:cubicBezTo>
                    <a:pt x="120" y="3627"/>
                    <a:pt x="48" y="3429"/>
                    <a:pt x="0" y="3224"/>
                  </a:cubicBezTo>
                  <a:lnTo>
                    <a:pt x="0" y="3224"/>
                  </a:lnTo>
                  <a:cubicBezTo>
                    <a:pt x="3" y="3632"/>
                    <a:pt x="73" y="4042"/>
                    <a:pt x="223" y="4423"/>
                  </a:cubicBezTo>
                  <a:cubicBezTo>
                    <a:pt x="702" y="5646"/>
                    <a:pt x="1996" y="6346"/>
                    <a:pt x="3275" y="6346"/>
                  </a:cubicBezTo>
                  <a:cubicBezTo>
                    <a:pt x="3637" y="6346"/>
                    <a:pt x="3999" y="6290"/>
                    <a:pt x="4340" y="6173"/>
                  </a:cubicBezTo>
                  <a:cubicBezTo>
                    <a:pt x="5424" y="5802"/>
                    <a:pt x="6149" y="4918"/>
                    <a:pt x="6380" y="3927"/>
                  </a:cubicBezTo>
                  <a:cubicBezTo>
                    <a:pt x="6359" y="3816"/>
                    <a:pt x="6352" y="3699"/>
                    <a:pt x="6363" y="3581"/>
                  </a:cubicBezTo>
                  <a:cubicBezTo>
                    <a:pt x="6386" y="3354"/>
                    <a:pt x="6422" y="3152"/>
                    <a:pt x="6446" y="2963"/>
                  </a:cubicBezTo>
                  <a:cubicBezTo>
                    <a:pt x="6386" y="2347"/>
                    <a:pt x="6129" y="1742"/>
                    <a:pt x="5643" y="1232"/>
                  </a:cubicBezTo>
                  <a:cubicBezTo>
                    <a:pt x="5594" y="1183"/>
                    <a:pt x="5582" y="1122"/>
                    <a:pt x="5595" y="1068"/>
                  </a:cubicBezTo>
                  <a:lnTo>
                    <a:pt x="5595" y="1068"/>
                  </a:lnTo>
                  <a:cubicBezTo>
                    <a:pt x="5591" y="1069"/>
                    <a:pt x="5587" y="1069"/>
                    <a:pt x="5583" y="1069"/>
                  </a:cubicBezTo>
                  <a:cubicBezTo>
                    <a:pt x="5528" y="1069"/>
                    <a:pt x="5472" y="1015"/>
                    <a:pt x="5506" y="957"/>
                  </a:cubicBezTo>
                  <a:cubicBezTo>
                    <a:pt x="5506" y="955"/>
                    <a:pt x="5509" y="955"/>
                    <a:pt x="5509" y="955"/>
                  </a:cubicBezTo>
                  <a:cubicBezTo>
                    <a:pt x="4835" y="361"/>
                    <a:pt x="3949" y="0"/>
                    <a:pt x="306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688039" y="3609424"/>
              <a:ext cx="126574" cy="390570"/>
            </a:xfrm>
            <a:custGeom>
              <a:avLst/>
              <a:gdLst/>
              <a:ahLst/>
              <a:cxnLst/>
              <a:rect l="l" t="t" r="r" b="b"/>
              <a:pathLst>
                <a:path w="2287" h="7057" extrusionOk="0">
                  <a:moveTo>
                    <a:pt x="1500" y="0"/>
                  </a:moveTo>
                  <a:cubicBezTo>
                    <a:pt x="979" y="308"/>
                    <a:pt x="475" y="597"/>
                    <a:pt x="0" y="950"/>
                  </a:cubicBezTo>
                  <a:cubicBezTo>
                    <a:pt x="53" y="2827"/>
                    <a:pt x="143" y="4701"/>
                    <a:pt x="269" y="6576"/>
                  </a:cubicBezTo>
                  <a:cubicBezTo>
                    <a:pt x="346" y="6692"/>
                    <a:pt x="423" y="6811"/>
                    <a:pt x="493" y="6931"/>
                  </a:cubicBezTo>
                  <a:cubicBezTo>
                    <a:pt x="519" y="6973"/>
                    <a:pt x="521" y="7015"/>
                    <a:pt x="512" y="7056"/>
                  </a:cubicBezTo>
                  <a:cubicBezTo>
                    <a:pt x="1062" y="6646"/>
                    <a:pt x="1662" y="6332"/>
                    <a:pt x="2286" y="6165"/>
                  </a:cubicBezTo>
                  <a:cubicBezTo>
                    <a:pt x="1993" y="4111"/>
                    <a:pt x="1729" y="2057"/>
                    <a:pt x="150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81397" y="2912172"/>
              <a:ext cx="56064" cy="314028"/>
            </a:xfrm>
            <a:custGeom>
              <a:avLst/>
              <a:gdLst/>
              <a:ahLst/>
              <a:cxnLst/>
              <a:rect l="l" t="t" r="r" b="b"/>
              <a:pathLst>
                <a:path w="1013" h="5674" extrusionOk="0">
                  <a:moveTo>
                    <a:pt x="874" y="0"/>
                  </a:moveTo>
                  <a:cubicBezTo>
                    <a:pt x="540" y="65"/>
                    <a:pt x="252" y="192"/>
                    <a:pt x="0" y="358"/>
                  </a:cubicBezTo>
                  <a:cubicBezTo>
                    <a:pt x="3" y="953"/>
                    <a:pt x="9" y="1546"/>
                    <a:pt x="16" y="2141"/>
                  </a:cubicBezTo>
                  <a:cubicBezTo>
                    <a:pt x="30" y="3318"/>
                    <a:pt x="34" y="4494"/>
                    <a:pt x="37" y="5673"/>
                  </a:cubicBezTo>
                  <a:cubicBezTo>
                    <a:pt x="356" y="5482"/>
                    <a:pt x="685" y="5336"/>
                    <a:pt x="1013" y="5255"/>
                  </a:cubicBezTo>
                  <a:cubicBezTo>
                    <a:pt x="921" y="3505"/>
                    <a:pt x="874" y="1752"/>
                    <a:pt x="87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83445" y="3214695"/>
              <a:ext cx="86670" cy="403354"/>
            </a:xfrm>
            <a:custGeom>
              <a:avLst/>
              <a:gdLst/>
              <a:ahLst/>
              <a:cxnLst/>
              <a:rect l="l" t="t" r="r" b="b"/>
              <a:pathLst>
                <a:path w="1566" h="7288" extrusionOk="0">
                  <a:moveTo>
                    <a:pt x="988" y="1"/>
                  </a:moveTo>
                  <a:cubicBezTo>
                    <a:pt x="644" y="190"/>
                    <a:pt x="315" y="372"/>
                    <a:pt x="0" y="584"/>
                  </a:cubicBezTo>
                  <a:cubicBezTo>
                    <a:pt x="6" y="2417"/>
                    <a:pt x="7" y="4251"/>
                    <a:pt x="37" y="6083"/>
                  </a:cubicBezTo>
                  <a:cubicBezTo>
                    <a:pt x="37" y="6125"/>
                    <a:pt x="40" y="6169"/>
                    <a:pt x="41" y="6212"/>
                  </a:cubicBezTo>
                  <a:cubicBezTo>
                    <a:pt x="188" y="6494"/>
                    <a:pt x="403" y="6946"/>
                    <a:pt x="467" y="7210"/>
                  </a:cubicBezTo>
                  <a:cubicBezTo>
                    <a:pt x="486" y="7205"/>
                    <a:pt x="503" y="7203"/>
                    <a:pt x="518" y="7203"/>
                  </a:cubicBezTo>
                  <a:cubicBezTo>
                    <a:pt x="563" y="7203"/>
                    <a:pt x="598" y="7224"/>
                    <a:pt x="658" y="7269"/>
                  </a:cubicBezTo>
                  <a:cubicBezTo>
                    <a:pt x="664" y="7273"/>
                    <a:pt x="668" y="7280"/>
                    <a:pt x="672" y="7287"/>
                  </a:cubicBezTo>
                  <a:cubicBezTo>
                    <a:pt x="960" y="7142"/>
                    <a:pt x="1257" y="7023"/>
                    <a:pt x="1566" y="6946"/>
                  </a:cubicBezTo>
                  <a:cubicBezTo>
                    <a:pt x="1313" y="4633"/>
                    <a:pt x="1114" y="2318"/>
                    <a:pt x="9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86544" y="3596916"/>
              <a:ext cx="13670" cy="40955"/>
            </a:xfrm>
            <a:custGeom>
              <a:avLst/>
              <a:gdLst/>
              <a:ahLst/>
              <a:cxnLst/>
              <a:rect l="l" t="t" r="r" b="b"/>
              <a:pathLst>
                <a:path w="247" h="740" extrusionOk="0">
                  <a:moveTo>
                    <a:pt x="1" y="0"/>
                  </a:moveTo>
                  <a:lnTo>
                    <a:pt x="1" y="0"/>
                  </a:lnTo>
                  <a:cubicBezTo>
                    <a:pt x="6" y="247"/>
                    <a:pt x="12" y="493"/>
                    <a:pt x="19" y="740"/>
                  </a:cubicBezTo>
                  <a:cubicBezTo>
                    <a:pt x="94" y="689"/>
                    <a:pt x="170" y="638"/>
                    <a:pt x="246" y="590"/>
                  </a:cubicBezTo>
                  <a:cubicBezTo>
                    <a:pt x="242" y="585"/>
                    <a:pt x="239" y="579"/>
                    <a:pt x="238" y="576"/>
                  </a:cubicBezTo>
                  <a:cubicBezTo>
                    <a:pt x="167" y="374"/>
                    <a:pt x="87" y="184"/>
                    <a:pt x="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62772" y="1973169"/>
              <a:ext cx="994328" cy="481557"/>
            </a:xfrm>
            <a:custGeom>
              <a:avLst/>
              <a:gdLst/>
              <a:ahLst/>
              <a:cxnLst/>
              <a:rect l="l" t="t" r="r" b="b"/>
              <a:pathLst>
                <a:path w="17966" h="8701" extrusionOk="0">
                  <a:moveTo>
                    <a:pt x="14830" y="1"/>
                  </a:moveTo>
                  <a:cubicBezTo>
                    <a:pt x="14956" y="159"/>
                    <a:pt x="15076" y="325"/>
                    <a:pt x="15187" y="505"/>
                  </a:cubicBezTo>
                  <a:cubicBezTo>
                    <a:pt x="15536" y="1057"/>
                    <a:pt x="15293" y="1659"/>
                    <a:pt x="14733" y="1926"/>
                  </a:cubicBezTo>
                  <a:cubicBezTo>
                    <a:pt x="12493" y="2992"/>
                    <a:pt x="9924" y="2724"/>
                    <a:pt x="7582" y="3395"/>
                  </a:cubicBezTo>
                  <a:cubicBezTo>
                    <a:pt x="5016" y="4129"/>
                    <a:pt x="2472" y="5337"/>
                    <a:pt x="775" y="7459"/>
                  </a:cubicBezTo>
                  <a:cubicBezTo>
                    <a:pt x="607" y="7670"/>
                    <a:pt x="408" y="7771"/>
                    <a:pt x="205" y="7797"/>
                  </a:cubicBezTo>
                  <a:cubicBezTo>
                    <a:pt x="133" y="8097"/>
                    <a:pt x="64" y="8399"/>
                    <a:pt x="0" y="8700"/>
                  </a:cubicBezTo>
                  <a:cubicBezTo>
                    <a:pt x="1367" y="7917"/>
                    <a:pt x="2719" y="7112"/>
                    <a:pt x="4075" y="6314"/>
                  </a:cubicBezTo>
                  <a:cubicBezTo>
                    <a:pt x="4102" y="6298"/>
                    <a:pt x="4129" y="6290"/>
                    <a:pt x="4155" y="6290"/>
                  </a:cubicBezTo>
                  <a:cubicBezTo>
                    <a:pt x="4246" y="6290"/>
                    <a:pt x="4312" y="6386"/>
                    <a:pt x="4278" y="6486"/>
                  </a:cubicBezTo>
                  <a:cubicBezTo>
                    <a:pt x="4169" y="6811"/>
                    <a:pt x="4059" y="7133"/>
                    <a:pt x="3950" y="7458"/>
                  </a:cubicBezTo>
                  <a:cubicBezTo>
                    <a:pt x="5489" y="6417"/>
                    <a:pt x="7099" y="5500"/>
                    <a:pt x="8782" y="4705"/>
                  </a:cubicBezTo>
                  <a:cubicBezTo>
                    <a:pt x="8800" y="4696"/>
                    <a:pt x="8818" y="4692"/>
                    <a:pt x="8835" y="4692"/>
                  </a:cubicBezTo>
                  <a:cubicBezTo>
                    <a:pt x="8927" y="4692"/>
                    <a:pt x="8991" y="4809"/>
                    <a:pt x="8953" y="4892"/>
                  </a:cubicBezTo>
                  <a:cubicBezTo>
                    <a:pt x="8824" y="5196"/>
                    <a:pt x="8676" y="5450"/>
                    <a:pt x="8494" y="5683"/>
                  </a:cubicBezTo>
                  <a:cubicBezTo>
                    <a:pt x="9190" y="5373"/>
                    <a:pt x="9897" y="5101"/>
                    <a:pt x="10628" y="4871"/>
                  </a:cubicBezTo>
                  <a:cubicBezTo>
                    <a:pt x="10643" y="4867"/>
                    <a:pt x="10658" y="4864"/>
                    <a:pt x="10672" y="4864"/>
                  </a:cubicBezTo>
                  <a:cubicBezTo>
                    <a:pt x="10748" y="4864"/>
                    <a:pt x="10802" y="4931"/>
                    <a:pt x="10809" y="4998"/>
                  </a:cubicBezTo>
                  <a:cubicBezTo>
                    <a:pt x="11733" y="4527"/>
                    <a:pt x="12732" y="4251"/>
                    <a:pt x="13784" y="4251"/>
                  </a:cubicBezTo>
                  <a:cubicBezTo>
                    <a:pt x="14063" y="4251"/>
                    <a:pt x="14345" y="4271"/>
                    <a:pt x="14631" y="4311"/>
                  </a:cubicBezTo>
                  <a:cubicBezTo>
                    <a:pt x="14860" y="3700"/>
                    <a:pt x="15242" y="3153"/>
                    <a:pt x="15774" y="2763"/>
                  </a:cubicBezTo>
                  <a:cubicBezTo>
                    <a:pt x="16368" y="2324"/>
                    <a:pt x="17075" y="2117"/>
                    <a:pt x="17784" y="2117"/>
                  </a:cubicBezTo>
                  <a:cubicBezTo>
                    <a:pt x="17845" y="2117"/>
                    <a:pt x="17905" y="2118"/>
                    <a:pt x="17966" y="2121"/>
                  </a:cubicBezTo>
                  <a:cubicBezTo>
                    <a:pt x="17007" y="1311"/>
                    <a:pt x="15951" y="579"/>
                    <a:pt x="1483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21166" y="2223389"/>
              <a:ext cx="469658" cy="1100978"/>
            </a:xfrm>
            <a:custGeom>
              <a:avLst/>
              <a:gdLst/>
              <a:ahLst/>
              <a:cxnLst/>
              <a:rect l="l" t="t" r="r" b="b"/>
              <a:pathLst>
                <a:path w="8486" h="19893" extrusionOk="0">
                  <a:moveTo>
                    <a:pt x="6020" y="1"/>
                  </a:moveTo>
                  <a:cubicBezTo>
                    <a:pt x="4863" y="1"/>
                    <a:pt x="3776" y="324"/>
                    <a:pt x="2783" y="871"/>
                  </a:cubicBezTo>
                  <a:cubicBezTo>
                    <a:pt x="3094" y="828"/>
                    <a:pt x="3407" y="805"/>
                    <a:pt x="3726" y="805"/>
                  </a:cubicBezTo>
                  <a:cubicBezTo>
                    <a:pt x="3837" y="805"/>
                    <a:pt x="3948" y="808"/>
                    <a:pt x="4060" y="813"/>
                  </a:cubicBezTo>
                  <a:cubicBezTo>
                    <a:pt x="4578" y="840"/>
                    <a:pt x="5017" y="1124"/>
                    <a:pt x="5071" y="1680"/>
                  </a:cubicBezTo>
                  <a:cubicBezTo>
                    <a:pt x="5143" y="2443"/>
                    <a:pt x="5274" y="3113"/>
                    <a:pt x="5850" y="3660"/>
                  </a:cubicBezTo>
                  <a:cubicBezTo>
                    <a:pt x="6186" y="3977"/>
                    <a:pt x="6340" y="4628"/>
                    <a:pt x="5953" y="4988"/>
                  </a:cubicBezTo>
                  <a:cubicBezTo>
                    <a:pt x="1839" y="8813"/>
                    <a:pt x="1064" y="14094"/>
                    <a:pt x="1" y="19329"/>
                  </a:cubicBezTo>
                  <a:cubicBezTo>
                    <a:pt x="163" y="19521"/>
                    <a:pt x="333" y="19709"/>
                    <a:pt x="506" y="19893"/>
                  </a:cubicBezTo>
                  <a:cubicBezTo>
                    <a:pt x="800" y="18046"/>
                    <a:pt x="1092" y="16202"/>
                    <a:pt x="1389" y="14358"/>
                  </a:cubicBezTo>
                  <a:cubicBezTo>
                    <a:pt x="1400" y="14287"/>
                    <a:pt x="1467" y="14248"/>
                    <a:pt x="1531" y="14248"/>
                  </a:cubicBezTo>
                  <a:cubicBezTo>
                    <a:pt x="1586" y="14248"/>
                    <a:pt x="1639" y="14276"/>
                    <a:pt x="1655" y="14337"/>
                  </a:cubicBezTo>
                  <a:cubicBezTo>
                    <a:pt x="1774" y="14783"/>
                    <a:pt x="1928" y="15184"/>
                    <a:pt x="2134" y="15582"/>
                  </a:cubicBezTo>
                  <a:cubicBezTo>
                    <a:pt x="2755" y="13513"/>
                    <a:pt x="3376" y="11444"/>
                    <a:pt x="3996" y="9375"/>
                  </a:cubicBezTo>
                  <a:cubicBezTo>
                    <a:pt x="4016" y="9309"/>
                    <a:pt x="4085" y="9264"/>
                    <a:pt x="4148" y="9264"/>
                  </a:cubicBezTo>
                  <a:cubicBezTo>
                    <a:pt x="4196" y="9264"/>
                    <a:pt x="4242" y="9291"/>
                    <a:pt x="4259" y="9353"/>
                  </a:cubicBezTo>
                  <a:cubicBezTo>
                    <a:pt x="4352" y="9685"/>
                    <a:pt x="4442" y="10014"/>
                    <a:pt x="4534" y="10346"/>
                  </a:cubicBezTo>
                  <a:cubicBezTo>
                    <a:pt x="4977" y="8948"/>
                    <a:pt x="5553" y="7614"/>
                    <a:pt x="6281" y="6332"/>
                  </a:cubicBezTo>
                  <a:cubicBezTo>
                    <a:pt x="6310" y="6280"/>
                    <a:pt x="6359" y="6257"/>
                    <a:pt x="6407" y="6257"/>
                  </a:cubicBezTo>
                  <a:cubicBezTo>
                    <a:pt x="6486" y="6257"/>
                    <a:pt x="6562" y="6320"/>
                    <a:pt x="6545" y="6421"/>
                  </a:cubicBezTo>
                  <a:cubicBezTo>
                    <a:pt x="6549" y="6579"/>
                    <a:pt x="6556" y="6736"/>
                    <a:pt x="6566" y="6894"/>
                  </a:cubicBezTo>
                  <a:cubicBezTo>
                    <a:pt x="7057" y="5933"/>
                    <a:pt x="7691" y="5087"/>
                    <a:pt x="8486" y="4332"/>
                  </a:cubicBezTo>
                  <a:cubicBezTo>
                    <a:pt x="7883" y="4076"/>
                    <a:pt x="7354" y="3667"/>
                    <a:pt x="6978" y="3113"/>
                  </a:cubicBezTo>
                  <a:cubicBezTo>
                    <a:pt x="6375" y="2220"/>
                    <a:pt x="6259" y="1055"/>
                    <a:pt x="6574" y="26"/>
                  </a:cubicBezTo>
                  <a:cubicBezTo>
                    <a:pt x="6388" y="9"/>
                    <a:pt x="6203" y="1"/>
                    <a:pt x="602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83043" y="2345593"/>
              <a:ext cx="428038" cy="623738"/>
            </a:xfrm>
            <a:custGeom>
              <a:avLst/>
              <a:gdLst/>
              <a:ahLst/>
              <a:cxnLst/>
              <a:rect l="l" t="t" r="r" b="b"/>
              <a:pathLst>
                <a:path w="7734" h="11270" extrusionOk="0">
                  <a:moveTo>
                    <a:pt x="7322" y="0"/>
                  </a:moveTo>
                  <a:cubicBezTo>
                    <a:pt x="6505" y="0"/>
                    <a:pt x="5583" y="654"/>
                    <a:pt x="4963" y="1094"/>
                  </a:cubicBezTo>
                  <a:cubicBezTo>
                    <a:pt x="3981" y="1798"/>
                    <a:pt x="3145" y="2701"/>
                    <a:pt x="2470" y="3701"/>
                  </a:cubicBezTo>
                  <a:cubicBezTo>
                    <a:pt x="968" y="5926"/>
                    <a:pt x="289" y="8594"/>
                    <a:pt x="3" y="11234"/>
                  </a:cubicBezTo>
                  <a:cubicBezTo>
                    <a:pt x="1" y="11256"/>
                    <a:pt x="19" y="11270"/>
                    <a:pt x="36" y="11270"/>
                  </a:cubicBezTo>
                  <a:cubicBezTo>
                    <a:pt x="48" y="11270"/>
                    <a:pt x="60" y="11263"/>
                    <a:pt x="63" y="11247"/>
                  </a:cubicBezTo>
                  <a:cubicBezTo>
                    <a:pt x="498" y="8916"/>
                    <a:pt x="1051" y="6565"/>
                    <a:pt x="2285" y="4514"/>
                  </a:cubicBezTo>
                  <a:cubicBezTo>
                    <a:pt x="2860" y="3557"/>
                    <a:pt x="3573" y="2671"/>
                    <a:pt x="4417" y="1937"/>
                  </a:cubicBezTo>
                  <a:cubicBezTo>
                    <a:pt x="5108" y="1337"/>
                    <a:pt x="6316" y="325"/>
                    <a:pt x="7309" y="325"/>
                  </a:cubicBezTo>
                  <a:cubicBezTo>
                    <a:pt x="7364" y="325"/>
                    <a:pt x="7418" y="328"/>
                    <a:pt x="7472" y="335"/>
                  </a:cubicBezTo>
                  <a:cubicBezTo>
                    <a:pt x="7480" y="336"/>
                    <a:pt x="7487" y="336"/>
                    <a:pt x="7494" y="336"/>
                  </a:cubicBezTo>
                  <a:cubicBezTo>
                    <a:pt x="7682" y="336"/>
                    <a:pt x="7734" y="46"/>
                    <a:pt x="7533" y="16"/>
                  </a:cubicBezTo>
                  <a:cubicBezTo>
                    <a:pt x="7463" y="5"/>
                    <a:pt x="7393" y="0"/>
                    <a:pt x="73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279134" y="2064877"/>
              <a:ext cx="673161" cy="103274"/>
            </a:xfrm>
            <a:custGeom>
              <a:avLst/>
              <a:gdLst/>
              <a:ahLst/>
              <a:cxnLst/>
              <a:rect l="l" t="t" r="r" b="b"/>
              <a:pathLst>
                <a:path w="12163" h="1866" extrusionOk="0">
                  <a:moveTo>
                    <a:pt x="6590" y="0"/>
                  </a:moveTo>
                  <a:cubicBezTo>
                    <a:pt x="4271" y="0"/>
                    <a:pt x="1953" y="579"/>
                    <a:pt x="27" y="1807"/>
                  </a:cubicBezTo>
                  <a:cubicBezTo>
                    <a:pt x="1" y="1823"/>
                    <a:pt x="16" y="1866"/>
                    <a:pt x="44" y="1866"/>
                  </a:cubicBezTo>
                  <a:cubicBezTo>
                    <a:pt x="48" y="1866"/>
                    <a:pt x="52" y="1865"/>
                    <a:pt x="56" y="1863"/>
                  </a:cubicBezTo>
                  <a:cubicBezTo>
                    <a:pt x="2207" y="901"/>
                    <a:pt x="4405" y="369"/>
                    <a:pt x="6617" y="369"/>
                  </a:cubicBezTo>
                  <a:cubicBezTo>
                    <a:pt x="8351" y="369"/>
                    <a:pt x="10094" y="696"/>
                    <a:pt x="11830" y="1399"/>
                  </a:cubicBezTo>
                  <a:cubicBezTo>
                    <a:pt x="11854" y="1408"/>
                    <a:pt x="11877" y="1413"/>
                    <a:pt x="11899" y="1413"/>
                  </a:cubicBezTo>
                  <a:cubicBezTo>
                    <a:pt x="12065" y="1413"/>
                    <a:pt x="12162" y="1164"/>
                    <a:pt x="11979" y="1084"/>
                  </a:cubicBezTo>
                  <a:cubicBezTo>
                    <a:pt x="10318" y="374"/>
                    <a:pt x="8454" y="0"/>
                    <a:pt x="65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526705" y="1552316"/>
              <a:ext cx="296871" cy="550406"/>
            </a:xfrm>
            <a:custGeom>
              <a:avLst/>
              <a:gdLst/>
              <a:ahLst/>
              <a:cxnLst/>
              <a:rect l="l" t="t" r="r" b="b"/>
              <a:pathLst>
                <a:path w="5364" h="9945" extrusionOk="0">
                  <a:moveTo>
                    <a:pt x="5284" y="1"/>
                  </a:moveTo>
                  <a:cubicBezTo>
                    <a:pt x="5277" y="1"/>
                    <a:pt x="5268" y="3"/>
                    <a:pt x="5259" y="8"/>
                  </a:cubicBezTo>
                  <a:cubicBezTo>
                    <a:pt x="1787" y="1762"/>
                    <a:pt x="0" y="6054"/>
                    <a:pt x="398" y="9793"/>
                  </a:cubicBezTo>
                  <a:cubicBezTo>
                    <a:pt x="410" y="9895"/>
                    <a:pt x="491" y="9944"/>
                    <a:pt x="571" y="9944"/>
                  </a:cubicBezTo>
                  <a:cubicBezTo>
                    <a:pt x="661" y="9944"/>
                    <a:pt x="750" y="9883"/>
                    <a:pt x="737" y="9767"/>
                  </a:cubicBezTo>
                  <a:cubicBezTo>
                    <a:pt x="321" y="5807"/>
                    <a:pt x="2258" y="2475"/>
                    <a:pt x="5317" y="122"/>
                  </a:cubicBezTo>
                  <a:cubicBezTo>
                    <a:pt x="5363" y="85"/>
                    <a:pt x="5336" y="1"/>
                    <a:pt x="52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808915" y="1932987"/>
              <a:ext cx="514376" cy="164707"/>
            </a:xfrm>
            <a:custGeom>
              <a:avLst/>
              <a:gdLst/>
              <a:ahLst/>
              <a:cxnLst/>
              <a:rect l="l" t="t" r="r" b="b"/>
              <a:pathLst>
                <a:path w="9294" h="2976" extrusionOk="0">
                  <a:moveTo>
                    <a:pt x="6845" y="0"/>
                  </a:moveTo>
                  <a:cubicBezTo>
                    <a:pt x="4336" y="0"/>
                    <a:pt x="1643" y="920"/>
                    <a:pt x="78" y="2755"/>
                  </a:cubicBezTo>
                  <a:cubicBezTo>
                    <a:pt x="1" y="2847"/>
                    <a:pt x="83" y="2975"/>
                    <a:pt x="183" y="2975"/>
                  </a:cubicBezTo>
                  <a:cubicBezTo>
                    <a:pt x="208" y="2975"/>
                    <a:pt x="233" y="2968"/>
                    <a:pt x="258" y="2950"/>
                  </a:cubicBezTo>
                  <a:cubicBezTo>
                    <a:pt x="1563" y="2031"/>
                    <a:pt x="2735" y="1163"/>
                    <a:pt x="4298" y="703"/>
                  </a:cubicBezTo>
                  <a:cubicBezTo>
                    <a:pt x="5285" y="412"/>
                    <a:pt x="6293" y="284"/>
                    <a:pt x="7307" y="284"/>
                  </a:cubicBezTo>
                  <a:cubicBezTo>
                    <a:pt x="7936" y="284"/>
                    <a:pt x="8568" y="333"/>
                    <a:pt x="9197" y="423"/>
                  </a:cubicBezTo>
                  <a:cubicBezTo>
                    <a:pt x="9201" y="424"/>
                    <a:pt x="9205" y="424"/>
                    <a:pt x="9208" y="424"/>
                  </a:cubicBezTo>
                  <a:cubicBezTo>
                    <a:pt x="9278" y="424"/>
                    <a:pt x="9294" y="320"/>
                    <a:pt x="9220" y="300"/>
                  </a:cubicBezTo>
                  <a:cubicBezTo>
                    <a:pt x="8479" y="100"/>
                    <a:pt x="7672" y="0"/>
                    <a:pt x="68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943073" y="2335354"/>
              <a:ext cx="349116" cy="398595"/>
            </a:xfrm>
            <a:custGeom>
              <a:avLst/>
              <a:gdLst/>
              <a:ahLst/>
              <a:cxnLst/>
              <a:rect l="l" t="t" r="r" b="b"/>
              <a:pathLst>
                <a:path w="6308" h="7202" extrusionOk="0">
                  <a:moveTo>
                    <a:pt x="265" y="1"/>
                  </a:moveTo>
                  <a:cubicBezTo>
                    <a:pt x="99" y="1"/>
                    <a:pt x="1" y="249"/>
                    <a:pt x="183" y="325"/>
                  </a:cubicBezTo>
                  <a:cubicBezTo>
                    <a:pt x="3220" y="1586"/>
                    <a:pt x="5209" y="4056"/>
                    <a:pt x="6162" y="7157"/>
                  </a:cubicBezTo>
                  <a:cubicBezTo>
                    <a:pt x="6172" y="7188"/>
                    <a:pt x="6199" y="7202"/>
                    <a:pt x="6227" y="7202"/>
                  </a:cubicBezTo>
                  <a:cubicBezTo>
                    <a:pt x="6267" y="7202"/>
                    <a:pt x="6308" y="7174"/>
                    <a:pt x="6300" y="7127"/>
                  </a:cubicBezTo>
                  <a:cubicBezTo>
                    <a:pt x="5747" y="3929"/>
                    <a:pt x="3306" y="1209"/>
                    <a:pt x="334" y="14"/>
                  </a:cubicBezTo>
                  <a:cubicBezTo>
                    <a:pt x="310" y="5"/>
                    <a:pt x="287" y="1"/>
                    <a:pt x="2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727777" y="5400815"/>
              <a:ext cx="30163" cy="78977"/>
            </a:xfrm>
            <a:custGeom>
              <a:avLst/>
              <a:gdLst/>
              <a:ahLst/>
              <a:cxnLst/>
              <a:rect l="l" t="t" r="r" b="b"/>
              <a:pathLst>
                <a:path w="545" h="1427" extrusionOk="0">
                  <a:moveTo>
                    <a:pt x="146" y="1"/>
                  </a:moveTo>
                  <a:cubicBezTo>
                    <a:pt x="77" y="1"/>
                    <a:pt x="0" y="66"/>
                    <a:pt x="22" y="157"/>
                  </a:cubicBezTo>
                  <a:cubicBezTo>
                    <a:pt x="124" y="567"/>
                    <a:pt x="245" y="973"/>
                    <a:pt x="377" y="1376"/>
                  </a:cubicBezTo>
                  <a:cubicBezTo>
                    <a:pt x="388" y="1411"/>
                    <a:pt x="420" y="1426"/>
                    <a:pt x="452" y="1426"/>
                  </a:cubicBezTo>
                  <a:cubicBezTo>
                    <a:pt x="498" y="1426"/>
                    <a:pt x="544" y="1395"/>
                    <a:pt x="533" y="1343"/>
                  </a:cubicBezTo>
                  <a:cubicBezTo>
                    <a:pt x="447" y="920"/>
                    <a:pt x="355" y="493"/>
                    <a:pt x="241" y="77"/>
                  </a:cubicBezTo>
                  <a:cubicBezTo>
                    <a:pt x="226" y="23"/>
                    <a:pt x="188" y="1"/>
                    <a:pt x="146"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854409" y="5090765"/>
              <a:ext cx="23079" cy="90655"/>
            </a:xfrm>
            <a:custGeom>
              <a:avLst/>
              <a:gdLst/>
              <a:ahLst/>
              <a:cxnLst/>
              <a:rect l="l" t="t" r="r" b="b"/>
              <a:pathLst>
                <a:path w="417" h="1638" extrusionOk="0">
                  <a:moveTo>
                    <a:pt x="302" y="0"/>
                  </a:moveTo>
                  <a:cubicBezTo>
                    <a:pt x="269" y="0"/>
                    <a:pt x="237" y="17"/>
                    <a:pt x="219" y="55"/>
                  </a:cubicBezTo>
                  <a:cubicBezTo>
                    <a:pt x="0" y="514"/>
                    <a:pt x="55" y="1104"/>
                    <a:pt x="185" y="1580"/>
                  </a:cubicBezTo>
                  <a:cubicBezTo>
                    <a:pt x="196" y="1620"/>
                    <a:pt x="224" y="1637"/>
                    <a:pt x="254" y="1637"/>
                  </a:cubicBezTo>
                  <a:cubicBezTo>
                    <a:pt x="305" y="1637"/>
                    <a:pt x="362" y="1588"/>
                    <a:pt x="348" y="1521"/>
                  </a:cubicBezTo>
                  <a:cubicBezTo>
                    <a:pt x="237" y="1027"/>
                    <a:pt x="329" y="603"/>
                    <a:pt x="404" y="116"/>
                  </a:cubicBezTo>
                  <a:cubicBezTo>
                    <a:pt x="416" y="48"/>
                    <a:pt x="359" y="0"/>
                    <a:pt x="30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578620" y="4953839"/>
              <a:ext cx="20699" cy="99289"/>
            </a:xfrm>
            <a:custGeom>
              <a:avLst/>
              <a:gdLst/>
              <a:ahLst/>
              <a:cxnLst/>
              <a:rect l="l" t="t" r="r" b="b"/>
              <a:pathLst>
                <a:path w="374" h="1794" extrusionOk="0">
                  <a:moveTo>
                    <a:pt x="199" y="0"/>
                  </a:moveTo>
                  <a:cubicBezTo>
                    <a:pt x="165" y="0"/>
                    <a:pt x="131" y="21"/>
                    <a:pt x="121" y="67"/>
                  </a:cubicBezTo>
                  <a:cubicBezTo>
                    <a:pt x="1" y="581"/>
                    <a:pt x="77" y="1192"/>
                    <a:pt x="72" y="1719"/>
                  </a:cubicBezTo>
                  <a:cubicBezTo>
                    <a:pt x="71" y="1770"/>
                    <a:pt x="106" y="1793"/>
                    <a:pt x="144" y="1793"/>
                  </a:cubicBezTo>
                  <a:cubicBezTo>
                    <a:pt x="187" y="1793"/>
                    <a:pt x="234" y="1762"/>
                    <a:pt x="237" y="1706"/>
                  </a:cubicBezTo>
                  <a:cubicBezTo>
                    <a:pt x="264" y="1185"/>
                    <a:pt x="374" y="590"/>
                    <a:pt x="286" y="76"/>
                  </a:cubicBezTo>
                  <a:cubicBezTo>
                    <a:pt x="278" y="27"/>
                    <a:pt x="238" y="0"/>
                    <a:pt x="19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787717" y="4638365"/>
              <a:ext cx="24241" cy="117885"/>
            </a:xfrm>
            <a:custGeom>
              <a:avLst/>
              <a:gdLst/>
              <a:ahLst/>
              <a:cxnLst/>
              <a:rect l="l" t="t" r="r" b="b"/>
              <a:pathLst>
                <a:path w="438" h="2130" extrusionOk="0">
                  <a:moveTo>
                    <a:pt x="175" y="1"/>
                  </a:moveTo>
                  <a:cubicBezTo>
                    <a:pt x="137" y="1"/>
                    <a:pt x="100" y="23"/>
                    <a:pt x="93" y="65"/>
                  </a:cubicBezTo>
                  <a:cubicBezTo>
                    <a:pt x="1" y="692"/>
                    <a:pt x="182" y="1433"/>
                    <a:pt x="248" y="2061"/>
                  </a:cubicBezTo>
                  <a:cubicBezTo>
                    <a:pt x="253" y="2108"/>
                    <a:pt x="289" y="2130"/>
                    <a:pt x="325" y="2130"/>
                  </a:cubicBezTo>
                  <a:cubicBezTo>
                    <a:pt x="366" y="2130"/>
                    <a:pt x="406" y="2102"/>
                    <a:pt x="403" y="2048"/>
                  </a:cubicBezTo>
                  <a:cubicBezTo>
                    <a:pt x="374" y="1417"/>
                    <a:pt x="437" y="656"/>
                    <a:pt x="249" y="52"/>
                  </a:cubicBezTo>
                  <a:cubicBezTo>
                    <a:pt x="239" y="17"/>
                    <a:pt x="207" y="1"/>
                    <a:pt x="175"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542368" y="4447089"/>
              <a:ext cx="19703" cy="99455"/>
            </a:xfrm>
            <a:custGeom>
              <a:avLst/>
              <a:gdLst/>
              <a:ahLst/>
              <a:cxnLst/>
              <a:rect l="l" t="t" r="r" b="b"/>
              <a:pathLst>
                <a:path w="356" h="1797" extrusionOk="0">
                  <a:moveTo>
                    <a:pt x="211" y="0"/>
                  </a:moveTo>
                  <a:cubicBezTo>
                    <a:pt x="172" y="0"/>
                    <a:pt x="134" y="23"/>
                    <a:pt x="122" y="70"/>
                  </a:cubicBezTo>
                  <a:cubicBezTo>
                    <a:pt x="1" y="590"/>
                    <a:pt x="47" y="1189"/>
                    <a:pt x="23" y="1721"/>
                  </a:cubicBezTo>
                  <a:cubicBezTo>
                    <a:pt x="22" y="1770"/>
                    <a:pt x="66" y="1796"/>
                    <a:pt x="109" y="1796"/>
                  </a:cubicBezTo>
                  <a:cubicBezTo>
                    <a:pt x="148" y="1796"/>
                    <a:pt x="186" y="1775"/>
                    <a:pt x="190" y="1729"/>
                  </a:cubicBezTo>
                  <a:cubicBezTo>
                    <a:pt x="234" y="1198"/>
                    <a:pt x="355" y="613"/>
                    <a:pt x="300" y="82"/>
                  </a:cubicBezTo>
                  <a:cubicBezTo>
                    <a:pt x="295" y="28"/>
                    <a:pt x="253" y="0"/>
                    <a:pt x="21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756170" y="4180763"/>
              <a:ext cx="17544" cy="99123"/>
            </a:xfrm>
            <a:custGeom>
              <a:avLst/>
              <a:gdLst/>
              <a:ahLst/>
              <a:cxnLst/>
              <a:rect l="l" t="t" r="r" b="b"/>
              <a:pathLst>
                <a:path w="317" h="1791" extrusionOk="0">
                  <a:moveTo>
                    <a:pt x="102" y="1"/>
                  </a:moveTo>
                  <a:cubicBezTo>
                    <a:pt x="56" y="1"/>
                    <a:pt x="9" y="35"/>
                    <a:pt x="8" y="99"/>
                  </a:cubicBezTo>
                  <a:cubicBezTo>
                    <a:pt x="1" y="636"/>
                    <a:pt x="78" y="1181"/>
                    <a:pt x="142" y="1713"/>
                  </a:cubicBezTo>
                  <a:cubicBezTo>
                    <a:pt x="148" y="1765"/>
                    <a:pt x="187" y="1790"/>
                    <a:pt x="227" y="1790"/>
                  </a:cubicBezTo>
                  <a:cubicBezTo>
                    <a:pt x="272" y="1790"/>
                    <a:pt x="317" y="1759"/>
                    <a:pt x="315" y="1699"/>
                  </a:cubicBezTo>
                  <a:cubicBezTo>
                    <a:pt x="294" y="1165"/>
                    <a:pt x="289" y="614"/>
                    <a:pt x="197" y="85"/>
                  </a:cubicBezTo>
                  <a:cubicBezTo>
                    <a:pt x="187" y="28"/>
                    <a:pt x="144" y="1"/>
                    <a:pt x="1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515525" y="3931041"/>
              <a:ext cx="19205" cy="107314"/>
            </a:xfrm>
            <a:custGeom>
              <a:avLst/>
              <a:gdLst/>
              <a:ahLst/>
              <a:cxnLst/>
              <a:rect l="l" t="t" r="r" b="b"/>
              <a:pathLst>
                <a:path w="347" h="1939" extrusionOk="0">
                  <a:moveTo>
                    <a:pt x="128" y="0"/>
                  </a:moveTo>
                  <a:cubicBezTo>
                    <a:pt x="97" y="0"/>
                    <a:pt x="65" y="19"/>
                    <a:pt x="61" y="54"/>
                  </a:cubicBezTo>
                  <a:cubicBezTo>
                    <a:pt x="0" y="640"/>
                    <a:pt x="117" y="1286"/>
                    <a:pt x="187" y="1868"/>
                  </a:cubicBezTo>
                  <a:cubicBezTo>
                    <a:pt x="192" y="1915"/>
                    <a:pt x="228" y="1938"/>
                    <a:pt x="265" y="1938"/>
                  </a:cubicBezTo>
                  <a:cubicBezTo>
                    <a:pt x="306" y="1938"/>
                    <a:pt x="347" y="1910"/>
                    <a:pt x="345" y="1855"/>
                  </a:cubicBezTo>
                  <a:cubicBezTo>
                    <a:pt x="325" y="1268"/>
                    <a:pt x="339" y="611"/>
                    <a:pt x="189" y="44"/>
                  </a:cubicBezTo>
                  <a:cubicBezTo>
                    <a:pt x="182" y="14"/>
                    <a:pt x="155" y="0"/>
                    <a:pt x="12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90011" y="3576493"/>
              <a:ext cx="39572" cy="79199"/>
            </a:xfrm>
            <a:custGeom>
              <a:avLst/>
              <a:gdLst/>
              <a:ahLst/>
              <a:cxnLst/>
              <a:rect l="l" t="t" r="r" b="b"/>
              <a:pathLst>
                <a:path w="715" h="1431" extrusionOk="0">
                  <a:moveTo>
                    <a:pt x="586" y="0"/>
                  </a:moveTo>
                  <a:cubicBezTo>
                    <a:pt x="577" y="0"/>
                    <a:pt x="568" y="2"/>
                    <a:pt x="559" y="6"/>
                  </a:cubicBezTo>
                  <a:cubicBezTo>
                    <a:pt x="1" y="235"/>
                    <a:pt x="149" y="1117"/>
                    <a:pt x="552" y="1414"/>
                  </a:cubicBezTo>
                  <a:cubicBezTo>
                    <a:pt x="567" y="1426"/>
                    <a:pt x="583" y="1431"/>
                    <a:pt x="599" y="1431"/>
                  </a:cubicBezTo>
                  <a:cubicBezTo>
                    <a:pt x="663" y="1431"/>
                    <a:pt x="714" y="1348"/>
                    <a:pt x="652" y="1298"/>
                  </a:cubicBezTo>
                  <a:cubicBezTo>
                    <a:pt x="465" y="1150"/>
                    <a:pt x="372" y="934"/>
                    <a:pt x="381" y="697"/>
                  </a:cubicBezTo>
                  <a:cubicBezTo>
                    <a:pt x="388" y="454"/>
                    <a:pt x="508" y="306"/>
                    <a:pt x="636" y="119"/>
                  </a:cubicBezTo>
                  <a:cubicBezTo>
                    <a:pt x="668" y="73"/>
                    <a:pt x="640" y="0"/>
                    <a:pt x="58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715214" y="3724987"/>
              <a:ext cx="25293" cy="106927"/>
            </a:xfrm>
            <a:custGeom>
              <a:avLst/>
              <a:gdLst/>
              <a:ahLst/>
              <a:cxnLst/>
              <a:rect l="l" t="t" r="r" b="b"/>
              <a:pathLst>
                <a:path w="457" h="1932" extrusionOk="0">
                  <a:moveTo>
                    <a:pt x="81" y="0"/>
                  </a:moveTo>
                  <a:cubicBezTo>
                    <a:pt x="40" y="0"/>
                    <a:pt x="0" y="36"/>
                    <a:pt x="16" y="89"/>
                  </a:cubicBezTo>
                  <a:cubicBezTo>
                    <a:pt x="186" y="676"/>
                    <a:pt x="280" y="1258"/>
                    <a:pt x="256" y="1871"/>
                  </a:cubicBezTo>
                  <a:cubicBezTo>
                    <a:pt x="254" y="1911"/>
                    <a:pt x="288" y="1932"/>
                    <a:pt x="322" y="1932"/>
                  </a:cubicBezTo>
                  <a:cubicBezTo>
                    <a:pt x="353" y="1932"/>
                    <a:pt x="384" y="1914"/>
                    <a:pt x="388" y="1878"/>
                  </a:cubicBezTo>
                  <a:cubicBezTo>
                    <a:pt x="457" y="1250"/>
                    <a:pt x="395" y="626"/>
                    <a:pt x="143" y="43"/>
                  </a:cubicBezTo>
                  <a:cubicBezTo>
                    <a:pt x="130" y="13"/>
                    <a:pt x="106" y="0"/>
                    <a:pt x="8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680290" y="3337674"/>
              <a:ext cx="17821" cy="107757"/>
            </a:xfrm>
            <a:custGeom>
              <a:avLst/>
              <a:gdLst/>
              <a:ahLst/>
              <a:cxnLst/>
              <a:rect l="l" t="t" r="r" b="b"/>
              <a:pathLst>
                <a:path w="322" h="1947" extrusionOk="0">
                  <a:moveTo>
                    <a:pt x="112" y="0"/>
                  </a:moveTo>
                  <a:cubicBezTo>
                    <a:pt x="69" y="0"/>
                    <a:pt x="26" y="32"/>
                    <a:pt x="23" y="93"/>
                  </a:cubicBezTo>
                  <a:cubicBezTo>
                    <a:pt x="1" y="682"/>
                    <a:pt x="121" y="1300"/>
                    <a:pt x="184" y="1886"/>
                  </a:cubicBezTo>
                  <a:cubicBezTo>
                    <a:pt x="188" y="1927"/>
                    <a:pt x="220" y="1946"/>
                    <a:pt x="251" y="1946"/>
                  </a:cubicBezTo>
                  <a:cubicBezTo>
                    <a:pt x="286" y="1946"/>
                    <a:pt x="322" y="1922"/>
                    <a:pt x="320" y="1875"/>
                  </a:cubicBezTo>
                  <a:cubicBezTo>
                    <a:pt x="290" y="1286"/>
                    <a:pt x="313" y="658"/>
                    <a:pt x="200" y="79"/>
                  </a:cubicBezTo>
                  <a:cubicBezTo>
                    <a:pt x="189" y="26"/>
                    <a:pt x="150" y="0"/>
                    <a:pt x="11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528421" y="3189125"/>
              <a:ext cx="20090" cy="89050"/>
            </a:xfrm>
            <a:custGeom>
              <a:avLst/>
              <a:gdLst/>
              <a:ahLst/>
              <a:cxnLst/>
              <a:rect l="l" t="t" r="r" b="b"/>
              <a:pathLst>
                <a:path w="363" h="1609" extrusionOk="0">
                  <a:moveTo>
                    <a:pt x="277" y="1"/>
                  </a:moveTo>
                  <a:cubicBezTo>
                    <a:pt x="252" y="1"/>
                    <a:pt x="229" y="13"/>
                    <a:pt x="216" y="41"/>
                  </a:cubicBezTo>
                  <a:cubicBezTo>
                    <a:pt x="0" y="507"/>
                    <a:pt x="38" y="1069"/>
                    <a:pt x="162" y="1554"/>
                  </a:cubicBezTo>
                  <a:cubicBezTo>
                    <a:pt x="172" y="1592"/>
                    <a:pt x="200" y="1609"/>
                    <a:pt x="229" y="1609"/>
                  </a:cubicBezTo>
                  <a:cubicBezTo>
                    <a:pt x="279" y="1609"/>
                    <a:pt x="334" y="1562"/>
                    <a:pt x="318" y="1498"/>
                  </a:cubicBezTo>
                  <a:cubicBezTo>
                    <a:pt x="203" y="1011"/>
                    <a:pt x="273" y="570"/>
                    <a:pt x="353" y="87"/>
                  </a:cubicBezTo>
                  <a:cubicBezTo>
                    <a:pt x="362" y="37"/>
                    <a:pt x="318" y="1"/>
                    <a:pt x="27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660421" y="3009914"/>
              <a:ext cx="17378" cy="78092"/>
            </a:xfrm>
            <a:custGeom>
              <a:avLst/>
              <a:gdLst/>
              <a:ahLst/>
              <a:cxnLst/>
              <a:rect l="l" t="t" r="r" b="b"/>
              <a:pathLst>
                <a:path w="314" h="1411" extrusionOk="0">
                  <a:moveTo>
                    <a:pt x="204" y="1"/>
                  </a:moveTo>
                  <a:cubicBezTo>
                    <a:pt x="171" y="1"/>
                    <a:pt x="138" y="20"/>
                    <a:pt x="127" y="58"/>
                  </a:cubicBezTo>
                  <a:cubicBezTo>
                    <a:pt x="11" y="454"/>
                    <a:pt x="28" y="914"/>
                    <a:pt x="4" y="1323"/>
                  </a:cubicBezTo>
                  <a:cubicBezTo>
                    <a:pt x="1" y="1377"/>
                    <a:pt x="45" y="1410"/>
                    <a:pt x="86" y="1410"/>
                  </a:cubicBezTo>
                  <a:cubicBezTo>
                    <a:pt x="116" y="1410"/>
                    <a:pt x="143" y="1393"/>
                    <a:pt x="149" y="1352"/>
                  </a:cubicBezTo>
                  <a:cubicBezTo>
                    <a:pt x="204" y="939"/>
                    <a:pt x="313" y="482"/>
                    <a:pt x="275" y="66"/>
                  </a:cubicBezTo>
                  <a:cubicBezTo>
                    <a:pt x="270" y="22"/>
                    <a:pt x="238" y="1"/>
                    <a:pt x="20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540652" y="2848414"/>
              <a:ext cx="21695" cy="99178"/>
            </a:xfrm>
            <a:custGeom>
              <a:avLst/>
              <a:gdLst/>
              <a:ahLst/>
              <a:cxnLst/>
              <a:rect l="l" t="t" r="r" b="b"/>
              <a:pathLst>
                <a:path w="392" h="1792" extrusionOk="0">
                  <a:moveTo>
                    <a:pt x="308" y="0"/>
                  </a:moveTo>
                  <a:cubicBezTo>
                    <a:pt x="277" y="0"/>
                    <a:pt x="247" y="19"/>
                    <a:pt x="237" y="61"/>
                  </a:cubicBezTo>
                  <a:cubicBezTo>
                    <a:pt x="112" y="598"/>
                    <a:pt x="47" y="1155"/>
                    <a:pt x="5" y="1704"/>
                  </a:cubicBezTo>
                  <a:cubicBezTo>
                    <a:pt x="1" y="1758"/>
                    <a:pt x="44" y="1792"/>
                    <a:pt x="85" y="1792"/>
                  </a:cubicBezTo>
                  <a:cubicBezTo>
                    <a:pt x="115" y="1792"/>
                    <a:pt x="143" y="1774"/>
                    <a:pt x="152" y="1733"/>
                  </a:cubicBezTo>
                  <a:cubicBezTo>
                    <a:pt x="265" y="1195"/>
                    <a:pt x="357" y="640"/>
                    <a:pt x="388" y="89"/>
                  </a:cubicBezTo>
                  <a:cubicBezTo>
                    <a:pt x="392" y="35"/>
                    <a:pt x="349" y="0"/>
                    <a:pt x="30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53946" y="2730803"/>
              <a:ext cx="15165" cy="77926"/>
            </a:xfrm>
            <a:custGeom>
              <a:avLst/>
              <a:gdLst/>
              <a:ahLst/>
              <a:cxnLst/>
              <a:rect l="l" t="t" r="r" b="b"/>
              <a:pathLst>
                <a:path w="274" h="1408" extrusionOk="0">
                  <a:moveTo>
                    <a:pt x="97" y="0"/>
                  </a:moveTo>
                  <a:cubicBezTo>
                    <a:pt x="59" y="0"/>
                    <a:pt x="21" y="28"/>
                    <a:pt x="18" y="82"/>
                  </a:cubicBezTo>
                  <a:cubicBezTo>
                    <a:pt x="1" y="500"/>
                    <a:pt x="73" y="924"/>
                    <a:pt x="117" y="1339"/>
                  </a:cubicBezTo>
                  <a:cubicBezTo>
                    <a:pt x="122" y="1385"/>
                    <a:pt x="158" y="1408"/>
                    <a:pt x="193" y="1408"/>
                  </a:cubicBezTo>
                  <a:cubicBezTo>
                    <a:pt x="233" y="1408"/>
                    <a:pt x="274" y="1379"/>
                    <a:pt x="271" y="1326"/>
                  </a:cubicBezTo>
                  <a:cubicBezTo>
                    <a:pt x="251" y="910"/>
                    <a:pt x="256" y="479"/>
                    <a:pt x="175" y="70"/>
                  </a:cubicBezTo>
                  <a:cubicBezTo>
                    <a:pt x="165" y="23"/>
                    <a:pt x="131" y="0"/>
                    <a:pt x="97"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548511" y="2599577"/>
              <a:ext cx="18153" cy="78036"/>
            </a:xfrm>
            <a:custGeom>
              <a:avLst/>
              <a:gdLst/>
              <a:ahLst/>
              <a:cxnLst/>
              <a:rect l="l" t="t" r="r" b="b"/>
              <a:pathLst>
                <a:path w="328" h="1410" extrusionOk="0">
                  <a:moveTo>
                    <a:pt x="213" y="0"/>
                  </a:moveTo>
                  <a:cubicBezTo>
                    <a:pt x="186" y="0"/>
                    <a:pt x="158" y="17"/>
                    <a:pt x="147" y="51"/>
                  </a:cubicBezTo>
                  <a:cubicBezTo>
                    <a:pt x="17" y="440"/>
                    <a:pt x="35" y="905"/>
                    <a:pt x="4" y="1311"/>
                  </a:cubicBezTo>
                  <a:cubicBezTo>
                    <a:pt x="0" y="1372"/>
                    <a:pt x="51" y="1410"/>
                    <a:pt x="98" y="1410"/>
                  </a:cubicBezTo>
                  <a:cubicBezTo>
                    <a:pt x="133" y="1410"/>
                    <a:pt x="165" y="1390"/>
                    <a:pt x="171" y="1344"/>
                  </a:cubicBezTo>
                  <a:cubicBezTo>
                    <a:pt x="222" y="933"/>
                    <a:pt x="327" y="471"/>
                    <a:pt x="272" y="58"/>
                  </a:cubicBezTo>
                  <a:cubicBezTo>
                    <a:pt x="267" y="19"/>
                    <a:pt x="241" y="0"/>
                    <a:pt x="21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94348" y="2515395"/>
              <a:ext cx="24518" cy="40623"/>
            </a:xfrm>
            <a:custGeom>
              <a:avLst/>
              <a:gdLst/>
              <a:ahLst/>
              <a:cxnLst/>
              <a:rect l="l" t="t" r="r" b="b"/>
              <a:pathLst>
                <a:path w="443" h="734" extrusionOk="0">
                  <a:moveTo>
                    <a:pt x="334" y="1"/>
                  </a:moveTo>
                  <a:cubicBezTo>
                    <a:pt x="330" y="1"/>
                    <a:pt x="327" y="1"/>
                    <a:pt x="323" y="2"/>
                  </a:cubicBezTo>
                  <a:cubicBezTo>
                    <a:pt x="18" y="51"/>
                    <a:pt x="1" y="489"/>
                    <a:pt x="135" y="696"/>
                  </a:cubicBezTo>
                  <a:cubicBezTo>
                    <a:pt x="152" y="722"/>
                    <a:pt x="178" y="734"/>
                    <a:pt x="204" y="734"/>
                  </a:cubicBezTo>
                  <a:cubicBezTo>
                    <a:pt x="262" y="734"/>
                    <a:pt x="322" y="679"/>
                    <a:pt x="294" y="614"/>
                  </a:cubicBezTo>
                  <a:cubicBezTo>
                    <a:pt x="256" y="530"/>
                    <a:pt x="252" y="445"/>
                    <a:pt x="282" y="359"/>
                  </a:cubicBezTo>
                  <a:cubicBezTo>
                    <a:pt x="311" y="274"/>
                    <a:pt x="378" y="219"/>
                    <a:pt x="416" y="141"/>
                  </a:cubicBezTo>
                  <a:cubicBezTo>
                    <a:pt x="443" y="82"/>
                    <a:pt x="401" y="1"/>
                    <a:pt x="3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83029" y="1431772"/>
              <a:ext cx="2140745" cy="4158347"/>
            </a:xfrm>
            <a:custGeom>
              <a:avLst/>
              <a:gdLst/>
              <a:ahLst/>
              <a:cxnLst/>
              <a:rect l="l" t="t" r="r" b="b"/>
              <a:pathLst>
                <a:path w="38680" h="75135" extrusionOk="0">
                  <a:moveTo>
                    <a:pt x="24478" y="300"/>
                  </a:moveTo>
                  <a:cubicBezTo>
                    <a:pt x="26964" y="300"/>
                    <a:pt x="29449" y="1213"/>
                    <a:pt x="31593" y="2530"/>
                  </a:cubicBezTo>
                  <a:cubicBezTo>
                    <a:pt x="29965" y="3037"/>
                    <a:pt x="28339" y="3545"/>
                    <a:pt x="26714" y="4049"/>
                  </a:cubicBezTo>
                  <a:cubicBezTo>
                    <a:pt x="26565" y="4096"/>
                    <a:pt x="26594" y="4310"/>
                    <a:pt x="26738" y="4340"/>
                  </a:cubicBezTo>
                  <a:cubicBezTo>
                    <a:pt x="27088" y="4411"/>
                    <a:pt x="27408" y="4519"/>
                    <a:pt x="27724" y="4668"/>
                  </a:cubicBezTo>
                  <a:cubicBezTo>
                    <a:pt x="26009" y="5515"/>
                    <a:pt x="24318" y="6407"/>
                    <a:pt x="22659" y="7358"/>
                  </a:cubicBezTo>
                  <a:cubicBezTo>
                    <a:pt x="22557" y="7416"/>
                    <a:pt x="22592" y="7563"/>
                    <a:pt x="22679" y="7611"/>
                  </a:cubicBezTo>
                  <a:cubicBezTo>
                    <a:pt x="22934" y="7755"/>
                    <a:pt x="23191" y="7902"/>
                    <a:pt x="23447" y="8046"/>
                  </a:cubicBezTo>
                  <a:cubicBezTo>
                    <a:pt x="22838" y="8438"/>
                    <a:pt x="22225" y="8832"/>
                    <a:pt x="21617" y="9223"/>
                  </a:cubicBezTo>
                  <a:cubicBezTo>
                    <a:pt x="21532" y="9280"/>
                    <a:pt x="21536" y="9430"/>
                    <a:pt x="21635" y="9469"/>
                  </a:cubicBezTo>
                  <a:cubicBezTo>
                    <a:pt x="21915" y="9581"/>
                    <a:pt x="22193" y="9689"/>
                    <a:pt x="22472" y="9799"/>
                  </a:cubicBezTo>
                  <a:cubicBezTo>
                    <a:pt x="21639" y="10641"/>
                    <a:pt x="20951" y="11625"/>
                    <a:pt x="20468" y="12718"/>
                  </a:cubicBezTo>
                  <a:cubicBezTo>
                    <a:pt x="19931" y="12279"/>
                    <a:pt x="19270" y="12010"/>
                    <a:pt x="18589" y="11929"/>
                  </a:cubicBezTo>
                  <a:cubicBezTo>
                    <a:pt x="18584" y="11913"/>
                    <a:pt x="18577" y="11896"/>
                    <a:pt x="18563" y="11882"/>
                  </a:cubicBezTo>
                  <a:cubicBezTo>
                    <a:pt x="18145" y="11448"/>
                    <a:pt x="17693" y="11045"/>
                    <a:pt x="17213" y="10672"/>
                  </a:cubicBezTo>
                  <a:cubicBezTo>
                    <a:pt x="15259" y="7022"/>
                    <a:pt x="16913" y="2801"/>
                    <a:pt x="20660" y="1107"/>
                  </a:cubicBezTo>
                  <a:cubicBezTo>
                    <a:pt x="21901" y="545"/>
                    <a:pt x="23190" y="300"/>
                    <a:pt x="24478" y="300"/>
                  </a:cubicBezTo>
                  <a:close/>
                  <a:moveTo>
                    <a:pt x="29735" y="7034"/>
                  </a:moveTo>
                  <a:cubicBezTo>
                    <a:pt x="30186" y="7034"/>
                    <a:pt x="30642" y="7066"/>
                    <a:pt x="31102" y="7131"/>
                  </a:cubicBezTo>
                  <a:cubicBezTo>
                    <a:pt x="33159" y="7422"/>
                    <a:pt x="35128" y="8326"/>
                    <a:pt x="36649" y="9750"/>
                  </a:cubicBezTo>
                  <a:cubicBezTo>
                    <a:pt x="37102" y="10175"/>
                    <a:pt x="37532" y="10642"/>
                    <a:pt x="37856" y="11176"/>
                  </a:cubicBezTo>
                  <a:cubicBezTo>
                    <a:pt x="37960" y="11345"/>
                    <a:pt x="38264" y="11779"/>
                    <a:pt x="38243" y="11998"/>
                  </a:cubicBezTo>
                  <a:cubicBezTo>
                    <a:pt x="38218" y="12247"/>
                    <a:pt x="38144" y="12319"/>
                    <a:pt x="38027" y="12319"/>
                  </a:cubicBezTo>
                  <a:cubicBezTo>
                    <a:pt x="37914" y="12319"/>
                    <a:pt x="37762" y="12253"/>
                    <a:pt x="37573" y="12214"/>
                  </a:cubicBezTo>
                  <a:cubicBezTo>
                    <a:pt x="36337" y="11950"/>
                    <a:pt x="35097" y="11687"/>
                    <a:pt x="33860" y="11423"/>
                  </a:cubicBezTo>
                  <a:cubicBezTo>
                    <a:pt x="33849" y="11421"/>
                    <a:pt x="33838" y="11420"/>
                    <a:pt x="33828" y="11420"/>
                  </a:cubicBezTo>
                  <a:cubicBezTo>
                    <a:pt x="33701" y="11420"/>
                    <a:pt x="33647" y="11586"/>
                    <a:pt x="33739" y="11674"/>
                  </a:cubicBezTo>
                  <a:cubicBezTo>
                    <a:pt x="34328" y="12253"/>
                    <a:pt x="34916" y="12831"/>
                    <a:pt x="35505" y="13411"/>
                  </a:cubicBezTo>
                  <a:cubicBezTo>
                    <a:pt x="33908" y="13021"/>
                    <a:pt x="32309" y="12630"/>
                    <a:pt x="30712" y="12239"/>
                  </a:cubicBezTo>
                  <a:cubicBezTo>
                    <a:pt x="30700" y="12236"/>
                    <a:pt x="30688" y="12235"/>
                    <a:pt x="30677" y="12235"/>
                  </a:cubicBezTo>
                  <a:cubicBezTo>
                    <a:pt x="30580" y="12235"/>
                    <a:pt x="30529" y="12341"/>
                    <a:pt x="30548" y="12430"/>
                  </a:cubicBezTo>
                  <a:cubicBezTo>
                    <a:pt x="30613" y="12737"/>
                    <a:pt x="30710" y="12976"/>
                    <a:pt x="30852" y="13199"/>
                  </a:cubicBezTo>
                  <a:cubicBezTo>
                    <a:pt x="29907" y="12867"/>
                    <a:pt x="28940" y="12689"/>
                    <a:pt x="27925" y="12665"/>
                  </a:cubicBezTo>
                  <a:cubicBezTo>
                    <a:pt x="27923" y="12665"/>
                    <a:pt x="27922" y="12665"/>
                    <a:pt x="27920" y="12665"/>
                  </a:cubicBezTo>
                  <a:cubicBezTo>
                    <a:pt x="27814" y="12665"/>
                    <a:pt x="27752" y="12811"/>
                    <a:pt x="27816" y="12891"/>
                  </a:cubicBezTo>
                  <a:cubicBezTo>
                    <a:pt x="28042" y="13175"/>
                    <a:pt x="28278" y="13429"/>
                    <a:pt x="28536" y="13672"/>
                  </a:cubicBezTo>
                  <a:lnTo>
                    <a:pt x="28446" y="13658"/>
                  </a:lnTo>
                  <a:cubicBezTo>
                    <a:pt x="28439" y="13657"/>
                    <a:pt x="28433" y="13657"/>
                    <a:pt x="28426" y="13657"/>
                  </a:cubicBezTo>
                  <a:cubicBezTo>
                    <a:pt x="28409" y="13657"/>
                    <a:pt x="28391" y="13659"/>
                    <a:pt x="28377" y="13664"/>
                  </a:cubicBezTo>
                  <a:cubicBezTo>
                    <a:pt x="26997" y="12889"/>
                    <a:pt x="25464" y="12406"/>
                    <a:pt x="23886" y="12317"/>
                  </a:cubicBezTo>
                  <a:cubicBezTo>
                    <a:pt x="23885" y="12317"/>
                    <a:pt x="23884" y="12317"/>
                    <a:pt x="23883" y="12317"/>
                  </a:cubicBezTo>
                  <a:cubicBezTo>
                    <a:pt x="23849" y="12317"/>
                    <a:pt x="23830" y="12339"/>
                    <a:pt x="23822" y="12365"/>
                  </a:cubicBezTo>
                  <a:cubicBezTo>
                    <a:pt x="23411" y="12152"/>
                    <a:pt x="22973" y="12029"/>
                    <a:pt x="22544" y="12029"/>
                  </a:cubicBezTo>
                  <a:cubicBezTo>
                    <a:pt x="21893" y="12029"/>
                    <a:pt x="21261" y="12312"/>
                    <a:pt x="20767" y="12993"/>
                  </a:cubicBezTo>
                  <a:cubicBezTo>
                    <a:pt x="20716" y="12941"/>
                    <a:pt x="20661" y="12893"/>
                    <a:pt x="20609" y="12843"/>
                  </a:cubicBezTo>
                  <a:cubicBezTo>
                    <a:pt x="20610" y="12839"/>
                    <a:pt x="20615" y="12836"/>
                    <a:pt x="20616" y="12832"/>
                  </a:cubicBezTo>
                  <a:cubicBezTo>
                    <a:pt x="22424" y="9378"/>
                    <a:pt x="25868" y="7034"/>
                    <a:pt x="29735" y="7034"/>
                  </a:cubicBezTo>
                  <a:close/>
                  <a:moveTo>
                    <a:pt x="22628" y="12409"/>
                  </a:moveTo>
                  <a:cubicBezTo>
                    <a:pt x="24158" y="12409"/>
                    <a:pt x="25628" y="13876"/>
                    <a:pt x="25588" y="15639"/>
                  </a:cubicBezTo>
                  <a:cubicBezTo>
                    <a:pt x="25552" y="17358"/>
                    <a:pt x="24298" y="18347"/>
                    <a:pt x="22917" y="18347"/>
                  </a:cubicBezTo>
                  <a:cubicBezTo>
                    <a:pt x="22303" y="18347"/>
                    <a:pt x="21664" y="18151"/>
                    <a:pt x="21096" y="17737"/>
                  </a:cubicBezTo>
                  <a:cubicBezTo>
                    <a:pt x="22214" y="16452"/>
                    <a:pt x="22264" y="14509"/>
                    <a:pt x="20990" y="13210"/>
                  </a:cubicBezTo>
                  <a:cubicBezTo>
                    <a:pt x="20970" y="13189"/>
                    <a:pt x="20949" y="13177"/>
                    <a:pt x="20927" y="13168"/>
                  </a:cubicBezTo>
                  <a:cubicBezTo>
                    <a:pt x="20919" y="13158"/>
                    <a:pt x="20912" y="13150"/>
                    <a:pt x="20903" y="13143"/>
                  </a:cubicBezTo>
                  <a:cubicBezTo>
                    <a:pt x="21430" y="12631"/>
                    <a:pt x="22034" y="12409"/>
                    <a:pt x="22628" y="12409"/>
                  </a:cubicBezTo>
                  <a:close/>
                  <a:moveTo>
                    <a:pt x="10017" y="8417"/>
                  </a:moveTo>
                  <a:cubicBezTo>
                    <a:pt x="13031" y="8417"/>
                    <a:pt x="15984" y="9909"/>
                    <a:pt x="18332" y="11906"/>
                  </a:cubicBezTo>
                  <a:cubicBezTo>
                    <a:pt x="18273" y="11903"/>
                    <a:pt x="18214" y="11902"/>
                    <a:pt x="18156" y="11902"/>
                  </a:cubicBezTo>
                  <a:cubicBezTo>
                    <a:pt x="17445" y="11902"/>
                    <a:pt x="16735" y="12109"/>
                    <a:pt x="16140" y="12548"/>
                  </a:cubicBezTo>
                  <a:cubicBezTo>
                    <a:pt x="15608" y="12938"/>
                    <a:pt x="15226" y="13486"/>
                    <a:pt x="14998" y="14094"/>
                  </a:cubicBezTo>
                  <a:cubicBezTo>
                    <a:pt x="14713" y="14054"/>
                    <a:pt x="14431" y="14035"/>
                    <a:pt x="14152" y="14035"/>
                  </a:cubicBezTo>
                  <a:cubicBezTo>
                    <a:pt x="13100" y="14035"/>
                    <a:pt x="12101" y="14311"/>
                    <a:pt x="11178" y="14783"/>
                  </a:cubicBezTo>
                  <a:cubicBezTo>
                    <a:pt x="11170" y="14715"/>
                    <a:pt x="11116" y="14649"/>
                    <a:pt x="11041" y="14649"/>
                  </a:cubicBezTo>
                  <a:cubicBezTo>
                    <a:pt x="11026" y="14649"/>
                    <a:pt x="11011" y="14651"/>
                    <a:pt x="10996" y="14656"/>
                  </a:cubicBezTo>
                  <a:cubicBezTo>
                    <a:pt x="10266" y="14885"/>
                    <a:pt x="9557" y="15157"/>
                    <a:pt x="8862" y="15468"/>
                  </a:cubicBezTo>
                  <a:cubicBezTo>
                    <a:pt x="9043" y="15235"/>
                    <a:pt x="9193" y="14981"/>
                    <a:pt x="9321" y="14677"/>
                  </a:cubicBezTo>
                  <a:cubicBezTo>
                    <a:pt x="9358" y="14594"/>
                    <a:pt x="9294" y="14476"/>
                    <a:pt x="9202" y="14476"/>
                  </a:cubicBezTo>
                  <a:cubicBezTo>
                    <a:pt x="9185" y="14476"/>
                    <a:pt x="9167" y="14479"/>
                    <a:pt x="9149" y="14488"/>
                  </a:cubicBezTo>
                  <a:cubicBezTo>
                    <a:pt x="7466" y="15284"/>
                    <a:pt x="5857" y="16202"/>
                    <a:pt x="4318" y="17241"/>
                  </a:cubicBezTo>
                  <a:cubicBezTo>
                    <a:pt x="4428" y="16916"/>
                    <a:pt x="4537" y="16595"/>
                    <a:pt x="4647" y="16270"/>
                  </a:cubicBezTo>
                  <a:cubicBezTo>
                    <a:pt x="4681" y="16169"/>
                    <a:pt x="4615" y="16074"/>
                    <a:pt x="4524" y="16074"/>
                  </a:cubicBezTo>
                  <a:cubicBezTo>
                    <a:pt x="4498" y="16074"/>
                    <a:pt x="4471" y="16081"/>
                    <a:pt x="4443" y="16098"/>
                  </a:cubicBezTo>
                  <a:cubicBezTo>
                    <a:pt x="3088" y="16895"/>
                    <a:pt x="1734" y="17700"/>
                    <a:pt x="369" y="18484"/>
                  </a:cubicBezTo>
                  <a:cubicBezTo>
                    <a:pt x="1120" y="14876"/>
                    <a:pt x="2578" y="11120"/>
                    <a:pt x="6067" y="9359"/>
                  </a:cubicBezTo>
                  <a:cubicBezTo>
                    <a:pt x="7365" y="8703"/>
                    <a:pt x="8697" y="8417"/>
                    <a:pt x="10017" y="8417"/>
                  </a:cubicBezTo>
                  <a:close/>
                  <a:moveTo>
                    <a:pt x="18169" y="12244"/>
                  </a:moveTo>
                  <a:cubicBezTo>
                    <a:pt x="19058" y="12244"/>
                    <a:pt x="19949" y="12607"/>
                    <a:pt x="20624" y="13203"/>
                  </a:cubicBezTo>
                  <a:cubicBezTo>
                    <a:pt x="20624" y="13203"/>
                    <a:pt x="20623" y="13203"/>
                    <a:pt x="20623" y="13205"/>
                  </a:cubicBezTo>
                  <a:cubicBezTo>
                    <a:pt x="20587" y="13263"/>
                    <a:pt x="20643" y="13317"/>
                    <a:pt x="20699" y="13317"/>
                  </a:cubicBezTo>
                  <a:cubicBezTo>
                    <a:pt x="20703" y="13317"/>
                    <a:pt x="20707" y="13317"/>
                    <a:pt x="20711" y="13316"/>
                  </a:cubicBezTo>
                  <a:lnTo>
                    <a:pt x="20711" y="13316"/>
                  </a:lnTo>
                  <a:cubicBezTo>
                    <a:pt x="20699" y="13371"/>
                    <a:pt x="20709" y="13431"/>
                    <a:pt x="20759" y="13480"/>
                  </a:cubicBezTo>
                  <a:cubicBezTo>
                    <a:pt x="22306" y="15101"/>
                    <a:pt x="21536" y="17708"/>
                    <a:pt x="19454" y="18421"/>
                  </a:cubicBezTo>
                  <a:cubicBezTo>
                    <a:pt x="19113" y="18538"/>
                    <a:pt x="18752" y="18594"/>
                    <a:pt x="18389" y="18594"/>
                  </a:cubicBezTo>
                  <a:cubicBezTo>
                    <a:pt x="17111" y="18594"/>
                    <a:pt x="15816" y="17894"/>
                    <a:pt x="15337" y="16671"/>
                  </a:cubicBezTo>
                  <a:cubicBezTo>
                    <a:pt x="14786" y="15270"/>
                    <a:pt x="15265" y="13507"/>
                    <a:pt x="16565" y="12697"/>
                  </a:cubicBezTo>
                  <a:cubicBezTo>
                    <a:pt x="17065" y="12385"/>
                    <a:pt x="17617" y="12244"/>
                    <a:pt x="18169" y="12244"/>
                  </a:cubicBezTo>
                  <a:close/>
                  <a:moveTo>
                    <a:pt x="20870" y="17974"/>
                  </a:moveTo>
                  <a:cubicBezTo>
                    <a:pt x="21291" y="18437"/>
                    <a:pt x="21788" y="18694"/>
                    <a:pt x="22297" y="18787"/>
                  </a:cubicBezTo>
                  <a:cubicBezTo>
                    <a:pt x="22204" y="19723"/>
                    <a:pt x="22128" y="20662"/>
                    <a:pt x="22070" y="21599"/>
                  </a:cubicBezTo>
                  <a:cubicBezTo>
                    <a:pt x="21798" y="21667"/>
                    <a:pt x="21534" y="21770"/>
                    <a:pt x="21284" y="21902"/>
                  </a:cubicBezTo>
                  <a:cubicBezTo>
                    <a:pt x="20778" y="20631"/>
                    <a:pt x="19818" y="19521"/>
                    <a:pt x="18549" y="18973"/>
                  </a:cubicBezTo>
                  <a:cubicBezTo>
                    <a:pt x="18550" y="18966"/>
                    <a:pt x="18550" y="18957"/>
                    <a:pt x="18550" y="18945"/>
                  </a:cubicBezTo>
                  <a:cubicBezTo>
                    <a:pt x="19198" y="18917"/>
                    <a:pt x="19835" y="18731"/>
                    <a:pt x="20380" y="18368"/>
                  </a:cubicBezTo>
                  <a:cubicBezTo>
                    <a:pt x="20559" y="18251"/>
                    <a:pt x="20720" y="18115"/>
                    <a:pt x="20870" y="17974"/>
                  </a:cubicBezTo>
                  <a:close/>
                  <a:moveTo>
                    <a:pt x="18529" y="19198"/>
                  </a:moveTo>
                  <a:cubicBezTo>
                    <a:pt x="19671" y="19870"/>
                    <a:pt x="20547" y="20792"/>
                    <a:pt x="21025" y="22051"/>
                  </a:cubicBezTo>
                  <a:cubicBezTo>
                    <a:pt x="20180" y="22582"/>
                    <a:pt x="19553" y="23455"/>
                    <a:pt x="19460" y="24471"/>
                  </a:cubicBezTo>
                  <a:cubicBezTo>
                    <a:pt x="19455" y="24501"/>
                    <a:pt x="19465" y="24526"/>
                    <a:pt x="19479" y="24543"/>
                  </a:cubicBezTo>
                  <a:cubicBezTo>
                    <a:pt x="19497" y="24563"/>
                    <a:pt x="19523" y="24575"/>
                    <a:pt x="19549" y="24575"/>
                  </a:cubicBezTo>
                  <a:cubicBezTo>
                    <a:pt x="19584" y="24575"/>
                    <a:pt x="19619" y="24553"/>
                    <a:pt x="19630" y="24505"/>
                  </a:cubicBezTo>
                  <a:cubicBezTo>
                    <a:pt x="19952" y="23248"/>
                    <a:pt x="20794" y="22248"/>
                    <a:pt x="22052" y="21899"/>
                  </a:cubicBezTo>
                  <a:lnTo>
                    <a:pt x="22052" y="21899"/>
                  </a:lnTo>
                  <a:cubicBezTo>
                    <a:pt x="21961" y="23425"/>
                    <a:pt x="21918" y="24955"/>
                    <a:pt x="21913" y="26484"/>
                  </a:cubicBezTo>
                  <a:cubicBezTo>
                    <a:pt x="21549" y="26555"/>
                    <a:pt x="21226" y="26692"/>
                    <a:pt x="20942" y="26877"/>
                  </a:cubicBezTo>
                  <a:cubicBezTo>
                    <a:pt x="20739" y="26023"/>
                    <a:pt x="20133" y="25218"/>
                    <a:pt x="19491" y="24641"/>
                  </a:cubicBezTo>
                  <a:cubicBezTo>
                    <a:pt x="19474" y="24625"/>
                    <a:pt x="19455" y="24611"/>
                    <a:pt x="19438" y="24593"/>
                  </a:cubicBezTo>
                  <a:cubicBezTo>
                    <a:pt x="19140" y="24327"/>
                    <a:pt x="18728" y="23998"/>
                    <a:pt x="18333" y="23998"/>
                  </a:cubicBezTo>
                  <a:cubicBezTo>
                    <a:pt x="18253" y="23998"/>
                    <a:pt x="18174" y="24012"/>
                    <a:pt x="18097" y="24042"/>
                  </a:cubicBezTo>
                  <a:cubicBezTo>
                    <a:pt x="18226" y="22425"/>
                    <a:pt x="18368" y="20810"/>
                    <a:pt x="18529" y="19198"/>
                  </a:cubicBezTo>
                  <a:close/>
                  <a:moveTo>
                    <a:pt x="18225" y="24194"/>
                  </a:moveTo>
                  <a:cubicBezTo>
                    <a:pt x="18801" y="24194"/>
                    <a:pt x="19490" y="24987"/>
                    <a:pt x="19783" y="25348"/>
                  </a:cubicBezTo>
                  <a:cubicBezTo>
                    <a:pt x="20185" y="25846"/>
                    <a:pt x="20420" y="26398"/>
                    <a:pt x="20696" y="26970"/>
                  </a:cubicBezTo>
                  <a:cubicBezTo>
                    <a:pt x="20703" y="26990"/>
                    <a:pt x="20718" y="27005"/>
                    <a:pt x="20729" y="27017"/>
                  </a:cubicBezTo>
                  <a:cubicBezTo>
                    <a:pt x="19870" y="27666"/>
                    <a:pt x="19354" y="28756"/>
                    <a:pt x="19016" y="29792"/>
                  </a:cubicBezTo>
                  <a:cubicBezTo>
                    <a:pt x="18625" y="29538"/>
                    <a:pt x="18193" y="29348"/>
                    <a:pt x="17729" y="29249"/>
                  </a:cubicBezTo>
                  <a:cubicBezTo>
                    <a:pt x="17830" y="27569"/>
                    <a:pt x="17948" y="25889"/>
                    <a:pt x="18082" y="24211"/>
                  </a:cubicBezTo>
                  <a:cubicBezTo>
                    <a:pt x="18129" y="24199"/>
                    <a:pt x="18176" y="24194"/>
                    <a:pt x="18225" y="24194"/>
                  </a:cubicBezTo>
                  <a:close/>
                  <a:moveTo>
                    <a:pt x="24054" y="12495"/>
                  </a:moveTo>
                  <a:lnTo>
                    <a:pt x="24054" y="12495"/>
                  </a:lnTo>
                  <a:cubicBezTo>
                    <a:pt x="27909" y="13162"/>
                    <a:pt x="31377" y="15455"/>
                    <a:pt x="32976" y="19123"/>
                  </a:cubicBezTo>
                  <a:cubicBezTo>
                    <a:pt x="34573" y="22800"/>
                    <a:pt x="33922" y="27099"/>
                    <a:pt x="31580" y="30286"/>
                  </a:cubicBezTo>
                  <a:cubicBezTo>
                    <a:pt x="31007" y="28489"/>
                    <a:pt x="30452" y="26685"/>
                    <a:pt x="29897" y="24876"/>
                  </a:cubicBezTo>
                  <a:cubicBezTo>
                    <a:pt x="29881" y="24823"/>
                    <a:pt x="29834" y="24799"/>
                    <a:pt x="29786" y="24799"/>
                  </a:cubicBezTo>
                  <a:cubicBezTo>
                    <a:pt x="29729" y="24799"/>
                    <a:pt x="29670" y="24833"/>
                    <a:pt x="29659" y="24896"/>
                  </a:cubicBezTo>
                  <a:cubicBezTo>
                    <a:pt x="29591" y="25260"/>
                    <a:pt x="29481" y="25586"/>
                    <a:pt x="29320" y="25903"/>
                  </a:cubicBezTo>
                  <a:cubicBezTo>
                    <a:pt x="28865" y="24279"/>
                    <a:pt x="28171" y="22773"/>
                    <a:pt x="27227" y="21368"/>
                  </a:cubicBezTo>
                  <a:cubicBezTo>
                    <a:pt x="27202" y="21331"/>
                    <a:pt x="27165" y="21314"/>
                    <a:pt x="27129" y="21314"/>
                  </a:cubicBezTo>
                  <a:cubicBezTo>
                    <a:pt x="27072" y="21314"/>
                    <a:pt x="27015" y="21355"/>
                    <a:pt x="26997" y="21416"/>
                  </a:cubicBezTo>
                  <a:cubicBezTo>
                    <a:pt x="26910" y="21719"/>
                    <a:pt x="26824" y="22022"/>
                    <a:pt x="26738" y="22324"/>
                  </a:cubicBezTo>
                  <a:cubicBezTo>
                    <a:pt x="26256" y="21310"/>
                    <a:pt x="25656" y="20387"/>
                    <a:pt x="24915" y="19537"/>
                  </a:cubicBezTo>
                  <a:cubicBezTo>
                    <a:pt x="24884" y="19501"/>
                    <a:pt x="24843" y="19485"/>
                    <a:pt x="24804" y="19485"/>
                  </a:cubicBezTo>
                  <a:cubicBezTo>
                    <a:pt x="24737" y="19485"/>
                    <a:pt x="24675" y="19534"/>
                    <a:pt x="24678" y="19620"/>
                  </a:cubicBezTo>
                  <a:cubicBezTo>
                    <a:pt x="24699" y="19860"/>
                    <a:pt x="24686" y="20093"/>
                    <a:pt x="24635" y="20319"/>
                  </a:cubicBezTo>
                  <a:cubicBezTo>
                    <a:pt x="24057" y="19688"/>
                    <a:pt x="23397" y="19199"/>
                    <a:pt x="22615" y="18829"/>
                  </a:cubicBezTo>
                  <a:cubicBezTo>
                    <a:pt x="22595" y="18821"/>
                    <a:pt x="22577" y="18817"/>
                    <a:pt x="22560" y="18817"/>
                  </a:cubicBezTo>
                  <a:cubicBezTo>
                    <a:pt x="22543" y="18817"/>
                    <a:pt x="22528" y="18820"/>
                    <a:pt x="22513" y="18825"/>
                  </a:cubicBezTo>
                  <a:cubicBezTo>
                    <a:pt x="22513" y="18822"/>
                    <a:pt x="22513" y="18817"/>
                    <a:pt x="22515" y="18813"/>
                  </a:cubicBezTo>
                  <a:cubicBezTo>
                    <a:pt x="22590" y="18819"/>
                    <a:pt x="22666" y="18823"/>
                    <a:pt x="22741" y="18823"/>
                  </a:cubicBezTo>
                  <a:cubicBezTo>
                    <a:pt x="24361" y="18823"/>
                    <a:pt x="25991" y="17293"/>
                    <a:pt x="25937" y="15492"/>
                  </a:cubicBezTo>
                  <a:cubicBezTo>
                    <a:pt x="25899" y="14306"/>
                    <a:pt x="25082" y="13126"/>
                    <a:pt x="24054" y="12495"/>
                  </a:cubicBezTo>
                  <a:close/>
                  <a:moveTo>
                    <a:pt x="21911" y="26746"/>
                  </a:moveTo>
                  <a:cubicBezTo>
                    <a:pt x="21911" y="28499"/>
                    <a:pt x="21959" y="30251"/>
                    <a:pt x="22050" y="32002"/>
                  </a:cubicBezTo>
                  <a:cubicBezTo>
                    <a:pt x="21695" y="32092"/>
                    <a:pt x="21335" y="32256"/>
                    <a:pt x="20986" y="32471"/>
                  </a:cubicBezTo>
                  <a:cubicBezTo>
                    <a:pt x="20688" y="31468"/>
                    <a:pt x="20036" y="30518"/>
                    <a:pt x="19169" y="29897"/>
                  </a:cubicBezTo>
                  <a:cubicBezTo>
                    <a:pt x="19770" y="28602"/>
                    <a:pt x="20350" y="27066"/>
                    <a:pt x="21911" y="26746"/>
                  </a:cubicBezTo>
                  <a:close/>
                  <a:moveTo>
                    <a:pt x="14361" y="14304"/>
                  </a:moveTo>
                  <a:cubicBezTo>
                    <a:pt x="14545" y="14304"/>
                    <a:pt x="14732" y="14312"/>
                    <a:pt x="14919" y="14329"/>
                  </a:cubicBezTo>
                  <a:cubicBezTo>
                    <a:pt x="14604" y="15358"/>
                    <a:pt x="14720" y="16523"/>
                    <a:pt x="15323" y="17416"/>
                  </a:cubicBezTo>
                  <a:cubicBezTo>
                    <a:pt x="15699" y="17970"/>
                    <a:pt x="16231" y="18379"/>
                    <a:pt x="16831" y="18633"/>
                  </a:cubicBezTo>
                  <a:cubicBezTo>
                    <a:pt x="16035" y="19390"/>
                    <a:pt x="15401" y="20236"/>
                    <a:pt x="14911" y="21194"/>
                  </a:cubicBezTo>
                  <a:cubicBezTo>
                    <a:pt x="14901" y="21035"/>
                    <a:pt x="14894" y="20878"/>
                    <a:pt x="14890" y="20721"/>
                  </a:cubicBezTo>
                  <a:cubicBezTo>
                    <a:pt x="14907" y="20620"/>
                    <a:pt x="14830" y="20557"/>
                    <a:pt x="14751" y="20557"/>
                  </a:cubicBezTo>
                  <a:cubicBezTo>
                    <a:pt x="14703" y="20557"/>
                    <a:pt x="14655" y="20580"/>
                    <a:pt x="14626" y="20631"/>
                  </a:cubicBezTo>
                  <a:cubicBezTo>
                    <a:pt x="13898" y="21914"/>
                    <a:pt x="13322" y="23248"/>
                    <a:pt x="12879" y="24646"/>
                  </a:cubicBezTo>
                  <a:cubicBezTo>
                    <a:pt x="12787" y="24314"/>
                    <a:pt x="12697" y="23984"/>
                    <a:pt x="12604" y="23652"/>
                  </a:cubicBezTo>
                  <a:cubicBezTo>
                    <a:pt x="12587" y="23590"/>
                    <a:pt x="12541" y="23564"/>
                    <a:pt x="12493" y="23564"/>
                  </a:cubicBezTo>
                  <a:cubicBezTo>
                    <a:pt x="12430" y="23564"/>
                    <a:pt x="12361" y="23608"/>
                    <a:pt x="12341" y="23673"/>
                  </a:cubicBezTo>
                  <a:cubicBezTo>
                    <a:pt x="11721" y="25743"/>
                    <a:pt x="11100" y="27811"/>
                    <a:pt x="10479" y="29883"/>
                  </a:cubicBezTo>
                  <a:cubicBezTo>
                    <a:pt x="10273" y="29483"/>
                    <a:pt x="10119" y="29082"/>
                    <a:pt x="10000" y="28636"/>
                  </a:cubicBezTo>
                  <a:cubicBezTo>
                    <a:pt x="9984" y="28575"/>
                    <a:pt x="9932" y="28547"/>
                    <a:pt x="9877" y="28547"/>
                  </a:cubicBezTo>
                  <a:cubicBezTo>
                    <a:pt x="9812" y="28547"/>
                    <a:pt x="9745" y="28587"/>
                    <a:pt x="9734" y="28657"/>
                  </a:cubicBezTo>
                  <a:cubicBezTo>
                    <a:pt x="9437" y="30501"/>
                    <a:pt x="9145" y="32346"/>
                    <a:pt x="8851" y="34192"/>
                  </a:cubicBezTo>
                  <a:cubicBezTo>
                    <a:pt x="5927" y="31136"/>
                    <a:pt x="4664" y="26727"/>
                    <a:pt x="5721" y="22599"/>
                  </a:cubicBezTo>
                  <a:cubicBezTo>
                    <a:pt x="6699" y="18776"/>
                    <a:pt x="10058" y="14304"/>
                    <a:pt x="14361" y="14304"/>
                  </a:cubicBezTo>
                  <a:close/>
                  <a:moveTo>
                    <a:pt x="17717" y="29460"/>
                  </a:moveTo>
                  <a:cubicBezTo>
                    <a:pt x="19142" y="30094"/>
                    <a:pt x="20232" y="31066"/>
                    <a:pt x="20685" y="32622"/>
                  </a:cubicBezTo>
                  <a:cubicBezTo>
                    <a:pt x="20689" y="32639"/>
                    <a:pt x="20699" y="32650"/>
                    <a:pt x="20706" y="32664"/>
                  </a:cubicBezTo>
                  <a:cubicBezTo>
                    <a:pt x="19638" y="33442"/>
                    <a:pt x="18782" y="34720"/>
                    <a:pt x="18755" y="35869"/>
                  </a:cubicBezTo>
                  <a:cubicBezTo>
                    <a:pt x="18754" y="35897"/>
                    <a:pt x="18766" y="35920"/>
                    <a:pt x="18782" y="35937"/>
                  </a:cubicBezTo>
                  <a:cubicBezTo>
                    <a:pt x="18768" y="35985"/>
                    <a:pt x="18755" y="36031"/>
                    <a:pt x="18738" y="36076"/>
                  </a:cubicBezTo>
                  <a:cubicBezTo>
                    <a:pt x="18323" y="35849"/>
                    <a:pt x="17884" y="35668"/>
                    <a:pt x="17428" y="35575"/>
                  </a:cubicBezTo>
                  <a:cubicBezTo>
                    <a:pt x="17501" y="33535"/>
                    <a:pt x="17597" y="31496"/>
                    <a:pt x="17717" y="29460"/>
                  </a:cubicBezTo>
                  <a:close/>
                  <a:moveTo>
                    <a:pt x="22064" y="32215"/>
                  </a:moveTo>
                  <a:cubicBezTo>
                    <a:pt x="22192" y="34532"/>
                    <a:pt x="22389" y="36847"/>
                    <a:pt x="22640" y="39161"/>
                  </a:cubicBezTo>
                  <a:cubicBezTo>
                    <a:pt x="22331" y="39237"/>
                    <a:pt x="22035" y="39357"/>
                    <a:pt x="21745" y="39504"/>
                  </a:cubicBezTo>
                  <a:cubicBezTo>
                    <a:pt x="21740" y="39497"/>
                    <a:pt x="21737" y="39490"/>
                    <a:pt x="21731" y="39484"/>
                  </a:cubicBezTo>
                  <a:cubicBezTo>
                    <a:pt x="21671" y="39440"/>
                    <a:pt x="21636" y="39419"/>
                    <a:pt x="21592" y="39419"/>
                  </a:cubicBezTo>
                  <a:cubicBezTo>
                    <a:pt x="21577" y="39419"/>
                    <a:pt x="21560" y="39421"/>
                    <a:pt x="21541" y="39427"/>
                  </a:cubicBezTo>
                  <a:cubicBezTo>
                    <a:pt x="21450" y="39052"/>
                    <a:pt x="21056" y="38301"/>
                    <a:pt x="20983" y="38187"/>
                  </a:cubicBezTo>
                  <a:cubicBezTo>
                    <a:pt x="20702" y="37751"/>
                    <a:pt x="20362" y="37347"/>
                    <a:pt x="19983" y="36994"/>
                  </a:cubicBezTo>
                  <a:cubicBezTo>
                    <a:pt x="19659" y="36690"/>
                    <a:pt x="19294" y="36409"/>
                    <a:pt x="18901" y="36174"/>
                  </a:cubicBezTo>
                  <a:cubicBezTo>
                    <a:pt x="18981" y="36007"/>
                    <a:pt x="19037" y="35835"/>
                    <a:pt x="19076" y="35657"/>
                  </a:cubicBezTo>
                  <a:cubicBezTo>
                    <a:pt x="19388" y="34897"/>
                    <a:pt x="19619" y="34210"/>
                    <a:pt x="20198" y="33555"/>
                  </a:cubicBezTo>
                  <a:cubicBezTo>
                    <a:pt x="20742" y="32943"/>
                    <a:pt x="21378" y="32593"/>
                    <a:pt x="22064" y="32215"/>
                  </a:cubicBezTo>
                  <a:close/>
                  <a:moveTo>
                    <a:pt x="17420" y="35745"/>
                  </a:moveTo>
                  <a:cubicBezTo>
                    <a:pt x="19242" y="36583"/>
                    <a:pt x="20675" y="37715"/>
                    <a:pt x="21370" y="39695"/>
                  </a:cubicBezTo>
                  <a:cubicBezTo>
                    <a:pt x="21371" y="39699"/>
                    <a:pt x="21377" y="39705"/>
                    <a:pt x="21378" y="39709"/>
                  </a:cubicBezTo>
                  <a:cubicBezTo>
                    <a:pt x="20123" y="40487"/>
                    <a:pt x="19132" y="41827"/>
                    <a:pt x="18653" y="43128"/>
                  </a:cubicBezTo>
                  <a:cubicBezTo>
                    <a:pt x="18634" y="43183"/>
                    <a:pt x="18646" y="43233"/>
                    <a:pt x="18670" y="43272"/>
                  </a:cubicBezTo>
                  <a:cubicBezTo>
                    <a:pt x="18229" y="43021"/>
                    <a:pt x="17757" y="42814"/>
                    <a:pt x="17268" y="42675"/>
                  </a:cubicBezTo>
                  <a:cubicBezTo>
                    <a:pt x="17287" y="40365"/>
                    <a:pt x="17340" y="38054"/>
                    <a:pt x="17420" y="35745"/>
                  </a:cubicBezTo>
                  <a:close/>
                  <a:moveTo>
                    <a:pt x="22659" y="39346"/>
                  </a:moveTo>
                  <a:cubicBezTo>
                    <a:pt x="22888" y="41402"/>
                    <a:pt x="23152" y="43457"/>
                    <a:pt x="23442" y="45507"/>
                  </a:cubicBezTo>
                  <a:cubicBezTo>
                    <a:pt x="22820" y="45677"/>
                    <a:pt x="22221" y="45987"/>
                    <a:pt x="21669" y="46401"/>
                  </a:cubicBezTo>
                  <a:cubicBezTo>
                    <a:pt x="21678" y="46360"/>
                    <a:pt x="21676" y="46318"/>
                    <a:pt x="21649" y="46275"/>
                  </a:cubicBezTo>
                  <a:cubicBezTo>
                    <a:pt x="20965" y="45123"/>
                    <a:pt x="19982" y="44064"/>
                    <a:pt x="18807" y="43356"/>
                  </a:cubicBezTo>
                  <a:lnTo>
                    <a:pt x="18807" y="43356"/>
                  </a:lnTo>
                  <a:cubicBezTo>
                    <a:pt x="18810" y="43356"/>
                    <a:pt x="18813" y="43356"/>
                    <a:pt x="18815" y="43356"/>
                  </a:cubicBezTo>
                  <a:cubicBezTo>
                    <a:pt x="18866" y="43356"/>
                    <a:pt x="18912" y="43330"/>
                    <a:pt x="18939" y="43267"/>
                  </a:cubicBezTo>
                  <a:cubicBezTo>
                    <a:pt x="19313" y="42374"/>
                    <a:pt x="19793" y="41561"/>
                    <a:pt x="20482" y="40872"/>
                  </a:cubicBezTo>
                  <a:cubicBezTo>
                    <a:pt x="21137" y="40220"/>
                    <a:pt x="21882" y="39805"/>
                    <a:pt x="22659" y="39346"/>
                  </a:cubicBezTo>
                  <a:close/>
                  <a:moveTo>
                    <a:pt x="17267" y="42897"/>
                  </a:moveTo>
                  <a:cubicBezTo>
                    <a:pt x="18987" y="43735"/>
                    <a:pt x="20389" y="44782"/>
                    <a:pt x="21374" y="46466"/>
                  </a:cubicBezTo>
                  <a:cubicBezTo>
                    <a:pt x="21404" y="46515"/>
                    <a:pt x="21447" y="46536"/>
                    <a:pt x="21487" y="46539"/>
                  </a:cubicBezTo>
                  <a:cubicBezTo>
                    <a:pt x="20058" y="47693"/>
                    <a:pt x="19012" y="49518"/>
                    <a:pt x="18930" y="51218"/>
                  </a:cubicBezTo>
                  <a:cubicBezTo>
                    <a:pt x="18394" y="50941"/>
                    <a:pt x="17850" y="50718"/>
                    <a:pt x="17335" y="50563"/>
                  </a:cubicBezTo>
                  <a:cubicBezTo>
                    <a:pt x="17297" y="48903"/>
                    <a:pt x="17270" y="47242"/>
                    <a:pt x="17263" y="45579"/>
                  </a:cubicBezTo>
                  <a:cubicBezTo>
                    <a:pt x="17257" y="44686"/>
                    <a:pt x="17263" y="43790"/>
                    <a:pt x="17267" y="42897"/>
                  </a:cubicBezTo>
                  <a:close/>
                  <a:moveTo>
                    <a:pt x="23469" y="45684"/>
                  </a:moveTo>
                  <a:cubicBezTo>
                    <a:pt x="23862" y="48423"/>
                    <a:pt x="24298" y="51159"/>
                    <a:pt x="24750" y="53884"/>
                  </a:cubicBezTo>
                  <a:cubicBezTo>
                    <a:pt x="23897" y="54035"/>
                    <a:pt x="23160" y="54414"/>
                    <a:pt x="22525" y="54931"/>
                  </a:cubicBezTo>
                  <a:lnTo>
                    <a:pt x="22525" y="54928"/>
                  </a:lnTo>
                  <a:cubicBezTo>
                    <a:pt x="22057" y="53435"/>
                    <a:pt x="20667" y="52177"/>
                    <a:pt x="19169" y="51347"/>
                  </a:cubicBezTo>
                  <a:cubicBezTo>
                    <a:pt x="19193" y="51330"/>
                    <a:pt x="19215" y="51303"/>
                    <a:pt x="19222" y="51267"/>
                  </a:cubicBezTo>
                  <a:cubicBezTo>
                    <a:pt x="19560" y="49983"/>
                    <a:pt x="19910" y="48853"/>
                    <a:pt x="20766" y="47803"/>
                  </a:cubicBezTo>
                  <a:cubicBezTo>
                    <a:pt x="21524" y="46868"/>
                    <a:pt x="22453" y="46281"/>
                    <a:pt x="23469" y="45684"/>
                  </a:cubicBezTo>
                  <a:close/>
                  <a:moveTo>
                    <a:pt x="17336" y="50773"/>
                  </a:moveTo>
                  <a:cubicBezTo>
                    <a:pt x="18329" y="51169"/>
                    <a:pt x="19261" y="51676"/>
                    <a:pt x="20086" y="52369"/>
                  </a:cubicBezTo>
                  <a:cubicBezTo>
                    <a:pt x="21018" y="53152"/>
                    <a:pt x="21555" y="54128"/>
                    <a:pt x="22319" y="55031"/>
                  </a:cubicBezTo>
                  <a:cubicBezTo>
                    <a:pt x="22333" y="55048"/>
                    <a:pt x="22348" y="55057"/>
                    <a:pt x="22362" y="55065"/>
                  </a:cubicBezTo>
                  <a:cubicBezTo>
                    <a:pt x="21090" y="56178"/>
                    <a:pt x="20232" y="57854"/>
                    <a:pt x="19632" y="59371"/>
                  </a:cubicBezTo>
                  <a:cubicBezTo>
                    <a:pt x="19042" y="58938"/>
                    <a:pt x="18388" y="58615"/>
                    <a:pt x="17643" y="58574"/>
                  </a:cubicBezTo>
                  <a:cubicBezTo>
                    <a:pt x="17617" y="58102"/>
                    <a:pt x="17596" y="57629"/>
                    <a:pt x="17573" y="57160"/>
                  </a:cubicBezTo>
                  <a:cubicBezTo>
                    <a:pt x="17466" y="55031"/>
                    <a:pt x="17390" y="52902"/>
                    <a:pt x="17336" y="50773"/>
                  </a:cubicBezTo>
                  <a:close/>
                  <a:moveTo>
                    <a:pt x="24781" y="54073"/>
                  </a:moveTo>
                  <a:cubicBezTo>
                    <a:pt x="25197" y="56589"/>
                    <a:pt x="25621" y="59096"/>
                    <a:pt x="26026" y="61594"/>
                  </a:cubicBezTo>
                  <a:cubicBezTo>
                    <a:pt x="24952" y="61869"/>
                    <a:pt x="23921" y="62518"/>
                    <a:pt x="23050" y="63374"/>
                  </a:cubicBezTo>
                  <a:cubicBezTo>
                    <a:pt x="22578" y="62092"/>
                    <a:pt x="21589" y="61101"/>
                    <a:pt x="20605" y="60186"/>
                  </a:cubicBezTo>
                  <a:cubicBezTo>
                    <a:pt x="20383" y="59983"/>
                    <a:pt x="20156" y="59781"/>
                    <a:pt x="19920" y="59589"/>
                  </a:cubicBezTo>
                  <a:cubicBezTo>
                    <a:pt x="19927" y="59577"/>
                    <a:pt x="19934" y="59570"/>
                    <a:pt x="19940" y="59556"/>
                  </a:cubicBezTo>
                  <a:cubicBezTo>
                    <a:pt x="20919" y="57090"/>
                    <a:pt x="22255" y="55092"/>
                    <a:pt x="24781" y="54073"/>
                  </a:cubicBezTo>
                  <a:close/>
                  <a:moveTo>
                    <a:pt x="17652" y="58740"/>
                  </a:moveTo>
                  <a:lnTo>
                    <a:pt x="17652" y="58740"/>
                  </a:lnTo>
                  <a:cubicBezTo>
                    <a:pt x="19886" y="59532"/>
                    <a:pt x="21854" y="61430"/>
                    <a:pt x="22790" y="63615"/>
                  </a:cubicBezTo>
                  <a:cubicBezTo>
                    <a:pt x="22792" y="63622"/>
                    <a:pt x="22797" y="63627"/>
                    <a:pt x="22800" y="63629"/>
                  </a:cubicBezTo>
                  <a:cubicBezTo>
                    <a:pt x="21497" y="65023"/>
                    <a:pt x="20603" y="66877"/>
                    <a:pt x="20559" y="68581"/>
                  </a:cubicBezTo>
                  <a:cubicBezTo>
                    <a:pt x="20276" y="68554"/>
                    <a:pt x="19992" y="68540"/>
                    <a:pt x="19709" y="68540"/>
                  </a:cubicBezTo>
                  <a:cubicBezTo>
                    <a:pt x="19322" y="68540"/>
                    <a:pt x="18935" y="68566"/>
                    <a:pt x="18550" y="68624"/>
                  </a:cubicBezTo>
                  <a:cubicBezTo>
                    <a:pt x="18004" y="65369"/>
                    <a:pt x="17815" y="62041"/>
                    <a:pt x="17652" y="58740"/>
                  </a:cubicBezTo>
                  <a:close/>
                  <a:moveTo>
                    <a:pt x="26058" y="61780"/>
                  </a:moveTo>
                  <a:cubicBezTo>
                    <a:pt x="26193" y="62611"/>
                    <a:pt x="26327" y="63442"/>
                    <a:pt x="26455" y="64270"/>
                  </a:cubicBezTo>
                  <a:cubicBezTo>
                    <a:pt x="26794" y="66432"/>
                    <a:pt x="27329" y="69148"/>
                    <a:pt x="26659" y="71348"/>
                  </a:cubicBezTo>
                  <a:cubicBezTo>
                    <a:pt x="25087" y="69940"/>
                    <a:pt x="23010" y="68900"/>
                    <a:pt x="20870" y="68617"/>
                  </a:cubicBezTo>
                  <a:cubicBezTo>
                    <a:pt x="21237" y="67038"/>
                    <a:pt x="21652" y="65660"/>
                    <a:pt x="22691" y="64366"/>
                  </a:cubicBezTo>
                  <a:cubicBezTo>
                    <a:pt x="23632" y="63196"/>
                    <a:pt x="24781" y="62496"/>
                    <a:pt x="26058" y="61780"/>
                  </a:cubicBezTo>
                  <a:close/>
                  <a:moveTo>
                    <a:pt x="18581" y="68809"/>
                  </a:moveTo>
                  <a:lnTo>
                    <a:pt x="18581" y="68809"/>
                  </a:lnTo>
                  <a:cubicBezTo>
                    <a:pt x="21569" y="68883"/>
                    <a:pt x="24265" y="69630"/>
                    <a:pt x="26531" y="71718"/>
                  </a:cubicBezTo>
                  <a:lnTo>
                    <a:pt x="26531" y="71719"/>
                  </a:lnTo>
                  <a:cubicBezTo>
                    <a:pt x="26195" y="72600"/>
                    <a:pt x="25642" y="73385"/>
                    <a:pt x="24768" y="73998"/>
                  </a:cubicBezTo>
                  <a:cubicBezTo>
                    <a:pt x="24087" y="74474"/>
                    <a:pt x="23306" y="74739"/>
                    <a:pt x="22547" y="74739"/>
                  </a:cubicBezTo>
                  <a:cubicBezTo>
                    <a:pt x="21654" y="74739"/>
                    <a:pt x="20791" y="74373"/>
                    <a:pt x="20156" y="73553"/>
                  </a:cubicBezTo>
                  <a:cubicBezTo>
                    <a:pt x="19146" y="72253"/>
                    <a:pt x="18850" y="70396"/>
                    <a:pt x="18581" y="68809"/>
                  </a:cubicBezTo>
                  <a:close/>
                  <a:moveTo>
                    <a:pt x="24515" y="1"/>
                  </a:moveTo>
                  <a:cubicBezTo>
                    <a:pt x="22873" y="1"/>
                    <a:pt x="21240" y="385"/>
                    <a:pt x="19717" y="1281"/>
                  </a:cubicBezTo>
                  <a:cubicBezTo>
                    <a:pt x="16738" y="3034"/>
                    <a:pt x="14880" y="7281"/>
                    <a:pt x="16841" y="10394"/>
                  </a:cubicBezTo>
                  <a:cubicBezTo>
                    <a:pt x="14857" y="8965"/>
                    <a:pt x="12460" y="8082"/>
                    <a:pt x="10055" y="8082"/>
                  </a:cubicBezTo>
                  <a:cubicBezTo>
                    <a:pt x="8712" y="8082"/>
                    <a:pt x="7366" y="8357"/>
                    <a:pt x="6090" y="8968"/>
                  </a:cubicBezTo>
                  <a:cubicBezTo>
                    <a:pt x="2426" y="10717"/>
                    <a:pt x="507" y="14898"/>
                    <a:pt x="13" y="18752"/>
                  </a:cubicBezTo>
                  <a:cubicBezTo>
                    <a:pt x="0" y="18853"/>
                    <a:pt x="75" y="18927"/>
                    <a:pt x="162" y="18927"/>
                  </a:cubicBezTo>
                  <a:cubicBezTo>
                    <a:pt x="189" y="18927"/>
                    <a:pt x="218" y="18919"/>
                    <a:pt x="245" y="18903"/>
                  </a:cubicBezTo>
                  <a:cubicBezTo>
                    <a:pt x="1582" y="18094"/>
                    <a:pt x="2930" y="17306"/>
                    <a:pt x="4277" y="16516"/>
                  </a:cubicBezTo>
                  <a:lnTo>
                    <a:pt x="4277" y="16516"/>
                  </a:lnTo>
                  <a:lnTo>
                    <a:pt x="3932" y="17526"/>
                  </a:lnTo>
                  <a:cubicBezTo>
                    <a:pt x="3899" y="17620"/>
                    <a:pt x="3968" y="17727"/>
                    <a:pt x="4058" y="17727"/>
                  </a:cubicBezTo>
                  <a:cubicBezTo>
                    <a:pt x="4083" y="17727"/>
                    <a:pt x="4109" y="17719"/>
                    <a:pt x="4136" y="17700"/>
                  </a:cubicBezTo>
                  <a:cubicBezTo>
                    <a:pt x="5655" y="16648"/>
                    <a:pt x="7240" y="15719"/>
                    <a:pt x="8901" y="14915"/>
                  </a:cubicBezTo>
                  <a:lnTo>
                    <a:pt x="8901" y="14915"/>
                  </a:lnTo>
                  <a:cubicBezTo>
                    <a:pt x="8717" y="15245"/>
                    <a:pt x="8488" y="15526"/>
                    <a:pt x="8179" y="15793"/>
                  </a:cubicBezTo>
                  <a:cubicBezTo>
                    <a:pt x="8088" y="15872"/>
                    <a:pt x="8134" y="16051"/>
                    <a:pt x="8246" y="16051"/>
                  </a:cubicBezTo>
                  <a:cubicBezTo>
                    <a:pt x="8265" y="16051"/>
                    <a:pt x="8285" y="16046"/>
                    <a:pt x="8306" y="16035"/>
                  </a:cubicBezTo>
                  <a:cubicBezTo>
                    <a:pt x="9084" y="15651"/>
                    <a:pt x="9876" y="15327"/>
                    <a:pt x="10698" y="15049"/>
                  </a:cubicBezTo>
                  <a:lnTo>
                    <a:pt x="10698" y="15049"/>
                  </a:lnTo>
                  <a:cubicBezTo>
                    <a:pt x="8229" y="16531"/>
                    <a:pt x="6361" y="19393"/>
                    <a:pt x="5574" y="21935"/>
                  </a:cubicBezTo>
                  <a:cubicBezTo>
                    <a:pt x="4182" y="26432"/>
                    <a:pt x="5542" y="31338"/>
                    <a:pt x="8858" y="34633"/>
                  </a:cubicBezTo>
                  <a:cubicBezTo>
                    <a:pt x="8885" y="34659"/>
                    <a:pt x="8919" y="34671"/>
                    <a:pt x="8953" y="34671"/>
                  </a:cubicBezTo>
                  <a:cubicBezTo>
                    <a:pt x="9025" y="34671"/>
                    <a:pt x="9097" y="34620"/>
                    <a:pt x="9110" y="34546"/>
                  </a:cubicBezTo>
                  <a:cubicBezTo>
                    <a:pt x="9379" y="32792"/>
                    <a:pt x="9650" y="31038"/>
                    <a:pt x="9923" y="29284"/>
                  </a:cubicBezTo>
                  <a:cubicBezTo>
                    <a:pt x="10051" y="29640"/>
                    <a:pt x="10211" y="29983"/>
                    <a:pt x="10406" y="30320"/>
                  </a:cubicBezTo>
                  <a:cubicBezTo>
                    <a:pt x="10431" y="30363"/>
                    <a:pt x="10468" y="30381"/>
                    <a:pt x="10506" y="30381"/>
                  </a:cubicBezTo>
                  <a:cubicBezTo>
                    <a:pt x="10570" y="30381"/>
                    <a:pt x="10636" y="30332"/>
                    <a:pt x="10656" y="30268"/>
                  </a:cubicBezTo>
                  <a:cubicBezTo>
                    <a:pt x="11261" y="28245"/>
                    <a:pt x="11867" y="26222"/>
                    <a:pt x="12474" y="24197"/>
                  </a:cubicBezTo>
                  <a:cubicBezTo>
                    <a:pt x="12564" y="24528"/>
                    <a:pt x="12656" y="24857"/>
                    <a:pt x="12745" y="25186"/>
                  </a:cubicBezTo>
                  <a:cubicBezTo>
                    <a:pt x="12762" y="25249"/>
                    <a:pt x="12808" y="25276"/>
                    <a:pt x="12857" y="25276"/>
                  </a:cubicBezTo>
                  <a:cubicBezTo>
                    <a:pt x="12921" y="25276"/>
                    <a:pt x="12990" y="25231"/>
                    <a:pt x="13009" y="25164"/>
                  </a:cubicBezTo>
                  <a:cubicBezTo>
                    <a:pt x="13406" y="23822"/>
                    <a:pt x="13931" y="22538"/>
                    <a:pt x="14580" y="21307"/>
                  </a:cubicBezTo>
                  <a:cubicBezTo>
                    <a:pt x="14592" y="21463"/>
                    <a:pt x="14620" y="21619"/>
                    <a:pt x="14669" y="21800"/>
                  </a:cubicBezTo>
                  <a:cubicBezTo>
                    <a:pt x="14686" y="21859"/>
                    <a:pt x="14742" y="21888"/>
                    <a:pt x="14798" y="21888"/>
                  </a:cubicBezTo>
                  <a:cubicBezTo>
                    <a:pt x="14851" y="21888"/>
                    <a:pt x="14904" y="21862"/>
                    <a:pt x="14928" y="21811"/>
                  </a:cubicBezTo>
                  <a:cubicBezTo>
                    <a:pt x="15442" y="20663"/>
                    <a:pt x="16145" y="19671"/>
                    <a:pt x="17058" y="18803"/>
                  </a:cubicBezTo>
                  <a:cubicBezTo>
                    <a:pt x="17081" y="18781"/>
                    <a:pt x="17091" y="18759"/>
                    <a:pt x="17095" y="18733"/>
                  </a:cubicBezTo>
                  <a:cubicBezTo>
                    <a:pt x="17459" y="18859"/>
                    <a:pt x="17842" y="18931"/>
                    <a:pt x="18229" y="18945"/>
                  </a:cubicBezTo>
                  <a:cubicBezTo>
                    <a:pt x="17391" y="27141"/>
                    <a:pt x="16958" y="35370"/>
                    <a:pt x="16927" y="43607"/>
                  </a:cubicBezTo>
                  <a:cubicBezTo>
                    <a:pt x="16911" y="47869"/>
                    <a:pt x="17002" y="52133"/>
                    <a:pt x="17199" y="56390"/>
                  </a:cubicBezTo>
                  <a:cubicBezTo>
                    <a:pt x="17233" y="57118"/>
                    <a:pt x="17266" y="57847"/>
                    <a:pt x="17300" y="58578"/>
                  </a:cubicBezTo>
                  <a:cubicBezTo>
                    <a:pt x="17277" y="58582"/>
                    <a:pt x="17278" y="58616"/>
                    <a:pt x="17301" y="58623"/>
                  </a:cubicBezTo>
                  <a:cubicBezTo>
                    <a:pt x="17374" y="60166"/>
                    <a:pt x="17455" y="61715"/>
                    <a:pt x="17575" y="63258"/>
                  </a:cubicBezTo>
                  <a:cubicBezTo>
                    <a:pt x="17716" y="65079"/>
                    <a:pt x="17912" y="66895"/>
                    <a:pt x="18209" y="68689"/>
                  </a:cubicBezTo>
                  <a:cubicBezTo>
                    <a:pt x="18166" y="68718"/>
                    <a:pt x="18173" y="68781"/>
                    <a:pt x="18224" y="68795"/>
                  </a:cubicBezTo>
                  <a:cubicBezTo>
                    <a:pt x="18614" y="71145"/>
                    <a:pt x="19242" y="74838"/>
                    <a:pt x="22199" y="75117"/>
                  </a:cubicBezTo>
                  <a:cubicBezTo>
                    <a:pt x="22323" y="75129"/>
                    <a:pt x="22445" y="75135"/>
                    <a:pt x="22566" y="75135"/>
                  </a:cubicBezTo>
                  <a:cubicBezTo>
                    <a:pt x="24957" y="75135"/>
                    <a:pt x="26747" y="72923"/>
                    <a:pt x="27175" y="70721"/>
                  </a:cubicBezTo>
                  <a:cubicBezTo>
                    <a:pt x="27506" y="69023"/>
                    <a:pt x="27275" y="67276"/>
                    <a:pt x="27020" y="65588"/>
                  </a:cubicBezTo>
                  <a:cubicBezTo>
                    <a:pt x="26711" y="63569"/>
                    <a:pt x="26383" y="61553"/>
                    <a:pt x="26053" y="59538"/>
                  </a:cubicBezTo>
                  <a:cubicBezTo>
                    <a:pt x="25370" y="55352"/>
                    <a:pt x="24669" y="51166"/>
                    <a:pt x="24059" y="46967"/>
                  </a:cubicBezTo>
                  <a:cubicBezTo>
                    <a:pt x="22714" y="37693"/>
                    <a:pt x="21991" y="28437"/>
                    <a:pt x="22502" y="19071"/>
                  </a:cubicBezTo>
                  <a:lnTo>
                    <a:pt x="22502" y="19071"/>
                  </a:lnTo>
                  <a:cubicBezTo>
                    <a:pt x="23327" y="19459"/>
                    <a:pt x="23999" y="19967"/>
                    <a:pt x="24592" y="20659"/>
                  </a:cubicBezTo>
                  <a:cubicBezTo>
                    <a:pt x="24622" y="20694"/>
                    <a:pt x="24662" y="20711"/>
                    <a:pt x="24701" y="20711"/>
                  </a:cubicBezTo>
                  <a:cubicBezTo>
                    <a:pt x="24756" y="20711"/>
                    <a:pt x="24808" y="20676"/>
                    <a:pt x="24826" y="20608"/>
                  </a:cubicBezTo>
                  <a:cubicBezTo>
                    <a:pt x="24888" y="20378"/>
                    <a:pt x="24918" y="20176"/>
                    <a:pt x="24930" y="19962"/>
                  </a:cubicBezTo>
                  <a:cubicBezTo>
                    <a:pt x="25628" y="20809"/>
                    <a:pt x="26198" y="21722"/>
                    <a:pt x="26644" y="22733"/>
                  </a:cubicBezTo>
                  <a:cubicBezTo>
                    <a:pt x="26669" y="22789"/>
                    <a:pt x="26716" y="22815"/>
                    <a:pt x="26763" y="22815"/>
                  </a:cubicBezTo>
                  <a:cubicBezTo>
                    <a:pt x="26817" y="22815"/>
                    <a:pt x="26871" y="22780"/>
                    <a:pt x="26890" y="22713"/>
                  </a:cubicBezTo>
                  <a:cubicBezTo>
                    <a:pt x="26982" y="22393"/>
                    <a:pt x="27074" y="22071"/>
                    <a:pt x="27167" y="21751"/>
                  </a:cubicBezTo>
                  <a:cubicBezTo>
                    <a:pt x="28072" y="23148"/>
                    <a:pt x="28737" y="24652"/>
                    <a:pt x="29167" y="26266"/>
                  </a:cubicBezTo>
                  <a:cubicBezTo>
                    <a:pt x="29183" y="26321"/>
                    <a:pt x="29226" y="26345"/>
                    <a:pt x="29271" y="26345"/>
                  </a:cubicBezTo>
                  <a:cubicBezTo>
                    <a:pt x="29318" y="26345"/>
                    <a:pt x="29368" y="26320"/>
                    <a:pt x="29393" y="26278"/>
                  </a:cubicBezTo>
                  <a:cubicBezTo>
                    <a:pt x="29573" y="25983"/>
                    <a:pt x="29700" y="25697"/>
                    <a:pt x="29793" y="25386"/>
                  </a:cubicBezTo>
                  <a:cubicBezTo>
                    <a:pt x="30328" y="27144"/>
                    <a:pt x="30866" y="28901"/>
                    <a:pt x="31382" y="30662"/>
                  </a:cubicBezTo>
                  <a:cubicBezTo>
                    <a:pt x="31400" y="30727"/>
                    <a:pt x="31461" y="30761"/>
                    <a:pt x="31523" y="30761"/>
                  </a:cubicBezTo>
                  <a:cubicBezTo>
                    <a:pt x="31565" y="30761"/>
                    <a:pt x="31608" y="30745"/>
                    <a:pt x="31637" y="30710"/>
                  </a:cubicBezTo>
                  <a:cubicBezTo>
                    <a:pt x="34288" y="27451"/>
                    <a:pt x="34944" y="22725"/>
                    <a:pt x="33209" y="18885"/>
                  </a:cubicBezTo>
                  <a:cubicBezTo>
                    <a:pt x="32321" y="16921"/>
                    <a:pt x="30815" y="15214"/>
                    <a:pt x="28982" y="14029"/>
                  </a:cubicBezTo>
                  <a:lnTo>
                    <a:pt x="28982" y="14029"/>
                  </a:lnTo>
                  <a:cubicBezTo>
                    <a:pt x="28986" y="14029"/>
                    <a:pt x="28989" y="14030"/>
                    <a:pt x="28992" y="14030"/>
                  </a:cubicBezTo>
                  <a:cubicBezTo>
                    <a:pt x="29119" y="14030"/>
                    <a:pt x="29200" y="13867"/>
                    <a:pt x="29092" y="13777"/>
                  </a:cubicBezTo>
                  <a:cubicBezTo>
                    <a:pt x="28790" y="13527"/>
                    <a:pt x="28516" y="13258"/>
                    <a:pt x="28260" y="12966"/>
                  </a:cubicBezTo>
                  <a:lnTo>
                    <a:pt x="28260" y="12966"/>
                  </a:lnTo>
                  <a:cubicBezTo>
                    <a:pt x="29290" y="13027"/>
                    <a:pt x="30260" y="13249"/>
                    <a:pt x="31224" y="13647"/>
                  </a:cubicBezTo>
                  <a:cubicBezTo>
                    <a:pt x="31247" y="13656"/>
                    <a:pt x="31268" y="13660"/>
                    <a:pt x="31288" y="13660"/>
                  </a:cubicBezTo>
                  <a:cubicBezTo>
                    <a:pt x="31407" y="13660"/>
                    <a:pt x="31477" y="13510"/>
                    <a:pt x="31381" y="13408"/>
                  </a:cubicBezTo>
                  <a:cubicBezTo>
                    <a:pt x="31121" y="13167"/>
                    <a:pt x="30950" y="12889"/>
                    <a:pt x="30867" y="12574"/>
                  </a:cubicBezTo>
                  <a:lnTo>
                    <a:pt x="30867" y="12574"/>
                  </a:lnTo>
                  <a:cubicBezTo>
                    <a:pt x="32561" y="12990"/>
                    <a:pt x="34260" y="13404"/>
                    <a:pt x="35954" y="13819"/>
                  </a:cubicBezTo>
                  <a:cubicBezTo>
                    <a:pt x="35966" y="13822"/>
                    <a:pt x="35978" y="13823"/>
                    <a:pt x="35989" y="13823"/>
                  </a:cubicBezTo>
                  <a:cubicBezTo>
                    <a:pt x="36114" y="13823"/>
                    <a:pt x="36165" y="13653"/>
                    <a:pt x="36075" y="13566"/>
                  </a:cubicBezTo>
                  <a:cubicBezTo>
                    <a:pt x="35478" y="12979"/>
                    <a:pt x="34881" y="12394"/>
                    <a:pt x="34285" y="11808"/>
                  </a:cubicBezTo>
                  <a:lnTo>
                    <a:pt x="34285" y="11808"/>
                  </a:lnTo>
                  <a:cubicBezTo>
                    <a:pt x="35689" y="12109"/>
                    <a:pt x="37090" y="12406"/>
                    <a:pt x="38492" y="12704"/>
                  </a:cubicBezTo>
                  <a:cubicBezTo>
                    <a:pt x="38500" y="12705"/>
                    <a:pt x="38509" y="12706"/>
                    <a:pt x="38517" y="12706"/>
                  </a:cubicBezTo>
                  <a:cubicBezTo>
                    <a:pt x="38596" y="12706"/>
                    <a:pt x="38680" y="12635"/>
                    <a:pt x="38665" y="12550"/>
                  </a:cubicBezTo>
                  <a:cubicBezTo>
                    <a:pt x="37983" y="8767"/>
                    <a:pt x="33181" y="6722"/>
                    <a:pt x="29734" y="6722"/>
                  </a:cubicBezTo>
                  <a:cubicBezTo>
                    <a:pt x="29724" y="6722"/>
                    <a:pt x="29715" y="6722"/>
                    <a:pt x="29705" y="6722"/>
                  </a:cubicBezTo>
                  <a:cubicBezTo>
                    <a:pt x="27105" y="6726"/>
                    <a:pt x="24565" y="7806"/>
                    <a:pt x="22693" y="9585"/>
                  </a:cubicBezTo>
                  <a:cubicBezTo>
                    <a:pt x="22467" y="9493"/>
                    <a:pt x="22237" y="9401"/>
                    <a:pt x="22008" y="9312"/>
                  </a:cubicBezTo>
                  <a:lnTo>
                    <a:pt x="23808" y="8158"/>
                  </a:lnTo>
                  <a:cubicBezTo>
                    <a:pt x="23905" y="8095"/>
                    <a:pt x="23879" y="7961"/>
                    <a:pt x="23788" y="7909"/>
                  </a:cubicBezTo>
                  <a:cubicBezTo>
                    <a:pt x="23541" y="7768"/>
                    <a:pt x="23291" y="7622"/>
                    <a:pt x="23044" y="7481"/>
                  </a:cubicBezTo>
                  <a:cubicBezTo>
                    <a:pt x="24706" y="6545"/>
                    <a:pt x="26392" y="5650"/>
                    <a:pt x="28108" y="4812"/>
                  </a:cubicBezTo>
                  <a:cubicBezTo>
                    <a:pt x="28226" y="4756"/>
                    <a:pt x="28244" y="4601"/>
                    <a:pt x="28123" y="4536"/>
                  </a:cubicBezTo>
                  <a:cubicBezTo>
                    <a:pt x="27849" y="4382"/>
                    <a:pt x="27590" y="4272"/>
                    <a:pt x="27315" y="4183"/>
                  </a:cubicBezTo>
                  <a:cubicBezTo>
                    <a:pt x="28889" y="3700"/>
                    <a:pt x="30461" y="3218"/>
                    <a:pt x="32035" y="2735"/>
                  </a:cubicBezTo>
                  <a:cubicBezTo>
                    <a:pt x="32186" y="2688"/>
                    <a:pt x="32160" y="2505"/>
                    <a:pt x="32052" y="2434"/>
                  </a:cubicBezTo>
                  <a:cubicBezTo>
                    <a:pt x="29799" y="987"/>
                    <a:pt x="27146" y="1"/>
                    <a:pt x="2451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 name="Google Shape;77;p2"/>
          <p:cNvGrpSpPr/>
          <p:nvPr/>
        </p:nvGrpSpPr>
        <p:grpSpPr>
          <a:xfrm>
            <a:off x="-2628756" y="6138680"/>
            <a:ext cx="9500925" cy="868789"/>
            <a:chOff x="-229753" y="4473097"/>
            <a:chExt cx="9605951" cy="875090"/>
          </a:xfrm>
        </p:grpSpPr>
        <p:grpSp>
          <p:nvGrpSpPr>
            <p:cNvPr id="78" name="Google Shape;78;p2"/>
            <p:cNvGrpSpPr/>
            <p:nvPr/>
          </p:nvGrpSpPr>
          <p:grpSpPr>
            <a:xfrm>
              <a:off x="7873659" y="4902960"/>
              <a:ext cx="1502539" cy="388102"/>
              <a:chOff x="5130459" y="3745735"/>
              <a:chExt cx="1502539" cy="388102"/>
            </a:xfrm>
          </p:grpSpPr>
          <p:sp>
            <p:nvSpPr>
              <p:cNvPr id="79" name="Google Shape;79;p2"/>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9" name="Google Shape;99;p2"/>
            <p:cNvGrpSpPr/>
            <p:nvPr/>
          </p:nvGrpSpPr>
          <p:grpSpPr>
            <a:xfrm>
              <a:off x="-229753" y="4473097"/>
              <a:ext cx="5029191" cy="875090"/>
              <a:chOff x="408363" y="275150"/>
              <a:chExt cx="2598125" cy="452875"/>
            </a:xfrm>
          </p:grpSpPr>
          <p:sp>
            <p:nvSpPr>
              <p:cNvPr id="100" name="Google Shape;100;p2"/>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6" name="Google Shape;186;p2"/>
            <p:cNvGrpSpPr/>
            <p:nvPr/>
          </p:nvGrpSpPr>
          <p:grpSpPr>
            <a:xfrm flipH="1">
              <a:off x="4567334" y="4473097"/>
              <a:ext cx="4013529" cy="859004"/>
              <a:chOff x="408363" y="283475"/>
              <a:chExt cx="2073425" cy="444550"/>
            </a:xfrm>
          </p:grpSpPr>
          <p:sp>
            <p:nvSpPr>
              <p:cNvPr id="187" name="Google Shape;187;p2"/>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57" name="Google Shape;257;p2"/>
          <p:cNvGrpSpPr/>
          <p:nvPr/>
        </p:nvGrpSpPr>
        <p:grpSpPr>
          <a:xfrm>
            <a:off x="6228076" y="6138680"/>
            <a:ext cx="9500925" cy="868789"/>
            <a:chOff x="-229753" y="4473097"/>
            <a:chExt cx="9605951" cy="875090"/>
          </a:xfrm>
        </p:grpSpPr>
        <p:grpSp>
          <p:nvGrpSpPr>
            <p:cNvPr id="258" name="Google Shape;258;p2"/>
            <p:cNvGrpSpPr/>
            <p:nvPr/>
          </p:nvGrpSpPr>
          <p:grpSpPr>
            <a:xfrm>
              <a:off x="7873659" y="4902960"/>
              <a:ext cx="1502539" cy="388102"/>
              <a:chOff x="5130459" y="3745735"/>
              <a:chExt cx="1502539" cy="388102"/>
            </a:xfrm>
          </p:grpSpPr>
          <p:sp>
            <p:nvSpPr>
              <p:cNvPr id="259" name="Google Shape;259;p2"/>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9" name="Google Shape;279;p2"/>
            <p:cNvGrpSpPr/>
            <p:nvPr/>
          </p:nvGrpSpPr>
          <p:grpSpPr>
            <a:xfrm>
              <a:off x="-229753" y="4473097"/>
              <a:ext cx="5029191" cy="875090"/>
              <a:chOff x="408363" y="275150"/>
              <a:chExt cx="2598125" cy="452875"/>
            </a:xfrm>
          </p:grpSpPr>
          <p:sp>
            <p:nvSpPr>
              <p:cNvPr id="280" name="Google Shape;280;p2"/>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6" name="Google Shape;366;p2"/>
            <p:cNvGrpSpPr/>
            <p:nvPr/>
          </p:nvGrpSpPr>
          <p:grpSpPr>
            <a:xfrm flipH="1">
              <a:off x="4567334" y="4473097"/>
              <a:ext cx="4013529" cy="859004"/>
              <a:chOff x="408363" y="283475"/>
              <a:chExt cx="2073425" cy="444550"/>
            </a:xfrm>
          </p:grpSpPr>
          <p:sp>
            <p:nvSpPr>
              <p:cNvPr id="367" name="Google Shape;367;p2"/>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37" name="Google Shape;437;p2"/>
          <p:cNvGrpSpPr/>
          <p:nvPr/>
        </p:nvGrpSpPr>
        <p:grpSpPr>
          <a:xfrm rot="-9503680" flipH="1">
            <a:off x="10773919" y="5279218"/>
            <a:ext cx="1909067" cy="2587713"/>
            <a:chOff x="4833338" y="4797750"/>
            <a:chExt cx="542950" cy="735925"/>
          </a:xfrm>
        </p:grpSpPr>
        <p:sp>
          <p:nvSpPr>
            <p:cNvPr id="438" name="Google Shape;438;p2"/>
            <p:cNvSpPr/>
            <p:nvPr/>
          </p:nvSpPr>
          <p:spPr>
            <a:xfrm>
              <a:off x="4856838" y="4970700"/>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4933588" y="4934575"/>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5082213" y="4960000"/>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5088238" y="4968350"/>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5100563" y="5283200"/>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5075888" y="4955375"/>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5082213" y="4959950"/>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5088238" y="4968350"/>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5086238" y="4967750"/>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5046213" y="5427725"/>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4980613" y="5331575"/>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4950863" y="5226700"/>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4968038" y="5109150"/>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4975188" y="4958025"/>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5119788" y="5383275"/>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5243188" y="5191850"/>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5000813" y="4967150"/>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5032188" y="5126325"/>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4984938" y="5144525"/>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5022738" y="5228525"/>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5009088" y="5323950"/>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5054538" y="5410275"/>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4927688" y="4929125"/>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5064813" y="4955275"/>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4855213" y="4955400"/>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4854088" y="4858000"/>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4840463" y="4802775"/>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4848563" y="4854175"/>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4855213" y="4955400"/>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4854088" y="4858000"/>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4875588" y="5042700"/>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4854188" y="5198200"/>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4864213" y="4956575"/>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4852463" y="5180925"/>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4850088" y="5127025"/>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4841288" y="5081725"/>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4843463" y="5071250"/>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4841138" y="4997475"/>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4857538" y="4962750"/>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4902713" y="4892225"/>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4944063" y="4860975"/>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5017163" y="4815550"/>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5084188" y="4806250"/>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5205388" y="4989850"/>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5124638" y="5039200"/>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5059488" y="5106000"/>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4972963" y="5168875"/>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4916263" y="5143025"/>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4954913" y="5096750"/>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5002263" y="5063200"/>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5017338" y="5011450"/>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5077488" y="4965925"/>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5068988" y="4831175"/>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4833338" y="4797750"/>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2" name="Google Shape;492;p2"/>
          <p:cNvSpPr txBox="1">
            <a:spLocks noGrp="1"/>
          </p:cNvSpPr>
          <p:nvPr>
            <p:ph type="ctrTitle"/>
          </p:nvPr>
        </p:nvSpPr>
        <p:spPr>
          <a:xfrm>
            <a:off x="1816568" y="1583205"/>
            <a:ext cx="6245600" cy="33276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3"/>
              </a:buClr>
              <a:buSzPts val="5200"/>
              <a:buNone/>
              <a:defRPr sz="6933">
                <a:solidFill>
                  <a:schemeClr val="accent3"/>
                </a:solidFill>
              </a:defRPr>
            </a:lvl1pPr>
            <a:lvl2pPr lvl="1" algn="ctr">
              <a:spcBef>
                <a:spcPts val="267"/>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grpSp>
        <p:nvGrpSpPr>
          <p:cNvPr id="493" name="Google Shape;493;p2"/>
          <p:cNvGrpSpPr/>
          <p:nvPr/>
        </p:nvGrpSpPr>
        <p:grpSpPr>
          <a:xfrm>
            <a:off x="-526405" y="159756"/>
            <a:ext cx="1555863" cy="1119149"/>
            <a:chOff x="4797000" y="1750925"/>
            <a:chExt cx="342550" cy="246400"/>
          </a:xfrm>
        </p:grpSpPr>
        <p:sp>
          <p:nvSpPr>
            <p:cNvPr id="494" name="Google Shape;494;p2"/>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7" name="Google Shape;497;p2"/>
          <p:cNvGrpSpPr/>
          <p:nvPr/>
        </p:nvGrpSpPr>
        <p:grpSpPr>
          <a:xfrm>
            <a:off x="1911814" y="87643"/>
            <a:ext cx="719100" cy="530239"/>
            <a:chOff x="5165350" y="2018400"/>
            <a:chExt cx="244825" cy="180525"/>
          </a:xfrm>
        </p:grpSpPr>
        <p:sp>
          <p:nvSpPr>
            <p:cNvPr id="498" name="Google Shape;498;p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3" name="Google Shape;503;p2"/>
          <p:cNvGrpSpPr/>
          <p:nvPr/>
        </p:nvGrpSpPr>
        <p:grpSpPr>
          <a:xfrm>
            <a:off x="9129932" y="-95189"/>
            <a:ext cx="1245512" cy="895877"/>
            <a:chOff x="4797000" y="1750925"/>
            <a:chExt cx="342550" cy="246400"/>
          </a:xfrm>
        </p:grpSpPr>
        <p:sp>
          <p:nvSpPr>
            <p:cNvPr id="504" name="Google Shape;504;p2"/>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7" name="Google Shape;507;p2"/>
          <p:cNvGrpSpPr/>
          <p:nvPr/>
        </p:nvGrpSpPr>
        <p:grpSpPr>
          <a:xfrm rot="10800000" flipH="1">
            <a:off x="5850081" y="-212990"/>
            <a:ext cx="719100" cy="530239"/>
            <a:chOff x="5165350" y="2018400"/>
            <a:chExt cx="244825" cy="180525"/>
          </a:xfrm>
        </p:grpSpPr>
        <p:sp>
          <p:nvSpPr>
            <p:cNvPr id="508" name="Google Shape;508;p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3" name="Google Shape;513;p2"/>
          <p:cNvGrpSpPr/>
          <p:nvPr/>
        </p:nvGrpSpPr>
        <p:grpSpPr>
          <a:xfrm>
            <a:off x="11731944" y="-12926"/>
            <a:ext cx="1016735" cy="731348"/>
            <a:chOff x="4797000" y="1750925"/>
            <a:chExt cx="342550" cy="246400"/>
          </a:xfrm>
        </p:grpSpPr>
        <p:sp>
          <p:nvSpPr>
            <p:cNvPr id="514" name="Google Shape;514;p2"/>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7" name="Google Shape;517;p2"/>
          <p:cNvSpPr txBox="1">
            <a:spLocks noGrp="1"/>
          </p:cNvSpPr>
          <p:nvPr>
            <p:ph type="subTitle" idx="1"/>
          </p:nvPr>
        </p:nvSpPr>
        <p:spPr>
          <a:xfrm>
            <a:off x="1819768" y="4787195"/>
            <a:ext cx="6242400" cy="487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133">
                <a:solidFill>
                  <a:schemeClr val="dk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518" name="Google Shape;518;p2"/>
          <p:cNvGrpSpPr/>
          <p:nvPr/>
        </p:nvGrpSpPr>
        <p:grpSpPr>
          <a:xfrm>
            <a:off x="-811931" y="2632039"/>
            <a:ext cx="2500363" cy="4856395"/>
            <a:chOff x="-483250" y="1431772"/>
            <a:chExt cx="2140966" cy="4158347"/>
          </a:xfrm>
        </p:grpSpPr>
        <p:sp>
          <p:nvSpPr>
            <p:cNvPr id="519" name="Google Shape;519;p2"/>
            <p:cNvSpPr/>
            <p:nvPr/>
          </p:nvSpPr>
          <p:spPr>
            <a:xfrm>
              <a:off x="657322" y="1821077"/>
              <a:ext cx="977393" cy="367435"/>
            </a:xfrm>
            <a:custGeom>
              <a:avLst/>
              <a:gdLst/>
              <a:ahLst/>
              <a:cxnLst/>
              <a:rect l="l" t="t" r="r" b="b"/>
              <a:pathLst>
                <a:path w="17660" h="6639" extrusionOk="0">
                  <a:moveTo>
                    <a:pt x="9131" y="0"/>
                  </a:moveTo>
                  <a:cubicBezTo>
                    <a:pt x="5261" y="0"/>
                    <a:pt x="1816" y="2345"/>
                    <a:pt x="8" y="5798"/>
                  </a:cubicBezTo>
                  <a:cubicBezTo>
                    <a:pt x="6" y="5802"/>
                    <a:pt x="3" y="5805"/>
                    <a:pt x="1" y="5809"/>
                  </a:cubicBezTo>
                  <a:cubicBezTo>
                    <a:pt x="54" y="5857"/>
                    <a:pt x="109" y="5907"/>
                    <a:pt x="160" y="5959"/>
                  </a:cubicBezTo>
                  <a:cubicBezTo>
                    <a:pt x="654" y="5278"/>
                    <a:pt x="1286" y="4995"/>
                    <a:pt x="1937" y="4995"/>
                  </a:cubicBezTo>
                  <a:cubicBezTo>
                    <a:pt x="2366" y="4995"/>
                    <a:pt x="2804" y="5118"/>
                    <a:pt x="3215" y="5331"/>
                  </a:cubicBezTo>
                  <a:cubicBezTo>
                    <a:pt x="3224" y="5305"/>
                    <a:pt x="3242" y="5283"/>
                    <a:pt x="3276" y="5283"/>
                  </a:cubicBezTo>
                  <a:cubicBezTo>
                    <a:pt x="3277" y="5283"/>
                    <a:pt x="3278" y="5283"/>
                    <a:pt x="3279" y="5283"/>
                  </a:cubicBezTo>
                  <a:cubicBezTo>
                    <a:pt x="4856" y="5370"/>
                    <a:pt x="6389" y="5855"/>
                    <a:pt x="7770" y="6630"/>
                  </a:cubicBezTo>
                  <a:cubicBezTo>
                    <a:pt x="7784" y="6625"/>
                    <a:pt x="7801" y="6623"/>
                    <a:pt x="7819" y="6623"/>
                  </a:cubicBezTo>
                  <a:cubicBezTo>
                    <a:pt x="7826" y="6623"/>
                    <a:pt x="7832" y="6623"/>
                    <a:pt x="7839" y="6624"/>
                  </a:cubicBezTo>
                  <a:lnTo>
                    <a:pt x="7928" y="6638"/>
                  </a:lnTo>
                  <a:cubicBezTo>
                    <a:pt x="7672" y="6395"/>
                    <a:pt x="7434" y="6141"/>
                    <a:pt x="7208" y="5857"/>
                  </a:cubicBezTo>
                  <a:cubicBezTo>
                    <a:pt x="7144" y="5778"/>
                    <a:pt x="7209" y="5631"/>
                    <a:pt x="7314" y="5631"/>
                  </a:cubicBezTo>
                  <a:cubicBezTo>
                    <a:pt x="7315" y="5631"/>
                    <a:pt x="7317" y="5631"/>
                    <a:pt x="7318" y="5631"/>
                  </a:cubicBezTo>
                  <a:cubicBezTo>
                    <a:pt x="8333" y="5655"/>
                    <a:pt x="9300" y="5833"/>
                    <a:pt x="10243" y="6165"/>
                  </a:cubicBezTo>
                  <a:cubicBezTo>
                    <a:pt x="10102" y="5942"/>
                    <a:pt x="10008" y="5703"/>
                    <a:pt x="9940" y="5396"/>
                  </a:cubicBezTo>
                  <a:cubicBezTo>
                    <a:pt x="9920" y="5307"/>
                    <a:pt x="9972" y="5201"/>
                    <a:pt x="10069" y="5201"/>
                  </a:cubicBezTo>
                  <a:cubicBezTo>
                    <a:pt x="10081" y="5201"/>
                    <a:pt x="10093" y="5202"/>
                    <a:pt x="10105" y="5205"/>
                  </a:cubicBezTo>
                  <a:cubicBezTo>
                    <a:pt x="11702" y="5593"/>
                    <a:pt x="13300" y="5986"/>
                    <a:pt x="14898" y="6377"/>
                  </a:cubicBezTo>
                  <a:cubicBezTo>
                    <a:pt x="14308" y="5798"/>
                    <a:pt x="13721" y="5222"/>
                    <a:pt x="13131" y="4640"/>
                  </a:cubicBezTo>
                  <a:cubicBezTo>
                    <a:pt x="13039" y="4552"/>
                    <a:pt x="13095" y="4385"/>
                    <a:pt x="13220" y="4385"/>
                  </a:cubicBezTo>
                  <a:cubicBezTo>
                    <a:pt x="13231" y="4385"/>
                    <a:pt x="13242" y="4387"/>
                    <a:pt x="13253" y="4389"/>
                  </a:cubicBezTo>
                  <a:cubicBezTo>
                    <a:pt x="14490" y="4653"/>
                    <a:pt x="15728" y="4916"/>
                    <a:pt x="16966" y="5180"/>
                  </a:cubicBezTo>
                  <a:cubicBezTo>
                    <a:pt x="17156" y="5219"/>
                    <a:pt x="17310" y="5285"/>
                    <a:pt x="17422" y="5285"/>
                  </a:cubicBezTo>
                  <a:cubicBezTo>
                    <a:pt x="17540" y="5285"/>
                    <a:pt x="17614" y="5213"/>
                    <a:pt x="17639" y="4964"/>
                  </a:cubicBezTo>
                  <a:cubicBezTo>
                    <a:pt x="17660" y="4743"/>
                    <a:pt x="17355" y="4311"/>
                    <a:pt x="17252" y="4142"/>
                  </a:cubicBezTo>
                  <a:cubicBezTo>
                    <a:pt x="16931" y="3608"/>
                    <a:pt x="16498" y="3141"/>
                    <a:pt x="16042" y="2716"/>
                  </a:cubicBezTo>
                  <a:cubicBezTo>
                    <a:pt x="14521" y="1292"/>
                    <a:pt x="12550" y="389"/>
                    <a:pt x="10495" y="97"/>
                  </a:cubicBezTo>
                  <a:cubicBezTo>
                    <a:pt x="10036" y="32"/>
                    <a:pt x="9580" y="0"/>
                    <a:pt x="913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763033" y="2123489"/>
              <a:ext cx="667461" cy="984588"/>
            </a:xfrm>
            <a:custGeom>
              <a:avLst/>
              <a:gdLst/>
              <a:ahLst/>
              <a:cxnLst/>
              <a:rect l="l" t="t" r="r" b="b"/>
              <a:pathLst>
                <a:path w="12060" h="17790" extrusionOk="0">
                  <a:moveTo>
                    <a:pt x="48" y="6322"/>
                  </a:moveTo>
                  <a:cubicBezTo>
                    <a:pt x="48" y="6322"/>
                    <a:pt x="47" y="6322"/>
                    <a:pt x="46" y="6322"/>
                  </a:cubicBezTo>
                  <a:lnTo>
                    <a:pt x="46" y="6322"/>
                  </a:lnTo>
                  <a:cubicBezTo>
                    <a:pt x="53" y="6323"/>
                    <a:pt x="60" y="6323"/>
                    <a:pt x="68" y="6324"/>
                  </a:cubicBezTo>
                  <a:lnTo>
                    <a:pt x="68" y="6324"/>
                  </a:lnTo>
                  <a:cubicBezTo>
                    <a:pt x="61" y="6323"/>
                    <a:pt x="55" y="6322"/>
                    <a:pt x="48" y="6322"/>
                  </a:cubicBezTo>
                  <a:close/>
                  <a:moveTo>
                    <a:pt x="2" y="6319"/>
                  </a:moveTo>
                  <a:cubicBezTo>
                    <a:pt x="1" y="6323"/>
                    <a:pt x="1" y="6327"/>
                    <a:pt x="1" y="6331"/>
                  </a:cubicBezTo>
                  <a:cubicBezTo>
                    <a:pt x="15" y="6326"/>
                    <a:pt x="30" y="6323"/>
                    <a:pt x="46" y="6322"/>
                  </a:cubicBezTo>
                  <a:lnTo>
                    <a:pt x="46" y="6322"/>
                  </a:lnTo>
                  <a:cubicBezTo>
                    <a:pt x="31" y="6321"/>
                    <a:pt x="17" y="6320"/>
                    <a:pt x="2" y="6319"/>
                  </a:cubicBezTo>
                  <a:close/>
                  <a:moveTo>
                    <a:pt x="1541" y="1"/>
                  </a:moveTo>
                  <a:lnTo>
                    <a:pt x="1541" y="1"/>
                  </a:lnTo>
                  <a:cubicBezTo>
                    <a:pt x="2570" y="631"/>
                    <a:pt x="3388" y="1814"/>
                    <a:pt x="3424" y="2998"/>
                  </a:cubicBezTo>
                  <a:cubicBezTo>
                    <a:pt x="3478" y="4799"/>
                    <a:pt x="1849" y="6329"/>
                    <a:pt x="229" y="6329"/>
                  </a:cubicBezTo>
                  <a:cubicBezTo>
                    <a:pt x="175" y="6329"/>
                    <a:pt x="121" y="6327"/>
                    <a:pt x="68" y="6324"/>
                  </a:cubicBezTo>
                  <a:lnTo>
                    <a:pt x="68" y="6324"/>
                  </a:lnTo>
                  <a:cubicBezTo>
                    <a:pt x="79" y="6326"/>
                    <a:pt x="90" y="6329"/>
                    <a:pt x="102" y="6334"/>
                  </a:cubicBezTo>
                  <a:cubicBezTo>
                    <a:pt x="886" y="6706"/>
                    <a:pt x="1545" y="7194"/>
                    <a:pt x="2124" y="7824"/>
                  </a:cubicBezTo>
                  <a:cubicBezTo>
                    <a:pt x="2176" y="7596"/>
                    <a:pt x="2189" y="7364"/>
                    <a:pt x="2165" y="7125"/>
                  </a:cubicBezTo>
                  <a:cubicBezTo>
                    <a:pt x="2163" y="7039"/>
                    <a:pt x="2225" y="6991"/>
                    <a:pt x="2292" y="6991"/>
                  </a:cubicBezTo>
                  <a:cubicBezTo>
                    <a:pt x="2331" y="6991"/>
                    <a:pt x="2372" y="7008"/>
                    <a:pt x="2402" y="7043"/>
                  </a:cubicBezTo>
                  <a:cubicBezTo>
                    <a:pt x="3142" y="7893"/>
                    <a:pt x="3744" y="8818"/>
                    <a:pt x="4225" y="9829"/>
                  </a:cubicBezTo>
                  <a:cubicBezTo>
                    <a:pt x="4313" y="9525"/>
                    <a:pt x="4399" y="9224"/>
                    <a:pt x="4485" y="8922"/>
                  </a:cubicBezTo>
                  <a:cubicBezTo>
                    <a:pt x="4503" y="8861"/>
                    <a:pt x="4561" y="8820"/>
                    <a:pt x="4618" y="8820"/>
                  </a:cubicBezTo>
                  <a:cubicBezTo>
                    <a:pt x="4654" y="8820"/>
                    <a:pt x="4690" y="8837"/>
                    <a:pt x="4716" y="8874"/>
                  </a:cubicBezTo>
                  <a:cubicBezTo>
                    <a:pt x="5658" y="10278"/>
                    <a:pt x="6354" y="11784"/>
                    <a:pt x="6807" y="13408"/>
                  </a:cubicBezTo>
                  <a:cubicBezTo>
                    <a:pt x="6968" y="13093"/>
                    <a:pt x="7080" y="12765"/>
                    <a:pt x="7146" y="12402"/>
                  </a:cubicBezTo>
                  <a:cubicBezTo>
                    <a:pt x="7158" y="12339"/>
                    <a:pt x="7217" y="12303"/>
                    <a:pt x="7274" y="12303"/>
                  </a:cubicBezTo>
                  <a:cubicBezTo>
                    <a:pt x="7322" y="12303"/>
                    <a:pt x="7369" y="12328"/>
                    <a:pt x="7385" y="12383"/>
                  </a:cubicBezTo>
                  <a:cubicBezTo>
                    <a:pt x="7938" y="14188"/>
                    <a:pt x="8493" y="15994"/>
                    <a:pt x="9066" y="17790"/>
                  </a:cubicBezTo>
                  <a:cubicBezTo>
                    <a:pt x="11408" y="14603"/>
                    <a:pt x="12059" y="10304"/>
                    <a:pt x="10462" y="6628"/>
                  </a:cubicBezTo>
                  <a:cubicBezTo>
                    <a:pt x="8863" y="2957"/>
                    <a:pt x="5395" y="666"/>
                    <a:pt x="15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361442" y="1448376"/>
              <a:ext cx="904061" cy="687274"/>
            </a:xfrm>
            <a:custGeom>
              <a:avLst/>
              <a:gdLst/>
              <a:ahLst/>
              <a:cxnLst/>
              <a:rect l="l" t="t" r="r" b="b"/>
              <a:pathLst>
                <a:path w="16335" h="12418" extrusionOk="0">
                  <a:moveTo>
                    <a:pt x="9220" y="0"/>
                  </a:moveTo>
                  <a:cubicBezTo>
                    <a:pt x="7931" y="0"/>
                    <a:pt x="6642" y="245"/>
                    <a:pt x="5400" y="807"/>
                  </a:cubicBezTo>
                  <a:cubicBezTo>
                    <a:pt x="1655" y="2502"/>
                    <a:pt x="0" y="6724"/>
                    <a:pt x="1953" y="10372"/>
                  </a:cubicBezTo>
                  <a:cubicBezTo>
                    <a:pt x="2431" y="10745"/>
                    <a:pt x="2884" y="11148"/>
                    <a:pt x="3304" y="11580"/>
                  </a:cubicBezTo>
                  <a:cubicBezTo>
                    <a:pt x="3318" y="11595"/>
                    <a:pt x="3325" y="11613"/>
                    <a:pt x="3328" y="11629"/>
                  </a:cubicBezTo>
                  <a:cubicBezTo>
                    <a:pt x="4011" y="11710"/>
                    <a:pt x="4673" y="11979"/>
                    <a:pt x="5207" y="12418"/>
                  </a:cubicBezTo>
                  <a:cubicBezTo>
                    <a:pt x="5691" y="11324"/>
                    <a:pt x="6379" y="10338"/>
                    <a:pt x="7212" y="9498"/>
                  </a:cubicBezTo>
                  <a:cubicBezTo>
                    <a:pt x="6934" y="9391"/>
                    <a:pt x="6654" y="9279"/>
                    <a:pt x="6376" y="9169"/>
                  </a:cubicBezTo>
                  <a:cubicBezTo>
                    <a:pt x="6277" y="9130"/>
                    <a:pt x="6271" y="8979"/>
                    <a:pt x="6356" y="8923"/>
                  </a:cubicBezTo>
                  <a:cubicBezTo>
                    <a:pt x="6965" y="8532"/>
                    <a:pt x="7577" y="8138"/>
                    <a:pt x="8186" y="7746"/>
                  </a:cubicBezTo>
                  <a:cubicBezTo>
                    <a:pt x="7930" y="7602"/>
                    <a:pt x="7675" y="7455"/>
                    <a:pt x="7419" y="7311"/>
                  </a:cubicBezTo>
                  <a:cubicBezTo>
                    <a:pt x="7333" y="7263"/>
                    <a:pt x="7299" y="7116"/>
                    <a:pt x="7399" y="7058"/>
                  </a:cubicBezTo>
                  <a:cubicBezTo>
                    <a:pt x="9058" y="6107"/>
                    <a:pt x="10748" y="5212"/>
                    <a:pt x="12465" y="4368"/>
                  </a:cubicBezTo>
                  <a:cubicBezTo>
                    <a:pt x="12150" y="4219"/>
                    <a:pt x="11827" y="4111"/>
                    <a:pt x="11478" y="4040"/>
                  </a:cubicBezTo>
                  <a:cubicBezTo>
                    <a:pt x="11336" y="4010"/>
                    <a:pt x="11309" y="3796"/>
                    <a:pt x="11456" y="3749"/>
                  </a:cubicBezTo>
                  <a:cubicBezTo>
                    <a:pt x="13081" y="3245"/>
                    <a:pt x="14707" y="2737"/>
                    <a:pt x="16335" y="2230"/>
                  </a:cubicBezTo>
                  <a:cubicBezTo>
                    <a:pt x="14191" y="913"/>
                    <a:pt x="11706" y="0"/>
                    <a:pt x="922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673759" y="2118508"/>
              <a:ext cx="261560" cy="328749"/>
            </a:xfrm>
            <a:custGeom>
              <a:avLst/>
              <a:gdLst/>
              <a:ahLst/>
              <a:cxnLst/>
              <a:rect l="l" t="t" r="r" b="b"/>
              <a:pathLst>
                <a:path w="4726" h="5940" extrusionOk="0">
                  <a:moveTo>
                    <a:pt x="1726" y="0"/>
                  </a:moveTo>
                  <a:cubicBezTo>
                    <a:pt x="1131" y="0"/>
                    <a:pt x="528" y="222"/>
                    <a:pt x="0" y="735"/>
                  </a:cubicBezTo>
                  <a:cubicBezTo>
                    <a:pt x="10" y="742"/>
                    <a:pt x="17" y="749"/>
                    <a:pt x="24" y="760"/>
                  </a:cubicBezTo>
                  <a:cubicBezTo>
                    <a:pt x="47" y="769"/>
                    <a:pt x="68" y="781"/>
                    <a:pt x="88" y="802"/>
                  </a:cubicBezTo>
                  <a:cubicBezTo>
                    <a:pt x="1361" y="2101"/>
                    <a:pt x="1312" y="4044"/>
                    <a:pt x="194" y="5329"/>
                  </a:cubicBezTo>
                  <a:cubicBezTo>
                    <a:pt x="761" y="5743"/>
                    <a:pt x="1401" y="5939"/>
                    <a:pt x="2015" y="5939"/>
                  </a:cubicBezTo>
                  <a:cubicBezTo>
                    <a:pt x="3396" y="5939"/>
                    <a:pt x="4651" y="4949"/>
                    <a:pt x="4686" y="3231"/>
                  </a:cubicBezTo>
                  <a:cubicBezTo>
                    <a:pt x="4726" y="1468"/>
                    <a:pt x="3256" y="0"/>
                    <a:pt x="1726"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672044" y="4851005"/>
              <a:ext cx="357529" cy="529596"/>
            </a:xfrm>
            <a:custGeom>
              <a:avLst/>
              <a:gdLst/>
              <a:ahLst/>
              <a:cxnLst/>
              <a:rect l="l" t="t" r="r" b="b"/>
              <a:pathLst>
                <a:path w="6460" h="9569" extrusionOk="0">
                  <a:moveTo>
                    <a:pt x="5188" y="1"/>
                  </a:moveTo>
                  <a:cubicBezTo>
                    <a:pt x="3911" y="717"/>
                    <a:pt x="2762" y="1416"/>
                    <a:pt x="1821" y="2587"/>
                  </a:cubicBezTo>
                  <a:cubicBezTo>
                    <a:pt x="784" y="3881"/>
                    <a:pt x="369" y="5259"/>
                    <a:pt x="0" y="6838"/>
                  </a:cubicBezTo>
                  <a:cubicBezTo>
                    <a:pt x="2140" y="7121"/>
                    <a:pt x="4217" y="8161"/>
                    <a:pt x="5789" y="9569"/>
                  </a:cubicBezTo>
                  <a:cubicBezTo>
                    <a:pt x="6459" y="7369"/>
                    <a:pt x="5924" y="4653"/>
                    <a:pt x="5585" y="2491"/>
                  </a:cubicBezTo>
                  <a:cubicBezTo>
                    <a:pt x="5455" y="1663"/>
                    <a:pt x="5323" y="832"/>
                    <a:pt x="51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545357" y="5239979"/>
              <a:ext cx="440048" cy="328251"/>
            </a:xfrm>
            <a:custGeom>
              <a:avLst/>
              <a:gdLst/>
              <a:ahLst/>
              <a:cxnLst/>
              <a:rect l="l" t="t" r="r" b="b"/>
              <a:pathLst>
                <a:path w="7951" h="5931" extrusionOk="0">
                  <a:moveTo>
                    <a:pt x="0" y="1"/>
                  </a:moveTo>
                  <a:lnTo>
                    <a:pt x="0" y="1"/>
                  </a:lnTo>
                  <a:cubicBezTo>
                    <a:pt x="269" y="1588"/>
                    <a:pt x="565" y="3444"/>
                    <a:pt x="1575" y="4745"/>
                  </a:cubicBezTo>
                  <a:cubicBezTo>
                    <a:pt x="2210" y="5565"/>
                    <a:pt x="3073" y="5931"/>
                    <a:pt x="3966" y="5931"/>
                  </a:cubicBezTo>
                  <a:cubicBezTo>
                    <a:pt x="4725" y="5931"/>
                    <a:pt x="5506" y="5666"/>
                    <a:pt x="6187" y="5189"/>
                  </a:cubicBezTo>
                  <a:cubicBezTo>
                    <a:pt x="7061" y="4577"/>
                    <a:pt x="7614" y="3793"/>
                    <a:pt x="7950" y="2911"/>
                  </a:cubicBezTo>
                  <a:lnTo>
                    <a:pt x="7950" y="2909"/>
                  </a:lnTo>
                  <a:cubicBezTo>
                    <a:pt x="5684" y="821"/>
                    <a:pt x="2988" y="74"/>
                    <a:pt x="0"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619410" y="4424563"/>
              <a:ext cx="338158" cy="514819"/>
            </a:xfrm>
            <a:custGeom>
              <a:avLst/>
              <a:gdLst/>
              <a:ahLst/>
              <a:cxnLst/>
              <a:rect l="l" t="t" r="r" b="b"/>
              <a:pathLst>
                <a:path w="6110" h="9302" extrusionOk="0">
                  <a:moveTo>
                    <a:pt x="4863" y="0"/>
                  </a:moveTo>
                  <a:cubicBezTo>
                    <a:pt x="2337" y="1018"/>
                    <a:pt x="1002" y="3016"/>
                    <a:pt x="21" y="5485"/>
                  </a:cubicBezTo>
                  <a:cubicBezTo>
                    <a:pt x="15" y="5499"/>
                    <a:pt x="8" y="5506"/>
                    <a:pt x="1" y="5516"/>
                  </a:cubicBezTo>
                  <a:cubicBezTo>
                    <a:pt x="237" y="5707"/>
                    <a:pt x="464" y="5910"/>
                    <a:pt x="686" y="6115"/>
                  </a:cubicBezTo>
                  <a:cubicBezTo>
                    <a:pt x="1671" y="7028"/>
                    <a:pt x="2661" y="8022"/>
                    <a:pt x="3131" y="9301"/>
                  </a:cubicBezTo>
                  <a:cubicBezTo>
                    <a:pt x="4002" y="8444"/>
                    <a:pt x="5034" y="7795"/>
                    <a:pt x="6110" y="7520"/>
                  </a:cubicBezTo>
                  <a:cubicBezTo>
                    <a:pt x="5703" y="5022"/>
                    <a:pt x="5278" y="2515"/>
                    <a:pt x="486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543586" y="2426509"/>
              <a:ext cx="207488" cy="217451"/>
            </a:xfrm>
            <a:custGeom>
              <a:avLst/>
              <a:gdLst/>
              <a:ahLst/>
              <a:cxnLst/>
              <a:rect l="l" t="t" r="r" b="b"/>
              <a:pathLst>
                <a:path w="3749" h="3929" extrusionOk="0">
                  <a:moveTo>
                    <a:pt x="2321" y="1"/>
                  </a:moveTo>
                  <a:cubicBezTo>
                    <a:pt x="2171" y="144"/>
                    <a:pt x="2010" y="278"/>
                    <a:pt x="1833" y="396"/>
                  </a:cubicBezTo>
                  <a:cubicBezTo>
                    <a:pt x="1286" y="758"/>
                    <a:pt x="649" y="943"/>
                    <a:pt x="1" y="972"/>
                  </a:cubicBezTo>
                  <a:cubicBezTo>
                    <a:pt x="1" y="982"/>
                    <a:pt x="1" y="992"/>
                    <a:pt x="0" y="1000"/>
                  </a:cubicBezTo>
                  <a:cubicBezTo>
                    <a:pt x="1269" y="1548"/>
                    <a:pt x="2229" y="2658"/>
                    <a:pt x="2736" y="3929"/>
                  </a:cubicBezTo>
                  <a:cubicBezTo>
                    <a:pt x="2985" y="3797"/>
                    <a:pt x="3249" y="3696"/>
                    <a:pt x="3521" y="3626"/>
                  </a:cubicBezTo>
                  <a:cubicBezTo>
                    <a:pt x="3578" y="2690"/>
                    <a:pt x="3654" y="1752"/>
                    <a:pt x="3748" y="814"/>
                  </a:cubicBezTo>
                  <a:cubicBezTo>
                    <a:pt x="3239" y="721"/>
                    <a:pt x="2745" y="463"/>
                    <a:pt x="2321"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577789" y="3960153"/>
              <a:ext cx="309102" cy="511886"/>
            </a:xfrm>
            <a:custGeom>
              <a:avLst/>
              <a:gdLst/>
              <a:ahLst/>
              <a:cxnLst/>
              <a:rect l="l" t="t" r="r" b="b"/>
              <a:pathLst>
                <a:path w="5585" h="9249" extrusionOk="0">
                  <a:moveTo>
                    <a:pt x="4302" y="1"/>
                  </a:moveTo>
                  <a:cubicBezTo>
                    <a:pt x="3284" y="598"/>
                    <a:pt x="2355" y="1185"/>
                    <a:pt x="1597" y="2120"/>
                  </a:cubicBezTo>
                  <a:cubicBezTo>
                    <a:pt x="742" y="3170"/>
                    <a:pt x="391" y="4300"/>
                    <a:pt x="54" y="5584"/>
                  </a:cubicBezTo>
                  <a:cubicBezTo>
                    <a:pt x="47" y="5620"/>
                    <a:pt x="24" y="5647"/>
                    <a:pt x="0" y="5664"/>
                  </a:cubicBezTo>
                  <a:cubicBezTo>
                    <a:pt x="1498" y="6494"/>
                    <a:pt x="2889" y="7753"/>
                    <a:pt x="3356" y="9245"/>
                  </a:cubicBezTo>
                  <a:lnTo>
                    <a:pt x="3356" y="9248"/>
                  </a:lnTo>
                  <a:cubicBezTo>
                    <a:pt x="3993" y="8731"/>
                    <a:pt x="4730" y="8352"/>
                    <a:pt x="5584" y="8201"/>
                  </a:cubicBezTo>
                  <a:cubicBezTo>
                    <a:pt x="5132" y="5473"/>
                    <a:pt x="4695" y="2740"/>
                    <a:pt x="43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592567" y="2643743"/>
              <a:ext cx="144893" cy="275507"/>
            </a:xfrm>
            <a:custGeom>
              <a:avLst/>
              <a:gdLst/>
              <a:ahLst/>
              <a:cxnLst/>
              <a:rect l="l" t="t" r="r" b="b"/>
              <a:pathLst>
                <a:path w="2618" h="4978" extrusionOk="0">
                  <a:moveTo>
                    <a:pt x="2618" y="1"/>
                  </a:moveTo>
                  <a:lnTo>
                    <a:pt x="2618" y="1"/>
                  </a:lnTo>
                  <a:cubicBezTo>
                    <a:pt x="1360" y="350"/>
                    <a:pt x="518" y="1350"/>
                    <a:pt x="195" y="2607"/>
                  </a:cubicBezTo>
                  <a:cubicBezTo>
                    <a:pt x="184" y="2655"/>
                    <a:pt x="148" y="2677"/>
                    <a:pt x="113" y="2677"/>
                  </a:cubicBezTo>
                  <a:cubicBezTo>
                    <a:pt x="87" y="2677"/>
                    <a:pt x="60" y="2665"/>
                    <a:pt x="43" y="2645"/>
                  </a:cubicBezTo>
                  <a:lnTo>
                    <a:pt x="0" y="2693"/>
                  </a:lnTo>
                  <a:cubicBezTo>
                    <a:pt x="19" y="2711"/>
                    <a:pt x="36" y="2727"/>
                    <a:pt x="54" y="2741"/>
                  </a:cubicBezTo>
                  <a:cubicBezTo>
                    <a:pt x="695" y="3319"/>
                    <a:pt x="1302" y="4123"/>
                    <a:pt x="1504" y="4977"/>
                  </a:cubicBezTo>
                  <a:cubicBezTo>
                    <a:pt x="1792" y="4794"/>
                    <a:pt x="2115" y="4657"/>
                    <a:pt x="2479" y="4586"/>
                  </a:cubicBezTo>
                  <a:cubicBezTo>
                    <a:pt x="2484" y="3057"/>
                    <a:pt x="2527" y="1527"/>
                    <a:pt x="261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335263" y="2109431"/>
              <a:ext cx="416194" cy="351496"/>
            </a:xfrm>
            <a:custGeom>
              <a:avLst/>
              <a:gdLst/>
              <a:ahLst/>
              <a:cxnLst/>
              <a:rect l="l" t="t" r="r" b="b"/>
              <a:pathLst>
                <a:path w="7520" h="6351" extrusionOk="0">
                  <a:moveTo>
                    <a:pt x="3383" y="0"/>
                  </a:moveTo>
                  <a:cubicBezTo>
                    <a:pt x="2830" y="0"/>
                    <a:pt x="2278" y="141"/>
                    <a:pt x="1779" y="453"/>
                  </a:cubicBezTo>
                  <a:cubicBezTo>
                    <a:pt x="479" y="1263"/>
                    <a:pt x="0" y="3026"/>
                    <a:pt x="551" y="4427"/>
                  </a:cubicBezTo>
                  <a:cubicBezTo>
                    <a:pt x="1030" y="5651"/>
                    <a:pt x="2323" y="6351"/>
                    <a:pt x="3602" y="6351"/>
                  </a:cubicBezTo>
                  <a:cubicBezTo>
                    <a:pt x="3965" y="6351"/>
                    <a:pt x="4326" y="6294"/>
                    <a:pt x="4668" y="6177"/>
                  </a:cubicBezTo>
                  <a:cubicBezTo>
                    <a:pt x="6750" y="5464"/>
                    <a:pt x="7519" y="2857"/>
                    <a:pt x="5972" y="1236"/>
                  </a:cubicBezTo>
                  <a:cubicBezTo>
                    <a:pt x="5924" y="1187"/>
                    <a:pt x="5914" y="1126"/>
                    <a:pt x="5924" y="1072"/>
                  </a:cubicBezTo>
                  <a:lnTo>
                    <a:pt x="5924" y="1072"/>
                  </a:lnTo>
                  <a:cubicBezTo>
                    <a:pt x="5920" y="1073"/>
                    <a:pt x="5916" y="1073"/>
                    <a:pt x="5912" y="1073"/>
                  </a:cubicBezTo>
                  <a:cubicBezTo>
                    <a:pt x="5856" y="1073"/>
                    <a:pt x="5800" y="1019"/>
                    <a:pt x="5837" y="961"/>
                  </a:cubicBezTo>
                  <a:cubicBezTo>
                    <a:pt x="5837" y="959"/>
                    <a:pt x="5838" y="959"/>
                    <a:pt x="5838" y="959"/>
                  </a:cubicBezTo>
                  <a:cubicBezTo>
                    <a:pt x="5163" y="363"/>
                    <a:pt x="4272" y="0"/>
                    <a:pt x="338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557754" y="3609424"/>
              <a:ext cx="256690" cy="390348"/>
            </a:xfrm>
            <a:custGeom>
              <a:avLst/>
              <a:gdLst/>
              <a:ahLst/>
              <a:cxnLst/>
              <a:rect l="l" t="t" r="r" b="b"/>
              <a:pathLst>
                <a:path w="4638" h="7053" extrusionOk="0">
                  <a:moveTo>
                    <a:pt x="3854" y="0"/>
                  </a:moveTo>
                  <a:cubicBezTo>
                    <a:pt x="3077" y="459"/>
                    <a:pt x="2332" y="874"/>
                    <a:pt x="1677" y="1525"/>
                  </a:cubicBezTo>
                  <a:cubicBezTo>
                    <a:pt x="988" y="2214"/>
                    <a:pt x="506" y="3027"/>
                    <a:pt x="134" y="3918"/>
                  </a:cubicBezTo>
                  <a:cubicBezTo>
                    <a:pt x="106" y="3984"/>
                    <a:pt x="57" y="4008"/>
                    <a:pt x="5" y="4008"/>
                  </a:cubicBezTo>
                  <a:cubicBezTo>
                    <a:pt x="4" y="4008"/>
                    <a:pt x="2" y="4008"/>
                    <a:pt x="1" y="4008"/>
                  </a:cubicBezTo>
                  <a:lnTo>
                    <a:pt x="1" y="4008"/>
                  </a:lnTo>
                  <a:cubicBezTo>
                    <a:pt x="1177" y="4716"/>
                    <a:pt x="2160" y="5774"/>
                    <a:pt x="2844" y="6928"/>
                  </a:cubicBezTo>
                  <a:cubicBezTo>
                    <a:pt x="2870" y="6972"/>
                    <a:pt x="2873" y="7014"/>
                    <a:pt x="2864" y="7052"/>
                  </a:cubicBezTo>
                  <a:cubicBezTo>
                    <a:pt x="3416" y="6641"/>
                    <a:pt x="4015" y="6329"/>
                    <a:pt x="4637" y="6161"/>
                  </a:cubicBezTo>
                  <a:cubicBezTo>
                    <a:pt x="4347" y="4111"/>
                    <a:pt x="4080" y="2057"/>
                    <a:pt x="385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577955" y="2912006"/>
              <a:ext cx="159504" cy="316905"/>
            </a:xfrm>
            <a:custGeom>
              <a:avLst/>
              <a:gdLst/>
              <a:ahLst/>
              <a:cxnLst/>
              <a:rect l="l" t="t" r="r" b="b"/>
              <a:pathLst>
                <a:path w="2882" h="5726" extrusionOk="0">
                  <a:moveTo>
                    <a:pt x="2743" y="1"/>
                  </a:moveTo>
                  <a:cubicBezTo>
                    <a:pt x="1183" y="318"/>
                    <a:pt x="602" y="1857"/>
                    <a:pt x="0" y="3152"/>
                  </a:cubicBezTo>
                  <a:cubicBezTo>
                    <a:pt x="868" y="3773"/>
                    <a:pt x="1519" y="4723"/>
                    <a:pt x="1819" y="5726"/>
                  </a:cubicBezTo>
                  <a:cubicBezTo>
                    <a:pt x="2163" y="5511"/>
                    <a:pt x="2525" y="5344"/>
                    <a:pt x="2882" y="5257"/>
                  </a:cubicBezTo>
                  <a:cubicBezTo>
                    <a:pt x="2790" y="3506"/>
                    <a:pt x="2743" y="1754"/>
                    <a:pt x="274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563067" y="3214695"/>
              <a:ext cx="206990" cy="403520"/>
            </a:xfrm>
            <a:custGeom>
              <a:avLst/>
              <a:gdLst/>
              <a:ahLst/>
              <a:cxnLst/>
              <a:rect l="l" t="t" r="r" b="b"/>
              <a:pathLst>
                <a:path w="3740" h="7291" extrusionOk="0">
                  <a:moveTo>
                    <a:pt x="3163" y="1"/>
                  </a:moveTo>
                  <a:cubicBezTo>
                    <a:pt x="2477" y="379"/>
                    <a:pt x="1841" y="728"/>
                    <a:pt x="1298" y="1341"/>
                  </a:cubicBezTo>
                  <a:cubicBezTo>
                    <a:pt x="720" y="1993"/>
                    <a:pt x="488" y="2683"/>
                    <a:pt x="176" y="3442"/>
                  </a:cubicBezTo>
                  <a:cubicBezTo>
                    <a:pt x="136" y="3621"/>
                    <a:pt x="83" y="3793"/>
                    <a:pt x="1" y="3960"/>
                  </a:cubicBezTo>
                  <a:cubicBezTo>
                    <a:pt x="393" y="4195"/>
                    <a:pt x="761" y="4476"/>
                    <a:pt x="1085" y="4780"/>
                  </a:cubicBezTo>
                  <a:cubicBezTo>
                    <a:pt x="1462" y="5133"/>
                    <a:pt x="1802" y="5537"/>
                    <a:pt x="2083" y="5973"/>
                  </a:cubicBezTo>
                  <a:cubicBezTo>
                    <a:pt x="2155" y="6087"/>
                    <a:pt x="2551" y="6838"/>
                    <a:pt x="2641" y="7211"/>
                  </a:cubicBezTo>
                  <a:cubicBezTo>
                    <a:pt x="2661" y="7206"/>
                    <a:pt x="2678" y="7203"/>
                    <a:pt x="2693" y="7203"/>
                  </a:cubicBezTo>
                  <a:cubicBezTo>
                    <a:pt x="2738" y="7203"/>
                    <a:pt x="2773" y="7225"/>
                    <a:pt x="2832" y="7270"/>
                  </a:cubicBezTo>
                  <a:cubicBezTo>
                    <a:pt x="2837" y="7276"/>
                    <a:pt x="2840" y="7283"/>
                    <a:pt x="2846" y="7290"/>
                  </a:cubicBezTo>
                  <a:cubicBezTo>
                    <a:pt x="3135" y="7143"/>
                    <a:pt x="3432" y="7025"/>
                    <a:pt x="3739" y="6947"/>
                  </a:cubicBezTo>
                  <a:cubicBezTo>
                    <a:pt x="3488" y="4633"/>
                    <a:pt x="3291" y="2318"/>
                    <a:pt x="316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498146" y="2770763"/>
              <a:ext cx="166090" cy="309932"/>
            </a:xfrm>
            <a:custGeom>
              <a:avLst/>
              <a:gdLst/>
              <a:ahLst/>
              <a:cxnLst/>
              <a:rect l="l" t="t" r="r" b="b"/>
              <a:pathLst>
                <a:path w="3001" h="5600" extrusionOk="0">
                  <a:moveTo>
                    <a:pt x="497" y="1"/>
                  </a:moveTo>
                  <a:cubicBezTo>
                    <a:pt x="449" y="1"/>
                    <a:pt x="401" y="6"/>
                    <a:pt x="354" y="18"/>
                  </a:cubicBezTo>
                  <a:cubicBezTo>
                    <a:pt x="220" y="1696"/>
                    <a:pt x="102" y="3376"/>
                    <a:pt x="1" y="5056"/>
                  </a:cubicBezTo>
                  <a:cubicBezTo>
                    <a:pt x="462" y="5155"/>
                    <a:pt x="897" y="5345"/>
                    <a:pt x="1288" y="5599"/>
                  </a:cubicBezTo>
                  <a:cubicBezTo>
                    <a:pt x="1626" y="4562"/>
                    <a:pt x="2142" y="3473"/>
                    <a:pt x="3001" y="2824"/>
                  </a:cubicBezTo>
                  <a:cubicBezTo>
                    <a:pt x="2990" y="2812"/>
                    <a:pt x="2975" y="2797"/>
                    <a:pt x="2968" y="2777"/>
                  </a:cubicBezTo>
                  <a:cubicBezTo>
                    <a:pt x="2693" y="2205"/>
                    <a:pt x="2459" y="1653"/>
                    <a:pt x="2055" y="1155"/>
                  </a:cubicBezTo>
                  <a:cubicBezTo>
                    <a:pt x="1762" y="796"/>
                    <a:pt x="1074" y="1"/>
                    <a:pt x="49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518403" y="2494198"/>
              <a:ext cx="162161" cy="298531"/>
            </a:xfrm>
            <a:custGeom>
              <a:avLst/>
              <a:gdLst/>
              <a:ahLst/>
              <a:cxnLst/>
              <a:rect l="l" t="t" r="r" b="b"/>
              <a:pathLst>
                <a:path w="2930" h="5394" extrusionOk="0">
                  <a:moveTo>
                    <a:pt x="434" y="1"/>
                  </a:moveTo>
                  <a:cubicBezTo>
                    <a:pt x="273" y="1616"/>
                    <a:pt x="130" y="3229"/>
                    <a:pt x="0" y="4843"/>
                  </a:cubicBezTo>
                  <a:cubicBezTo>
                    <a:pt x="78" y="4813"/>
                    <a:pt x="157" y="4799"/>
                    <a:pt x="237" y="4799"/>
                  </a:cubicBezTo>
                  <a:cubicBezTo>
                    <a:pt x="632" y="4799"/>
                    <a:pt x="1045" y="5129"/>
                    <a:pt x="1342" y="5394"/>
                  </a:cubicBezTo>
                  <a:lnTo>
                    <a:pt x="1384" y="5346"/>
                  </a:lnTo>
                  <a:cubicBezTo>
                    <a:pt x="1371" y="5329"/>
                    <a:pt x="1360" y="5302"/>
                    <a:pt x="1364" y="5274"/>
                  </a:cubicBezTo>
                  <a:cubicBezTo>
                    <a:pt x="1459" y="4257"/>
                    <a:pt x="2084" y="3386"/>
                    <a:pt x="2930" y="2854"/>
                  </a:cubicBezTo>
                  <a:cubicBezTo>
                    <a:pt x="2451" y="1595"/>
                    <a:pt x="1576" y="674"/>
                    <a:pt x="4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472743" y="3410122"/>
              <a:ext cx="227468" cy="416803"/>
            </a:xfrm>
            <a:custGeom>
              <a:avLst/>
              <a:gdLst/>
              <a:ahLst/>
              <a:cxnLst/>
              <a:rect l="l" t="t" r="r" b="b"/>
              <a:pathLst>
                <a:path w="4110" h="7531" extrusionOk="0">
                  <a:moveTo>
                    <a:pt x="152" y="1"/>
                  </a:moveTo>
                  <a:cubicBezTo>
                    <a:pt x="73" y="2312"/>
                    <a:pt x="18" y="4622"/>
                    <a:pt x="1" y="6932"/>
                  </a:cubicBezTo>
                  <a:cubicBezTo>
                    <a:pt x="489" y="7071"/>
                    <a:pt x="961" y="7277"/>
                    <a:pt x="1404" y="7530"/>
                  </a:cubicBezTo>
                  <a:cubicBezTo>
                    <a:pt x="1377" y="7489"/>
                    <a:pt x="1366" y="7440"/>
                    <a:pt x="1386" y="7385"/>
                  </a:cubicBezTo>
                  <a:cubicBezTo>
                    <a:pt x="1863" y="6083"/>
                    <a:pt x="2856" y="4743"/>
                    <a:pt x="4109" y="3965"/>
                  </a:cubicBezTo>
                  <a:cubicBezTo>
                    <a:pt x="4108" y="3960"/>
                    <a:pt x="4102" y="3954"/>
                    <a:pt x="4101" y="3951"/>
                  </a:cubicBezTo>
                  <a:cubicBezTo>
                    <a:pt x="3406" y="1973"/>
                    <a:pt x="1973" y="840"/>
                    <a:pt x="15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481432" y="3062050"/>
              <a:ext cx="181421" cy="366218"/>
            </a:xfrm>
            <a:custGeom>
              <a:avLst/>
              <a:gdLst/>
              <a:ahLst/>
              <a:cxnLst/>
              <a:rect l="l" t="t" r="r" b="b"/>
              <a:pathLst>
                <a:path w="3278" h="6617" extrusionOk="0">
                  <a:moveTo>
                    <a:pt x="290" y="0"/>
                  </a:moveTo>
                  <a:cubicBezTo>
                    <a:pt x="171" y="2038"/>
                    <a:pt x="73" y="4078"/>
                    <a:pt x="1" y="6116"/>
                  </a:cubicBezTo>
                  <a:cubicBezTo>
                    <a:pt x="457" y="6209"/>
                    <a:pt x="896" y="6387"/>
                    <a:pt x="1311" y="6616"/>
                  </a:cubicBezTo>
                  <a:cubicBezTo>
                    <a:pt x="1328" y="6571"/>
                    <a:pt x="1340" y="6526"/>
                    <a:pt x="1355" y="6478"/>
                  </a:cubicBezTo>
                  <a:cubicBezTo>
                    <a:pt x="1339" y="6462"/>
                    <a:pt x="1326" y="6437"/>
                    <a:pt x="1328" y="6409"/>
                  </a:cubicBezTo>
                  <a:cubicBezTo>
                    <a:pt x="1355" y="5262"/>
                    <a:pt x="2212" y="3986"/>
                    <a:pt x="3277" y="3205"/>
                  </a:cubicBezTo>
                  <a:cubicBezTo>
                    <a:pt x="3270" y="3194"/>
                    <a:pt x="3262" y="3181"/>
                    <a:pt x="3256" y="3163"/>
                  </a:cubicBezTo>
                  <a:cubicBezTo>
                    <a:pt x="2804" y="1608"/>
                    <a:pt x="1715" y="636"/>
                    <a:pt x="29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476672" y="4241865"/>
              <a:ext cx="278164" cy="475912"/>
            </a:xfrm>
            <a:custGeom>
              <a:avLst/>
              <a:gdLst/>
              <a:ahLst/>
              <a:cxnLst/>
              <a:rect l="l" t="t" r="r" b="b"/>
              <a:pathLst>
                <a:path w="5026" h="8599" extrusionOk="0">
                  <a:moveTo>
                    <a:pt x="0" y="0"/>
                  </a:moveTo>
                  <a:cubicBezTo>
                    <a:pt x="53" y="2128"/>
                    <a:pt x="129" y="4258"/>
                    <a:pt x="236" y="6387"/>
                  </a:cubicBezTo>
                  <a:cubicBezTo>
                    <a:pt x="260" y="6856"/>
                    <a:pt x="281" y="7329"/>
                    <a:pt x="305" y="7801"/>
                  </a:cubicBezTo>
                  <a:cubicBezTo>
                    <a:pt x="1052" y="7842"/>
                    <a:pt x="1705" y="8166"/>
                    <a:pt x="2296" y="8598"/>
                  </a:cubicBezTo>
                  <a:cubicBezTo>
                    <a:pt x="2895" y="7082"/>
                    <a:pt x="3752" y="5406"/>
                    <a:pt x="5025" y="4294"/>
                  </a:cubicBezTo>
                  <a:cubicBezTo>
                    <a:pt x="5008" y="4285"/>
                    <a:pt x="4994" y="4277"/>
                    <a:pt x="4980" y="4261"/>
                  </a:cubicBezTo>
                  <a:cubicBezTo>
                    <a:pt x="4215" y="3355"/>
                    <a:pt x="3678" y="2381"/>
                    <a:pt x="2749" y="1596"/>
                  </a:cubicBezTo>
                  <a:cubicBezTo>
                    <a:pt x="1923" y="903"/>
                    <a:pt x="992" y="396"/>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493885" y="4682974"/>
              <a:ext cx="284971" cy="547085"/>
            </a:xfrm>
            <a:custGeom>
              <a:avLst/>
              <a:gdLst/>
              <a:ahLst/>
              <a:cxnLst/>
              <a:rect l="l" t="t" r="r" b="b"/>
              <a:pathLst>
                <a:path w="5149" h="9885" extrusionOk="0">
                  <a:moveTo>
                    <a:pt x="0" y="0"/>
                  </a:moveTo>
                  <a:lnTo>
                    <a:pt x="0" y="0"/>
                  </a:lnTo>
                  <a:cubicBezTo>
                    <a:pt x="162" y="3302"/>
                    <a:pt x="349" y="6629"/>
                    <a:pt x="898" y="9884"/>
                  </a:cubicBezTo>
                  <a:cubicBezTo>
                    <a:pt x="1283" y="9826"/>
                    <a:pt x="1670" y="9799"/>
                    <a:pt x="2058" y="9799"/>
                  </a:cubicBezTo>
                  <a:cubicBezTo>
                    <a:pt x="2341" y="9799"/>
                    <a:pt x="2624" y="9814"/>
                    <a:pt x="2907" y="9840"/>
                  </a:cubicBezTo>
                  <a:cubicBezTo>
                    <a:pt x="2952" y="8136"/>
                    <a:pt x="3846" y="6281"/>
                    <a:pt x="5149" y="4889"/>
                  </a:cubicBezTo>
                  <a:cubicBezTo>
                    <a:pt x="5146" y="4884"/>
                    <a:pt x="5141" y="4879"/>
                    <a:pt x="5139" y="4875"/>
                  </a:cubicBezTo>
                  <a:cubicBezTo>
                    <a:pt x="4203" y="2687"/>
                    <a:pt x="2236" y="789"/>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472078" y="3805848"/>
              <a:ext cx="234109" cy="460581"/>
            </a:xfrm>
            <a:custGeom>
              <a:avLst/>
              <a:gdLst/>
              <a:ahLst/>
              <a:cxnLst/>
              <a:rect l="l" t="t" r="r" b="b"/>
              <a:pathLst>
                <a:path w="4230" h="8322" extrusionOk="0">
                  <a:moveTo>
                    <a:pt x="9" y="0"/>
                  </a:moveTo>
                  <a:cubicBezTo>
                    <a:pt x="4" y="894"/>
                    <a:pt x="0" y="1788"/>
                    <a:pt x="4" y="2683"/>
                  </a:cubicBezTo>
                  <a:cubicBezTo>
                    <a:pt x="10" y="4346"/>
                    <a:pt x="37" y="6005"/>
                    <a:pt x="76" y="7667"/>
                  </a:cubicBezTo>
                  <a:cubicBezTo>
                    <a:pt x="592" y="7822"/>
                    <a:pt x="1135" y="8045"/>
                    <a:pt x="1672" y="8322"/>
                  </a:cubicBezTo>
                  <a:cubicBezTo>
                    <a:pt x="1755" y="6623"/>
                    <a:pt x="2798" y="4798"/>
                    <a:pt x="4230" y="3644"/>
                  </a:cubicBezTo>
                  <a:cubicBezTo>
                    <a:pt x="4190" y="3643"/>
                    <a:pt x="4148" y="3622"/>
                    <a:pt x="4117" y="3571"/>
                  </a:cubicBezTo>
                  <a:cubicBezTo>
                    <a:pt x="3132" y="1887"/>
                    <a:pt x="1730" y="840"/>
                    <a:pt x="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462883" y="1897621"/>
              <a:ext cx="994384" cy="557213"/>
            </a:xfrm>
            <a:custGeom>
              <a:avLst/>
              <a:gdLst/>
              <a:ahLst/>
              <a:cxnLst/>
              <a:rect l="l" t="t" r="r" b="b"/>
              <a:pathLst>
                <a:path w="17967" h="10068" extrusionOk="0">
                  <a:moveTo>
                    <a:pt x="9652" y="0"/>
                  </a:moveTo>
                  <a:cubicBezTo>
                    <a:pt x="8331" y="0"/>
                    <a:pt x="6998" y="287"/>
                    <a:pt x="5699" y="943"/>
                  </a:cubicBezTo>
                  <a:cubicBezTo>
                    <a:pt x="2210" y="2704"/>
                    <a:pt x="753" y="6461"/>
                    <a:pt x="1" y="10068"/>
                  </a:cubicBezTo>
                  <a:cubicBezTo>
                    <a:pt x="1365" y="9284"/>
                    <a:pt x="2720" y="8480"/>
                    <a:pt x="4075" y="7682"/>
                  </a:cubicBezTo>
                  <a:cubicBezTo>
                    <a:pt x="4103" y="7665"/>
                    <a:pt x="4130" y="7658"/>
                    <a:pt x="4156" y="7658"/>
                  </a:cubicBezTo>
                  <a:cubicBezTo>
                    <a:pt x="4247" y="7658"/>
                    <a:pt x="4313" y="7753"/>
                    <a:pt x="4279" y="7854"/>
                  </a:cubicBezTo>
                  <a:cubicBezTo>
                    <a:pt x="4170" y="8179"/>
                    <a:pt x="4060" y="8501"/>
                    <a:pt x="3951" y="8826"/>
                  </a:cubicBezTo>
                  <a:cubicBezTo>
                    <a:pt x="5491" y="7784"/>
                    <a:pt x="7101" y="6866"/>
                    <a:pt x="8782" y="6073"/>
                  </a:cubicBezTo>
                  <a:cubicBezTo>
                    <a:pt x="8800" y="6064"/>
                    <a:pt x="8818" y="6060"/>
                    <a:pt x="8834" y="6060"/>
                  </a:cubicBezTo>
                  <a:cubicBezTo>
                    <a:pt x="8927" y="6060"/>
                    <a:pt x="8991" y="6178"/>
                    <a:pt x="8953" y="6262"/>
                  </a:cubicBezTo>
                  <a:cubicBezTo>
                    <a:pt x="8823" y="6562"/>
                    <a:pt x="8676" y="6817"/>
                    <a:pt x="8494" y="7052"/>
                  </a:cubicBezTo>
                  <a:cubicBezTo>
                    <a:pt x="9190" y="6742"/>
                    <a:pt x="9898" y="6469"/>
                    <a:pt x="10629" y="6241"/>
                  </a:cubicBezTo>
                  <a:cubicBezTo>
                    <a:pt x="10645" y="6235"/>
                    <a:pt x="10660" y="6233"/>
                    <a:pt x="10674" y="6233"/>
                  </a:cubicBezTo>
                  <a:cubicBezTo>
                    <a:pt x="10750" y="6233"/>
                    <a:pt x="10803" y="6300"/>
                    <a:pt x="10810" y="6368"/>
                  </a:cubicBezTo>
                  <a:cubicBezTo>
                    <a:pt x="11733" y="5896"/>
                    <a:pt x="12731" y="5619"/>
                    <a:pt x="13783" y="5619"/>
                  </a:cubicBezTo>
                  <a:cubicBezTo>
                    <a:pt x="14062" y="5619"/>
                    <a:pt x="14345" y="5638"/>
                    <a:pt x="14631" y="5679"/>
                  </a:cubicBezTo>
                  <a:cubicBezTo>
                    <a:pt x="14860" y="5069"/>
                    <a:pt x="15244" y="4521"/>
                    <a:pt x="15774" y="4131"/>
                  </a:cubicBezTo>
                  <a:cubicBezTo>
                    <a:pt x="16371" y="3692"/>
                    <a:pt x="17083" y="3485"/>
                    <a:pt x="17796" y="3485"/>
                  </a:cubicBezTo>
                  <a:cubicBezTo>
                    <a:pt x="17853" y="3485"/>
                    <a:pt x="17910" y="3486"/>
                    <a:pt x="17966" y="3489"/>
                  </a:cubicBezTo>
                  <a:cubicBezTo>
                    <a:pt x="15619" y="1492"/>
                    <a:pt x="12666" y="0"/>
                    <a:pt x="965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24950" y="2223444"/>
              <a:ext cx="673438" cy="1100757"/>
            </a:xfrm>
            <a:custGeom>
              <a:avLst/>
              <a:gdLst/>
              <a:ahLst/>
              <a:cxnLst/>
              <a:rect l="l" t="t" r="r" b="b"/>
              <a:pathLst>
                <a:path w="12168" h="19889" extrusionOk="0">
                  <a:moveTo>
                    <a:pt x="9698" y="1"/>
                  </a:moveTo>
                  <a:cubicBezTo>
                    <a:pt x="5394" y="1"/>
                    <a:pt x="2036" y="4473"/>
                    <a:pt x="1058" y="8296"/>
                  </a:cubicBezTo>
                  <a:cubicBezTo>
                    <a:pt x="1" y="12425"/>
                    <a:pt x="1264" y="16834"/>
                    <a:pt x="4188" y="19889"/>
                  </a:cubicBezTo>
                  <a:cubicBezTo>
                    <a:pt x="4482" y="18044"/>
                    <a:pt x="4774" y="16198"/>
                    <a:pt x="5071" y="14355"/>
                  </a:cubicBezTo>
                  <a:cubicBezTo>
                    <a:pt x="5081" y="14284"/>
                    <a:pt x="5148" y="14244"/>
                    <a:pt x="5213" y="14244"/>
                  </a:cubicBezTo>
                  <a:cubicBezTo>
                    <a:pt x="5268" y="14244"/>
                    <a:pt x="5321" y="14272"/>
                    <a:pt x="5337" y="14333"/>
                  </a:cubicBezTo>
                  <a:cubicBezTo>
                    <a:pt x="5456" y="14780"/>
                    <a:pt x="5610" y="15181"/>
                    <a:pt x="5816" y="15580"/>
                  </a:cubicBezTo>
                  <a:cubicBezTo>
                    <a:pt x="6439" y="13509"/>
                    <a:pt x="7058" y="11441"/>
                    <a:pt x="7678" y="9371"/>
                  </a:cubicBezTo>
                  <a:cubicBezTo>
                    <a:pt x="7698" y="9304"/>
                    <a:pt x="7766" y="9261"/>
                    <a:pt x="7829" y="9261"/>
                  </a:cubicBezTo>
                  <a:cubicBezTo>
                    <a:pt x="7878" y="9261"/>
                    <a:pt x="7924" y="9287"/>
                    <a:pt x="7941" y="9350"/>
                  </a:cubicBezTo>
                  <a:cubicBezTo>
                    <a:pt x="8034" y="9681"/>
                    <a:pt x="8124" y="10012"/>
                    <a:pt x="8216" y="10344"/>
                  </a:cubicBezTo>
                  <a:cubicBezTo>
                    <a:pt x="8661" y="8946"/>
                    <a:pt x="9238" y="7612"/>
                    <a:pt x="9963" y="6328"/>
                  </a:cubicBezTo>
                  <a:cubicBezTo>
                    <a:pt x="9991" y="6278"/>
                    <a:pt x="10039" y="6255"/>
                    <a:pt x="10087" y="6255"/>
                  </a:cubicBezTo>
                  <a:cubicBezTo>
                    <a:pt x="10166" y="6255"/>
                    <a:pt x="10244" y="6318"/>
                    <a:pt x="10227" y="6419"/>
                  </a:cubicBezTo>
                  <a:cubicBezTo>
                    <a:pt x="10234" y="6575"/>
                    <a:pt x="10238" y="6734"/>
                    <a:pt x="10248" y="6892"/>
                  </a:cubicBezTo>
                  <a:cubicBezTo>
                    <a:pt x="10739" y="5932"/>
                    <a:pt x="11373" y="5086"/>
                    <a:pt x="12168" y="4329"/>
                  </a:cubicBezTo>
                  <a:cubicBezTo>
                    <a:pt x="11565" y="4075"/>
                    <a:pt x="11036" y="3666"/>
                    <a:pt x="10660" y="3112"/>
                  </a:cubicBezTo>
                  <a:cubicBezTo>
                    <a:pt x="10057" y="2219"/>
                    <a:pt x="9941" y="1055"/>
                    <a:pt x="10256" y="26"/>
                  </a:cubicBezTo>
                  <a:cubicBezTo>
                    <a:pt x="10068" y="9"/>
                    <a:pt x="9882" y="1"/>
                    <a:pt x="96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483250" y="1467747"/>
              <a:ext cx="1822898" cy="4122206"/>
            </a:xfrm>
            <a:custGeom>
              <a:avLst/>
              <a:gdLst/>
              <a:ahLst/>
              <a:cxnLst/>
              <a:rect l="l" t="t" r="r" b="b"/>
              <a:pathLst>
                <a:path w="32937" h="74482" extrusionOk="0">
                  <a:moveTo>
                    <a:pt x="18174" y="11597"/>
                  </a:moveTo>
                  <a:cubicBezTo>
                    <a:pt x="19062" y="11597"/>
                    <a:pt x="19951" y="11959"/>
                    <a:pt x="20627" y="12553"/>
                  </a:cubicBezTo>
                  <a:cubicBezTo>
                    <a:pt x="20627" y="12553"/>
                    <a:pt x="20626" y="12553"/>
                    <a:pt x="20626" y="12555"/>
                  </a:cubicBezTo>
                  <a:cubicBezTo>
                    <a:pt x="20590" y="12613"/>
                    <a:pt x="20646" y="12667"/>
                    <a:pt x="20701" y="12667"/>
                  </a:cubicBezTo>
                  <a:cubicBezTo>
                    <a:pt x="20705" y="12667"/>
                    <a:pt x="20709" y="12667"/>
                    <a:pt x="20713" y="12666"/>
                  </a:cubicBezTo>
                  <a:lnTo>
                    <a:pt x="20713" y="12666"/>
                  </a:lnTo>
                  <a:cubicBezTo>
                    <a:pt x="20700" y="12721"/>
                    <a:pt x="20712" y="12781"/>
                    <a:pt x="20761" y="12830"/>
                  </a:cubicBezTo>
                  <a:cubicBezTo>
                    <a:pt x="21248" y="13340"/>
                    <a:pt x="21504" y="13947"/>
                    <a:pt x="21564" y="14561"/>
                  </a:cubicBezTo>
                  <a:cubicBezTo>
                    <a:pt x="21617" y="14144"/>
                    <a:pt x="21608" y="13797"/>
                    <a:pt x="21257" y="13396"/>
                  </a:cubicBezTo>
                  <a:cubicBezTo>
                    <a:pt x="21051" y="13160"/>
                    <a:pt x="21018" y="12905"/>
                    <a:pt x="21091" y="12672"/>
                  </a:cubicBezTo>
                  <a:cubicBezTo>
                    <a:pt x="21058" y="12634"/>
                    <a:pt x="21028" y="12596"/>
                    <a:pt x="20993" y="12560"/>
                  </a:cubicBezTo>
                  <a:cubicBezTo>
                    <a:pt x="20973" y="12539"/>
                    <a:pt x="20952" y="12527"/>
                    <a:pt x="20929" y="12518"/>
                  </a:cubicBezTo>
                  <a:cubicBezTo>
                    <a:pt x="20922" y="12510"/>
                    <a:pt x="20915" y="12500"/>
                    <a:pt x="20905" y="12493"/>
                  </a:cubicBezTo>
                  <a:cubicBezTo>
                    <a:pt x="21433" y="11980"/>
                    <a:pt x="22036" y="11758"/>
                    <a:pt x="22631" y="11758"/>
                  </a:cubicBezTo>
                  <a:cubicBezTo>
                    <a:pt x="24161" y="11758"/>
                    <a:pt x="25631" y="13226"/>
                    <a:pt x="25591" y="14989"/>
                  </a:cubicBezTo>
                  <a:cubicBezTo>
                    <a:pt x="25556" y="16708"/>
                    <a:pt x="24301" y="17697"/>
                    <a:pt x="22920" y="17697"/>
                  </a:cubicBezTo>
                  <a:cubicBezTo>
                    <a:pt x="22306" y="17697"/>
                    <a:pt x="21667" y="17501"/>
                    <a:pt x="21099" y="17087"/>
                  </a:cubicBezTo>
                  <a:cubicBezTo>
                    <a:pt x="21381" y="16763"/>
                    <a:pt x="21593" y="16399"/>
                    <a:pt x="21735" y="16012"/>
                  </a:cubicBezTo>
                  <a:cubicBezTo>
                    <a:pt x="21614" y="15880"/>
                    <a:pt x="21532" y="15710"/>
                    <a:pt x="21497" y="15527"/>
                  </a:cubicBezTo>
                  <a:cubicBezTo>
                    <a:pt x="21265" y="16516"/>
                    <a:pt x="20538" y="17402"/>
                    <a:pt x="19457" y="17773"/>
                  </a:cubicBezTo>
                  <a:cubicBezTo>
                    <a:pt x="19115" y="17890"/>
                    <a:pt x="18754" y="17946"/>
                    <a:pt x="18391" y="17946"/>
                  </a:cubicBezTo>
                  <a:cubicBezTo>
                    <a:pt x="17112" y="17946"/>
                    <a:pt x="15819" y="17246"/>
                    <a:pt x="15340" y="16022"/>
                  </a:cubicBezTo>
                  <a:cubicBezTo>
                    <a:pt x="15190" y="15641"/>
                    <a:pt x="15119" y="15234"/>
                    <a:pt x="15117" y="14825"/>
                  </a:cubicBezTo>
                  <a:cubicBezTo>
                    <a:pt x="14973" y="14187"/>
                    <a:pt x="15091" y="13465"/>
                    <a:pt x="15364" y="12898"/>
                  </a:cubicBezTo>
                  <a:cubicBezTo>
                    <a:pt x="15719" y="12158"/>
                    <a:pt x="16430" y="11840"/>
                    <a:pt x="17203" y="11751"/>
                  </a:cubicBezTo>
                  <a:cubicBezTo>
                    <a:pt x="17519" y="11646"/>
                    <a:pt x="17847" y="11597"/>
                    <a:pt x="18174" y="11597"/>
                  </a:cubicBezTo>
                  <a:close/>
                  <a:moveTo>
                    <a:pt x="22513" y="18161"/>
                  </a:moveTo>
                  <a:cubicBezTo>
                    <a:pt x="22528" y="18162"/>
                    <a:pt x="22542" y="18164"/>
                    <a:pt x="22557" y="18165"/>
                  </a:cubicBezTo>
                  <a:lnTo>
                    <a:pt x="22557" y="18165"/>
                  </a:lnTo>
                  <a:cubicBezTo>
                    <a:pt x="22541" y="18165"/>
                    <a:pt x="22526" y="18168"/>
                    <a:pt x="22512" y="18174"/>
                  </a:cubicBezTo>
                  <a:cubicBezTo>
                    <a:pt x="22512" y="18170"/>
                    <a:pt x="22512" y="18165"/>
                    <a:pt x="22513" y="18161"/>
                  </a:cubicBezTo>
                  <a:close/>
                  <a:moveTo>
                    <a:pt x="28358" y="1"/>
                  </a:moveTo>
                  <a:cubicBezTo>
                    <a:pt x="28189" y="55"/>
                    <a:pt x="28021" y="114"/>
                    <a:pt x="27856" y="173"/>
                  </a:cubicBezTo>
                  <a:cubicBezTo>
                    <a:pt x="29167" y="568"/>
                    <a:pt x="30432" y="1163"/>
                    <a:pt x="31597" y="1879"/>
                  </a:cubicBezTo>
                  <a:cubicBezTo>
                    <a:pt x="29969" y="2384"/>
                    <a:pt x="28343" y="2892"/>
                    <a:pt x="26718" y="3398"/>
                  </a:cubicBezTo>
                  <a:cubicBezTo>
                    <a:pt x="26571" y="3443"/>
                    <a:pt x="26598" y="3659"/>
                    <a:pt x="26740" y="3689"/>
                  </a:cubicBezTo>
                  <a:cubicBezTo>
                    <a:pt x="27089" y="3759"/>
                    <a:pt x="27412" y="3866"/>
                    <a:pt x="27727" y="4015"/>
                  </a:cubicBezTo>
                  <a:cubicBezTo>
                    <a:pt x="26010" y="4860"/>
                    <a:pt x="24320" y="5755"/>
                    <a:pt x="22661" y="6707"/>
                  </a:cubicBezTo>
                  <a:cubicBezTo>
                    <a:pt x="22561" y="6765"/>
                    <a:pt x="22595" y="6912"/>
                    <a:pt x="22681" y="6958"/>
                  </a:cubicBezTo>
                  <a:cubicBezTo>
                    <a:pt x="22937" y="7104"/>
                    <a:pt x="23192" y="7251"/>
                    <a:pt x="23448" y="7395"/>
                  </a:cubicBezTo>
                  <a:cubicBezTo>
                    <a:pt x="22839" y="7787"/>
                    <a:pt x="22227" y="8180"/>
                    <a:pt x="21618" y="8572"/>
                  </a:cubicBezTo>
                  <a:cubicBezTo>
                    <a:pt x="21533" y="8627"/>
                    <a:pt x="21539" y="8778"/>
                    <a:pt x="21638" y="8818"/>
                  </a:cubicBezTo>
                  <a:cubicBezTo>
                    <a:pt x="21916" y="8928"/>
                    <a:pt x="22196" y="9039"/>
                    <a:pt x="22474" y="9147"/>
                  </a:cubicBezTo>
                  <a:cubicBezTo>
                    <a:pt x="21641" y="9987"/>
                    <a:pt x="20953" y="10972"/>
                    <a:pt x="20469" y="12066"/>
                  </a:cubicBezTo>
                  <a:cubicBezTo>
                    <a:pt x="19935" y="11626"/>
                    <a:pt x="19273" y="11358"/>
                    <a:pt x="18590" y="11277"/>
                  </a:cubicBezTo>
                  <a:cubicBezTo>
                    <a:pt x="18587" y="11262"/>
                    <a:pt x="18580" y="11243"/>
                    <a:pt x="18566" y="11229"/>
                  </a:cubicBezTo>
                  <a:cubicBezTo>
                    <a:pt x="18146" y="10797"/>
                    <a:pt x="17693" y="10393"/>
                    <a:pt x="17215" y="10021"/>
                  </a:cubicBezTo>
                  <a:cubicBezTo>
                    <a:pt x="17191" y="9973"/>
                    <a:pt x="17168" y="9926"/>
                    <a:pt x="17143" y="9878"/>
                  </a:cubicBezTo>
                  <a:cubicBezTo>
                    <a:pt x="16582" y="9871"/>
                    <a:pt x="16135" y="9529"/>
                    <a:pt x="15791" y="9062"/>
                  </a:cubicBezTo>
                  <a:cubicBezTo>
                    <a:pt x="15364" y="8813"/>
                    <a:pt x="14926" y="8588"/>
                    <a:pt x="14474" y="8390"/>
                  </a:cubicBezTo>
                  <a:lnTo>
                    <a:pt x="14474" y="8390"/>
                  </a:lnTo>
                  <a:cubicBezTo>
                    <a:pt x="14733" y="8607"/>
                    <a:pt x="14975" y="8852"/>
                    <a:pt x="15199" y="9131"/>
                  </a:cubicBezTo>
                  <a:cubicBezTo>
                    <a:pt x="16318" y="9710"/>
                    <a:pt x="17376" y="10440"/>
                    <a:pt x="18334" y="11254"/>
                  </a:cubicBezTo>
                  <a:cubicBezTo>
                    <a:pt x="18277" y="11252"/>
                    <a:pt x="18220" y="11251"/>
                    <a:pt x="18163" y="11251"/>
                  </a:cubicBezTo>
                  <a:cubicBezTo>
                    <a:pt x="17450" y="11251"/>
                    <a:pt x="16739" y="11456"/>
                    <a:pt x="16142" y="11897"/>
                  </a:cubicBezTo>
                  <a:cubicBezTo>
                    <a:pt x="15612" y="12287"/>
                    <a:pt x="15228" y="12833"/>
                    <a:pt x="14998" y="13444"/>
                  </a:cubicBezTo>
                  <a:cubicBezTo>
                    <a:pt x="14711" y="13403"/>
                    <a:pt x="14428" y="13384"/>
                    <a:pt x="14148" y="13384"/>
                  </a:cubicBezTo>
                  <a:cubicBezTo>
                    <a:pt x="13098" y="13384"/>
                    <a:pt x="12101" y="13661"/>
                    <a:pt x="11178" y="14132"/>
                  </a:cubicBezTo>
                  <a:cubicBezTo>
                    <a:pt x="11170" y="14065"/>
                    <a:pt x="11118" y="13998"/>
                    <a:pt x="11040" y="13998"/>
                  </a:cubicBezTo>
                  <a:cubicBezTo>
                    <a:pt x="11026" y="13998"/>
                    <a:pt x="11011" y="14000"/>
                    <a:pt x="10996" y="14005"/>
                  </a:cubicBezTo>
                  <a:cubicBezTo>
                    <a:pt x="10266" y="14235"/>
                    <a:pt x="9558" y="14506"/>
                    <a:pt x="8862" y="14817"/>
                  </a:cubicBezTo>
                  <a:cubicBezTo>
                    <a:pt x="9044" y="14582"/>
                    <a:pt x="9191" y="14328"/>
                    <a:pt x="9321" y="14026"/>
                  </a:cubicBezTo>
                  <a:cubicBezTo>
                    <a:pt x="9358" y="13942"/>
                    <a:pt x="9295" y="13826"/>
                    <a:pt x="9203" y="13826"/>
                  </a:cubicBezTo>
                  <a:cubicBezTo>
                    <a:pt x="9186" y="13826"/>
                    <a:pt x="9168" y="13830"/>
                    <a:pt x="9150" y="13838"/>
                  </a:cubicBezTo>
                  <a:cubicBezTo>
                    <a:pt x="7469" y="14632"/>
                    <a:pt x="5859" y="15549"/>
                    <a:pt x="4318" y="16591"/>
                  </a:cubicBezTo>
                  <a:cubicBezTo>
                    <a:pt x="4428" y="16266"/>
                    <a:pt x="4536" y="15945"/>
                    <a:pt x="4647" y="15620"/>
                  </a:cubicBezTo>
                  <a:cubicBezTo>
                    <a:pt x="4681" y="15518"/>
                    <a:pt x="4615" y="15424"/>
                    <a:pt x="4524" y="15424"/>
                  </a:cubicBezTo>
                  <a:cubicBezTo>
                    <a:pt x="4498" y="15424"/>
                    <a:pt x="4471" y="15431"/>
                    <a:pt x="4443" y="15448"/>
                  </a:cubicBezTo>
                  <a:cubicBezTo>
                    <a:pt x="3088" y="16245"/>
                    <a:pt x="1733" y="17050"/>
                    <a:pt x="369" y="17834"/>
                  </a:cubicBezTo>
                  <a:cubicBezTo>
                    <a:pt x="431" y="17533"/>
                    <a:pt x="500" y="17231"/>
                    <a:pt x="573" y="16930"/>
                  </a:cubicBezTo>
                  <a:lnTo>
                    <a:pt x="573" y="16930"/>
                  </a:lnTo>
                  <a:cubicBezTo>
                    <a:pt x="543" y="16934"/>
                    <a:pt x="512" y="16935"/>
                    <a:pt x="481" y="16935"/>
                  </a:cubicBezTo>
                  <a:cubicBezTo>
                    <a:pt x="391" y="16935"/>
                    <a:pt x="301" y="16920"/>
                    <a:pt x="213" y="16890"/>
                  </a:cubicBezTo>
                  <a:cubicBezTo>
                    <a:pt x="130" y="17294"/>
                    <a:pt x="64" y="17701"/>
                    <a:pt x="13" y="18102"/>
                  </a:cubicBezTo>
                  <a:cubicBezTo>
                    <a:pt x="0" y="18202"/>
                    <a:pt x="75" y="18276"/>
                    <a:pt x="161" y="18276"/>
                  </a:cubicBezTo>
                  <a:cubicBezTo>
                    <a:pt x="188" y="18276"/>
                    <a:pt x="216" y="18269"/>
                    <a:pt x="243" y="18253"/>
                  </a:cubicBezTo>
                  <a:cubicBezTo>
                    <a:pt x="1581" y="17445"/>
                    <a:pt x="2930" y="16658"/>
                    <a:pt x="4277" y="15866"/>
                  </a:cubicBezTo>
                  <a:lnTo>
                    <a:pt x="4277" y="15866"/>
                  </a:lnTo>
                  <a:lnTo>
                    <a:pt x="3932" y="16876"/>
                  </a:lnTo>
                  <a:cubicBezTo>
                    <a:pt x="3899" y="16971"/>
                    <a:pt x="3966" y="17077"/>
                    <a:pt x="4056" y="17077"/>
                  </a:cubicBezTo>
                  <a:cubicBezTo>
                    <a:pt x="4081" y="17077"/>
                    <a:pt x="4108" y="17069"/>
                    <a:pt x="4135" y="17050"/>
                  </a:cubicBezTo>
                  <a:cubicBezTo>
                    <a:pt x="5655" y="15998"/>
                    <a:pt x="7239" y="15071"/>
                    <a:pt x="8900" y="14265"/>
                  </a:cubicBezTo>
                  <a:lnTo>
                    <a:pt x="8900" y="14265"/>
                  </a:lnTo>
                  <a:cubicBezTo>
                    <a:pt x="8717" y="14595"/>
                    <a:pt x="8487" y="14876"/>
                    <a:pt x="8178" y="15141"/>
                  </a:cubicBezTo>
                  <a:cubicBezTo>
                    <a:pt x="8085" y="15221"/>
                    <a:pt x="8133" y="15400"/>
                    <a:pt x="8247" y="15400"/>
                  </a:cubicBezTo>
                  <a:cubicBezTo>
                    <a:pt x="8264" y="15400"/>
                    <a:pt x="8284" y="15395"/>
                    <a:pt x="8305" y="15385"/>
                  </a:cubicBezTo>
                  <a:cubicBezTo>
                    <a:pt x="9081" y="15000"/>
                    <a:pt x="9876" y="14677"/>
                    <a:pt x="10696" y="14399"/>
                  </a:cubicBezTo>
                  <a:lnTo>
                    <a:pt x="10696" y="14399"/>
                  </a:lnTo>
                  <a:cubicBezTo>
                    <a:pt x="10535" y="14496"/>
                    <a:pt x="10377" y="14599"/>
                    <a:pt x="10222" y="14706"/>
                  </a:cubicBezTo>
                  <a:cubicBezTo>
                    <a:pt x="10521" y="14629"/>
                    <a:pt x="10823" y="14567"/>
                    <a:pt x="11131" y="14524"/>
                  </a:cubicBezTo>
                  <a:cubicBezTo>
                    <a:pt x="12122" y="13977"/>
                    <a:pt x="13210" y="13654"/>
                    <a:pt x="14367" y="13654"/>
                  </a:cubicBezTo>
                  <a:cubicBezTo>
                    <a:pt x="14550" y="13654"/>
                    <a:pt x="14735" y="13662"/>
                    <a:pt x="14922" y="13679"/>
                  </a:cubicBezTo>
                  <a:cubicBezTo>
                    <a:pt x="14607" y="14708"/>
                    <a:pt x="14721" y="15873"/>
                    <a:pt x="15326" y="16765"/>
                  </a:cubicBezTo>
                  <a:cubicBezTo>
                    <a:pt x="15701" y="17320"/>
                    <a:pt x="16231" y="17729"/>
                    <a:pt x="16832" y="17983"/>
                  </a:cubicBezTo>
                  <a:cubicBezTo>
                    <a:pt x="16039" y="18740"/>
                    <a:pt x="15405" y="19586"/>
                    <a:pt x="14912" y="20546"/>
                  </a:cubicBezTo>
                  <a:cubicBezTo>
                    <a:pt x="14903" y="20386"/>
                    <a:pt x="14898" y="20229"/>
                    <a:pt x="14891" y="20073"/>
                  </a:cubicBezTo>
                  <a:cubicBezTo>
                    <a:pt x="14908" y="19972"/>
                    <a:pt x="14831" y="19909"/>
                    <a:pt x="14752" y="19909"/>
                  </a:cubicBezTo>
                  <a:cubicBezTo>
                    <a:pt x="14705" y="19909"/>
                    <a:pt x="14657" y="19932"/>
                    <a:pt x="14628" y="19982"/>
                  </a:cubicBezTo>
                  <a:cubicBezTo>
                    <a:pt x="13902" y="21266"/>
                    <a:pt x="13326" y="22600"/>
                    <a:pt x="12882" y="23998"/>
                  </a:cubicBezTo>
                  <a:cubicBezTo>
                    <a:pt x="12790" y="23666"/>
                    <a:pt x="12700" y="23335"/>
                    <a:pt x="12606" y="23004"/>
                  </a:cubicBezTo>
                  <a:cubicBezTo>
                    <a:pt x="12589" y="22941"/>
                    <a:pt x="12543" y="22915"/>
                    <a:pt x="12494" y="22915"/>
                  </a:cubicBezTo>
                  <a:cubicBezTo>
                    <a:pt x="12431" y="22915"/>
                    <a:pt x="12362" y="22958"/>
                    <a:pt x="12342" y="23025"/>
                  </a:cubicBezTo>
                  <a:cubicBezTo>
                    <a:pt x="11724" y="25095"/>
                    <a:pt x="11104" y="27163"/>
                    <a:pt x="10482" y="29234"/>
                  </a:cubicBezTo>
                  <a:cubicBezTo>
                    <a:pt x="10274" y="28835"/>
                    <a:pt x="10122" y="28434"/>
                    <a:pt x="10003" y="27987"/>
                  </a:cubicBezTo>
                  <a:cubicBezTo>
                    <a:pt x="9986" y="27926"/>
                    <a:pt x="9933" y="27898"/>
                    <a:pt x="9879" y="27898"/>
                  </a:cubicBezTo>
                  <a:cubicBezTo>
                    <a:pt x="9814" y="27898"/>
                    <a:pt x="9747" y="27938"/>
                    <a:pt x="9736" y="28009"/>
                  </a:cubicBezTo>
                  <a:cubicBezTo>
                    <a:pt x="9440" y="29852"/>
                    <a:pt x="9147" y="31698"/>
                    <a:pt x="8854" y="33543"/>
                  </a:cubicBezTo>
                  <a:cubicBezTo>
                    <a:pt x="8679" y="33359"/>
                    <a:pt x="8509" y="33173"/>
                    <a:pt x="8347" y="32980"/>
                  </a:cubicBezTo>
                  <a:lnTo>
                    <a:pt x="8279" y="33314"/>
                  </a:lnTo>
                  <a:cubicBezTo>
                    <a:pt x="8275" y="33328"/>
                    <a:pt x="8269" y="33342"/>
                    <a:pt x="8266" y="33357"/>
                  </a:cubicBezTo>
                  <a:cubicBezTo>
                    <a:pt x="8456" y="33571"/>
                    <a:pt x="8653" y="33780"/>
                    <a:pt x="8855" y="33982"/>
                  </a:cubicBezTo>
                  <a:cubicBezTo>
                    <a:pt x="8882" y="34009"/>
                    <a:pt x="8916" y="34021"/>
                    <a:pt x="8950" y="34021"/>
                  </a:cubicBezTo>
                  <a:cubicBezTo>
                    <a:pt x="9021" y="34021"/>
                    <a:pt x="9093" y="33970"/>
                    <a:pt x="9107" y="33896"/>
                  </a:cubicBezTo>
                  <a:cubicBezTo>
                    <a:pt x="9378" y="32142"/>
                    <a:pt x="9650" y="30388"/>
                    <a:pt x="9920" y="28634"/>
                  </a:cubicBezTo>
                  <a:cubicBezTo>
                    <a:pt x="10048" y="28990"/>
                    <a:pt x="10208" y="29333"/>
                    <a:pt x="10404" y="29669"/>
                  </a:cubicBezTo>
                  <a:cubicBezTo>
                    <a:pt x="10429" y="29712"/>
                    <a:pt x="10466" y="29730"/>
                    <a:pt x="10504" y="29730"/>
                  </a:cubicBezTo>
                  <a:cubicBezTo>
                    <a:pt x="10567" y="29730"/>
                    <a:pt x="10632" y="29682"/>
                    <a:pt x="10652" y="29618"/>
                  </a:cubicBezTo>
                  <a:cubicBezTo>
                    <a:pt x="11258" y="27596"/>
                    <a:pt x="11865" y="25572"/>
                    <a:pt x="12472" y="23547"/>
                  </a:cubicBezTo>
                  <a:cubicBezTo>
                    <a:pt x="12561" y="23878"/>
                    <a:pt x="12653" y="24205"/>
                    <a:pt x="12742" y="24536"/>
                  </a:cubicBezTo>
                  <a:cubicBezTo>
                    <a:pt x="12760" y="24600"/>
                    <a:pt x="12806" y="24627"/>
                    <a:pt x="12856" y="24627"/>
                  </a:cubicBezTo>
                  <a:cubicBezTo>
                    <a:pt x="12919" y="24627"/>
                    <a:pt x="12988" y="24582"/>
                    <a:pt x="13006" y="24514"/>
                  </a:cubicBezTo>
                  <a:cubicBezTo>
                    <a:pt x="13404" y="23172"/>
                    <a:pt x="13928" y="21888"/>
                    <a:pt x="14577" y="20657"/>
                  </a:cubicBezTo>
                  <a:cubicBezTo>
                    <a:pt x="14590" y="20813"/>
                    <a:pt x="14618" y="20969"/>
                    <a:pt x="14665" y="21149"/>
                  </a:cubicBezTo>
                  <a:cubicBezTo>
                    <a:pt x="14682" y="21209"/>
                    <a:pt x="14737" y="21239"/>
                    <a:pt x="14793" y="21239"/>
                  </a:cubicBezTo>
                  <a:cubicBezTo>
                    <a:pt x="14846" y="21239"/>
                    <a:pt x="14900" y="21213"/>
                    <a:pt x="14923" y="21161"/>
                  </a:cubicBezTo>
                  <a:cubicBezTo>
                    <a:pt x="15437" y="20011"/>
                    <a:pt x="16140" y="19020"/>
                    <a:pt x="17054" y="18153"/>
                  </a:cubicBezTo>
                  <a:cubicBezTo>
                    <a:pt x="17076" y="18133"/>
                    <a:pt x="17086" y="18109"/>
                    <a:pt x="17090" y="18083"/>
                  </a:cubicBezTo>
                  <a:cubicBezTo>
                    <a:pt x="17453" y="18209"/>
                    <a:pt x="17837" y="18280"/>
                    <a:pt x="18223" y="18295"/>
                  </a:cubicBezTo>
                  <a:cubicBezTo>
                    <a:pt x="18209" y="18435"/>
                    <a:pt x="18197" y="18575"/>
                    <a:pt x="18183" y="18713"/>
                  </a:cubicBezTo>
                  <a:cubicBezTo>
                    <a:pt x="18297" y="18664"/>
                    <a:pt x="18412" y="18613"/>
                    <a:pt x="18525" y="18561"/>
                  </a:cubicBezTo>
                  <a:cubicBezTo>
                    <a:pt x="18525" y="18556"/>
                    <a:pt x="18525" y="18551"/>
                    <a:pt x="18526" y="18548"/>
                  </a:cubicBezTo>
                  <a:cubicBezTo>
                    <a:pt x="18530" y="18549"/>
                    <a:pt x="18533" y="18554"/>
                    <a:pt x="18537" y="18555"/>
                  </a:cubicBezTo>
                  <a:cubicBezTo>
                    <a:pt x="18621" y="18515"/>
                    <a:pt x="18703" y="18476"/>
                    <a:pt x="18785" y="18435"/>
                  </a:cubicBezTo>
                  <a:cubicBezTo>
                    <a:pt x="18707" y="18395"/>
                    <a:pt x="18628" y="18359"/>
                    <a:pt x="18547" y="18323"/>
                  </a:cubicBezTo>
                  <a:cubicBezTo>
                    <a:pt x="18550" y="18315"/>
                    <a:pt x="18550" y="18304"/>
                    <a:pt x="18550" y="18295"/>
                  </a:cubicBezTo>
                  <a:cubicBezTo>
                    <a:pt x="18766" y="18285"/>
                    <a:pt x="18984" y="18257"/>
                    <a:pt x="19195" y="18211"/>
                  </a:cubicBezTo>
                  <a:cubicBezTo>
                    <a:pt x="19393" y="18092"/>
                    <a:pt x="19584" y="17965"/>
                    <a:pt x="19767" y="17817"/>
                  </a:cubicBezTo>
                  <a:cubicBezTo>
                    <a:pt x="19936" y="17681"/>
                    <a:pt x="20109" y="17623"/>
                    <a:pt x="20275" y="17623"/>
                  </a:cubicBezTo>
                  <a:cubicBezTo>
                    <a:pt x="20342" y="17623"/>
                    <a:pt x="20408" y="17633"/>
                    <a:pt x="20472" y="17650"/>
                  </a:cubicBezTo>
                  <a:cubicBezTo>
                    <a:pt x="20613" y="17548"/>
                    <a:pt x="20746" y="17440"/>
                    <a:pt x="20867" y="17323"/>
                  </a:cubicBezTo>
                  <a:cubicBezTo>
                    <a:pt x="21291" y="17787"/>
                    <a:pt x="21785" y="18045"/>
                    <a:pt x="22294" y="18137"/>
                  </a:cubicBezTo>
                  <a:cubicBezTo>
                    <a:pt x="22200" y="19073"/>
                    <a:pt x="22124" y="20012"/>
                    <a:pt x="22067" y="20949"/>
                  </a:cubicBezTo>
                  <a:cubicBezTo>
                    <a:pt x="21795" y="21019"/>
                    <a:pt x="21531" y="21120"/>
                    <a:pt x="21282" y="21252"/>
                  </a:cubicBezTo>
                  <a:cubicBezTo>
                    <a:pt x="21230" y="21123"/>
                    <a:pt x="21172" y="20996"/>
                    <a:pt x="21113" y="20869"/>
                  </a:cubicBezTo>
                  <a:cubicBezTo>
                    <a:pt x="21101" y="21144"/>
                    <a:pt x="21091" y="21421"/>
                    <a:pt x="21082" y="21696"/>
                  </a:cubicBezTo>
                  <a:cubicBezTo>
                    <a:pt x="21370" y="21500"/>
                    <a:pt x="21693" y="21346"/>
                    <a:pt x="22049" y="21247"/>
                  </a:cubicBezTo>
                  <a:lnTo>
                    <a:pt x="22049" y="21247"/>
                  </a:lnTo>
                  <a:cubicBezTo>
                    <a:pt x="21960" y="22775"/>
                    <a:pt x="21915" y="24304"/>
                    <a:pt x="21910" y="25834"/>
                  </a:cubicBezTo>
                  <a:cubicBezTo>
                    <a:pt x="21587" y="25898"/>
                    <a:pt x="21296" y="26015"/>
                    <a:pt x="21035" y="26168"/>
                  </a:cubicBezTo>
                  <a:cubicBezTo>
                    <a:pt x="21035" y="26264"/>
                    <a:pt x="21036" y="26361"/>
                    <a:pt x="21036" y="26456"/>
                  </a:cubicBezTo>
                  <a:cubicBezTo>
                    <a:pt x="21291" y="26290"/>
                    <a:pt x="21576" y="26165"/>
                    <a:pt x="21910" y="26096"/>
                  </a:cubicBezTo>
                  <a:cubicBezTo>
                    <a:pt x="21910" y="27848"/>
                    <a:pt x="21957" y="29601"/>
                    <a:pt x="22049" y="31352"/>
                  </a:cubicBezTo>
                  <a:cubicBezTo>
                    <a:pt x="21721" y="31432"/>
                    <a:pt x="21392" y="31580"/>
                    <a:pt x="21073" y="31770"/>
                  </a:cubicBezTo>
                  <a:cubicBezTo>
                    <a:pt x="21073" y="31895"/>
                    <a:pt x="21073" y="32020"/>
                    <a:pt x="21075" y="32145"/>
                  </a:cubicBezTo>
                  <a:cubicBezTo>
                    <a:pt x="21389" y="31933"/>
                    <a:pt x="21720" y="31751"/>
                    <a:pt x="22063" y="31564"/>
                  </a:cubicBezTo>
                  <a:cubicBezTo>
                    <a:pt x="22190" y="33880"/>
                    <a:pt x="22388" y="36196"/>
                    <a:pt x="22639" y="38510"/>
                  </a:cubicBezTo>
                  <a:cubicBezTo>
                    <a:pt x="22331" y="38587"/>
                    <a:pt x="22035" y="38705"/>
                    <a:pt x="21745" y="38851"/>
                  </a:cubicBezTo>
                  <a:cubicBezTo>
                    <a:pt x="21741" y="38844"/>
                    <a:pt x="21737" y="38837"/>
                    <a:pt x="21731" y="38832"/>
                  </a:cubicBezTo>
                  <a:cubicBezTo>
                    <a:pt x="21673" y="38787"/>
                    <a:pt x="21638" y="38765"/>
                    <a:pt x="21593" y="38765"/>
                  </a:cubicBezTo>
                  <a:cubicBezTo>
                    <a:pt x="21577" y="38765"/>
                    <a:pt x="21560" y="38768"/>
                    <a:pt x="21540" y="38774"/>
                  </a:cubicBezTo>
                  <a:cubicBezTo>
                    <a:pt x="21477" y="38510"/>
                    <a:pt x="21262" y="38058"/>
                    <a:pt x="21114" y="37776"/>
                  </a:cubicBezTo>
                  <a:lnTo>
                    <a:pt x="21114" y="37776"/>
                  </a:lnTo>
                  <a:cubicBezTo>
                    <a:pt x="21117" y="38006"/>
                    <a:pt x="21124" y="38237"/>
                    <a:pt x="21130" y="38469"/>
                  </a:cubicBezTo>
                  <a:cubicBezTo>
                    <a:pt x="21214" y="38652"/>
                    <a:pt x="21296" y="38843"/>
                    <a:pt x="21367" y="39043"/>
                  </a:cubicBezTo>
                  <a:cubicBezTo>
                    <a:pt x="21368" y="39048"/>
                    <a:pt x="21374" y="39053"/>
                    <a:pt x="21375" y="39057"/>
                  </a:cubicBezTo>
                  <a:cubicBezTo>
                    <a:pt x="21298" y="39105"/>
                    <a:pt x="21221" y="39155"/>
                    <a:pt x="21148" y="39209"/>
                  </a:cubicBezTo>
                  <a:cubicBezTo>
                    <a:pt x="21151" y="39353"/>
                    <a:pt x="21152" y="39499"/>
                    <a:pt x="21158" y="39643"/>
                  </a:cubicBezTo>
                  <a:cubicBezTo>
                    <a:pt x="21632" y="39293"/>
                    <a:pt x="22138" y="39004"/>
                    <a:pt x="22659" y="38695"/>
                  </a:cubicBezTo>
                  <a:cubicBezTo>
                    <a:pt x="22884" y="40750"/>
                    <a:pt x="23150" y="42804"/>
                    <a:pt x="23442" y="44856"/>
                  </a:cubicBezTo>
                  <a:cubicBezTo>
                    <a:pt x="22818" y="45022"/>
                    <a:pt x="22221" y="45336"/>
                    <a:pt x="21667" y="45747"/>
                  </a:cubicBezTo>
                  <a:cubicBezTo>
                    <a:pt x="21677" y="45707"/>
                    <a:pt x="21673" y="45665"/>
                    <a:pt x="21649" y="45621"/>
                  </a:cubicBezTo>
                  <a:cubicBezTo>
                    <a:pt x="21579" y="45501"/>
                    <a:pt x="21502" y="45385"/>
                    <a:pt x="21425" y="45267"/>
                  </a:cubicBezTo>
                  <a:lnTo>
                    <a:pt x="21425" y="45267"/>
                  </a:lnTo>
                  <a:cubicBezTo>
                    <a:pt x="21439" y="45471"/>
                    <a:pt x="21449" y="45675"/>
                    <a:pt x="21463" y="45879"/>
                  </a:cubicBezTo>
                  <a:cubicBezTo>
                    <a:pt x="21470" y="45881"/>
                    <a:pt x="21477" y="45886"/>
                    <a:pt x="21484" y="45886"/>
                  </a:cubicBezTo>
                  <a:cubicBezTo>
                    <a:pt x="21477" y="45891"/>
                    <a:pt x="21473" y="45896"/>
                    <a:pt x="21466" y="45903"/>
                  </a:cubicBezTo>
                  <a:cubicBezTo>
                    <a:pt x="21475" y="46064"/>
                    <a:pt x="21488" y="46225"/>
                    <a:pt x="21501" y="46385"/>
                  </a:cubicBezTo>
                  <a:cubicBezTo>
                    <a:pt x="22095" y="45860"/>
                    <a:pt x="22759" y="45445"/>
                    <a:pt x="23466" y="45030"/>
                  </a:cubicBezTo>
                  <a:cubicBezTo>
                    <a:pt x="23859" y="47768"/>
                    <a:pt x="24296" y="50503"/>
                    <a:pt x="24748" y="53229"/>
                  </a:cubicBezTo>
                  <a:cubicBezTo>
                    <a:pt x="23894" y="53380"/>
                    <a:pt x="23157" y="53760"/>
                    <a:pt x="22520" y="54277"/>
                  </a:cubicBezTo>
                  <a:lnTo>
                    <a:pt x="22520" y="54274"/>
                  </a:lnTo>
                  <a:cubicBezTo>
                    <a:pt x="22448" y="54044"/>
                    <a:pt x="22352" y="53822"/>
                    <a:pt x="22242" y="53605"/>
                  </a:cubicBezTo>
                  <a:lnTo>
                    <a:pt x="22242" y="53605"/>
                  </a:lnTo>
                  <a:cubicBezTo>
                    <a:pt x="22277" y="53870"/>
                    <a:pt x="22308" y="54134"/>
                    <a:pt x="22345" y="54400"/>
                  </a:cubicBezTo>
                  <a:cubicBezTo>
                    <a:pt x="22351" y="54403"/>
                    <a:pt x="22356" y="54408"/>
                    <a:pt x="22362" y="54411"/>
                  </a:cubicBezTo>
                  <a:cubicBezTo>
                    <a:pt x="22358" y="54415"/>
                    <a:pt x="22352" y="54418"/>
                    <a:pt x="22349" y="54424"/>
                  </a:cubicBezTo>
                  <a:cubicBezTo>
                    <a:pt x="22352" y="54446"/>
                    <a:pt x="22355" y="54470"/>
                    <a:pt x="22358" y="54493"/>
                  </a:cubicBezTo>
                  <a:cubicBezTo>
                    <a:pt x="22379" y="54640"/>
                    <a:pt x="22402" y="54784"/>
                    <a:pt x="22423" y="54929"/>
                  </a:cubicBezTo>
                  <a:cubicBezTo>
                    <a:pt x="23075" y="54309"/>
                    <a:pt x="23846" y="53797"/>
                    <a:pt x="24781" y="53420"/>
                  </a:cubicBezTo>
                  <a:cubicBezTo>
                    <a:pt x="25196" y="55934"/>
                    <a:pt x="25621" y="58442"/>
                    <a:pt x="26027" y="60939"/>
                  </a:cubicBezTo>
                  <a:cubicBezTo>
                    <a:pt x="25239" y="61141"/>
                    <a:pt x="24476" y="61545"/>
                    <a:pt x="23781" y="62083"/>
                  </a:cubicBezTo>
                  <a:cubicBezTo>
                    <a:pt x="23811" y="62235"/>
                    <a:pt x="23839" y="62388"/>
                    <a:pt x="23867" y="62542"/>
                  </a:cubicBezTo>
                  <a:cubicBezTo>
                    <a:pt x="24538" y="62000"/>
                    <a:pt x="25273" y="61566"/>
                    <a:pt x="26058" y="61127"/>
                  </a:cubicBezTo>
                  <a:cubicBezTo>
                    <a:pt x="26192" y="61957"/>
                    <a:pt x="26325" y="62787"/>
                    <a:pt x="26456" y="63616"/>
                  </a:cubicBezTo>
                  <a:cubicBezTo>
                    <a:pt x="26795" y="65779"/>
                    <a:pt x="27329" y="68494"/>
                    <a:pt x="26658" y="70694"/>
                  </a:cubicBezTo>
                  <a:cubicBezTo>
                    <a:pt x="25957" y="70064"/>
                    <a:pt x="25152" y="69509"/>
                    <a:pt x="24286" y="69062"/>
                  </a:cubicBezTo>
                  <a:cubicBezTo>
                    <a:pt x="24258" y="69186"/>
                    <a:pt x="24226" y="69310"/>
                    <a:pt x="24190" y="69431"/>
                  </a:cubicBezTo>
                  <a:cubicBezTo>
                    <a:pt x="25014" y="69849"/>
                    <a:pt x="25796" y="70384"/>
                    <a:pt x="26534" y="71063"/>
                  </a:cubicBezTo>
                  <a:lnTo>
                    <a:pt x="26534" y="71066"/>
                  </a:lnTo>
                  <a:cubicBezTo>
                    <a:pt x="26198" y="71949"/>
                    <a:pt x="25645" y="72732"/>
                    <a:pt x="24771" y="73344"/>
                  </a:cubicBezTo>
                  <a:cubicBezTo>
                    <a:pt x="24090" y="73820"/>
                    <a:pt x="23309" y="74085"/>
                    <a:pt x="22549" y="74085"/>
                  </a:cubicBezTo>
                  <a:cubicBezTo>
                    <a:pt x="21656" y="74085"/>
                    <a:pt x="20793" y="73719"/>
                    <a:pt x="20157" y="72899"/>
                  </a:cubicBezTo>
                  <a:cubicBezTo>
                    <a:pt x="19958" y="72643"/>
                    <a:pt x="19788" y="72365"/>
                    <a:pt x="19640" y="72072"/>
                  </a:cubicBezTo>
                  <a:cubicBezTo>
                    <a:pt x="19498" y="72049"/>
                    <a:pt x="19352" y="72021"/>
                    <a:pt x="19210" y="71991"/>
                  </a:cubicBezTo>
                  <a:lnTo>
                    <a:pt x="19210" y="71991"/>
                  </a:lnTo>
                  <a:cubicBezTo>
                    <a:pt x="19783" y="73284"/>
                    <a:pt x="20685" y="74322"/>
                    <a:pt x="22197" y="74465"/>
                  </a:cubicBezTo>
                  <a:cubicBezTo>
                    <a:pt x="22321" y="74476"/>
                    <a:pt x="22444" y="74482"/>
                    <a:pt x="22565" y="74482"/>
                  </a:cubicBezTo>
                  <a:cubicBezTo>
                    <a:pt x="24956" y="74482"/>
                    <a:pt x="26746" y="72271"/>
                    <a:pt x="27174" y="70068"/>
                  </a:cubicBezTo>
                  <a:cubicBezTo>
                    <a:pt x="27503" y="68371"/>
                    <a:pt x="27272" y="66623"/>
                    <a:pt x="27018" y="64935"/>
                  </a:cubicBezTo>
                  <a:cubicBezTo>
                    <a:pt x="26712" y="62916"/>
                    <a:pt x="26382" y="60901"/>
                    <a:pt x="26051" y="58885"/>
                  </a:cubicBezTo>
                  <a:cubicBezTo>
                    <a:pt x="25369" y="54698"/>
                    <a:pt x="24668" y="50513"/>
                    <a:pt x="24058" y="46314"/>
                  </a:cubicBezTo>
                  <a:cubicBezTo>
                    <a:pt x="22712" y="37041"/>
                    <a:pt x="21989" y="27783"/>
                    <a:pt x="22500" y="18419"/>
                  </a:cubicBezTo>
                  <a:lnTo>
                    <a:pt x="22500" y="18419"/>
                  </a:lnTo>
                  <a:cubicBezTo>
                    <a:pt x="23325" y="18808"/>
                    <a:pt x="23997" y="19316"/>
                    <a:pt x="24590" y="20008"/>
                  </a:cubicBezTo>
                  <a:cubicBezTo>
                    <a:pt x="24620" y="20043"/>
                    <a:pt x="24660" y="20060"/>
                    <a:pt x="24699" y="20060"/>
                  </a:cubicBezTo>
                  <a:cubicBezTo>
                    <a:pt x="24754" y="20060"/>
                    <a:pt x="24807" y="20024"/>
                    <a:pt x="24826" y="19956"/>
                  </a:cubicBezTo>
                  <a:cubicBezTo>
                    <a:pt x="24886" y="19727"/>
                    <a:pt x="24919" y="19524"/>
                    <a:pt x="24929" y="19310"/>
                  </a:cubicBezTo>
                  <a:cubicBezTo>
                    <a:pt x="25626" y="20157"/>
                    <a:pt x="26197" y="21069"/>
                    <a:pt x="26643" y="22080"/>
                  </a:cubicBezTo>
                  <a:cubicBezTo>
                    <a:pt x="26668" y="22136"/>
                    <a:pt x="26715" y="22163"/>
                    <a:pt x="26762" y="22163"/>
                  </a:cubicBezTo>
                  <a:cubicBezTo>
                    <a:pt x="26816" y="22163"/>
                    <a:pt x="26870" y="22128"/>
                    <a:pt x="26888" y="22062"/>
                  </a:cubicBezTo>
                  <a:cubicBezTo>
                    <a:pt x="26982" y="21740"/>
                    <a:pt x="27073" y="21420"/>
                    <a:pt x="27165" y="21098"/>
                  </a:cubicBezTo>
                  <a:cubicBezTo>
                    <a:pt x="28070" y="22497"/>
                    <a:pt x="28736" y="23999"/>
                    <a:pt x="29167" y="25614"/>
                  </a:cubicBezTo>
                  <a:cubicBezTo>
                    <a:pt x="29182" y="25670"/>
                    <a:pt x="29224" y="25694"/>
                    <a:pt x="29270" y="25694"/>
                  </a:cubicBezTo>
                  <a:cubicBezTo>
                    <a:pt x="29317" y="25694"/>
                    <a:pt x="29368" y="25668"/>
                    <a:pt x="29393" y="25627"/>
                  </a:cubicBezTo>
                  <a:cubicBezTo>
                    <a:pt x="29571" y="25332"/>
                    <a:pt x="29698" y="25044"/>
                    <a:pt x="29791" y="24733"/>
                  </a:cubicBezTo>
                  <a:cubicBezTo>
                    <a:pt x="30328" y="26491"/>
                    <a:pt x="30864" y="28249"/>
                    <a:pt x="31381" y="30011"/>
                  </a:cubicBezTo>
                  <a:cubicBezTo>
                    <a:pt x="31400" y="30075"/>
                    <a:pt x="31461" y="30109"/>
                    <a:pt x="31522" y="30109"/>
                  </a:cubicBezTo>
                  <a:cubicBezTo>
                    <a:pt x="31565" y="30109"/>
                    <a:pt x="31607" y="30092"/>
                    <a:pt x="31635" y="30057"/>
                  </a:cubicBezTo>
                  <a:cubicBezTo>
                    <a:pt x="32143" y="29433"/>
                    <a:pt x="32578" y="28755"/>
                    <a:pt x="32937" y="28038"/>
                  </a:cubicBezTo>
                  <a:cubicBezTo>
                    <a:pt x="32849" y="27945"/>
                    <a:pt x="32779" y="27831"/>
                    <a:pt x="32732" y="27697"/>
                  </a:cubicBezTo>
                  <a:cubicBezTo>
                    <a:pt x="32410" y="28376"/>
                    <a:pt x="32026" y="29025"/>
                    <a:pt x="31577" y="29634"/>
                  </a:cubicBezTo>
                  <a:cubicBezTo>
                    <a:pt x="31004" y="27838"/>
                    <a:pt x="30449" y="26032"/>
                    <a:pt x="29896" y="24226"/>
                  </a:cubicBezTo>
                  <a:cubicBezTo>
                    <a:pt x="29879" y="24173"/>
                    <a:pt x="29833" y="24148"/>
                    <a:pt x="29784" y="24148"/>
                  </a:cubicBezTo>
                  <a:cubicBezTo>
                    <a:pt x="29727" y="24148"/>
                    <a:pt x="29668" y="24183"/>
                    <a:pt x="29657" y="24245"/>
                  </a:cubicBezTo>
                  <a:cubicBezTo>
                    <a:pt x="29591" y="24608"/>
                    <a:pt x="29479" y="24935"/>
                    <a:pt x="29318" y="25250"/>
                  </a:cubicBezTo>
                  <a:cubicBezTo>
                    <a:pt x="28865" y="23626"/>
                    <a:pt x="28169" y="22120"/>
                    <a:pt x="27227" y="20717"/>
                  </a:cubicBezTo>
                  <a:cubicBezTo>
                    <a:pt x="27201" y="20679"/>
                    <a:pt x="27165" y="20663"/>
                    <a:pt x="27129" y="20663"/>
                  </a:cubicBezTo>
                  <a:cubicBezTo>
                    <a:pt x="27072" y="20663"/>
                    <a:pt x="27014" y="20704"/>
                    <a:pt x="26996" y="20765"/>
                  </a:cubicBezTo>
                  <a:cubicBezTo>
                    <a:pt x="26910" y="21067"/>
                    <a:pt x="26823" y="21367"/>
                    <a:pt x="26736" y="21671"/>
                  </a:cubicBezTo>
                  <a:cubicBezTo>
                    <a:pt x="26254" y="20660"/>
                    <a:pt x="25653" y="19735"/>
                    <a:pt x="24913" y="18885"/>
                  </a:cubicBezTo>
                  <a:cubicBezTo>
                    <a:pt x="24883" y="18850"/>
                    <a:pt x="24842" y="18833"/>
                    <a:pt x="24803" y="18833"/>
                  </a:cubicBezTo>
                  <a:cubicBezTo>
                    <a:pt x="24736" y="18833"/>
                    <a:pt x="24675" y="18882"/>
                    <a:pt x="24677" y="18967"/>
                  </a:cubicBezTo>
                  <a:cubicBezTo>
                    <a:pt x="24700" y="19206"/>
                    <a:pt x="24687" y="19439"/>
                    <a:pt x="24635" y="19666"/>
                  </a:cubicBezTo>
                  <a:cubicBezTo>
                    <a:pt x="24056" y="19036"/>
                    <a:pt x="23397" y="18548"/>
                    <a:pt x="22613" y="18177"/>
                  </a:cubicBezTo>
                  <a:cubicBezTo>
                    <a:pt x="22601" y="18171"/>
                    <a:pt x="22589" y="18168"/>
                    <a:pt x="22578" y="18166"/>
                  </a:cubicBezTo>
                  <a:lnTo>
                    <a:pt x="22578" y="18166"/>
                  </a:lnTo>
                  <a:cubicBezTo>
                    <a:pt x="22632" y="18169"/>
                    <a:pt x="22685" y="18171"/>
                    <a:pt x="22738" y="18171"/>
                  </a:cubicBezTo>
                  <a:cubicBezTo>
                    <a:pt x="24162" y="18171"/>
                    <a:pt x="25592" y="16987"/>
                    <a:pt x="25882" y="15479"/>
                  </a:cubicBezTo>
                  <a:cubicBezTo>
                    <a:pt x="25879" y="15452"/>
                    <a:pt x="25872" y="15426"/>
                    <a:pt x="25868" y="15400"/>
                  </a:cubicBezTo>
                  <a:cubicBezTo>
                    <a:pt x="25765" y="14603"/>
                    <a:pt x="25950" y="13926"/>
                    <a:pt x="25395" y="13254"/>
                  </a:cubicBezTo>
                  <a:cubicBezTo>
                    <a:pt x="25300" y="13139"/>
                    <a:pt x="25242" y="13024"/>
                    <a:pt x="25210" y="12909"/>
                  </a:cubicBezTo>
                  <a:cubicBezTo>
                    <a:pt x="24892" y="12483"/>
                    <a:pt x="24491" y="12111"/>
                    <a:pt x="24053" y="11843"/>
                  </a:cubicBezTo>
                  <a:lnTo>
                    <a:pt x="24053" y="11843"/>
                  </a:lnTo>
                  <a:cubicBezTo>
                    <a:pt x="24518" y="11925"/>
                    <a:pt x="24977" y="12028"/>
                    <a:pt x="25429" y="12155"/>
                  </a:cubicBezTo>
                  <a:cubicBezTo>
                    <a:pt x="25512" y="12071"/>
                    <a:pt x="25611" y="12000"/>
                    <a:pt x="25718" y="11946"/>
                  </a:cubicBezTo>
                  <a:cubicBezTo>
                    <a:pt x="25118" y="11795"/>
                    <a:pt x="24505" y="11696"/>
                    <a:pt x="23884" y="11664"/>
                  </a:cubicBezTo>
                  <a:cubicBezTo>
                    <a:pt x="23882" y="11664"/>
                    <a:pt x="23880" y="11664"/>
                    <a:pt x="23878" y="11664"/>
                  </a:cubicBezTo>
                  <a:cubicBezTo>
                    <a:pt x="23847" y="11664"/>
                    <a:pt x="23830" y="11686"/>
                    <a:pt x="23821" y="11711"/>
                  </a:cubicBezTo>
                  <a:cubicBezTo>
                    <a:pt x="23409" y="11498"/>
                    <a:pt x="22972" y="11376"/>
                    <a:pt x="22543" y="11376"/>
                  </a:cubicBezTo>
                  <a:cubicBezTo>
                    <a:pt x="21892" y="11376"/>
                    <a:pt x="21260" y="11658"/>
                    <a:pt x="20767" y="12339"/>
                  </a:cubicBezTo>
                  <a:cubicBezTo>
                    <a:pt x="20715" y="12287"/>
                    <a:pt x="20661" y="12237"/>
                    <a:pt x="20607" y="12189"/>
                  </a:cubicBezTo>
                  <a:cubicBezTo>
                    <a:pt x="20609" y="12186"/>
                    <a:pt x="20613" y="12182"/>
                    <a:pt x="20614" y="12179"/>
                  </a:cubicBezTo>
                  <a:cubicBezTo>
                    <a:pt x="21223" y="11016"/>
                    <a:pt x="22019" y="9980"/>
                    <a:pt x="22952" y="9116"/>
                  </a:cubicBezTo>
                  <a:cubicBezTo>
                    <a:pt x="23041" y="8873"/>
                    <a:pt x="23148" y="8643"/>
                    <a:pt x="23274" y="8420"/>
                  </a:cubicBezTo>
                  <a:lnTo>
                    <a:pt x="23274" y="8420"/>
                  </a:lnTo>
                  <a:cubicBezTo>
                    <a:pt x="23072" y="8583"/>
                    <a:pt x="22877" y="8753"/>
                    <a:pt x="22688" y="8932"/>
                  </a:cubicBezTo>
                  <a:cubicBezTo>
                    <a:pt x="22461" y="8842"/>
                    <a:pt x="22231" y="8750"/>
                    <a:pt x="22003" y="8658"/>
                  </a:cubicBezTo>
                  <a:lnTo>
                    <a:pt x="23804" y="7503"/>
                  </a:lnTo>
                  <a:cubicBezTo>
                    <a:pt x="23901" y="7443"/>
                    <a:pt x="23874" y="7306"/>
                    <a:pt x="23784" y="7255"/>
                  </a:cubicBezTo>
                  <a:cubicBezTo>
                    <a:pt x="23537" y="7114"/>
                    <a:pt x="23287" y="6970"/>
                    <a:pt x="23040" y="6828"/>
                  </a:cubicBezTo>
                  <a:cubicBezTo>
                    <a:pt x="24701" y="5891"/>
                    <a:pt x="26387" y="4996"/>
                    <a:pt x="28104" y="4157"/>
                  </a:cubicBezTo>
                  <a:cubicBezTo>
                    <a:pt x="28221" y="4101"/>
                    <a:pt x="28238" y="3948"/>
                    <a:pt x="28118" y="3882"/>
                  </a:cubicBezTo>
                  <a:cubicBezTo>
                    <a:pt x="27844" y="3729"/>
                    <a:pt x="27587" y="3618"/>
                    <a:pt x="27311" y="3529"/>
                  </a:cubicBezTo>
                  <a:cubicBezTo>
                    <a:pt x="28885" y="3046"/>
                    <a:pt x="30456" y="2565"/>
                    <a:pt x="32030" y="2080"/>
                  </a:cubicBezTo>
                  <a:cubicBezTo>
                    <a:pt x="32186" y="2038"/>
                    <a:pt x="32162" y="1855"/>
                    <a:pt x="32051" y="1783"/>
                  </a:cubicBezTo>
                  <a:cubicBezTo>
                    <a:pt x="30906" y="1047"/>
                    <a:pt x="29657" y="429"/>
                    <a:pt x="2835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1019838" y="1995750"/>
              <a:ext cx="637796" cy="212857"/>
            </a:xfrm>
            <a:custGeom>
              <a:avLst/>
              <a:gdLst/>
              <a:ahLst/>
              <a:cxnLst/>
              <a:rect l="l" t="t" r="r" b="b"/>
              <a:pathLst>
                <a:path w="11524" h="3846" extrusionOk="0">
                  <a:moveTo>
                    <a:pt x="9934" y="1"/>
                  </a:moveTo>
                  <a:cubicBezTo>
                    <a:pt x="10220" y="306"/>
                    <a:pt x="10487" y="630"/>
                    <a:pt x="10702" y="987"/>
                  </a:cubicBezTo>
                  <a:cubicBezTo>
                    <a:pt x="10805" y="1157"/>
                    <a:pt x="11110" y="1589"/>
                    <a:pt x="11089" y="1809"/>
                  </a:cubicBezTo>
                  <a:cubicBezTo>
                    <a:pt x="11064" y="2058"/>
                    <a:pt x="10990" y="2130"/>
                    <a:pt x="10872" y="2130"/>
                  </a:cubicBezTo>
                  <a:cubicBezTo>
                    <a:pt x="10760" y="2130"/>
                    <a:pt x="10606" y="2064"/>
                    <a:pt x="10416" y="2025"/>
                  </a:cubicBezTo>
                  <a:cubicBezTo>
                    <a:pt x="9178" y="1763"/>
                    <a:pt x="7940" y="1498"/>
                    <a:pt x="6703" y="1234"/>
                  </a:cubicBezTo>
                  <a:cubicBezTo>
                    <a:pt x="6692" y="1232"/>
                    <a:pt x="6681" y="1231"/>
                    <a:pt x="6670" y="1231"/>
                  </a:cubicBezTo>
                  <a:cubicBezTo>
                    <a:pt x="6545" y="1231"/>
                    <a:pt x="6489" y="1397"/>
                    <a:pt x="6581" y="1486"/>
                  </a:cubicBezTo>
                  <a:cubicBezTo>
                    <a:pt x="7171" y="2067"/>
                    <a:pt x="7758" y="2645"/>
                    <a:pt x="8348" y="3225"/>
                  </a:cubicBezTo>
                  <a:cubicBezTo>
                    <a:pt x="6750" y="2833"/>
                    <a:pt x="5152" y="2442"/>
                    <a:pt x="3555" y="2053"/>
                  </a:cubicBezTo>
                  <a:cubicBezTo>
                    <a:pt x="3543" y="2050"/>
                    <a:pt x="3531" y="2049"/>
                    <a:pt x="3519" y="2049"/>
                  </a:cubicBezTo>
                  <a:cubicBezTo>
                    <a:pt x="3422" y="2049"/>
                    <a:pt x="3370" y="2155"/>
                    <a:pt x="3390" y="2244"/>
                  </a:cubicBezTo>
                  <a:cubicBezTo>
                    <a:pt x="3458" y="2550"/>
                    <a:pt x="3552" y="2789"/>
                    <a:pt x="3693" y="3013"/>
                  </a:cubicBezTo>
                  <a:cubicBezTo>
                    <a:pt x="2750" y="2682"/>
                    <a:pt x="1783" y="2504"/>
                    <a:pt x="768" y="2478"/>
                  </a:cubicBezTo>
                  <a:cubicBezTo>
                    <a:pt x="767" y="2478"/>
                    <a:pt x="766" y="2478"/>
                    <a:pt x="765" y="2478"/>
                  </a:cubicBezTo>
                  <a:cubicBezTo>
                    <a:pt x="660" y="2478"/>
                    <a:pt x="594" y="2626"/>
                    <a:pt x="658" y="2704"/>
                  </a:cubicBezTo>
                  <a:cubicBezTo>
                    <a:pt x="884" y="2988"/>
                    <a:pt x="1122" y="3242"/>
                    <a:pt x="1378" y="3486"/>
                  </a:cubicBezTo>
                  <a:lnTo>
                    <a:pt x="1289" y="3472"/>
                  </a:lnTo>
                  <a:cubicBezTo>
                    <a:pt x="1282" y="3471"/>
                    <a:pt x="1275" y="3470"/>
                    <a:pt x="1268" y="3470"/>
                  </a:cubicBezTo>
                  <a:cubicBezTo>
                    <a:pt x="1250" y="3470"/>
                    <a:pt x="1234" y="3474"/>
                    <a:pt x="1220" y="3478"/>
                  </a:cubicBezTo>
                  <a:cubicBezTo>
                    <a:pt x="826" y="3256"/>
                    <a:pt x="417" y="3061"/>
                    <a:pt x="0" y="2889"/>
                  </a:cubicBezTo>
                  <a:lnTo>
                    <a:pt x="0" y="2889"/>
                  </a:lnTo>
                  <a:cubicBezTo>
                    <a:pt x="182" y="3097"/>
                    <a:pt x="369" y="3303"/>
                    <a:pt x="559" y="3508"/>
                  </a:cubicBezTo>
                  <a:cubicBezTo>
                    <a:pt x="693" y="3574"/>
                    <a:pt x="827" y="3644"/>
                    <a:pt x="959" y="3718"/>
                  </a:cubicBezTo>
                  <a:cubicBezTo>
                    <a:pt x="1008" y="3709"/>
                    <a:pt x="1059" y="3704"/>
                    <a:pt x="1112" y="3704"/>
                  </a:cubicBezTo>
                  <a:cubicBezTo>
                    <a:pt x="1170" y="3704"/>
                    <a:pt x="1230" y="3710"/>
                    <a:pt x="1292" y="3721"/>
                  </a:cubicBezTo>
                  <a:cubicBezTo>
                    <a:pt x="1474" y="3753"/>
                    <a:pt x="1652" y="3797"/>
                    <a:pt x="1827" y="3845"/>
                  </a:cubicBezTo>
                  <a:lnTo>
                    <a:pt x="1826" y="3845"/>
                  </a:lnTo>
                  <a:cubicBezTo>
                    <a:pt x="1829" y="3845"/>
                    <a:pt x="1832" y="3845"/>
                    <a:pt x="1835" y="3845"/>
                  </a:cubicBezTo>
                  <a:cubicBezTo>
                    <a:pt x="1960" y="3845"/>
                    <a:pt x="2043" y="3683"/>
                    <a:pt x="1934" y="3592"/>
                  </a:cubicBezTo>
                  <a:cubicBezTo>
                    <a:pt x="1632" y="3342"/>
                    <a:pt x="1360" y="3074"/>
                    <a:pt x="1101" y="2782"/>
                  </a:cubicBezTo>
                  <a:lnTo>
                    <a:pt x="1101" y="2782"/>
                  </a:lnTo>
                  <a:cubicBezTo>
                    <a:pt x="2131" y="2840"/>
                    <a:pt x="3100" y="3063"/>
                    <a:pt x="4066" y="3461"/>
                  </a:cubicBezTo>
                  <a:cubicBezTo>
                    <a:pt x="4089" y="3471"/>
                    <a:pt x="4110" y="3475"/>
                    <a:pt x="4130" y="3475"/>
                  </a:cubicBezTo>
                  <a:cubicBezTo>
                    <a:pt x="4249" y="3475"/>
                    <a:pt x="4318" y="3324"/>
                    <a:pt x="4223" y="3224"/>
                  </a:cubicBezTo>
                  <a:cubicBezTo>
                    <a:pt x="3963" y="2984"/>
                    <a:pt x="3795" y="2704"/>
                    <a:pt x="3710" y="2388"/>
                  </a:cubicBezTo>
                  <a:lnTo>
                    <a:pt x="3710" y="2388"/>
                  </a:lnTo>
                  <a:cubicBezTo>
                    <a:pt x="5405" y="2804"/>
                    <a:pt x="7102" y="3220"/>
                    <a:pt x="8796" y="3635"/>
                  </a:cubicBezTo>
                  <a:cubicBezTo>
                    <a:pt x="8808" y="3637"/>
                    <a:pt x="8820" y="3639"/>
                    <a:pt x="8831" y="3639"/>
                  </a:cubicBezTo>
                  <a:cubicBezTo>
                    <a:pt x="8956" y="3639"/>
                    <a:pt x="9007" y="3470"/>
                    <a:pt x="8917" y="3382"/>
                  </a:cubicBezTo>
                  <a:cubicBezTo>
                    <a:pt x="8321" y="2795"/>
                    <a:pt x="7724" y="2209"/>
                    <a:pt x="7128" y="1624"/>
                  </a:cubicBezTo>
                  <a:lnTo>
                    <a:pt x="7128" y="1624"/>
                  </a:lnTo>
                  <a:cubicBezTo>
                    <a:pt x="8532" y="1922"/>
                    <a:pt x="9932" y="2219"/>
                    <a:pt x="11336" y="2519"/>
                  </a:cubicBezTo>
                  <a:cubicBezTo>
                    <a:pt x="11343" y="2521"/>
                    <a:pt x="11352" y="2522"/>
                    <a:pt x="11360" y="2522"/>
                  </a:cubicBezTo>
                  <a:cubicBezTo>
                    <a:pt x="11439" y="2522"/>
                    <a:pt x="11523" y="2450"/>
                    <a:pt x="11506" y="2365"/>
                  </a:cubicBezTo>
                  <a:cubicBezTo>
                    <a:pt x="11367" y="1568"/>
                    <a:pt x="11042" y="853"/>
                    <a:pt x="10589" y="218"/>
                  </a:cubicBezTo>
                  <a:cubicBezTo>
                    <a:pt x="10370" y="136"/>
                    <a:pt x="10151" y="64"/>
                    <a:pt x="99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657543" y="1972338"/>
              <a:ext cx="977171" cy="216067"/>
            </a:xfrm>
            <a:custGeom>
              <a:avLst/>
              <a:gdLst/>
              <a:ahLst/>
              <a:cxnLst/>
              <a:rect l="l" t="t" r="r" b="b"/>
              <a:pathLst>
                <a:path w="17656" h="3904" extrusionOk="0">
                  <a:moveTo>
                    <a:pt x="2346" y="0"/>
                  </a:moveTo>
                  <a:lnTo>
                    <a:pt x="2346" y="0"/>
                  </a:lnTo>
                  <a:cubicBezTo>
                    <a:pt x="1413" y="865"/>
                    <a:pt x="616" y="1900"/>
                    <a:pt x="8" y="3064"/>
                  </a:cubicBezTo>
                  <a:cubicBezTo>
                    <a:pt x="7" y="3068"/>
                    <a:pt x="2" y="3071"/>
                    <a:pt x="1" y="3075"/>
                  </a:cubicBezTo>
                  <a:cubicBezTo>
                    <a:pt x="53" y="3124"/>
                    <a:pt x="108" y="3171"/>
                    <a:pt x="159" y="3225"/>
                  </a:cubicBezTo>
                  <a:cubicBezTo>
                    <a:pt x="653" y="2544"/>
                    <a:pt x="1285" y="2261"/>
                    <a:pt x="1936" y="2261"/>
                  </a:cubicBezTo>
                  <a:cubicBezTo>
                    <a:pt x="2365" y="2261"/>
                    <a:pt x="2803" y="2384"/>
                    <a:pt x="3214" y="2596"/>
                  </a:cubicBezTo>
                  <a:cubicBezTo>
                    <a:pt x="3222" y="2570"/>
                    <a:pt x="3241" y="2548"/>
                    <a:pt x="3275" y="2548"/>
                  </a:cubicBezTo>
                  <a:cubicBezTo>
                    <a:pt x="3276" y="2548"/>
                    <a:pt x="3277" y="2548"/>
                    <a:pt x="3278" y="2548"/>
                  </a:cubicBezTo>
                  <a:cubicBezTo>
                    <a:pt x="3899" y="2584"/>
                    <a:pt x="4512" y="2681"/>
                    <a:pt x="5112" y="2831"/>
                  </a:cubicBezTo>
                  <a:cubicBezTo>
                    <a:pt x="5260" y="2757"/>
                    <a:pt x="5427" y="2714"/>
                    <a:pt x="5596" y="2714"/>
                  </a:cubicBezTo>
                  <a:cubicBezTo>
                    <a:pt x="5859" y="2714"/>
                    <a:pt x="6126" y="2817"/>
                    <a:pt x="6339" y="3064"/>
                  </a:cubicBezTo>
                  <a:cubicBezTo>
                    <a:pt x="6409" y="3146"/>
                    <a:pt x="6480" y="3226"/>
                    <a:pt x="6552" y="3308"/>
                  </a:cubicBezTo>
                  <a:cubicBezTo>
                    <a:pt x="6968" y="3479"/>
                    <a:pt x="7376" y="3672"/>
                    <a:pt x="7772" y="3895"/>
                  </a:cubicBezTo>
                  <a:cubicBezTo>
                    <a:pt x="7785" y="3891"/>
                    <a:pt x="7802" y="3888"/>
                    <a:pt x="7820" y="3888"/>
                  </a:cubicBezTo>
                  <a:cubicBezTo>
                    <a:pt x="7826" y="3888"/>
                    <a:pt x="7833" y="3889"/>
                    <a:pt x="7839" y="3890"/>
                  </a:cubicBezTo>
                  <a:lnTo>
                    <a:pt x="7930" y="3904"/>
                  </a:lnTo>
                  <a:cubicBezTo>
                    <a:pt x="7673" y="3661"/>
                    <a:pt x="7436" y="3407"/>
                    <a:pt x="7210" y="3122"/>
                  </a:cubicBezTo>
                  <a:cubicBezTo>
                    <a:pt x="7145" y="3042"/>
                    <a:pt x="7208" y="2896"/>
                    <a:pt x="7317" y="2896"/>
                  </a:cubicBezTo>
                  <a:cubicBezTo>
                    <a:pt x="7318" y="2896"/>
                    <a:pt x="7319" y="2896"/>
                    <a:pt x="7320" y="2896"/>
                  </a:cubicBezTo>
                  <a:cubicBezTo>
                    <a:pt x="8333" y="2921"/>
                    <a:pt x="9301" y="3099"/>
                    <a:pt x="10245" y="3431"/>
                  </a:cubicBezTo>
                  <a:cubicBezTo>
                    <a:pt x="10104" y="3206"/>
                    <a:pt x="10006" y="2969"/>
                    <a:pt x="9941" y="2661"/>
                  </a:cubicBezTo>
                  <a:cubicBezTo>
                    <a:pt x="9922" y="2572"/>
                    <a:pt x="9973" y="2466"/>
                    <a:pt x="10071" y="2466"/>
                  </a:cubicBezTo>
                  <a:cubicBezTo>
                    <a:pt x="10082" y="2466"/>
                    <a:pt x="10093" y="2468"/>
                    <a:pt x="10105" y="2471"/>
                  </a:cubicBezTo>
                  <a:cubicBezTo>
                    <a:pt x="11703" y="2860"/>
                    <a:pt x="13302" y="3253"/>
                    <a:pt x="14898" y="3643"/>
                  </a:cubicBezTo>
                  <a:cubicBezTo>
                    <a:pt x="14310" y="3062"/>
                    <a:pt x="13722" y="2485"/>
                    <a:pt x="13132" y="1905"/>
                  </a:cubicBezTo>
                  <a:cubicBezTo>
                    <a:pt x="13041" y="1814"/>
                    <a:pt x="13095" y="1649"/>
                    <a:pt x="13222" y="1649"/>
                  </a:cubicBezTo>
                  <a:cubicBezTo>
                    <a:pt x="13232" y="1649"/>
                    <a:pt x="13243" y="1650"/>
                    <a:pt x="13254" y="1652"/>
                  </a:cubicBezTo>
                  <a:cubicBezTo>
                    <a:pt x="14492" y="1916"/>
                    <a:pt x="15730" y="2180"/>
                    <a:pt x="16967" y="2442"/>
                  </a:cubicBezTo>
                  <a:cubicBezTo>
                    <a:pt x="17156" y="2482"/>
                    <a:pt x="17310" y="2548"/>
                    <a:pt x="17423" y="2548"/>
                  </a:cubicBezTo>
                  <a:cubicBezTo>
                    <a:pt x="17541" y="2548"/>
                    <a:pt x="17616" y="2476"/>
                    <a:pt x="17640" y="2226"/>
                  </a:cubicBezTo>
                  <a:cubicBezTo>
                    <a:pt x="17656" y="2010"/>
                    <a:pt x="17352" y="1578"/>
                    <a:pt x="17248" y="1409"/>
                  </a:cubicBezTo>
                  <a:cubicBezTo>
                    <a:pt x="17033" y="1052"/>
                    <a:pt x="16766" y="727"/>
                    <a:pt x="16480" y="422"/>
                  </a:cubicBezTo>
                  <a:cubicBezTo>
                    <a:pt x="15521" y="141"/>
                    <a:pt x="14561" y="21"/>
                    <a:pt x="13592" y="21"/>
                  </a:cubicBezTo>
                  <a:cubicBezTo>
                    <a:pt x="12449" y="21"/>
                    <a:pt x="11294" y="188"/>
                    <a:pt x="10118" y="456"/>
                  </a:cubicBezTo>
                  <a:cubicBezTo>
                    <a:pt x="8013" y="934"/>
                    <a:pt x="5941" y="1489"/>
                    <a:pt x="3777" y="1489"/>
                  </a:cubicBezTo>
                  <a:cubicBezTo>
                    <a:pt x="3595" y="1489"/>
                    <a:pt x="3413" y="1485"/>
                    <a:pt x="3230" y="1477"/>
                  </a:cubicBezTo>
                  <a:cubicBezTo>
                    <a:pt x="2669" y="1453"/>
                    <a:pt x="2058" y="1012"/>
                    <a:pt x="2233" y="359"/>
                  </a:cubicBezTo>
                  <a:cubicBezTo>
                    <a:pt x="2265" y="237"/>
                    <a:pt x="2304" y="117"/>
                    <a:pt x="234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762811" y="2324562"/>
              <a:ext cx="565681" cy="783464"/>
            </a:xfrm>
            <a:custGeom>
              <a:avLst/>
              <a:gdLst/>
              <a:ahLst/>
              <a:cxnLst/>
              <a:rect l="l" t="t" r="r" b="b"/>
              <a:pathLst>
                <a:path w="10221" h="14156" extrusionOk="0">
                  <a:moveTo>
                    <a:pt x="3372" y="0"/>
                  </a:moveTo>
                  <a:cubicBezTo>
                    <a:pt x="3084" y="1509"/>
                    <a:pt x="1654" y="2693"/>
                    <a:pt x="229" y="2693"/>
                  </a:cubicBezTo>
                  <a:cubicBezTo>
                    <a:pt x="154" y="2693"/>
                    <a:pt x="78" y="2690"/>
                    <a:pt x="3" y="2683"/>
                  </a:cubicBezTo>
                  <a:cubicBezTo>
                    <a:pt x="1" y="2686"/>
                    <a:pt x="1" y="2691"/>
                    <a:pt x="1" y="2694"/>
                  </a:cubicBezTo>
                  <a:cubicBezTo>
                    <a:pt x="15" y="2690"/>
                    <a:pt x="30" y="2687"/>
                    <a:pt x="46" y="2687"/>
                  </a:cubicBezTo>
                  <a:cubicBezTo>
                    <a:pt x="64" y="2687"/>
                    <a:pt x="83" y="2690"/>
                    <a:pt x="104" y="2698"/>
                  </a:cubicBezTo>
                  <a:cubicBezTo>
                    <a:pt x="886" y="3068"/>
                    <a:pt x="1545" y="3557"/>
                    <a:pt x="2124" y="4188"/>
                  </a:cubicBezTo>
                  <a:cubicBezTo>
                    <a:pt x="2175" y="3962"/>
                    <a:pt x="2187" y="3729"/>
                    <a:pt x="2166" y="3489"/>
                  </a:cubicBezTo>
                  <a:cubicBezTo>
                    <a:pt x="2163" y="3403"/>
                    <a:pt x="2225" y="3354"/>
                    <a:pt x="2292" y="3354"/>
                  </a:cubicBezTo>
                  <a:cubicBezTo>
                    <a:pt x="2332" y="3354"/>
                    <a:pt x="2373" y="3370"/>
                    <a:pt x="2404" y="3406"/>
                  </a:cubicBezTo>
                  <a:cubicBezTo>
                    <a:pt x="3145" y="4256"/>
                    <a:pt x="3745" y="5179"/>
                    <a:pt x="4226" y="6193"/>
                  </a:cubicBezTo>
                  <a:cubicBezTo>
                    <a:pt x="4312" y="5891"/>
                    <a:pt x="4398" y="5588"/>
                    <a:pt x="4486" y="5285"/>
                  </a:cubicBezTo>
                  <a:cubicBezTo>
                    <a:pt x="4503" y="5224"/>
                    <a:pt x="4561" y="5183"/>
                    <a:pt x="4618" y="5183"/>
                  </a:cubicBezTo>
                  <a:cubicBezTo>
                    <a:pt x="4654" y="5183"/>
                    <a:pt x="4690" y="5200"/>
                    <a:pt x="4716" y="5237"/>
                  </a:cubicBezTo>
                  <a:cubicBezTo>
                    <a:pt x="5659" y="6643"/>
                    <a:pt x="6354" y="8148"/>
                    <a:pt x="6808" y="9772"/>
                  </a:cubicBezTo>
                  <a:cubicBezTo>
                    <a:pt x="6968" y="9455"/>
                    <a:pt x="7079" y="9129"/>
                    <a:pt x="7147" y="8765"/>
                  </a:cubicBezTo>
                  <a:cubicBezTo>
                    <a:pt x="7159" y="8703"/>
                    <a:pt x="7216" y="8668"/>
                    <a:pt x="7273" y="8668"/>
                  </a:cubicBezTo>
                  <a:cubicBezTo>
                    <a:pt x="7321" y="8668"/>
                    <a:pt x="7368" y="8693"/>
                    <a:pt x="7384" y="8748"/>
                  </a:cubicBezTo>
                  <a:cubicBezTo>
                    <a:pt x="7941" y="10552"/>
                    <a:pt x="8496" y="12358"/>
                    <a:pt x="9067" y="14155"/>
                  </a:cubicBezTo>
                  <a:cubicBezTo>
                    <a:pt x="9515" y="13546"/>
                    <a:pt x="9900" y="12895"/>
                    <a:pt x="10221" y="12217"/>
                  </a:cubicBezTo>
                  <a:cubicBezTo>
                    <a:pt x="10208" y="12173"/>
                    <a:pt x="10194" y="12128"/>
                    <a:pt x="10184" y="12079"/>
                  </a:cubicBezTo>
                  <a:cubicBezTo>
                    <a:pt x="9608" y="9234"/>
                    <a:pt x="9156" y="5961"/>
                    <a:pt x="6958" y="3842"/>
                  </a:cubicBezTo>
                  <a:cubicBezTo>
                    <a:pt x="6086" y="3002"/>
                    <a:pt x="4963" y="2482"/>
                    <a:pt x="4147" y="1575"/>
                  </a:cubicBezTo>
                  <a:cubicBezTo>
                    <a:pt x="3718" y="1096"/>
                    <a:pt x="3467" y="625"/>
                    <a:pt x="337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848044" y="2123434"/>
              <a:ext cx="76155" cy="59053"/>
            </a:xfrm>
            <a:custGeom>
              <a:avLst/>
              <a:gdLst/>
              <a:ahLst/>
              <a:cxnLst/>
              <a:rect l="l" t="t" r="r" b="b"/>
              <a:pathLst>
                <a:path w="1376" h="1067" extrusionOk="0">
                  <a:moveTo>
                    <a:pt x="1" y="0"/>
                  </a:moveTo>
                  <a:lnTo>
                    <a:pt x="1" y="0"/>
                  </a:lnTo>
                  <a:cubicBezTo>
                    <a:pt x="443" y="269"/>
                    <a:pt x="841" y="639"/>
                    <a:pt x="1159" y="1066"/>
                  </a:cubicBezTo>
                  <a:cubicBezTo>
                    <a:pt x="1080" y="783"/>
                    <a:pt x="1183" y="512"/>
                    <a:pt x="1376" y="312"/>
                  </a:cubicBezTo>
                  <a:cubicBezTo>
                    <a:pt x="926" y="185"/>
                    <a:pt x="465" y="81"/>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465658" y="1477377"/>
              <a:ext cx="799846" cy="658273"/>
            </a:xfrm>
            <a:custGeom>
              <a:avLst/>
              <a:gdLst/>
              <a:ahLst/>
              <a:cxnLst/>
              <a:rect l="l" t="t" r="r" b="b"/>
              <a:pathLst>
                <a:path w="14452" h="11894" extrusionOk="0">
                  <a:moveTo>
                    <a:pt x="10711" y="1"/>
                  </a:moveTo>
                  <a:cubicBezTo>
                    <a:pt x="7394" y="1201"/>
                    <a:pt x="4441" y="3380"/>
                    <a:pt x="2888" y="6639"/>
                  </a:cubicBezTo>
                  <a:cubicBezTo>
                    <a:pt x="2389" y="7684"/>
                    <a:pt x="1860" y="9029"/>
                    <a:pt x="728" y="9542"/>
                  </a:cubicBezTo>
                  <a:cubicBezTo>
                    <a:pt x="477" y="9656"/>
                    <a:pt x="243" y="9706"/>
                    <a:pt x="27" y="9706"/>
                  </a:cubicBezTo>
                  <a:cubicBezTo>
                    <a:pt x="18" y="9706"/>
                    <a:pt x="9" y="9706"/>
                    <a:pt x="0" y="9705"/>
                  </a:cubicBezTo>
                  <a:lnTo>
                    <a:pt x="0" y="9705"/>
                  </a:lnTo>
                  <a:cubicBezTo>
                    <a:pt x="24" y="9753"/>
                    <a:pt x="46" y="9801"/>
                    <a:pt x="72" y="9848"/>
                  </a:cubicBezTo>
                  <a:cubicBezTo>
                    <a:pt x="552" y="10221"/>
                    <a:pt x="1004" y="10624"/>
                    <a:pt x="1422" y="11058"/>
                  </a:cubicBezTo>
                  <a:cubicBezTo>
                    <a:pt x="1436" y="11069"/>
                    <a:pt x="1443" y="11089"/>
                    <a:pt x="1448" y="11105"/>
                  </a:cubicBezTo>
                  <a:cubicBezTo>
                    <a:pt x="2129" y="11186"/>
                    <a:pt x="2790" y="11455"/>
                    <a:pt x="3327" y="11894"/>
                  </a:cubicBezTo>
                  <a:cubicBezTo>
                    <a:pt x="3810" y="10801"/>
                    <a:pt x="4498" y="9817"/>
                    <a:pt x="5331" y="8975"/>
                  </a:cubicBezTo>
                  <a:cubicBezTo>
                    <a:pt x="5052" y="8865"/>
                    <a:pt x="4774" y="8757"/>
                    <a:pt x="4494" y="8645"/>
                  </a:cubicBezTo>
                  <a:cubicBezTo>
                    <a:pt x="4395" y="8606"/>
                    <a:pt x="4391" y="8456"/>
                    <a:pt x="4476" y="8399"/>
                  </a:cubicBezTo>
                  <a:cubicBezTo>
                    <a:pt x="5084" y="8008"/>
                    <a:pt x="5697" y="7614"/>
                    <a:pt x="6306" y="7222"/>
                  </a:cubicBezTo>
                  <a:cubicBezTo>
                    <a:pt x="6050" y="7078"/>
                    <a:pt x="5793" y="6931"/>
                    <a:pt x="5538" y="6787"/>
                  </a:cubicBezTo>
                  <a:cubicBezTo>
                    <a:pt x="5450" y="6739"/>
                    <a:pt x="5416" y="6594"/>
                    <a:pt x="5516" y="6534"/>
                  </a:cubicBezTo>
                  <a:cubicBezTo>
                    <a:pt x="7175" y="5583"/>
                    <a:pt x="8867" y="4691"/>
                    <a:pt x="10582" y="3844"/>
                  </a:cubicBezTo>
                  <a:cubicBezTo>
                    <a:pt x="10266" y="3695"/>
                    <a:pt x="9944" y="3587"/>
                    <a:pt x="9595" y="3516"/>
                  </a:cubicBezTo>
                  <a:cubicBezTo>
                    <a:pt x="9453" y="3486"/>
                    <a:pt x="9426" y="3272"/>
                    <a:pt x="9573" y="3225"/>
                  </a:cubicBezTo>
                  <a:cubicBezTo>
                    <a:pt x="11198" y="2721"/>
                    <a:pt x="12824" y="2213"/>
                    <a:pt x="14452" y="1706"/>
                  </a:cubicBezTo>
                  <a:cubicBezTo>
                    <a:pt x="13287" y="992"/>
                    <a:pt x="12022" y="396"/>
                    <a:pt x="1071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673759" y="2118508"/>
              <a:ext cx="261616" cy="328749"/>
            </a:xfrm>
            <a:custGeom>
              <a:avLst/>
              <a:gdLst/>
              <a:ahLst/>
              <a:cxnLst/>
              <a:rect l="l" t="t" r="r" b="b"/>
              <a:pathLst>
                <a:path w="4727" h="5940" extrusionOk="0">
                  <a:moveTo>
                    <a:pt x="1728" y="0"/>
                  </a:moveTo>
                  <a:cubicBezTo>
                    <a:pt x="1133" y="0"/>
                    <a:pt x="529" y="222"/>
                    <a:pt x="0" y="735"/>
                  </a:cubicBezTo>
                  <a:cubicBezTo>
                    <a:pt x="10" y="742"/>
                    <a:pt x="17" y="750"/>
                    <a:pt x="24" y="760"/>
                  </a:cubicBezTo>
                  <a:cubicBezTo>
                    <a:pt x="47" y="769"/>
                    <a:pt x="68" y="781"/>
                    <a:pt x="88" y="802"/>
                  </a:cubicBezTo>
                  <a:cubicBezTo>
                    <a:pt x="123" y="838"/>
                    <a:pt x="153" y="876"/>
                    <a:pt x="186" y="913"/>
                  </a:cubicBezTo>
                  <a:cubicBezTo>
                    <a:pt x="314" y="503"/>
                    <a:pt x="772" y="172"/>
                    <a:pt x="1213" y="172"/>
                  </a:cubicBezTo>
                  <a:cubicBezTo>
                    <a:pt x="1243" y="172"/>
                    <a:pt x="1274" y="174"/>
                    <a:pt x="1305" y="177"/>
                  </a:cubicBezTo>
                  <a:cubicBezTo>
                    <a:pt x="2448" y="304"/>
                    <a:pt x="3542" y="944"/>
                    <a:pt x="3727" y="2161"/>
                  </a:cubicBezTo>
                  <a:cubicBezTo>
                    <a:pt x="3880" y="3156"/>
                    <a:pt x="3346" y="4075"/>
                    <a:pt x="2604" y="4692"/>
                  </a:cubicBezTo>
                  <a:cubicBezTo>
                    <a:pt x="2425" y="4840"/>
                    <a:pt x="2242" y="4903"/>
                    <a:pt x="2070" y="4903"/>
                  </a:cubicBezTo>
                  <a:cubicBezTo>
                    <a:pt x="1805" y="4903"/>
                    <a:pt x="1564" y="4755"/>
                    <a:pt x="1398" y="4537"/>
                  </a:cubicBezTo>
                  <a:cubicBezTo>
                    <a:pt x="1372" y="4534"/>
                    <a:pt x="1347" y="4531"/>
                    <a:pt x="1323" y="4525"/>
                  </a:cubicBezTo>
                  <a:cubicBezTo>
                    <a:pt x="1118" y="4487"/>
                    <a:pt x="956" y="4388"/>
                    <a:pt x="832" y="4254"/>
                  </a:cubicBezTo>
                  <a:cubicBezTo>
                    <a:pt x="690" y="4640"/>
                    <a:pt x="477" y="5005"/>
                    <a:pt x="195" y="5329"/>
                  </a:cubicBezTo>
                  <a:cubicBezTo>
                    <a:pt x="763" y="5743"/>
                    <a:pt x="1402" y="5939"/>
                    <a:pt x="2016" y="5939"/>
                  </a:cubicBezTo>
                  <a:cubicBezTo>
                    <a:pt x="3397" y="5939"/>
                    <a:pt x="4651" y="4949"/>
                    <a:pt x="4687" y="3231"/>
                  </a:cubicBezTo>
                  <a:cubicBezTo>
                    <a:pt x="4727" y="1468"/>
                    <a:pt x="3258" y="0"/>
                    <a:pt x="1728"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837805" y="4851005"/>
              <a:ext cx="191770" cy="529596"/>
            </a:xfrm>
            <a:custGeom>
              <a:avLst/>
              <a:gdLst/>
              <a:ahLst/>
              <a:cxnLst/>
              <a:rect l="l" t="t" r="r" b="b"/>
              <a:pathLst>
                <a:path w="3465" h="9569" extrusionOk="0">
                  <a:moveTo>
                    <a:pt x="2193" y="1"/>
                  </a:moveTo>
                  <a:cubicBezTo>
                    <a:pt x="1409" y="441"/>
                    <a:pt x="672" y="875"/>
                    <a:pt x="1" y="1417"/>
                  </a:cubicBezTo>
                  <a:cubicBezTo>
                    <a:pt x="42" y="1632"/>
                    <a:pt x="84" y="1846"/>
                    <a:pt x="122" y="2061"/>
                  </a:cubicBezTo>
                  <a:cubicBezTo>
                    <a:pt x="453" y="3861"/>
                    <a:pt x="852" y="6046"/>
                    <a:pt x="419" y="7935"/>
                  </a:cubicBezTo>
                  <a:cubicBezTo>
                    <a:pt x="1286" y="8384"/>
                    <a:pt x="2089" y="8938"/>
                    <a:pt x="2791" y="9569"/>
                  </a:cubicBezTo>
                  <a:cubicBezTo>
                    <a:pt x="3464" y="7368"/>
                    <a:pt x="2929" y="4653"/>
                    <a:pt x="2590" y="2491"/>
                  </a:cubicBezTo>
                  <a:cubicBezTo>
                    <a:pt x="2462" y="1663"/>
                    <a:pt x="2328" y="832"/>
                    <a:pt x="219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603802" y="5310656"/>
              <a:ext cx="381604" cy="257576"/>
            </a:xfrm>
            <a:custGeom>
              <a:avLst/>
              <a:gdLst/>
              <a:ahLst/>
              <a:cxnLst/>
              <a:rect l="l" t="t" r="r" b="b"/>
              <a:pathLst>
                <a:path w="6895" h="4654" extrusionOk="0">
                  <a:moveTo>
                    <a:pt x="4551" y="0"/>
                  </a:moveTo>
                  <a:cubicBezTo>
                    <a:pt x="4462" y="297"/>
                    <a:pt x="4355" y="583"/>
                    <a:pt x="4218" y="859"/>
                  </a:cubicBezTo>
                  <a:cubicBezTo>
                    <a:pt x="3525" y="2254"/>
                    <a:pt x="2324" y="2726"/>
                    <a:pt x="1020" y="2726"/>
                  </a:cubicBezTo>
                  <a:cubicBezTo>
                    <a:pt x="685" y="2726"/>
                    <a:pt x="343" y="2695"/>
                    <a:pt x="1" y="2640"/>
                  </a:cubicBezTo>
                  <a:lnTo>
                    <a:pt x="1" y="2640"/>
                  </a:lnTo>
                  <a:cubicBezTo>
                    <a:pt x="149" y="2933"/>
                    <a:pt x="321" y="3209"/>
                    <a:pt x="519" y="3468"/>
                  </a:cubicBezTo>
                  <a:cubicBezTo>
                    <a:pt x="1154" y="4288"/>
                    <a:pt x="2017" y="4653"/>
                    <a:pt x="2909" y="4653"/>
                  </a:cubicBezTo>
                  <a:cubicBezTo>
                    <a:pt x="3669" y="4653"/>
                    <a:pt x="4450" y="4388"/>
                    <a:pt x="5131" y="3912"/>
                  </a:cubicBezTo>
                  <a:cubicBezTo>
                    <a:pt x="6005" y="3300"/>
                    <a:pt x="6558" y="2516"/>
                    <a:pt x="6894" y="1634"/>
                  </a:cubicBezTo>
                  <a:lnTo>
                    <a:pt x="6894" y="1632"/>
                  </a:lnTo>
                  <a:cubicBezTo>
                    <a:pt x="6156" y="955"/>
                    <a:pt x="5373" y="418"/>
                    <a:pt x="455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757996" y="4424452"/>
              <a:ext cx="199463" cy="479620"/>
            </a:xfrm>
            <a:custGeom>
              <a:avLst/>
              <a:gdLst/>
              <a:ahLst/>
              <a:cxnLst/>
              <a:rect l="l" t="t" r="r" b="b"/>
              <a:pathLst>
                <a:path w="3604" h="8666" extrusionOk="0">
                  <a:moveTo>
                    <a:pt x="2358" y="1"/>
                  </a:moveTo>
                  <a:cubicBezTo>
                    <a:pt x="1422" y="379"/>
                    <a:pt x="651" y="890"/>
                    <a:pt x="0" y="1510"/>
                  </a:cubicBezTo>
                  <a:cubicBezTo>
                    <a:pt x="360" y="3923"/>
                    <a:pt x="891" y="6279"/>
                    <a:pt x="1357" y="8665"/>
                  </a:cubicBezTo>
                  <a:cubicBezTo>
                    <a:pt x="2051" y="8127"/>
                    <a:pt x="2817" y="7722"/>
                    <a:pt x="3603" y="7522"/>
                  </a:cubicBezTo>
                  <a:cubicBezTo>
                    <a:pt x="3198" y="5024"/>
                    <a:pt x="2774" y="2517"/>
                    <a:pt x="235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543586" y="2475546"/>
              <a:ext cx="35919" cy="12453"/>
            </a:xfrm>
            <a:custGeom>
              <a:avLst/>
              <a:gdLst/>
              <a:ahLst/>
              <a:cxnLst/>
              <a:rect l="l" t="t" r="r" b="b"/>
              <a:pathLst>
                <a:path w="649" h="225" extrusionOk="0">
                  <a:moveTo>
                    <a:pt x="648" y="0"/>
                  </a:moveTo>
                  <a:lnTo>
                    <a:pt x="648" y="0"/>
                  </a:lnTo>
                  <a:cubicBezTo>
                    <a:pt x="436" y="47"/>
                    <a:pt x="219" y="76"/>
                    <a:pt x="1" y="85"/>
                  </a:cubicBezTo>
                  <a:cubicBezTo>
                    <a:pt x="1" y="96"/>
                    <a:pt x="1" y="106"/>
                    <a:pt x="0" y="113"/>
                  </a:cubicBezTo>
                  <a:cubicBezTo>
                    <a:pt x="79" y="148"/>
                    <a:pt x="160" y="185"/>
                    <a:pt x="236" y="225"/>
                  </a:cubicBezTo>
                  <a:cubicBezTo>
                    <a:pt x="376" y="154"/>
                    <a:pt x="514" y="79"/>
                    <a:pt x="64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650127" y="2426399"/>
              <a:ext cx="100949" cy="217561"/>
            </a:xfrm>
            <a:custGeom>
              <a:avLst/>
              <a:gdLst/>
              <a:ahLst/>
              <a:cxnLst/>
              <a:rect l="l" t="t" r="r" b="b"/>
              <a:pathLst>
                <a:path w="1824" h="3931" extrusionOk="0">
                  <a:moveTo>
                    <a:pt x="396" y="0"/>
                  </a:moveTo>
                  <a:cubicBezTo>
                    <a:pt x="272" y="117"/>
                    <a:pt x="141" y="225"/>
                    <a:pt x="1" y="328"/>
                  </a:cubicBezTo>
                  <a:cubicBezTo>
                    <a:pt x="447" y="445"/>
                    <a:pt x="793" y="960"/>
                    <a:pt x="757" y="1450"/>
                  </a:cubicBezTo>
                  <a:cubicBezTo>
                    <a:pt x="707" y="2149"/>
                    <a:pt x="670" y="2849"/>
                    <a:pt x="640" y="3548"/>
                  </a:cubicBezTo>
                  <a:cubicBezTo>
                    <a:pt x="701" y="3674"/>
                    <a:pt x="759" y="3801"/>
                    <a:pt x="811" y="3931"/>
                  </a:cubicBezTo>
                  <a:cubicBezTo>
                    <a:pt x="1060" y="3802"/>
                    <a:pt x="1324" y="3698"/>
                    <a:pt x="1596" y="3628"/>
                  </a:cubicBezTo>
                  <a:cubicBezTo>
                    <a:pt x="1654" y="2691"/>
                    <a:pt x="1730" y="1752"/>
                    <a:pt x="1823" y="816"/>
                  </a:cubicBezTo>
                  <a:cubicBezTo>
                    <a:pt x="1314" y="723"/>
                    <a:pt x="820" y="465"/>
                    <a:pt x="39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707022" y="3960153"/>
              <a:ext cx="179761" cy="511886"/>
            </a:xfrm>
            <a:custGeom>
              <a:avLst/>
              <a:gdLst/>
              <a:ahLst/>
              <a:cxnLst/>
              <a:rect l="l" t="t" r="r" b="b"/>
              <a:pathLst>
                <a:path w="3248" h="9249" extrusionOk="0">
                  <a:moveTo>
                    <a:pt x="1967" y="1"/>
                  </a:moveTo>
                  <a:cubicBezTo>
                    <a:pt x="1260" y="416"/>
                    <a:pt x="596" y="828"/>
                    <a:pt x="1" y="1356"/>
                  </a:cubicBezTo>
                  <a:cubicBezTo>
                    <a:pt x="181" y="3769"/>
                    <a:pt x="427" y="6177"/>
                    <a:pt x="742" y="8576"/>
                  </a:cubicBezTo>
                  <a:cubicBezTo>
                    <a:pt x="855" y="8794"/>
                    <a:pt x="951" y="9015"/>
                    <a:pt x="1021" y="9245"/>
                  </a:cubicBezTo>
                  <a:lnTo>
                    <a:pt x="1021" y="9248"/>
                  </a:lnTo>
                  <a:cubicBezTo>
                    <a:pt x="1658" y="8730"/>
                    <a:pt x="2394" y="8352"/>
                    <a:pt x="3248" y="8201"/>
                  </a:cubicBezTo>
                  <a:cubicBezTo>
                    <a:pt x="2796" y="5476"/>
                    <a:pt x="2360" y="2740"/>
                    <a:pt x="196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680788" y="2643743"/>
              <a:ext cx="56673" cy="272353"/>
            </a:xfrm>
            <a:custGeom>
              <a:avLst/>
              <a:gdLst/>
              <a:ahLst/>
              <a:cxnLst/>
              <a:rect l="l" t="t" r="r" b="b"/>
              <a:pathLst>
                <a:path w="1024" h="4921" extrusionOk="0">
                  <a:moveTo>
                    <a:pt x="1024" y="1"/>
                  </a:moveTo>
                  <a:lnTo>
                    <a:pt x="1024" y="1"/>
                  </a:lnTo>
                  <a:cubicBezTo>
                    <a:pt x="667" y="100"/>
                    <a:pt x="345" y="252"/>
                    <a:pt x="57" y="448"/>
                  </a:cubicBezTo>
                  <a:cubicBezTo>
                    <a:pt x="11" y="1938"/>
                    <a:pt x="0" y="3429"/>
                    <a:pt x="10" y="4921"/>
                  </a:cubicBezTo>
                  <a:cubicBezTo>
                    <a:pt x="273" y="4767"/>
                    <a:pt x="562" y="4650"/>
                    <a:pt x="885" y="4586"/>
                  </a:cubicBezTo>
                  <a:cubicBezTo>
                    <a:pt x="890" y="3057"/>
                    <a:pt x="933" y="1527"/>
                    <a:pt x="102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353472" y="2109652"/>
              <a:ext cx="356809" cy="351275"/>
            </a:xfrm>
            <a:custGeom>
              <a:avLst/>
              <a:gdLst/>
              <a:ahLst/>
              <a:cxnLst/>
              <a:rect l="l" t="t" r="r" b="b"/>
              <a:pathLst>
                <a:path w="6447" h="6347" extrusionOk="0">
                  <a:moveTo>
                    <a:pt x="2755" y="15"/>
                  </a:moveTo>
                  <a:cubicBezTo>
                    <a:pt x="2729" y="17"/>
                    <a:pt x="2704" y="20"/>
                    <a:pt x="2678" y="24"/>
                  </a:cubicBezTo>
                  <a:cubicBezTo>
                    <a:pt x="2704" y="20"/>
                    <a:pt x="2729" y="18"/>
                    <a:pt x="2755" y="15"/>
                  </a:cubicBezTo>
                  <a:close/>
                  <a:moveTo>
                    <a:pt x="3063" y="0"/>
                  </a:moveTo>
                  <a:cubicBezTo>
                    <a:pt x="2960" y="0"/>
                    <a:pt x="2858" y="5"/>
                    <a:pt x="2755" y="15"/>
                  </a:cubicBezTo>
                  <a:lnTo>
                    <a:pt x="2755" y="15"/>
                  </a:lnTo>
                  <a:cubicBezTo>
                    <a:pt x="2805" y="11"/>
                    <a:pt x="2854" y="9"/>
                    <a:pt x="2904" y="9"/>
                  </a:cubicBezTo>
                  <a:cubicBezTo>
                    <a:pt x="3866" y="9"/>
                    <a:pt x="4805" y="801"/>
                    <a:pt x="4926" y="1880"/>
                  </a:cubicBezTo>
                  <a:cubicBezTo>
                    <a:pt x="4948" y="2086"/>
                    <a:pt x="4941" y="2297"/>
                    <a:pt x="4910" y="2504"/>
                  </a:cubicBezTo>
                  <a:cubicBezTo>
                    <a:pt x="4900" y="2827"/>
                    <a:pt x="4789" y="3159"/>
                    <a:pt x="4563" y="3470"/>
                  </a:cubicBezTo>
                  <a:cubicBezTo>
                    <a:pt x="4226" y="4037"/>
                    <a:pt x="3693" y="4468"/>
                    <a:pt x="3081" y="4564"/>
                  </a:cubicBezTo>
                  <a:cubicBezTo>
                    <a:pt x="2748" y="4726"/>
                    <a:pt x="2381" y="4810"/>
                    <a:pt x="2018" y="4810"/>
                  </a:cubicBezTo>
                  <a:cubicBezTo>
                    <a:pt x="1316" y="4810"/>
                    <a:pt x="627" y="4494"/>
                    <a:pt x="226" y="3807"/>
                  </a:cubicBezTo>
                  <a:cubicBezTo>
                    <a:pt x="120" y="3627"/>
                    <a:pt x="48" y="3429"/>
                    <a:pt x="0" y="3224"/>
                  </a:cubicBezTo>
                  <a:lnTo>
                    <a:pt x="0" y="3224"/>
                  </a:lnTo>
                  <a:cubicBezTo>
                    <a:pt x="3" y="3632"/>
                    <a:pt x="73" y="4042"/>
                    <a:pt x="223" y="4423"/>
                  </a:cubicBezTo>
                  <a:cubicBezTo>
                    <a:pt x="702" y="5646"/>
                    <a:pt x="1996" y="6346"/>
                    <a:pt x="3275" y="6346"/>
                  </a:cubicBezTo>
                  <a:cubicBezTo>
                    <a:pt x="3637" y="6346"/>
                    <a:pt x="3999" y="6290"/>
                    <a:pt x="4340" y="6173"/>
                  </a:cubicBezTo>
                  <a:cubicBezTo>
                    <a:pt x="5424" y="5802"/>
                    <a:pt x="6149" y="4918"/>
                    <a:pt x="6380" y="3927"/>
                  </a:cubicBezTo>
                  <a:cubicBezTo>
                    <a:pt x="6359" y="3816"/>
                    <a:pt x="6352" y="3699"/>
                    <a:pt x="6363" y="3581"/>
                  </a:cubicBezTo>
                  <a:cubicBezTo>
                    <a:pt x="6386" y="3354"/>
                    <a:pt x="6422" y="3152"/>
                    <a:pt x="6446" y="2963"/>
                  </a:cubicBezTo>
                  <a:cubicBezTo>
                    <a:pt x="6386" y="2347"/>
                    <a:pt x="6129" y="1742"/>
                    <a:pt x="5643" y="1232"/>
                  </a:cubicBezTo>
                  <a:cubicBezTo>
                    <a:pt x="5594" y="1183"/>
                    <a:pt x="5582" y="1122"/>
                    <a:pt x="5595" y="1068"/>
                  </a:cubicBezTo>
                  <a:lnTo>
                    <a:pt x="5595" y="1068"/>
                  </a:lnTo>
                  <a:cubicBezTo>
                    <a:pt x="5591" y="1069"/>
                    <a:pt x="5587" y="1069"/>
                    <a:pt x="5583" y="1069"/>
                  </a:cubicBezTo>
                  <a:cubicBezTo>
                    <a:pt x="5528" y="1069"/>
                    <a:pt x="5472" y="1015"/>
                    <a:pt x="5506" y="957"/>
                  </a:cubicBezTo>
                  <a:cubicBezTo>
                    <a:pt x="5506" y="955"/>
                    <a:pt x="5509" y="955"/>
                    <a:pt x="5509" y="955"/>
                  </a:cubicBezTo>
                  <a:cubicBezTo>
                    <a:pt x="4835" y="361"/>
                    <a:pt x="3949" y="0"/>
                    <a:pt x="306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688039" y="3609424"/>
              <a:ext cx="126574" cy="390570"/>
            </a:xfrm>
            <a:custGeom>
              <a:avLst/>
              <a:gdLst/>
              <a:ahLst/>
              <a:cxnLst/>
              <a:rect l="l" t="t" r="r" b="b"/>
              <a:pathLst>
                <a:path w="2287" h="7057" extrusionOk="0">
                  <a:moveTo>
                    <a:pt x="1500" y="0"/>
                  </a:moveTo>
                  <a:cubicBezTo>
                    <a:pt x="979" y="308"/>
                    <a:pt x="475" y="597"/>
                    <a:pt x="0" y="950"/>
                  </a:cubicBezTo>
                  <a:cubicBezTo>
                    <a:pt x="53" y="2827"/>
                    <a:pt x="143" y="4701"/>
                    <a:pt x="269" y="6576"/>
                  </a:cubicBezTo>
                  <a:cubicBezTo>
                    <a:pt x="346" y="6692"/>
                    <a:pt x="423" y="6811"/>
                    <a:pt x="493" y="6931"/>
                  </a:cubicBezTo>
                  <a:cubicBezTo>
                    <a:pt x="519" y="6973"/>
                    <a:pt x="521" y="7015"/>
                    <a:pt x="512" y="7056"/>
                  </a:cubicBezTo>
                  <a:cubicBezTo>
                    <a:pt x="1062" y="6646"/>
                    <a:pt x="1662" y="6332"/>
                    <a:pt x="2286" y="6165"/>
                  </a:cubicBezTo>
                  <a:cubicBezTo>
                    <a:pt x="1993" y="4111"/>
                    <a:pt x="1729" y="2057"/>
                    <a:pt x="150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681397" y="2912172"/>
              <a:ext cx="56064" cy="314028"/>
            </a:xfrm>
            <a:custGeom>
              <a:avLst/>
              <a:gdLst/>
              <a:ahLst/>
              <a:cxnLst/>
              <a:rect l="l" t="t" r="r" b="b"/>
              <a:pathLst>
                <a:path w="1013" h="5674" extrusionOk="0">
                  <a:moveTo>
                    <a:pt x="874" y="0"/>
                  </a:moveTo>
                  <a:cubicBezTo>
                    <a:pt x="540" y="65"/>
                    <a:pt x="252" y="192"/>
                    <a:pt x="0" y="358"/>
                  </a:cubicBezTo>
                  <a:cubicBezTo>
                    <a:pt x="3" y="953"/>
                    <a:pt x="9" y="1546"/>
                    <a:pt x="16" y="2141"/>
                  </a:cubicBezTo>
                  <a:cubicBezTo>
                    <a:pt x="30" y="3318"/>
                    <a:pt x="34" y="4494"/>
                    <a:pt x="37" y="5673"/>
                  </a:cubicBezTo>
                  <a:cubicBezTo>
                    <a:pt x="356" y="5482"/>
                    <a:pt x="685" y="5336"/>
                    <a:pt x="1013" y="5255"/>
                  </a:cubicBezTo>
                  <a:cubicBezTo>
                    <a:pt x="921" y="3505"/>
                    <a:pt x="874" y="1752"/>
                    <a:pt x="87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683445" y="3214695"/>
              <a:ext cx="86670" cy="403354"/>
            </a:xfrm>
            <a:custGeom>
              <a:avLst/>
              <a:gdLst/>
              <a:ahLst/>
              <a:cxnLst/>
              <a:rect l="l" t="t" r="r" b="b"/>
              <a:pathLst>
                <a:path w="1566" h="7288" extrusionOk="0">
                  <a:moveTo>
                    <a:pt x="988" y="1"/>
                  </a:moveTo>
                  <a:cubicBezTo>
                    <a:pt x="644" y="190"/>
                    <a:pt x="315" y="372"/>
                    <a:pt x="0" y="584"/>
                  </a:cubicBezTo>
                  <a:cubicBezTo>
                    <a:pt x="6" y="2417"/>
                    <a:pt x="7" y="4251"/>
                    <a:pt x="37" y="6083"/>
                  </a:cubicBezTo>
                  <a:cubicBezTo>
                    <a:pt x="37" y="6125"/>
                    <a:pt x="40" y="6169"/>
                    <a:pt x="41" y="6212"/>
                  </a:cubicBezTo>
                  <a:cubicBezTo>
                    <a:pt x="188" y="6494"/>
                    <a:pt x="403" y="6946"/>
                    <a:pt x="467" y="7210"/>
                  </a:cubicBezTo>
                  <a:cubicBezTo>
                    <a:pt x="486" y="7205"/>
                    <a:pt x="503" y="7203"/>
                    <a:pt x="518" y="7203"/>
                  </a:cubicBezTo>
                  <a:cubicBezTo>
                    <a:pt x="563" y="7203"/>
                    <a:pt x="598" y="7224"/>
                    <a:pt x="658" y="7269"/>
                  </a:cubicBezTo>
                  <a:cubicBezTo>
                    <a:pt x="664" y="7273"/>
                    <a:pt x="668" y="7280"/>
                    <a:pt x="672" y="7287"/>
                  </a:cubicBezTo>
                  <a:cubicBezTo>
                    <a:pt x="960" y="7142"/>
                    <a:pt x="1257" y="7023"/>
                    <a:pt x="1566" y="6946"/>
                  </a:cubicBezTo>
                  <a:cubicBezTo>
                    <a:pt x="1313" y="4633"/>
                    <a:pt x="1114" y="2318"/>
                    <a:pt x="9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686544" y="3596916"/>
              <a:ext cx="13670" cy="40955"/>
            </a:xfrm>
            <a:custGeom>
              <a:avLst/>
              <a:gdLst/>
              <a:ahLst/>
              <a:cxnLst/>
              <a:rect l="l" t="t" r="r" b="b"/>
              <a:pathLst>
                <a:path w="247" h="740" extrusionOk="0">
                  <a:moveTo>
                    <a:pt x="1" y="0"/>
                  </a:moveTo>
                  <a:lnTo>
                    <a:pt x="1" y="0"/>
                  </a:lnTo>
                  <a:cubicBezTo>
                    <a:pt x="6" y="247"/>
                    <a:pt x="12" y="493"/>
                    <a:pt x="19" y="740"/>
                  </a:cubicBezTo>
                  <a:cubicBezTo>
                    <a:pt x="94" y="689"/>
                    <a:pt x="170" y="638"/>
                    <a:pt x="246" y="590"/>
                  </a:cubicBezTo>
                  <a:cubicBezTo>
                    <a:pt x="242" y="585"/>
                    <a:pt x="239" y="579"/>
                    <a:pt x="238" y="576"/>
                  </a:cubicBezTo>
                  <a:cubicBezTo>
                    <a:pt x="167" y="374"/>
                    <a:pt x="87" y="184"/>
                    <a:pt x="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462772" y="1973169"/>
              <a:ext cx="994328" cy="481557"/>
            </a:xfrm>
            <a:custGeom>
              <a:avLst/>
              <a:gdLst/>
              <a:ahLst/>
              <a:cxnLst/>
              <a:rect l="l" t="t" r="r" b="b"/>
              <a:pathLst>
                <a:path w="17966" h="8701" extrusionOk="0">
                  <a:moveTo>
                    <a:pt x="14830" y="1"/>
                  </a:moveTo>
                  <a:cubicBezTo>
                    <a:pt x="14956" y="159"/>
                    <a:pt x="15076" y="325"/>
                    <a:pt x="15187" y="505"/>
                  </a:cubicBezTo>
                  <a:cubicBezTo>
                    <a:pt x="15536" y="1057"/>
                    <a:pt x="15293" y="1659"/>
                    <a:pt x="14733" y="1926"/>
                  </a:cubicBezTo>
                  <a:cubicBezTo>
                    <a:pt x="12493" y="2992"/>
                    <a:pt x="9924" y="2724"/>
                    <a:pt x="7582" y="3395"/>
                  </a:cubicBezTo>
                  <a:cubicBezTo>
                    <a:pt x="5016" y="4129"/>
                    <a:pt x="2472" y="5337"/>
                    <a:pt x="775" y="7459"/>
                  </a:cubicBezTo>
                  <a:cubicBezTo>
                    <a:pt x="607" y="7670"/>
                    <a:pt x="408" y="7771"/>
                    <a:pt x="205" y="7797"/>
                  </a:cubicBezTo>
                  <a:cubicBezTo>
                    <a:pt x="133" y="8097"/>
                    <a:pt x="64" y="8399"/>
                    <a:pt x="0" y="8700"/>
                  </a:cubicBezTo>
                  <a:cubicBezTo>
                    <a:pt x="1367" y="7917"/>
                    <a:pt x="2719" y="7112"/>
                    <a:pt x="4075" y="6314"/>
                  </a:cubicBezTo>
                  <a:cubicBezTo>
                    <a:pt x="4102" y="6298"/>
                    <a:pt x="4129" y="6290"/>
                    <a:pt x="4155" y="6290"/>
                  </a:cubicBezTo>
                  <a:cubicBezTo>
                    <a:pt x="4246" y="6290"/>
                    <a:pt x="4312" y="6386"/>
                    <a:pt x="4278" y="6486"/>
                  </a:cubicBezTo>
                  <a:cubicBezTo>
                    <a:pt x="4169" y="6811"/>
                    <a:pt x="4059" y="7133"/>
                    <a:pt x="3950" y="7458"/>
                  </a:cubicBezTo>
                  <a:cubicBezTo>
                    <a:pt x="5489" y="6417"/>
                    <a:pt x="7099" y="5500"/>
                    <a:pt x="8782" y="4705"/>
                  </a:cubicBezTo>
                  <a:cubicBezTo>
                    <a:pt x="8800" y="4696"/>
                    <a:pt x="8818" y="4692"/>
                    <a:pt x="8835" y="4692"/>
                  </a:cubicBezTo>
                  <a:cubicBezTo>
                    <a:pt x="8927" y="4692"/>
                    <a:pt x="8991" y="4809"/>
                    <a:pt x="8953" y="4892"/>
                  </a:cubicBezTo>
                  <a:cubicBezTo>
                    <a:pt x="8824" y="5196"/>
                    <a:pt x="8676" y="5450"/>
                    <a:pt x="8494" y="5683"/>
                  </a:cubicBezTo>
                  <a:cubicBezTo>
                    <a:pt x="9190" y="5373"/>
                    <a:pt x="9897" y="5101"/>
                    <a:pt x="10628" y="4871"/>
                  </a:cubicBezTo>
                  <a:cubicBezTo>
                    <a:pt x="10643" y="4867"/>
                    <a:pt x="10658" y="4864"/>
                    <a:pt x="10672" y="4864"/>
                  </a:cubicBezTo>
                  <a:cubicBezTo>
                    <a:pt x="10748" y="4864"/>
                    <a:pt x="10802" y="4931"/>
                    <a:pt x="10809" y="4998"/>
                  </a:cubicBezTo>
                  <a:cubicBezTo>
                    <a:pt x="11733" y="4527"/>
                    <a:pt x="12732" y="4251"/>
                    <a:pt x="13784" y="4251"/>
                  </a:cubicBezTo>
                  <a:cubicBezTo>
                    <a:pt x="14063" y="4251"/>
                    <a:pt x="14345" y="4271"/>
                    <a:pt x="14631" y="4311"/>
                  </a:cubicBezTo>
                  <a:cubicBezTo>
                    <a:pt x="14860" y="3700"/>
                    <a:pt x="15242" y="3153"/>
                    <a:pt x="15774" y="2763"/>
                  </a:cubicBezTo>
                  <a:cubicBezTo>
                    <a:pt x="16368" y="2324"/>
                    <a:pt x="17075" y="2117"/>
                    <a:pt x="17784" y="2117"/>
                  </a:cubicBezTo>
                  <a:cubicBezTo>
                    <a:pt x="17845" y="2117"/>
                    <a:pt x="17905" y="2118"/>
                    <a:pt x="17966" y="2121"/>
                  </a:cubicBezTo>
                  <a:cubicBezTo>
                    <a:pt x="17007" y="1311"/>
                    <a:pt x="15951" y="579"/>
                    <a:pt x="1483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1166" y="2223389"/>
              <a:ext cx="469658" cy="1100978"/>
            </a:xfrm>
            <a:custGeom>
              <a:avLst/>
              <a:gdLst/>
              <a:ahLst/>
              <a:cxnLst/>
              <a:rect l="l" t="t" r="r" b="b"/>
              <a:pathLst>
                <a:path w="8486" h="19893" extrusionOk="0">
                  <a:moveTo>
                    <a:pt x="6020" y="1"/>
                  </a:moveTo>
                  <a:cubicBezTo>
                    <a:pt x="4863" y="1"/>
                    <a:pt x="3776" y="324"/>
                    <a:pt x="2783" y="871"/>
                  </a:cubicBezTo>
                  <a:cubicBezTo>
                    <a:pt x="3094" y="828"/>
                    <a:pt x="3407" y="805"/>
                    <a:pt x="3726" y="805"/>
                  </a:cubicBezTo>
                  <a:cubicBezTo>
                    <a:pt x="3837" y="805"/>
                    <a:pt x="3948" y="808"/>
                    <a:pt x="4060" y="813"/>
                  </a:cubicBezTo>
                  <a:cubicBezTo>
                    <a:pt x="4578" y="840"/>
                    <a:pt x="5017" y="1124"/>
                    <a:pt x="5071" y="1680"/>
                  </a:cubicBezTo>
                  <a:cubicBezTo>
                    <a:pt x="5143" y="2443"/>
                    <a:pt x="5274" y="3113"/>
                    <a:pt x="5850" y="3660"/>
                  </a:cubicBezTo>
                  <a:cubicBezTo>
                    <a:pt x="6186" y="3977"/>
                    <a:pt x="6340" y="4628"/>
                    <a:pt x="5953" y="4988"/>
                  </a:cubicBezTo>
                  <a:cubicBezTo>
                    <a:pt x="1839" y="8813"/>
                    <a:pt x="1064" y="14094"/>
                    <a:pt x="1" y="19329"/>
                  </a:cubicBezTo>
                  <a:cubicBezTo>
                    <a:pt x="163" y="19521"/>
                    <a:pt x="333" y="19709"/>
                    <a:pt x="506" y="19893"/>
                  </a:cubicBezTo>
                  <a:cubicBezTo>
                    <a:pt x="800" y="18046"/>
                    <a:pt x="1092" y="16202"/>
                    <a:pt x="1389" y="14358"/>
                  </a:cubicBezTo>
                  <a:cubicBezTo>
                    <a:pt x="1400" y="14287"/>
                    <a:pt x="1467" y="14248"/>
                    <a:pt x="1531" y="14248"/>
                  </a:cubicBezTo>
                  <a:cubicBezTo>
                    <a:pt x="1586" y="14248"/>
                    <a:pt x="1639" y="14276"/>
                    <a:pt x="1655" y="14337"/>
                  </a:cubicBezTo>
                  <a:cubicBezTo>
                    <a:pt x="1774" y="14783"/>
                    <a:pt x="1928" y="15184"/>
                    <a:pt x="2134" y="15582"/>
                  </a:cubicBezTo>
                  <a:cubicBezTo>
                    <a:pt x="2755" y="13513"/>
                    <a:pt x="3376" y="11444"/>
                    <a:pt x="3996" y="9375"/>
                  </a:cubicBezTo>
                  <a:cubicBezTo>
                    <a:pt x="4016" y="9309"/>
                    <a:pt x="4085" y="9264"/>
                    <a:pt x="4148" y="9264"/>
                  </a:cubicBezTo>
                  <a:cubicBezTo>
                    <a:pt x="4196" y="9264"/>
                    <a:pt x="4242" y="9291"/>
                    <a:pt x="4259" y="9353"/>
                  </a:cubicBezTo>
                  <a:cubicBezTo>
                    <a:pt x="4352" y="9685"/>
                    <a:pt x="4442" y="10014"/>
                    <a:pt x="4534" y="10346"/>
                  </a:cubicBezTo>
                  <a:cubicBezTo>
                    <a:pt x="4977" y="8948"/>
                    <a:pt x="5553" y="7614"/>
                    <a:pt x="6281" y="6332"/>
                  </a:cubicBezTo>
                  <a:cubicBezTo>
                    <a:pt x="6310" y="6280"/>
                    <a:pt x="6359" y="6257"/>
                    <a:pt x="6407" y="6257"/>
                  </a:cubicBezTo>
                  <a:cubicBezTo>
                    <a:pt x="6486" y="6257"/>
                    <a:pt x="6562" y="6320"/>
                    <a:pt x="6545" y="6421"/>
                  </a:cubicBezTo>
                  <a:cubicBezTo>
                    <a:pt x="6549" y="6579"/>
                    <a:pt x="6556" y="6736"/>
                    <a:pt x="6566" y="6894"/>
                  </a:cubicBezTo>
                  <a:cubicBezTo>
                    <a:pt x="7057" y="5933"/>
                    <a:pt x="7691" y="5087"/>
                    <a:pt x="8486" y="4332"/>
                  </a:cubicBezTo>
                  <a:cubicBezTo>
                    <a:pt x="7883" y="4076"/>
                    <a:pt x="7354" y="3667"/>
                    <a:pt x="6978" y="3113"/>
                  </a:cubicBezTo>
                  <a:cubicBezTo>
                    <a:pt x="6375" y="2220"/>
                    <a:pt x="6259" y="1055"/>
                    <a:pt x="6574" y="26"/>
                  </a:cubicBezTo>
                  <a:cubicBezTo>
                    <a:pt x="6388" y="9"/>
                    <a:pt x="6203" y="1"/>
                    <a:pt x="602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83043" y="2345593"/>
              <a:ext cx="428038" cy="623738"/>
            </a:xfrm>
            <a:custGeom>
              <a:avLst/>
              <a:gdLst/>
              <a:ahLst/>
              <a:cxnLst/>
              <a:rect l="l" t="t" r="r" b="b"/>
              <a:pathLst>
                <a:path w="7734" h="11270" extrusionOk="0">
                  <a:moveTo>
                    <a:pt x="7322" y="0"/>
                  </a:moveTo>
                  <a:cubicBezTo>
                    <a:pt x="6505" y="0"/>
                    <a:pt x="5583" y="654"/>
                    <a:pt x="4963" y="1094"/>
                  </a:cubicBezTo>
                  <a:cubicBezTo>
                    <a:pt x="3981" y="1798"/>
                    <a:pt x="3145" y="2701"/>
                    <a:pt x="2470" y="3701"/>
                  </a:cubicBezTo>
                  <a:cubicBezTo>
                    <a:pt x="968" y="5926"/>
                    <a:pt x="289" y="8594"/>
                    <a:pt x="3" y="11234"/>
                  </a:cubicBezTo>
                  <a:cubicBezTo>
                    <a:pt x="1" y="11256"/>
                    <a:pt x="19" y="11270"/>
                    <a:pt x="36" y="11270"/>
                  </a:cubicBezTo>
                  <a:cubicBezTo>
                    <a:pt x="48" y="11270"/>
                    <a:pt x="60" y="11263"/>
                    <a:pt x="63" y="11247"/>
                  </a:cubicBezTo>
                  <a:cubicBezTo>
                    <a:pt x="498" y="8916"/>
                    <a:pt x="1051" y="6565"/>
                    <a:pt x="2285" y="4514"/>
                  </a:cubicBezTo>
                  <a:cubicBezTo>
                    <a:pt x="2860" y="3557"/>
                    <a:pt x="3573" y="2671"/>
                    <a:pt x="4417" y="1937"/>
                  </a:cubicBezTo>
                  <a:cubicBezTo>
                    <a:pt x="5108" y="1337"/>
                    <a:pt x="6316" y="325"/>
                    <a:pt x="7309" y="325"/>
                  </a:cubicBezTo>
                  <a:cubicBezTo>
                    <a:pt x="7364" y="325"/>
                    <a:pt x="7418" y="328"/>
                    <a:pt x="7472" y="335"/>
                  </a:cubicBezTo>
                  <a:cubicBezTo>
                    <a:pt x="7480" y="336"/>
                    <a:pt x="7487" y="336"/>
                    <a:pt x="7494" y="336"/>
                  </a:cubicBezTo>
                  <a:cubicBezTo>
                    <a:pt x="7682" y="336"/>
                    <a:pt x="7734" y="46"/>
                    <a:pt x="7533" y="16"/>
                  </a:cubicBezTo>
                  <a:cubicBezTo>
                    <a:pt x="7463" y="5"/>
                    <a:pt x="7393" y="0"/>
                    <a:pt x="73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79134" y="2064877"/>
              <a:ext cx="673161" cy="103274"/>
            </a:xfrm>
            <a:custGeom>
              <a:avLst/>
              <a:gdLst/>
              <a:ahLst/>
              <a:cxnLst/>
              <a:rect l="l" t="t" r="r" b="b"/>
              <a:pathLst>
                <a:path w="12163" h="1866" extrusionOk="0">
                  <a:moveTo>
                    <a:pt x="6590" y="0"/>
                  </a:moveTo>
                  <a:cubicBezTo>
                    <a:pt x="4271" y="0"/>
                    <a:pt x="1953" y="579"/>
                    <a:pt x="27" y="1807"/>
                  </a:cubicBezTo>
                  <a:cubicBezTo>
                    <a:pt x="1" y="1823"/>
                    <a:pt x="16" y="1866"/>
                    <a:pt x="44" y="1866"/>
                  </a:cubicBezTo>
                  <a:cubicBezTo>
                    <a:pt x="48" y="1866"/>
                    <a:pt x="52" y="1865"/>
                    <a:pt x="56" y="1863"/>
                  </a:cubicBezTo>
                  <a:cubicBezTo>
                    <a:pt x="2207" y="901"/>
                    <a:pt x="4405" y="369"/>
                    <a:pt x="6617" y="369"/>
                  </a:cubicBezTo>
                  <a:cubicBezTo>
                    <a:pt x="8351" y="369"/>
                    <a:pt x="10094" y="696"/>
                    <a:pt x="11830" y="1399"/>
                  </a:cubicBezTo>
                  <a:cubicBezTo>
                    <a:pt x="11854" y="1408"/>
                    <a:pt x="11877" y="1413"/>
                    <a:pt x="11899" y="1413"/>
                  </a:cubicBezTo>
                  <a:cubicBezTo>
                    <a:pt x="12065" y="1413"/>
                    <a:pt x="12162" y="1164"/>
                    <a:pt x="11979" y="1084"/>
                  </a:cubicBezTo>
                  <a:cubicBezTo>
                    <a:pt x="10318" y="374"/>
                    <a:pt x="8454" y="0"/>
                    <a:pt x="65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526705" y="1552316"/>
              <a:ext cx="296871" cy="550406"/>
            </a:xfrm>
            <a:custGeom>
              <a:avLst/>
              <a:gdLst/>
              <a:ahLst/>
              <a:cxnLst/>
              <a:rect l="l" t="t" r="r" b="b"/>
              <a:pathLst>
                <a:path w="5364" h="9945" extrusionOk="0">
                  <a:moveTo>
                    <a:pt x="5284" y="1"/>
                  </a:moveTo>
                  <a:cubicBezTo>
                    <a:pt x="5277" y="1"/>
                    <a:pt x="5268" y="3"/>
                    <a:pt x="5259" y="8"/>
                  </a:cubicBezTo>
                  <a:cubicBezTo>
                    <a:pt x="1787" y="1762"/>
                    <a:pt x="0" y="6054"/>
                    <a:pt x="398" y="9793"/>
                  </a:cubicBezTo>
                  <a:cubicBezTo>
                    <a:pt x="410" y="9895"/>
                    <a:pt x="491" y="9944"/>
                    <a:pt x="571" y="9944"/>
                  </a:cubicBezTo>
                  <a:cubicBezTo>
                    <a:pt x="661" y="9944"/>
                    <a:pt x="750" y="9883"/>
                    <a:pt x="737" y="9767"/>
                  </a:cubicBezTo>
                  <a:cubicBezTo>
                    <a:pt x="321" y="5807"/>
                    <a:pt x="2258" y="2475"/>
                    <a:pt x="5317" y="122"/>
                  </a:cubicBezTo>
                  <a:cubicBezTo>
                    <a:pt x="5363" y="85"/>
                    <a:pt x="5336" y="1"/>
                    <a:pt x="52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808915" y="1932987"/>
              <a:ext cx="514376" cy="164707"/>
            </a:xfrm>
            <a:custGeom>
              <a:avLst/>
              <a:gdLst/>
              <a:ahLst/>
              <a:cxnLst/>
              <a:rect l="l" t="t" r="r" b="b"/>
              <a:pathLst>
                <a:path w="9294" h="2976" extrusionOk="0">
                  <a:moveTo>
                    <a:pt x="6845" y="0"/>
                  </a:moveTo>
                  <a:cubicBezTo>
                    <a:pt x="4336" y="0"/>
                    <a:pt x="1643" y="920"/>
                    <a:pt x="78" y="2755"/>
                  </a:cubicBezTo>
                  <a:cubicBezTo>
                    <a:pt x="1" y="2847"/>
                    <a:pt x="83" y="2975"/>
                    <a:pt x="183" y="2975"/>
                  </a:cubicBezTo>
                  <a:cubicBezTo>
                    <a:pt x="208" y="2975"/>
                    <a:pt x="233" y="2968"/>
                    <a:pt x="258" y="2950"/>
                  </a:cubicBezTo>
                  <a:cubicBezTo>
                    <a:pt x="1563" y="2031"/>
                    <a:pt x="2735" y="1163"/>
                    <a:pt x="4298" y="703"/>
                  </a:cubicBezTo>
                  <a:cubicBezTo>
                    <a:pt x="5285" y="412"/>
                    <a:pt x="6293" y="284"/>
                    <a:pt x="7307" y="284"/>
                  </a:cubicBezTo>
                  <a:cubicBezTo>
                    <a:pt x="7936" y="284"/>
                    <a:pt x="8568" y="333"/>
                    <a:pt x="9197" y="423"/>
                  </a:cubicBezTo>
                  <a:cubicBezTo>
                    <a:pt x="9201" y="424"/>
                    <a:pt x="9205" y="424"/>
                    <a:pt x="9208" y="424"/>
                  </a:cubicBezTo>
                  <a:cubicBezTo>
                    <a:pt x="9278" y="424"/>
                    <a:pt x="9294" y="320"/>
                    <a:pt x="9220" y="300"/>
                  </a:cubicBezTo>
                  <a:cubicBezTo>
                    <a:pt x="8479" y="100"/>
                    <a:pt x="7672" y="0"/>
                    <a:pt x="68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943073" y="2335354"/>
              <a:ext cx="349116" cy="398595"/>
            </a:xfrm>
            <a:custGeom>
              <a:avLst/>
              <a:gdLst/>
              <a:ahLst/>
              <a:cxnLst/>
              <a:rect l="l" t="t" r="r" b="b"/>
              <a:pathLst>
                <a:path w="6308" h="7202" extrusionOk="0">
                  <a:moveTo>
                    <a:pt x="265" y="1"/>
                  </a:moveTo>
                  <a:cubicBezTo>
                    <a:pt x="99" y="1"/>
                    <a:pt x="1" y="249"/>
                    <a:pt x="183" y="325"/>
                  </a:cubicBezTo>
                  <a:cubicBezTo>
                    <a:pt x="3220" y="1586"/>
                    <a:pt x="5209" y="4056"/>
                    <a:pt x="6162" y="7157"/>
                  </a:cubicBezTo>
                  <a:cubicBezTo>
                    <a:pt x="6172" y="7188"/>
                    <a:pt x="6199" y="7202"/>
                    <a:pt x="6227" y="7202"/>
                  </a:cubicBezTo>
                  <a:cubicBezTo>
                    <a:pt x="6267" y="7202"/>
                    <a:pt x="6308" y="7174"/>
                    <a:pt x="6300" y="7127"/>
                  </a:cubicBezTo>
                  <a:cubicBezTo>
                    <a:pt x="5747" y="3929"/>
                    <a:pt x="3306" y="1209"/>
                    <a:pt x="334" y="14"/>
                  </a:cubicBezTo>
                  <a:cubicBezTo>
                    <a:pt x="310" y="5"/>
                    <a:pt x="287" y="1"/>
                    <a:pt x="2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727777" y="5400815"/>
              <a:ext cx="30163" cy="78977"/>
            </a:xfrm>
            <a:custGeom>
              <a:avLst/>
              <a:gdLst/>
              <a:ahLst/>
              <a:cxnLst/>
              <a:rect l="l" t="t" r="r" b="b"/>
              <a:pathLst>
                <a:path w="545" h="1427" extrusionOk="0">
                  <a:moveTo>
                    <a:pt x="146" y="1"/>
                  </a:moveTo>
                  <a:cubicBezTo>
                    <a:pt x="77" y="1"/>
                    <a:pt x="0" y="66"/>
                    <a:pt x="22" y="157"/>
                  </a:cubicBezTo>
                  <a:cubicBezTo>
                    <a:pt x="124" y="567"/>
                    <a:pt x="245" y="973"/>
                    <a:pt x="377" y="1376"/>
                  </a:cubicBezTo>
                  <a:cubicBezTo>
                    <a:pt x="388" y="1411"/>
                    <a:pt x="420" y="1426"/>
                    <a:pt x="452" y="1426"/>
                  </a:cubicBezTo>
                  <a:cubicBezTo>
                    <a:pt x="498" y="1426"/>
                    <a:pt x="544" y="1395"/>
                    <a:pt x="533" y="1343"/>
                  </a:cubicBezTo>
                  <a:cubicBezTo>
                    <a:pt x="447" y="920"/>
                    <a:pt x="355" y="493"/>
                    <a:pt x="241" y="77"/>
                  </a:cubicBezTo>
                  <a:cubicBezTo>
                    <a:pt x="226" y="23"/>
                    <a:pt x="188" y="1"/>
                    <a:pt x="146"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854409" y="5090765"/>
              <a:ext cx="23079" cy="90655"/>
            </a:xfrm>
            <a:custGeom>
              <a:avLst/>
              <a:gdLst/>
              <a:ahLst/>
              <a:cxnLst/>
              <a:rect l="l" t="t" r="r" b="b"/>
              <a:pathLst>
                <a:path w="417" h="1638" extrusionOk="0">
                  <a:moveTo>
                    <a:pt x="302" y="0"/>
                  </a:moveTo>
                  <a:cubicBezTo>
                    <a:pt x="269" y="0"/>
                    <a:pt x="237" y="17"/>
                    <a:pt x="219" y="55"/>
                  </a:cubicBezTo>
                  <a:cubicBezTo>
                    <a:pt x="0" y="514"/>
                    <a:pt x="55" y="1104"/>
                    <a:pt x="185" y="1580"/>
                  </a:cubicBezTo>
                  <a:cubicBezTo>
                    <a:pt x="196" y="1620"/>
                    <a:pt x="224" y="1637"/>
                    <a:pt x="254" y="1637"/>
                  </a:cubicBezTo>
                  <a:cubicBezTo>
                    <a:pt x="305" y="1637"/>
                    <a:pt x="362" y="1588"/>
                    <a:pt x="348" y="1521"/>
                  </a:cubicBezTo>
                  <a:cubicBezTo>
                    <a:pt x="237" y="1027"/>
                    <a:pt x="329" y="603"/>
                    <a:pt x="404" y="116"/>
                  </a:cubicBezTo>
                  <a:cubicBezTo>
                    <a:pt x="416" y="48"/>
                    <a:pt x="359" y="0"/>
                    <a:pt x="30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578620" y="4953839"/>
              <a:ext cx="20699" cy="99289"/>
            </a:xfrm>
            <a:custGeom>
              <a:avLst/>
              <a:gdLst/>
              <a:ahLst/>
              <a:cxnLst/>
              <a:rect l="l" t="t" r="r" b="b"/>
              <a:pathLst>
                <a:path w="374" h="1794" extrusionOk="0">
                  <a:moveTo>
                    <a:pt x="199" y="0"/>
                  </a:moveTo>
                  <a:cubicBezTo>
                    <a:pt x="165" y="0"/>
                    <a:pt x="131" y="21"/>
                    <a:pt x="121" y="67"/>
                  </a:cubicBezTo>
                  <a:cubicBezTo>
                    <a:pt x="1" y="581"/>
                    <a:pt x="77" y="1192"/>
                    <a:pt x="72" y="1719"/>
                  </a:cubicBezTo>
                  <a:cubicBezTo>
                    <a:pt x="71" y="1770"/>
                    <a:pt x="106" y="1793"/>
                    <a:pt x="144" y="1793"/>
                  </a:cubicBezTo>
                  <a:cubicBezTo>
                    <a:pt x="187" y="1793"/>
                    <a:pt x="234" y="1762"/>
                    <a:pt x="237" y="1706"/>
                  </a:cubicBezTo>
                  <a:cubicBezTo>
                    <a:pt x="264" y="1185"/>
                    <a:pt x="374" y="590"/>
                    <a:pt x="286" y="76"/>
                  </a:cubicBezTo>
                  <a:cubicBezTo>
                    <a:pt x="278" y="27"/>
                    <a:pt x="238" y="0"/>
                    <a:pt x="19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787717" y="4638365"/>
              <a:ext cx="24241" cy="117885"/>
            </a:xfrm>
            <a:custGeom>
              <a:avLst/>
              <a:gdLst/>
              <a:ahLst/>
              <a:cxnLst/>
              <a:rect l="l" t="t" r="r" b="b"/>
              <a:pathLst>
                <a:path w="438" h="2130" extrusionOk="0">
                  <a:moveTo>
                    <a:pt x="175" y="1"/>
                  </a:moveTo>
                  <a:cubicBezTo>
                    <a:pt x="137" y="1"/>
                    <a:pt x="100" y="23"/>
                    <a:pt x="93" y="65"/>
                  </a:cubicBezTo>
                  <a:cubicBezTo>
                    <a:pt x="1" y="692"/>
                    <a:pt x="182" y="1433"/>
                    <a:pt x="248" y="2061"/>
                  </a:cubicBezTo>
                  <a:cubicBezTo>
                    <a:pt x="253" y="2108"/>
                    <a:pt x="289" y="2130"/>
                    <a:pt x="325" y="2130"/>
                  </a:cubicBezTo>
                  <a:cubicBezTo>
                    <a:pt x="366" y="2130"/>
                    <a:pt x="406" y="2102"/>
                    <a:pt x="403" y="2048"/>
                  </a:cubicBezTo>
                  <a:cubicBezTo>
                    <a:pt x="374" y="1417"/>
                    <a:pt x="437" y="656"/>
                    <a:pt x="249" y="52"/>
                  </a:cubicBezTo>
                  <a:cubicBezTo>
                    <a:pt x="239" y="17"/>
                    <a:pt x="207" y="1"/>
                    <a:pt x="175"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542368" y="4447089"/>
              <a:ext cx="19703" cy="99455"/>
            </a:xfrm>
            <a:custGeom>
              <a:avLst/>
              <a:gdLst/>
              <a:ahLst/>
              <a:cxnLst/>
              <a:rect l="l" t="t" r="r" b="b"/>
              <a:pathLst>
                <a:path w="356" h="1797" extrusionOk="0">
                  <a:moveTo>
                    <a:pt x="211" y="0"/>
                  </a:moveTo>
                  <a:cubicBezTo>
                    <a:pt x="172" y="0"/>
                    <a:pt x="134" y="23"/>
                    <a:pt x="122" y="70"/>
                  </a:cubicBezTo>
                  <a:cubicBezTo>
                    <a:pt x="1" y="590"/>
                    <a:pt x="47" y="1189"/>
                    <a:pt x="23" y="1721"/>
                  </a:cubicBezTo>
                  <a:cubicBezTo>
                    <a:pt x="22" y="1770"/>
                    <a:pt x="66" y="1796"/>
                    <a:pt x="109" y="1796"/>
                  </a:cubicBezTo>
                  <a:cubicBezTo>
                    <a:pt x="148" y="1796"/>
                    <a:pt x="186" y="1775"/>
                    <a:pt x="190" y="1729"/>
                  </a:cubicBezTo>
                  <a:cubicBezTo>
                    <a:pt x="234" y="1198"/>
                    <a:pt x="355" y="613"/>
                    <a:pt x="300" y="82"/>
                  </a:cubicBezTo>
                  <a:cubicBezTo>
                    <a:pt x="295" y="28"/>
                    <a:pt x="253" y="0"/>
                    <a:pt x="21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756170" y="4180763"/>
              <a:ext cx="17544" cy="99123"/>
            </a:xfrm>
            <a:custGeom>
              <a:avLst/>
              <a:gdLst/>
              <a:ahLst/>
              <a:cxnLst/>
              <a:rect l="l" t="t" r="r" b="b"/>
              <a:pathLst>
                <a:path w="317" h="1791" extrusionOk="0">
                  <a:moveTo>
                    <a:pt x="102" y="1"/>
                  </a:moveTo>
                  <a:cubicBezTo>
                    <a:pt x="56" y="1"/>
                    <a:pt x="9" y="35"/>
                    <a:pt x="8" y="99"/>
                  </a:cubicBezTo>
                  <a:cubicBezTo>
                    <a:pt x="1" y="636"/>
                    <a:pt x="78" y="1181"/>
                    <a:pt x="142" y="1713"/>
                  </a:cubicBezTo>
                  <a:cubicBezTo>
                    <a:pt x="148" y="1765"/>
                    <a:pt x="187" y="1790"/>
                    <a:pt x="227" y="1790"/>
                  </a:cubicBezTo>
                  <a:cubicBezTo>
                    <a:pt x="272" y="1790"/>
                    <a:pt x="317" y="1759"/>
                    <a:pt x="315" y="1699"/>
                  </a:cubicBezTo>
                  <a:cubicBezTo>
                    <a:pt x="294" y="1165"/>
                    <a:pt x="289" y="614"/>
                    <a:pt x="197" y="85"/>
                  </a:cubicBezTo>
                  <a:cubicBezTo>
                    <a:pt x="187" y="28"/>
                    <a:pt x="144" y="1"/>
                    <a:pt x="1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515525" y="3931041"/>
              <a:ext cx="19205" cy="107314"/>
            </a:xfrm>
            <a:custGeom>
              <a:avLst/>
              <a:gdLst/>
              <a:ahLst/>
              <a:cxnLst/>
              <a:rect l="l" t="t" r="r" b="b"/>
              <a:pathLst>
                <a:path w="347" h="1939" extrusionOk="0">
                  <a:moveTo>
                    <a:pt x="128" y="0"/>
                  </a:moveTo>
                  <a:cubicBezTo>
                    <a:pt x="97" y="0"/>
                    <a:pt x="65" y="19"/>
                    <a:pt x="61" y="54"/>
                  </a:cubicBezTo>
                  <a:cubicBezTo>
                    <a:pt x="0" y="640"/>
                    <a:pt x="117" y="1286"/>
                    <a:pt x="187" y="1868"/>
                  </a:cubicBezTo>
                  <a:cubicBezTo>
                    <a:pt x="192" y="1915"/>
                    <a:pt x="228" y="1938"/>
                    <a:pt x="265" y="1938"/>
                  </a:cubicBezTo>
                  <a:cubicBezTo>
                    <a:pt x="306" y="1938"/>
                    <a:pt x="347" y="1910"/>
                    <a:pt x="345" y="1855"/>
                  </a:cubicBezTo>
                  <a:cubicBezTo>
                    <a:pt x="325" y="1268"/>
                    <a:pt x="339" y="611"/>
                    <a:pt x="189" y="44"/>
                  </a:cubicBezTo>
                  <a:cubicBezTo>
                    <a:pt x="182" y="14"/>
                    <a:pt x="155" y="0"/>
                    <a:pt x="12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490011" y="3576493"/>
              <a:ext cx="39572" cy="79199"/>
            </a:xfrm>
            <a:custGeom>
              <a:avLst/>
              <a:gdLst/>
              <a:ahLst/>
              <a:cxnLst/>
              <a:rect l="l" t="t" r="r" b="b"/>
              <a:pathLst>
                <a:path w="715" h="1431" extrusionOk="0">
                  <a:moveTo>
                    <a:pt x="586" y="0"/>
                  </a:moveTo>
                  <a:cubicBezTo>
                    <a:pt x="577" y="0"/>
                    <a:pt x="568" y="2"/>
                    <a:pt x="559" y="6"/>
                  </a:cubicBezTo>
                  <a:cubicBezTo>
                    <a:pt x="1" y="235"/>
                    <a:pt x="149" y="1117"/>
                    <a:pt x="552" y="1414"/>
                  </a:cubicBezTo>
                  <a:cubicBezTo>
                    <a:pt x="567" y="1426"/>
                    <a:pt x="583" y="1431"/>
                    <a:pt x="599" y="1431"/>
                  </a:cubicBezTo>
                  <a:cubicBezTo>
                    <a:pt x="663" y="1431"/>
                    <a:pt x="714" y="1348"/>
                    <a:pt x="652" y="1298"/>
                  </a:cubicBezTo>
                  <a:cubicBezTo>
                    <a:pt x="465" y="1150"/>
                    <a:pt x="372" y="934"/>
                    <a:pt x="381" y="697"/>
                  </a:cubicBezTo>
                  <a:cubicBezTo>
                    <a:pt x="388" y="454"/>
                    <a:pt x="508" y="306"/>
                    <a:pt x="636" y="119"/>
                  </a:cubicBezTo>
                  <a:cubicBezTo>
                    <a:pt x="668" y="73"/>
                    <a:pt x="640" y="0"/>
                    <a:pt x="58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715214" y="3724987"/>
              <a:ext cx="25293" cy="106927"/>
            </a:xfrm>
            <a:custGeom>
              <a:avLst/>
              <a:gdLst/>
              <a:ahLst/>
              <a:cxnLst/>
              <a:rect l="l" t="t" r="r" b="b"/>
              <a:pathLst>
                <a:path w="457" h="1932" extrusionOk="0">
                  <a:moveTo>
                    <a:pt x="81" y="0"/>
                  </a:moveTo>
                  <a:cubicBezTo>
                    <a:pt x="40" y="0"/>
                    <a:pt x="0" y="36"/>
                    <a:pt x="16" y="89"/>
                  </a:cubicBezTo>
                  <a:cubicBezTo>
                    <a:pt x="186" y="676"/>
                    <a:pt x="280" y="1258"/>
                    <a:pt x="256" y="1871"/>
                  </a:cubicBezTo>
                  <a:cubicBezTo>
                    <a:pt x="254" y="1911"/>
                    <a:pt x="288" y="1932"/>
                    <a:pt x="322" y="1932"/>
                  </a:cubicBezTo>
                  <a:cubicBezTo>
                    <a:pt x="353" y="1932"/>
                    <a:pt x="384" y="1914"/>
                    <a:pt x="388" y="1878"/>
                  </a:cubicBezTo>
                  <a:cubicBezTo>
                    <a:pt x="457" y="1250"/>
                    <a:pt x="395" y="626"/>
                    <a:pt x="143" y="43"/>
                  </a:cubicBezTo>
                  <a:cubicBezTo>
                    <a:pt x="130" y="13"/>
                    <a:pt x="106" y="0"/>
                    <a:pt x="8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680290" y="3337674"/>
              <a:ext cx="17821" cy="107757"/>
            </a:xfrm>
            <a:custGeom>
              <a:avLst/>
              <a:gdLst/>
              <a:ahLst/>
              <a:cxnLst/>
              <a:rect l="l" t="t" r="r" b="b"/>
              <a:pathLst>
                <a:path w="322" h="1947" extrusionOk="0">
                  <a:moveTo>
                    <a:pt x="112" y="0"/>
                  </a:moveTo>
                  <a:cubicBezTo>
                    <a:pt x="69" y="0"/>
                    <a:pt x="26" y="32"/>
                    <a:pt x="23" y="93"/>
                  </a:cubicBezTo>
                  <a:cubicBezTo>
                    <a:pt x="1" y="682"/>
                    <a:pt x="121" y="1300"/>
                    <a:pt x="184" y="1886"/>
                  </a:cubicBezTo>
                  <a:cubicBezTo>
                    <a:pt x="188" y="1927"/>
                    <a:pt x="220" y="1946"/>
                    <a:pt x="251" y="1946"/>
                  </a:cubicBezTo>
                  <a:cubicBezTo>
                    <a:pt x="286" y="1946"/>
                    <a:pt x="322" y="1922"/>
                    <a:pt x="320" y="1875"/>
                  </a:cubicBezTo>
                  <a:cubicBezTo>
                    <a:pt x="290" y="1286"/>
                    <a:pt x="313" y="658"/>
                    <a:pt x="200" y="79"/>
                  </a:cubicBezTo>
                  <a:cubicBezTo>
                    <a:pt x="189" y="26"/>
                    <a:pt x="150" y="0"/>
                    <a:pt x="11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528421" y="3189125"/>
              <a:ext cx="20090" cy="89050"/>
            </a:xfrm>
            <a:custGeom>
              <a:avLst/>
              <a:gdLst/>
              <a:ahLst/>
              <a:cxnLst/>
              <a:rect l="l" t="t" r="r" b="b"/>
              <a:pathLst>
                <a:path w="363" h="1609" extrusionOk="0">
                  <a:moveTo>
                    <a:pt x="277" y="1"/>
                  </a:moveTo>
                  <a:cubicBezTo>
                    <a:pt x="252" y="1"/>
                    <a:pt x="229" y="13"/>
                    <a:pt x="216" y="41"/>
                  </a:cubicBezTo>
                  <a:cubicBezTo>
                    <a:pt x="0" y="507"/>
                    <a:pt x="38" y="1069"/>
                    <a:pt x="162" y="1554"/>
                  </a:cubicBezTo>
                  <a:cubicBezTo>
                    <a:pt x="172" y="1592"/>
                    <a:pt x="200" y="1609"/>
                    <a:pt x="229" y="1609"/>
                  </a:cubicBezTo>
                  <a:cubicBezTo>
                    <a:pt x="279" y="1609"/>
                    <a:pt x="334" y="1562"/>
                    <a:pt x="318" y="1498"/>
                  </a:cubicBezTo>
                  <a:cubicBezTo>
                    <a:pt x="203" y="1011"/>
                    <a:pt x="273" y="570"/>
                    <a:pt x="353" y="87"/>
                  </a:cubicBezTo>
                  <a:cubicBezTo>
                    <a:pt x="362" y="37"/>
                    <a:pt x="318" y="1"/>
                    <a:pt x="27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660421" y="3009914"/>
              <a:ext cx="17378" cy="78092"/>
            </a:xfrm>
            <a:custGeom>
              <a:avLst/>
              <a:gdLst/>
              <a:ahLst/>
              <a:cxnLst/>
              <a:rect l="l" t="t" r="r" b="b"/>
              <a:pathLst>
                <a:path w="314" h="1411" extrusionOk="0">
                  <a:moveTo>
                    <a:pt x="204" y="1"/>
                  </a:moveTo>
                  <a:cubicBezTo>
                    <a:pt x="171" y="1"/>
                    <a:pt x="138" y="20"/>
                    <a:pt x="127" y="58"/>
                  </a:cubicBezTo>
                  <a:cubicBezTo>
                    <a:pt x="11" y="454"/>
                    <a:pt x="28" y="914"/>
                    <a:pt x="4" y="1323"/>
                  </a:cubicBezTo>
                  <a:cubicBezTo>
                    <a:pt x="1" y="1377"/>
                    <a:pt x="45" y="1410"/>
                    <a:pt x="86" y="1410"/>
                  </a:cubicBezTo>
                  <a:cubicBezTo>
                    <a:pt x="116" y="1410"/>
                    <a:pt x="143" y="1393"/>
                    <a:pt x="149" y="1352"/>
                  </a:cubicBezTo>
                  <a:cubicBezTo>
                    <a:pt x="204" y="939"/>
                    <a:pt x="313" y="482"/>
                    <a:pt x="275" y="66"/>
                  </a:cubicBezTo>
                  <a:cubicBezTo>
                    <a:pt x="270" y="22"/>
                    <a:pt x="238" y="1"/>
                    <a:pt x="20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540652" y="2848414"/>
              <a:ext cx="21695" cy="99178"/>
            </a:xfrm>
            <a:custGeom>
              <a:avLst/>
              <a:gdLst/>
              <a:ahLst/>
              <a:cxnLst/>
              <a:rect l="l" t="t" r="r" b="b"/>
              <a:pathLst>
                <a:path w="392" h="1792" extrusionOk="0">
                  <a:moveTo>
                    <a:pt x="308" y="0"/>
                  </a:moveTo>
                  <a:cubicBezTo>
                    <a:pt x="277" y="0"/>
                    <a:pt x="247" y="19"/>
                    <a:pt x="237" y="61"/>
                  </a:cubicBezTo>
                  <a:cubicBezTo>
                    <a:pt x="112" y="598"/>
                    <a:pt x="47" y="1155"/>
                    <a:pt x="5" y="1704"/>
                  </a:cubicBezTo>
                  <a:cubicBezTo>
                    <a:pt x="1" y="1758"/>
                    <a:pt x="44" y="1792"/>
                    <a:pt x="85" y="1792"/>
                  </a:cubicBezTo>
                  <a:cubicBezTo>
                    <a:pt x="115" y="1792"/>
                    <a:pt x="143" y="1774"/>
                    <a:pt x="152" y="1733"/>
                  </a:cubicBezTo>
                  <a:cubicBezTo>
                    <a:pt x="265" y="1195"/>
                    <a:pt x="357" y="640"/>
                    <a:pt x="388" y="89"/>
                  </a:cubicBezTo>
                  <a:cubicBezTo>
                    <a:pt x="392" y="35"/>
                    <a:pt x="349" y="0"/>
                    <a:pt x="30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653946" y="2730803"/>
              <a:ext cx="15165" cy="77926"/>
            </a:xfrm>
            <a:custGeom>
              <a:avLst/>
              <a:gdLst/>
              <a:ahLst/>
              <a:cxnLst/>
              <a:rect l="l" t="t" r="r" b="b"/>
              <a:pathLst>
                <a:path w="274" h="1408" extrusionOk="0">
                  <a:moveTo>
                    <a:pt x="97" y="0"/>
                  </a:moveTo>
                  <a:cubicBezTo>
                    <a:pt x="59" y="0"/>
                    <a:pt x="21" y="28"/>
                    <a:pt x="18" y="82"/>
                  </a:cubicBezTo>
                  <a:cubicBezTo>
                    <a:pt x="1" y="500"/>
                    <a:pt x="73" y="924"/>
                    <a:pt x="117" y="1339"/>
                  </a:cubicBezTo>
                  <a:cubicBezTo>
                    <a:pt x="122" y="1385"/>
                    <a:pt x="158" y="1408"/>
                    <a:pt x="193" y="1408"/>
                  </a:cubicBezTo>
                  <a:cubicBezTo>
                    <a:pt x="233" y="1408"/>
                    <a:pt x="274" y="1379"/>
                    <a:pt x="271" y="1326"/>
                  </a:cubicBezTo>
                  <a:cubicBezTo>
                    <a:pt x="251" y="910"/>
                    <a:pt x="256" y="479"/>
                    <a:pt x="175" y="70"/>
                  </a:cubicBezTo>
                  <a:cubicBezTo>
                    <a:pt x="165" y="23"/>
                    <a:pt x="131" y="0"/>
                    <a:pt x="97"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548511" y="2599577"/>
              <a:ext cx="18153" cy="78036"/>
            </a:xfrm>
            <a:custGeom>
              <a:avLst/>
              <a:gdLst/>
              <a:ahLst/>
              <a:cxnLst/>
              <a:rect l="l" t="t" r="r" b="b"/>
              <a:pathLst>
                <a:path w="328" h="1410" extrusionOk="0">
                  <a:moveTo>
                    <a:pt x="213" y="0"/>
                  </a:moveTo>
                  <a:cubicBezTo>
                    <a:pt x="186" y="0"/>
                    <a:pt x="158" y="17"/>
                    <a:pt x="147" y="51"/>
                  </a:cubicBezTo>
                  <a:cubicBezTo>
                    <a:pt x="17" y="440"/>
                    <a:pt x="35" y="905"/>
                    <a:pt x="4" y="1311"/>
                  </a:cubicBezTo>
                  <a:cubicBezTo>
                    <a:pt x="0" y="1372"/>
                    <a:pt x="51" y="1410"/>
                    <a:pt x="98" y="1410"/>
                  </a:cubicBezTo>
                  <a:cubicBezTo>
                    <a:pt x="133" y="1410"/>
                    <a:pt x="165" y="1390"/>
                    <a:pt x="171" y="1344"/>
                  </a:cubicBezTo>
                  <a:cubicBezTo>
                    <a:pt x="222" y="933"/>
                    <a:pt x="327" y="471"/>
                    <a:pt x="272" y="58"/>
                  </a:cubicBezTo>
                  <a:cubicBezTo>
                    <a:pt x="267" y="19"/>
                    <a:pt x="241" y="0"/>
                    <a:pt x="21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694348" y="2515395"/>
              <a:ext cx="24518" cy="40623"/>
            </a:xfrm>
            <a:custGeom>
              <a:avLst/>
              <a:gdLst/>
              <a:ahLst/>
              <a:cxnLst/>
              <a:rect l="l" t="t" r="r" b="b"/>
              <a:pathLst>
                <a:path w="443" h="734" extrusionOk="0">
                  <a:moveTo>
                    <a:pt x="334" y="1"/>
                  </a:moveTo>
                  <a:cubicBezTo>
                    <a:pt x="330" y="1"/>
                    <a:pt x="327" y="1"/>
                    <a:pt x="323" y="2"/>
                  </a:cubicBezTo>
                  <a:cubicBezTo>
                    <a:pt x="18" y="51"/>
                    <a:pt x="1" y="489"/>
                    <a:pt x="135" y="696"/>
                  </a:cubicBezTo>
                  <a:cubicBezTo>
                    <a:pt x="152" y="722"/>
                    <a:pt x="178" y="734"/>
                    <a:pt x="204" y="734"/>
                  </a:cubicBezTo>
                  <a:cubicBezTo>
                    <a:pt x="262" y="734"/>
                    <a:pt x="322" y="679"/>
                    <a:pt x="294" y="614"/>
                  </a:cubicBezTo>
                  <a:cubicBezTo>
                    <a:pt x="256" y="530"/>
                    <a:pt x="252" y="445"/>
                    <a:pt x="282" y="359"/>
                  </a:cubicBezTo>
                  <a:cubicBezTo>
                    <a:pt x="311" y="274"/>
                    <a:pt x="378" y="219"/>
                    <a:pt x="416" y="141"/>
                  </a:cubicBezTo>
                  <a:cubicBezTo>
                    <a:pt x="443" y="82"/>
                    <a:pt x="401" y="1"/>
                    <a:pt x="3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483029" y="1431772"/>
              <a:ext cx="2140745" cy="4158347"/>
            </a:xfrm>
            <a:custGeom>
              <a:avLst/>
              <a:gdLst/>
              <a:ahLst/>
              <a:cxnLst/>
              <a:rect l="l" t="t" r="r" b="b"/>
              <a:pathLst>
                <a:path w="38680" h="75135" extrusionOk="0">
                  <a:moveTo>
                    <a:pt x="24478" y="300"/>
                  </a:moveTo>
                  <a:cubicBezTo>
                    <a:pt x="26964" y="300"/>
                    <a:pt x="29449" y="1213"/>
                    <a:pt x="31593" y="2530"/>
                  </a:cubicBezTo>
                  <a:cubicBezTo>
                    <a:pt x="29965" y="3037"/>
                    <a:pt x="28339" y="3545"/>
                    <a:pt x="26714" y="4049"/>
                  </a:cubicBezTo>
                  <a:cubicBezTo>
                    <a:pt x="26565" y="4096"/>
                    <a:pt x="26594" y="4310"/>
                    <a:pt x="26738" y="4340"/>
                  </a:cubicBezTo>
                  <a:cubicBezTo>
                    <a:pt x="27088" y="4411"/>
                    <a:pt x="27408" y="4519"/>
                    <a:pt x="27724" y="4668"/>
                  </a:cubicBezTo>
                  <a:cubicBezTo>
                    <a:pt x="26009" y="5515"/>
                    <a:pt x="24318" y="6407"/>
                    <a:pt x="22659" y="7358"/>
                  </a:cubicBezTo>
                  <a:cubicBezTo>
                    <a:pt x="22557" y="7416"/>
                    <a:pt x="22592" y="7563"/>
                    <a:pt x="22679" y="7611"/>
                  </a:cubicBezTo>
                  <a:cubicBezTo>
                    <a:pt x="22934" y="7755"/>
                    <a:pt x="23191" y="7902"/>
                    <a:pt x="23447" y="8046"/>
                  </a:cubicBezTo>
                  <a:cubicBezTo>
                    <a:pt x="22838" y="8438"/>
                    <a:pt x="22225" y="8832"/>
                    <a:pt x="21617" y="9223"/>
                  </a:cubicBezTo>
                  <a:cubicBezTo>
                    <a:pt x="21532" y="9280"/>
                    <a:pt x="21536" y="9430"/>
                    <a:pt x="21635" y="9469"/>
                  </a:cubicBezTo>
                  <a:cubicBezTo>
                    <a:pt x="21915" y="9581"/>
                    <a:pt x="22193" y="9689"/>
                    <a:pt x="22472" y="9799"/>
                  </a:cubicBezTo>
                  <a:cubicBezTo>
                    <a:pt x="21639" y="10641"/>
                    <a:pt x="20951" y="11625"/>
                    <a:pt x="20468" y="12718"/>
                  </a:cubicBezTo>
                  <a:cubicBezTo>
                    <a:pt x="19931" y="12279"/>
                    <a:pt x="19270" y="12010"/>
                    <a:pt x="18589" y="11929"/>
                  </a:cubicBezTo>
                  <a:cubicBezTo>
                    <a:pt x="18584" y="11913"/>
                    <a:pt x="18577" y="11896"/>
                    <a:pt x="18563" y="11882"/>
                  </a:cubicBezTo>
                  <a:cubicBezTo>
                    <a:pt x="18145" y="11448"/>
                    <a:pt x="17693" y="11045"/>
                    <a:pt x="17213" y="10672"/>
                  </a:cubicBezTo>
                  <a:cubicBezTo>
                    <a:pt x="15259" y="7022"/>
                    <a:pt x="16913" y="2801"/>
                    <a:pt x="20660" y="1107"/>
                  </a:cubicBezTo>
                  <a:cubicBezTo>
                    <a:pt x="21901" y="545"/>
                    <a:pt x="23190" y="300"/>
                    <a:pt x="24478" y="300"/>
                  </a:cubicBezTo>
                  <a:close/>
                  <a:moveTo>
                    <a:pt x="29735" y="7034"/>
                  </a:moveTo>
                  <a:cubicBezTo>
                    <a:pt x="30186" y="7034"/>
                    <a:pt x="30642" y="7066"/>
                    <a:pt x="31102" y="7131"/>
                  </a:cubicBezTo>
                  <a:cubicBezTo>
                    <a:pt x="33159" y="7422"/>
                    <a:pt x="35128" y="8326"/>
                    <a:pt x="36649" y="9750"/>
                  </a:cubicBezTo>
                  <a:cubicBezTo>
                    <a:pt x="37102" y="10175"/>
                    <a:pt x="37532" y="10642"/>
                    <a:pt x="37856" y="11176"/>
                  </a:cubicBezTo>
                  <a:cubicBezTo>
                    <a:pt x="37960" y="11345"/>
                    <a:pt x="38264" y="11779"/>
                    <a:pt x="38243" y="11998"/>
                  </a:cubicBezTo>
                  <a:cubicBezTo>
                    <a:pt x="38218" y="12247"/>
                    <a:pt x="38144" y="12319"/>
                    <a:pt x="38027" y="12319"/>
                  </a:cubicBezTo>
                  <a:cubicBezTo>
                    <a:pt x="37914" y="12319"/>
                    <a:pt x="37762" y="12253"/>
                    <a:pt x="37573" y="12214"/>
                  </a:cubicBezTo>
                  <a:cubicBezTo>
                    <a:pt x="36337" y="11950"/>
                    <a:pt x="35097" y="11687"/>
                    <a:pt x="33860" y="11423"/>
                  </a:cubicBezTo>
                  <a:cubicBezTo>
                    <a:pt x="33849" y="11421"/>
                    <a:pt x="33838" y="11420"/>
                    <a:pt x="33828" y="11420"/>
                  </a:cubicBezTo>
                  <a:cubicBezTo>
                    <a:pt x="33701" y="11420"/>
                    <a:pt x="33647" y="11586"/>
                    <a:pt x="33739" y="11674"/>
                  </a:cubicBezTo>
                  <a:cubicBezTo>
                    <a:pt x="34328" y="12253"/>
                    <a:pt x="34916" y="12831"/>
                    <a:pt x="35505" y="13411"/>
                  </a:cubicBezTo>
                  <a:cubicBezTo>
                    <a:pt x="33908" y="13021"/>
                    <a:pt x="32309" y="12630"/>
                    <a:pt x="30712" y="12239"/>
                  </a:cubicBezTo>
                  <a:cubicBezTo>
                    <a:pt x="30700" y="12236"/>
                    <a:pt x="30688" y="12235"/>
                    <a:pt x="30677" y="12235"/>
                  </a:cubicBezTo>
                  <a:cubicBezTo>
                    <a:pt x="30580" y="12235"/>
                    <a:pt x="30529" y="12341"/>
                    <a:pt x="30548" y="12430"/>
                  </a:cubicBezTo>
                  <a:cubicBezTo>
                    <a:pt x="30613" y="12737"/>
                    <a:pt x="30710" y="12976"/>
                    <a:pt x="30852" y="13199"/>
                  </a:cubicBezTo>
                  <a:cubicBezTo>
                    <a:pt x="29907" y="12867"/>
                    <a:pt x="28940" y="12689"/>
                    <a:pt x="27925" y="12665"/>
                  </a:cubicBezTo>
                  <a:cubicBezTo>
                    <a:pt x="27923" y="12665"/>
                    <a:pt x="27922" y="12665"/>
                    <a:pt x="27920" y="12665"/>
                  </a:cubicBezTo>
                  <a:cubicBezTo>
                    <a:pt x="27814" y="12665"/>
                    <a:pt x="27752" y="12811"/>
                    <a:pt x="27816" y="12891"/>
                  </a:cubicBezTo>
                  <a:cubicBezTo>
                    <a:pt x="28042" y="13175"/>
                    <a:pt x="28278" y="13429"/>
                    <a:pt x="28536" y="13672"/>
                  </a:cubicBezTo>
                  <a:lnTo>
                    <a:pt x="28446" y="13658"/>
                  </a:lnTo>
                  <a:cubicBezTo>
                    <a:pt x="28439" y="13657"/>
                    <a:pt x="28433" y="13657"/>
                    <a:pt x="28426" y="13657"/>
                  </a:cubicBezTo>
                  <a:cubicBezTo>
                    <a:pt x="28409" y="13657"/>
                    <a:pt x="28391" y="13659"/>
                    <a:pt x="28377" y="13664"/>
                  </a:cubicBezTo>
                  <a:cubicBezTo>
                    <a:pt x="26997" y="12889"/>
                    <a:pt x="25464" y="12406"/>
                    <a:pt x="23886" y="12317"/>
                  </a:cubicBezTo>
                  <a:cubicBezTo>
                    <a:pt x="23885" y="12317"/>
                    <a:pt x="23884" y="12317"/>
                    <a:pt x="23883" y="12317"/>
                  </a:cubicBezTo>
                  <a:cubicBezTo>
                    <a:pt x="23849" y="12317"/>
                    <a:pt x="23830" y="12339"/>
                    <a:pt x="23822" y="12365"/>
                  </a:cubicBezTo>
                  <a:cubicBezTo>
                    <a:pt x="23411" y="12152"/>
                    <a:pt x="22973" y="12029"/>
                    <a:pt x="22544" y="12029"/>
                  </a:cubicBezTo>
                  <a:cubicBezTo>
                    <a:pt x="21893" y="12029"/>
                    <a:pt x="21261" y="12312"/>
                    <a:pt x="20767" y="12993"/>
                  </a:cubicBezTo>
                  <a:cubicBezTo>
                    <a:pt x="20716" y="12941"/>
                    <a:pt x="20661" y="12893"/>
                    <a:pt x="20609" y="12843"/>
                  </a:cubicBezTo>
                  <a:cubicBezTo>
                    <a:pt x="20610" y="12839"/>
                    <a:pt x="20615" y="12836"/>
                    <a:pt x="20616" y="12832"/>
                  </a:cubicBezTo>
                  <a:cubicBezTo>
                    <a:pt x="22424" y="9378"/>
                    <a:pt x="25868" y="7034"/>
                    <a:pt x="29735" y="7034"/>
                  </a:cubicBezTo>
                  <a:close/>
                  <a:moveTo>
                    <a:pt x="22628" y="12409"/>
                  </a:moveTo>
                  <a:cubicBezTo>
                    <a:pt x="24158" y="12409"/>
                    <a:pt x="25628" y="13876"/>
                    <a:pt x="25588" y="15639"/>
                  </a:cubicBezTo>
                  <a:cubicBezTo>
                    <a:pt x="25552" y="17358"/>
                    <a:pt x="24298" y="18347"/>
                    <a:pt x="22917" y="18347"/>
                  </a:cubicBezTo>
                  <a:cubicBezTo>
                    <a:pt x="22303" y="18347"/>
                    <a:pt x="21664" y="18151"/>
                    <a:pt x="21096" y="17737"/>
                  </a:cubicBezTo>
                  <a:cubicBezTo>
                    <a:pt x="22214" y="16452"/>
                    <a:pt x="22264" y="14509"/>
                    <a:pt x="20990" y="13210"/>
                  </a:cubicBezTo>
                  <a:cubicBezTo>
                    <a:pt x="20970" y="13189"/>
                    <a:pt x="20949" y="13177"/>
                    <a:pt x="20927" y="13168"/>
                  </a:cubicBezTo>
                  <a:cubicBezTo>
                    <a:pt x="20919" y="13158"/>
                    <a:pt x="20912" y="13150"/>
                    <a:pt x="20903" y="13143"/>
                  </a:cubicBezTo>
                  <a:cubicBezTo>
                    <a:pt x="21430" y="12631"/>
                    <a:pt x="22034" y="12409"/>
                    <a:pt x="22628" y="12409"/>
                  </a:cubicBezTo>
                  <a:close/>
                  <a:moveTo>
                    <a:pt x="10017" y="8417"/>
                  </a:moveTo>
                  <a:cubicBezTo>
                    <a:pt x="13031" y="8417"/>
                    <a:pt x="15984" y="9909"/>
                    <a:pt x="18332" y="11906"/>
                  </a:cubicBezTo>
                  <a:cubicBezTo>
                    <a:pt x="18273" y="11903"/>
                    <a:pt x="18214" y="11902"/>
                    <a:pt x="18156" y="11902"/>
                  </a:cubicBezTo>
                  <a:cubicBezTo>
                    <a:pt x="17445" y="11902"/>
                    <a:pt x="16735" y="12109"/>
                    <a:pt x="16140" y="12548"/>
                  </a:cubicBezTo>
                  <a:cubicBezTo>
                    <a:pt x="15608" y="12938"/>
                    <a:pt x="15226" y="13486"/>
                    <a:pt x="14998" y="14094"/>
                  </a:cubicBezTo>
                  <a:cubicBezTo>
                    <a:pt x="14713" y="14054"/>
                    <a:pt x="14431" y="14035"/>
                    <a:pt x="14152" y="14035"/>
                  </a:cubicBezTo>
                  <a:cubicBezTo>
                    <a:pt x="13100" y="14035"/>
                    <a:pt x="12101" y="14311"/>
                    <a:pt x="11178" y="14783"/>
                  </a:cubicBezTo>
                  <a:cubicBezTo>
                    <a:pt x="11170" y="14715"/>
                    <a:pt x="11116" y="14649"/>
                    <a:pt x="11041" y="14649"/>
                  </a:cubicBezTo>
                  <a:cubicBezTo>
                    <a:pt x="11026" y="14649"/>
                    <a:pt x="11011" y="14651"/>
                    <a:pt x="10996" y="14656"/>
                  </a:cubicBezTo>
                  <a:cubicBezTo>
                    <a:pt x="10266" y="14885"/>
                    <a:pt x="9557" y="15157"/>
                    <a:pt x="8862" y="15468"/>
                  </a:cubicBezTo>
                  <a:cubicBezTo>
                    <a:pt x="9043" y="15235"/>
                    <a:pt x="9193" y="14981"/>
                    <a:pt x="9321" y="14677"/>
                  </a:cubicBezTo>
                  <a:cubicBezTo>
                    <a:pt x="9358" y="14594"/>
                    <a:pt x="9294" y="14476"/>
                    <a:pt x="9202" y="14476"/>
                  </a:cubicBezTo>
                  <a:cubicBezTo>
                    <a:pt x="9185" y="14476"/>
                    <a:pt x="9167" y="14479"/>
                    <a:pt x="9149" y="14488"/>
                  </a:cubicBezTo>
                  <a:cubicBezTo>
                    <a:pt x="7466" y="15284"/>
                    <a:pt x="5857" y="16202"/>
                    <a:pt x="4318" y="17241"/>
                  </a:cubicBezTo>
                  <a:cubicBezTo>
                    <a:pt x="4428" y="16916"/>
                    <a:pt x="4537" y="16595"/>
                    <a:pt x="4647" y="16270"/>
                  </a:cubicBezTo>
                  <a:cubicBezTo>
                    <a:pt x="4681" y="16169"/>
                    <a:pt x="4615" y="16074"/>
                    <a:pt x="4524" y="16074"/>
                  </a:cubicBezTo>
                  <a:cubicBezTo>
                    <a:pt x="4498" y="16074"/>
                    <a:pt x="4471" y="16081"/>
                    <a:pt x="4443" y="16098"/>
                  </a:cubicBezTo>
                  <a:cubicBezTo>
                    <a:pt x="3088" y="16895"/>
                    <a:pt x="1734" y="17700"/>
                    <a:pt x="369" y="18484"/>
                  </a:cubicBezTo>
                  <a:cubicBezTo>
                    <a:pt x="1120" y="14876"/>
                    <a:pt x="2578" y="11120"/>
                    <a:pt x="6067" y="9359"/>
                  </a:cubicBezTo>
                  <a:cubicBezTo>
                    <a:pt x="7365" y="8703"/>
                    <a:pt x="8697" y="8417"/>
                    <a:pt x="10017" y="8417"/>
                  </a:cubicBezTo>
                  <a:close/>
                  <a:moveTo>
                    <a:pt x="18169" y="12244"/>
                  </a:moveTo>
                  <a:cubicBezTo>
                    <a:pt x="19058" y="12244"/>
                    <a:pt x="19949" y="12607"/>
                    <a:pt x="20624" y="13203"/>
                  </a:cubicBezTo>
                  <a:cubicBezTo>
                    <a:pt x="20624" y="13203"/>
                    <a:pt x="20623" y="13203"/>
                    <a:pt x="20623" y="13205"/>
                  </a:cubicBezTo>
                  <a:cubicBezTo>
                    <a:pt x="20587" y="13263"/>
                    <a:pt x="20643" y="13317"/>
                    <a:pt x="20699" y="13317"/>
                  </a:cubicBezTo>
                  <a:cubicBezTo>
                    <a:pt x="20703" y="13317"/>
                    <a:pt x="20707" y="13317"/>
                    <a:pt x="20711" y="13316"/>
                  </a:cubicBezTo>
                  <a:lnTo>
                    <a:pt x="20711" y="13316"/>
                  </a:lnTo>
                  <a:cubicBezTo>
                    <a:pt x="20699" y="13371"/>
                    <a:pt x="20709" y="13431"/>
                    <a:pt x="20759" y="13480"/>
                  </a:cubicBezTo>
                  <a:cubicBezTo>
                    <a:pt x="22306" y="15101"/>
                    <a:pt x="21536" y="17708"/>
                    <a:pt x="19454" y="18421"/>
                  </a:cubicBezTo>
                  <a:cubicBezTo>
                    <a:pt x="19113" y="18538"/>
                    <a:pt x="18752" y="18594"/>
                    <a:pt x="18389" y="18594"/>
                  </a:cubicBezTo>
                  <a:cubicBezTo>
                    <a:pt x="17111" y="18594"/>
                    <a:pt x="15816" y="17894"/>
                    <a:pt x="15337" y="16671"/>
                  </a:cubicBezTo>
                  <a:cubicBezTo>
                    <a:pt x="14786" y="15270"/>
                    <a:pt x="15265" y="13507"/>
                    <a:pt x="16565" y="12697"/>
                  </a:cubicBezTo>
                  <a:cubicBezTo>
                    <a:pt x="17065" y="12385"/>
                    <a:pt x="17617" y="12244"/>
                    <a:pt x="18169" y="12244"/>
                  </a:cubicBezTo>
                  <a:close/>
                  <a:moveTo>
                    <a:pt x="20870" y="17974"/>
                  </a:moveTo>
                  <a:cubicBezTo>
                    <a:pt x="21291" y="18437"/>
                    <a:pt x="21788" y="18694"/>
                    <a:pt x="22297" y="18787"/>
                  </a:cubicBezTo>
                  <a:cubicBezTo>
                    <a:pt x="22204" y="19723"/>
                    <a:pt x="22128" y="20662"/>
                    <a:pt x="22070" y="21599"/>
                  </a:cubicBezTo>
                  <a:cubicBezTo>
                    <a:pt x="21798" y="21667"/>
                    <a:pt x="21534" y="21770"/>
                    <a:pt x="21284" y="21902"/>
                  </a:cubicBezTo>
                  <a:cubicBezTo>
                    <a:pt x="20778" y="20631"/>
                    <a:pt x="19818" y="19521"/>
                    <a:pt x="18549" y="18973"/>
                  </a:cubicBezTo>
                  <a:cubicBezTo>
                    <a:pt x="18550" y="18966"/>
                    <a:pt x="18550" y="18957"/>
                    <a:pt x="18550" y="18945"/>
                  </a:cubicBezTo>
                  <a:cubicBezTo>
                    <a:pt x="19198" y="18917"/>
                    <a:pt x="19835" y="18731"/>
                    <a:pt x="20380" y="18368"/>
                  </a:cubicBezTo>
                  <a:cubicBezTo>
                    <a:pt x="20559" y="18251"/>
                    <a:pt x="20720" y="18115"/>
                    <a:pt x="20870" y="17974"/>
                  </a:cubicBezTo>
                  <a:close/>
                  <a:moveTo>
                    <a:pt x="18529" y="19198"/>
                  </a:moveTo>
                  <a:cubicBezTo>
                    <a:pt x="19671" y="19870"/>
                    <a:pt x="20547" y="20792"/>
                    <a:pt x="21025" y="22051"/>
                  </a:cubicBezTo>
                  <a:cubicBezTo>
                    <a:pt x="20180" y="22582"/>
                    <a:pt x="19553" y="23455"/>
                    <a:pt x="19460" y="24471"/>
                  </a:cubicBezTo>
                  <a:cubicBezTo>
                    <a:pt x="19455" y="24501"/>
                    <a:pt x="19465" y="24526"/>
                    <a:pt x="19479" y="24543"/>
                  </a:cubicBezTo>
                  <a:cubicBezTo>
                    <a:pt x="19497" y="24563"/>
                    <a:pt x="19523" y="24575"/>
                    <a:pt x="19549" y="24575"/>
                  </a:cubicBezTo>
                  <a:cubicBezTo>
                    <a:pt x="19584" y="24575"/>
                    <a:pt x="19619" y="24553"/>
                    <a:pt x="19630" y="24505"/>
                  </a:cubicBezTo>
                  <a:cubicBezTo>
                    <a:pt x="19952" y="23248"/>
                    <a:pt x="20794" y="22248"/>
                    <a:pt x="22052" y="21899"/>
                  </a:cubicBezTo>
                  <a:lnTo>
                    <a:pt x="22052" y="21899"/>
                  </a:lnTo>
                  <a:cubicBezTo>
                    <a:pt x="21961" y="23425"/>
                    <a:pt x="21918" y="24955"/>
                    <a:pt x="21913" y="26484"/>
                  </a:cubicBezTo>
                  <a:cubicBezTo>
                    <a:pt x="21549" y="26555"/>
                    <a:pt x="21226" y="26692"/>
                    <a:pt x="20942" y="26877"/>
                  </a:cubicBezTo>
                  <a:cubicBezTo>
                    <a:pt x="20739" y="26023"/>
                    <a:pt x="20133" y="25218"/>
                    <a:pt x="19491" y="24641"/>
                  </a:cubicBezTo>
                  <a:cubicBezTo>
                    <a:pt x="19474" y="24625"/>
                    <a:pt x="19455" y="24611"/>
                    <a:pt x="19438" y="24593"/>
                  </a:cubicBezTo>
                  <a:cubicBezTo>
                    <a:pt x="19140" y="24327"/>
                    <a:pt x="18728" y="23998"/>
                    <a:pt x="18333" y="23998"/>
                  </a:cubicBezTo>
                  <a:cubicBezTo>
                    <a:pt x="18253" y="23998"/>
                    <a:pt x="18174" y="24012"/>
                    <a:pt x="18097" y="24042"/>
                  </a:cubicBezTo>
                  <a:cubicBezTo>
                    <a:pt x="18226" y="22425"/>
                    <a:pt x="18368" y="20810"/>
                    <a:pt x="18529" y="19198"/>
                  </a:cubicBezTo>
                  <a:close/>
                  <a:moveTo>
                    <a:pt x="18225" y="24194"/>
                  </a:moveTo>
                  <a:cubicBezTo>
                    <a:pt x="18801" y="24194"/>
                    <a:pt x="19490" y="24987"/>
                    <a:pt x="19783" y="25348"/>
                  </a:cubicBezTo>
                  <a:cubicBezTo>
                    <a:pt x="20185" y="25846"/>
                    <a:pt x="20420" y="26398"/>
                    <a:pt x="20696" y="26970"/>
                  </a:cubicBezTo>
                  <a:cubicBezTo>
                    <a:pt x="20703" y="26990"/>
                    <a:pt x="20718" y="27005"/>
                    <a:pt x="20729" y="27017"/>
                  </a:cubicBezTo>
                  <a:cubicBezTo>
                    <a:pt x="19870" y="27666"/>
                    <a:pt x="19354" y="28756"/>
                    <a:pt x="19016" y="29792"/>
                  </a:cubicBezTo>
                  <a:cubicBezTo>
                    <a:pt x="18625" y="29538"/>
                    <a:pt x="18193" y="29348"/>
                    <a:pt x="17729" y="29249"/>
                  </a:cubicBezTo>
                  <a:cubicBezTo>
                    <a:pt x="17830" y="27569"/>
                    <a:pt x="17948" y="25889"/>
                    <a:pt x="18082" y="24211"/>
                  </a:cubicBezTo>
                  <a:cubicBezTo>
                    <a:pt x="18129" y="24199"/>
                    <a:pt x="18176" y="24194"/>
                    <a:pt x="18225" y="24194"/>
                  </a:cubicBezTo>
                  <a:close/>
                  <a:moveTo>
                    <a:pt x="24054" y="12495"/>
                  </a:moveTo>
                  <a:lnTo>
                    <a:pt x="24054" y="12495"/>
                  </a:lnTo>
                  <a:cubicBezTo>
                    <a:pt x="27909" y="13162"/>
                    <a:pt x="31377" y="15455"/>
                    <a:pt x="32976" y="19123"/>
                  </a:cubicBezTo>
                  <a:cubicBezTo>
                    <a:pt x="34573" y="22800"/>
                    <a:pt x="33922" y="27099"/>
                    <a:pt x="31580" y="30286"/>
                  </a:cubicBezTo>
                  <a:cubicBezTo>
                    <a:pt x="31007" y="28489"/>
                    <a:pt x="30452" y="26685"/>
                    <a:pt x="29897" y="24876"/>
                  </a:cubicBezTo>
                  <a:cubicBezTo>
                    <a:pt x="29881" y="24823"/>
                    <a:pt x="29834" y="24799"/>
                    <a:pt x="29786" y="24799"/>
                  </a:cubicBezTo>
                  <a:cubicBezTo>
                    <a:pt x="29729" y="24799"/>
                    <a:pt x="29670" y="24833"/>
                    <a:pt x="29659" y="24896"/>
                  </a:cubicBezTo>
                  <a:cubicBezTo>
                    <a:pt x="29591" y="25260"/>
                    <a:pt x="29481" y="25586"/>
                    <a:pt x="29320" y="25903"/>
                  </a:cubicBezTo>
                  <a:cubicBezTo>
                    <a:pt x="28865" y="24279"/>
                    <a:pt x="28171" y="22773"/>
                    <a:pt x="27227" y="21368"/>
                  </a:cubicBezTo>
                  <a:cubicBezTo>
                    <a:pt x="27202" y="21331"/>
                    <a:pt x="27165" y="21314"/>
                    <a:pt x="27129" y="21314"/>
                  </a:cubicBezTo>
                  <a:cubicBezTo>
                    <a:pt x="27072" y="21314"/>
                    <a:pt x="27015" y="21355"/>
                    <a:pt x="26997" y="21416"/>
                  </a:cubicBezTo>
                  <a:cubicBezTo>
                    <a:pt x="26910" y="21719"/>
                    <a:pt x="26824" y="22022"/>
                    <a:pt x="26738" y="22324"/>
                  </a:cubicBezTo>
                  <a:cubicBezTo>
                    <a:pt x="26256" y="21310"/>
                    <a:pt x="25656" y="20387"/>
                    <a:pt x="24915" y="19537"/>
                  </a:cubicBezTo>
                  <a:cubicBezTo>
                    <a:pt x="24884" y="19501"/>
                    <a:pt x="24843" y="19485"/>
                    <a:pt x="24804" y="19485"/>
                  </a:cubicBezTo>
                  <a:cubicBezTo>
                    <a:pt x="24737" y="19485"/>
                    <a:pt x="24675" y="19534"/>
                    <a:pt x="24678" y="19620"/>
                  </a:cubicBezTo>
                  <a:cubicBezTo>
                    <a:pt x="24699" y="19860"/>
                    <a:pt x="24686" y="20093"/>
                    <a:pt x="24635" y="20319"/>
                  </a:cubicBezTo>
                  <a:cubicBezTo>
                    <a:pt x="24057" y="19688"/>
                    <a:pt x="23397" y="19199"/>
                    <a:pt x="22615" y="18829"/>
                  </a:cubicBezTo>
                  <a:cubicBezTo>
                    <a:pt x="22595" y="18821"/>
                    <a:pt x="22577" y="18817"/>
                    <a:pt x="22560" y="18817"/>
                  </a:cubicBezTo>
                  <a:cubicBezTo>
                    <a:pt x="22543" y="18817"/>
                    <a:pt x="22528" y="18820"/>
                    <a:pt x="22513" y="18825"/>
                  </a:cubicBezTo>
                  <a:cubicBezTo>
                    <a:pt x="22513" y="18822"/>
                    <a:pt x="22513" y="18817"/>
                    <a:pt x="22515" y="18813"/>
                  </a:cubicBezTo>
                  <a:cubicBezTo>
                    <a:pt x="22590" y="18819"/>
                    <a:pt x="22666" y="18823"/>
                    <a:pt x="22741" y="18823"/>
                  </a:cubicBezTo>
                  <a:cubicBezTo>
                    <a:pt x="24361" y="18823"/>
                    <a:pt x="25991" y="17293"/>
                    <a:pt x="25937" y="15492"/>
                  </a:cubicBezTo>
                  <a:cubicBezTo>
                    <a:pt x="25899" y="14306"/>
                    <a:pt x="25082" y="13126"/>
                    <a:pt x="24054" y="12495"/>
                  </a:cubicBezTo>
                  <a:close/>
                  <a:moveTo>
                    <a:pt x="21911" y="26746"/>
                  </a:moveTo>
                  <a:cubicBezTo>
                    <a:pt x="21911" y="28499"/>
                    <a:pt x="21959" y="30251"/>
                    <a:pt x="22050" y="32002"/>
                  </a:cubicBezTo>
                  <a:cubicBezTo>
                    <a:pt x="21695" y="32092"/>
                    <a:pt x="21335" y="32256"/>
                    <a:pt x="20986" y="32471"/>
                  </a:cubicBezTo>
                  <a:cubicBezTo>
                    <a:pt x="20688" y="31468"/>
                    <a:pt x="20036" y="30518"/>
                    <a:pt x="19169" y="29897"/>
                  </a:cubicBezTo>
                  <a:cubicBezTo>
                    <a:pt x="19770" y="28602"/>
                    <a:pt x="20350" y="27066"/>
                    <a:pt x="21911" y="26746"/>
                  </a:cubicBezTo>
                  <a:close/>
                  <a:moveTo>
                    <a:pt x="14361" y="14304"/>
                  </a:moveTo>
                  <a:cubicBezTo>
                    <a:pt x="14545" y="14304"/>
                    <a:pt x="14732" y="14312"/>
                    <a:pt x="14919" y="14329"/>
                  </a:cubicBezTo>
                  <a:cubicBezTo>
                    <a:pt x="14604" y="15358"/>
                    <a:pt x="14720" y="16523"/>
                    <a:pt x="15323" y="17416"/>
                  </a:cubicBezTo>
                  <a:cubicBezTo>
                    <a:pt x="15699" y="17970"/>
                    <a:pt x="16231" y="18379"/>
                    <a:pt x="16831" y="18633"/>
                  </a:cubicBezTo>
                  <a:cubicBezTo>
                    <a:pt x="16035" y="19390"/>
                    <a:pt x="15401" y="20236"/>
                    <a:pt x="14911" y="21194"/>
                  </a:cubicBezTo>
                  <a:cubicBezTo>
                    <a:pt x="14901" y="21035"/>
                    <a:pt x="14894" y="20878"/>
                    <a:pt x="14890" y="20721"/>
                  </a:cubicBezTo>
                  <a:cubicBezTo>
                    <a:pt x="14907" y="20620"/>
                    <a:pt x="14830" y="20557"/>
                    <a:pt x="14751" y="20557"/>
                  </a:cubicBezTo>
                  <a:cubicBezTo>
                    <a:pt x="14703" y="20557"/>
                    <a:pt x="14655" y="20580"/>
                    <a:pt x="14626" y="20631"/>
                  </a:cubicBezTo>
                  <a:cubicBezTo>
                    <a:pt x="13898" y="21914"/>
                    <a:pt x="13322" y="23248"/>
                    <a:pt x="12879" y="24646"/>
                  </a:cubicBezTo>
                  <a:cubicBezTo>
                    <a:pt x="12787" y="24314"/>
                    <a:pt x="12697" y="23984"/>
                    <a:pt x="12604" y="23652"/>
                  </a:cubicBezTo>
                  <a:cubicBezTo>
                    <a:pt x="12587" y="23590"/>
                    <a:pt x="12541" y="23564"/>
                    <a:pt x="12493" y="23564"/>
                  </a:cubicBezTo>
                  <a:cubicBezTo>
                    <a:pt x="12430" y="23564"/>
                    <a:pt x="12361" y="23608"/>
                    <a:pt x="12341" y="23673"/>
                  </a:cubicBezTo>
                  <a:cubicBezTo>
                    <a:pt x="11721" y="25743"/>
                    <a:pt x="11100" y="27811"/>
                    <a:pt x="10479" y="29883"/>
                  </a:cubicBezTo>
                  <a:cubicBezTo>
                    <a:pt x="10273" y="29483"/>
                    <a:pt x="10119" y="29082"/>
                    <a:pt x="10000" y="28636"/>
                  </a:cubicBezTo>
                  <a:cubicBezTo>
                    <a:pt x="9984" y="28575"/>
                    <a:pt x="9932" y="28547"/>
                    <a:pt x="9877" y="28547"/>
                  </a:cubicBezTo>
                  <a:cubicBezTo>
                    <a:pt x="9812" y="28547"/>
                    <a:pt x="9745" y="28587"/>
                    <a:pt x="9734" y="28657"/>
                  </a:cubicBezTo>
                  <a:cubicBezTo>
                    <a:pt x="9437" y="30501"/>
                    <a:pt x="9145" y="32346"/>
                    <a:pt x="8851" y="34192"/>
                  </a:cubicBezTo>
                  <a:cubicBezTo>
                    <a:pt x="5927" y="31136"/>
                    <a:pt x="4664" y="26727"/>
                    <a:pt x="5721" y="22599"/>
                  </a:cubicBezTo>
                  <a:cubicBezTo>
                    <a:pt x="6699" y="18776"/>
                    <a:pt x="10058" y="14304"/>
                    <a:pt x="14361" y="14304"/>
                  </a:cubicBezTo>
                  <a:close/>
                  <a:moveTo>
                    <a:pt x="17717" y="29460"/>
                  </a:moveTo>
                  <a:cubicBezTo>
                    <a:pt x="19142" y="30094"/>
                    <a:pt x="20232" y="31066"/>
                    <a:pt x="20685" y="32622"/>
                  </a:cubicBezTo>
                  <a:cubicBezTo>
                    <a:pt x="20689" y="32639"/>
                    <a:pt x="20699" y="32650"/>
                    <a:pt x="20706" y="32664"/>
                  </a:cubicBezTo>
                  <a:cubicBezTo>
                    <a:pt x="19638" y="33442"/>
                    <a:pt x="18782" y="34720"/>
                    <a:pt x="18755" y="35869"/>
                  </a:cubicBezTo>
                  <a:cubicBezTo>
                    <a:pt x="18754" y="35897"/>
                    <a:pt x="18766" y="35920"/>
                    <a:pt x="18782" y="35937"/>
                  </a:cubicBezTo>
                  <a:cubicBezTo>
                    <a:pt x="18768" y="35985"/>
                    <a:pt x="18755" y="36031"/>
                    <a:pt x="18738" y="36076"/>
                  </a:cubicBezTo>
                  <a:cubicBezTo>
                    <a:pt x="18323" y="35849"/>
                    <a:pt x="17884" y="35668"/>
                    <a:pt x="17428" y="35575"/>
                  </a:cubicBezTo>
                  <a:cubicBezTo>
                    <a:pt x="17501" y="33535"/>
                    <a:pt x="17597" y="31496"/>
                    <a:pt x="17717" y="29460"/>
                  </a:cubicBezTo>
                  <a:close/>
                  <a:moveTo>
                    <a:pt x="22064" y="32215"/>
                  </a:moveTo>
                  <a:cubicBezTo>
                    <a:pt x="22192" y="34532"/>
                    <a:pt x="22389" y="36847"/>
                    <a:pt x="22640" y="39161"/>
                  </a:cubicBezTo>
                  <a:cubicBezTo>
                    <a:pt x="22331" y="39237"/>
                    <a:pt x="22035" y="39357"/>
                    <a:pt x="21745" y="39504"/>
                  </a:cubicBezTo>
                  <a:cubicBezTo>
                    <a:pt x="21740" y="39497"/>
                    <a:pt x="21737" y="39490"/>
                    <a:pt x="21731" y="39484"/>
                  </a:cubicBezTo>
                  <a:cubicBezTo>
                    <a:pt x="21671" y="39440"/>
                    <a:pt x="21636" y="39419"/>
                    <a:pt x="21592" y="39419"/>
                  </a:cubicBezTo>
                  <a:cubicBezTo>
                    <a:pt x="21577" y="39419"/>
                    <a:pt x="21560" y="39421"/>
                    <a:pt x="21541" y="39427"/>
                  </a:cubicBezTo>
                  <a:cubicBezTo>
                    <a:pt x="21450" y="39052"/>
                    <a:pt x="21056" y="38301"/>
                    <a:pt x="20983" y="38187"/>
                  </a:cubicBezTo>
                  <a:cubicBezTo>
                    <a:pt x="20702" y="37751"/>
                    <a:pt x="20362" y="37347"/>
                    <a:pt x="19983" y="36994"/>
                  </a:cubicBezTo>
                  <a:cubicBezTo>
                    <a:pt x="19659" y="36690"/>
                    <a:pt x="19294" y="36409"/>
                    <a:pt x="18901" y="36174"/>
                  </a:cubicBezTo>
                  <a:cubicBezTo>
                    <a:pt x="18981" y="36007"/>
                    <a:pt x="19037" y="35835"/>
                    <a:pt x="19076" y="35657"/>
                  </a:cubicBezTo>
                  <a:cubicBezTo>
                    <a:pt x="19388" y="34897"/>
                    <a:pt x="19619" y="34210"/>
                    <a:pt x="20198" y="33555"/>
                  </a:cubicBezTo>
                  <a:cubicBezTo>
                    <a:pt x="20742" y="32943"/>
                    <a:pt x="21378" y="32593"/>
                    <a:pt x="22064" y="32215"/>
                  </a:cubicBezTo>
                  <a:close/>
                  <a:moveTo>
                    <a:pt x="17420" y="35745"/>
                  </a:moveTo>
                  <a:cubicBezTo>
                    <a:pt x="19242" y="36583"/>
                    <a:pt x="20675" y="37715"/>
                    <a:pt x="21370" y="39695"/>
                  </a:cubicBezTo>
                  <a:cubicBezTo>
                    <a:pt x="21371" y="39699"/>
                    <a:pt x="21377" y="39705"/>
                    <a:pt x="21378" y="39709"/>
                  </a:cubicBezTo>
                  <a:cubicBezTo>
                    <a:pt x="20123" y="40487"/>
                    <a:pt x="19132" y="41827"/>
                    <a:pt x="18653" y="43128"/>
                  </a:cubicBezTo>
                  <a:cubicBezTo>
                    <a:pt x="18634" y="43183"/>
                    <a:pt x="18646" y="43233"/>
                    <a:pt x="18670" y="43272"/>
                  </a:cubicBezTo>
                  <a:cubicBezTo>
                    <a:pt x="18229" y="43021"/>
                    <a:pt x="17757" y="42814"/>
                    <a:pt x="17268" y="42675"/>
                  </a:cubicBezTo>
                  <a:cubicBezTo>
                    <a:pt x="17287" y="40365"/>
                    <a:pt x="17340" y="38054"/>
                    <a:pt x="17420" y="35745"/>
                  </a:cubicBezTo>
                  <a:close/>
                  <a:moveTo>
                    <a:pt x="22659" y="39346"/>
                  </a:moveTo>
                  <a:cubicBezTo>
                    <a:pt x="22888" y="41402"/>
                    <a:pt x="23152" y="43457"/>
                    <a:pt x="23442" y="45507"/>
                  </a:cubicBezTo>
                  <a:cubicBezTo>
                    <a:pt x="22820" y="45677"/>
                    <a:pt x="22221" y="45987"/>
                    <a:pt x="21669" y="46401"/>
                  </a:cubicBezTo>
                  <a:cubicBezTo>
                    <a:pt x="21678" y="46360"/>
                    <a:pt x="21676" y="46318"/>
                    <a:pt x="21649" y="46275"/>
                  </a:cubicBezTo>
                  <a:cubicBezTo>
                    <a:pt x="20965" y="45123"/>
                    <a:pt x="19982" y="44064"/>
                    <a:pt x="18807" y="43356"/>
                  </a:cubicBezTo>
                  <a:lnTo>
                    <a:pt x="18807" y="43356"/>
                  </a:lnTo>
                  <a:cubicBezTo>
                    <a:pt x="18810" y="43356"/>
                    <a:pt x="18813" y="43356"/>
                    <a:pt x="18815" y="43356"/>
                  </a:cubicBezTo>
                  <a:cubicBezTo>
                    <a:pt x="18866" y="43356"/>
                    <a:pt x="18912" y="43330"/>
                    <a:pt x="18939" y="43267"/>
                  </a:cubicBezTo>
                  <a:cubicBezTo>
                    <a:pt x="19313" y="42374"/>
                    <a:pt x="19793" y="41561"/>
                    <a:pt x="20482" y="40872"/>
                  </a:cubicBezTo>
                  <a:cubicBezTo>
                    <a:pt x="21137" y="40220"/>
                    <a:pt x="21882" y="39805"/>
                    <a:pt x="22659" y="39346"/>
                  </a:cubicBezTo>
                  <a:close/>
                  <a:moveTo>
                    <a:pt x="17267" y="42897"/>
                  </a:moveTo>
                  <a:cubicBezTo>
                    <a:pt x="18987" y="43735"/>
                    <a:pt x="20389" y="44782"/>
                    <a:pt x="21374" y="46466"/>
                  </a:cubicBezTo>
                  <a:cubicBezTo>
                    <a:pt x="21404" y="46515"/>
                    <a:pt x="21447" y="46536"/>
                    <a:pt x="21487" y="46539"/>
                  </a:cubicBezTo>
                  <a:cubicBezTo>
                    <a:pt x="20058" y="47693"/>
                    <a:pt x="19012" y="49518"/>
                    <a:pt x="18930" y="51218"/>
                  </a:cubicBezTo>
                  <a:cubicBezTo>
                    <a:pt x="18394" y="50941"/>
                    <a:pt x="17850" y="50718"/>
                    <a:pt x="17335" y="50563"/>
                  </a:cubicBezTo>
                  <a:cubicBezTo>
                    <a:pt x="17297" y="48903"/>
                    <a:pt x="17270" y="47242"/>
                    <a:pt x="17263" y="45579"/>
                  </a:cubicBezTo>
                  <a:cubicBezTo>
                    <a:pt x="17257" y="44686"/>
                    <a:pt x="17263" y="43790"/>
                    <a:pt x="17267" y="42897"/>
                  </a:cubicBezTo>
                  <a:close/>
                  <a:moveTo>
                    <a:pt x="23469" y="45684"/>
                  </a:moveTo>
                  <a:cubicBezTo>
                    <a:pt x="23862" y="48423"/>
                    <a:pt x="24298" y="51159"/>
                    <a:pt x="24750" y="53884"/>
                  </a:cubicBezTo>
                  <a:cubicBezTo>
                    <a:pt x="23897" y="54035"/>
                    <a:pt x="23160" y="54414"/>
                    <a:pt x="22525" y="54931"/>
                  </a:cubicBezTo>
                  <a:lnTo>
                    <a:pt x="22525" y="54928"/>
                  </a:lnTo>
                  <a:cubicBezTo>
                    <a:pt x="22057" y="53435"/>
                    <a:pt x="20667" y="52177"/>
                    <a:pt x="19169" y="51347"/>
                  </a:cubicBezTo>
                  <a:cubicBezTo>
                    <a:pt x="19193" y="51330"/>
                    <a:pt x="19215" y="51303"/>
                    <a:pt x="19222" y="51267"/>
                  </a:cubicBezTo>
                  <a:cubicBezTo>
                    <a:pt x="19560" y="49983"/>
                    <a:pt x="19910" y="48853"/>
                    <a:pt x="20766" y="47803"/>
                  </a:cubicBezTo>
                  <a:cubicBezTo>
                    <a:pt x="21524" y="46868"/>
                    <a:pt x="22453" y="46281"/>
                    <a:pt x="23469" y="45684"/>
                  </a:cubicBezTo>
                  <a:close/>
                  <a:moveTo>
                    <a:pt x="17336" y="50773"/>
                  </a:moveTo>
                  <a:cubicBezTo>
                    <a:pt x="18329" y="51169"/>
                    <a:pt x="19261" y="51676"/>
                    <a:pt x="20086" y="52369"/>
                  </a:cubicBezTo>
                  <a:cubicBezTo>
                    <a:pt x="21018" y="53152"/>
                    <a:pt x="21555" y="54128"/>
                    <a:pt x="22319" y="55031"/>
                  </a:cubicBezTo>
                  <a:cubicBezTo>
                    <a:pt x="22333" y="55048"/>
                    <a:pt x="22348" y="55057"/>
                    <a:pt x="22362" y="55065"/>
                  </a:cubicBezTo>
                  <a:cubicBezTo>
                    <a:pt x="21090" y="56178"/>
                    <a:pt x="20232" y="57854"/>
                    <a:pt x="19632" y="59371"/>
                  </a:cubicBezTo>
                  <a:cubicBezTo>
                    <a:pt x="19042" y="58938"/>
                    <a:pt x="18388" y="58615"/>
                    <a:pt x="17643" y="58574"/>
                  </a:cubicBezTo>
                  <a:cubicBezTo>
                    <a:pt x="17617" y="58102"/>
                    <a:pt x="17596" y="57629"/>
                    <a:pt x="17573" y="57160"/>
                  </a:cubicBezTo>
                  <a:cubicBezTo>
                    <a:pt x="17466" y="55031"/>
                    <a:pt x="17390" y="52902"/>
                    <a:pt x="17336" y="50773"/>
                  </a:cubicBezTo>
                  <a:close/>
                  <a:moveTo>
                    <a:pt x="24781" y="54073"/>
                  </a:moveTo>
                  <a:cubicBezTo>
                    <a:pt x="25197" y="56589"/>
                    <a:pt x="25621" y="59096"/>
                    <a:pt x="26026" y="61594"/>
                  </a:cubicBezTo>
                  <a:cubicBezTo>
                    <a:pt x="24952" y="61869"/>
                    <a:pt x="23921" y="62518"/>
                    <a:pt x="23050" y="63374"/>
                  </a:cubicBezTo>
                  <a:cubicBezTo>
                    <a:pt x="22578" y="62092"/>
                    <a:pt x="21589" y="61101"/>
                    <a:pt x="20605" y="60186"/>
                  </a:cubicBezTo>
                  <a:cubicBezTo>
                    <a:pt x="20383" y="59983"/>
                    <a:pt x="20156" y="59781"/>
                    <a:pt x="19920" y="59589"/>
                  </a:cubicBezTo>
                  <a:cubicBezTo>
                    <a:pt x="19927" y="59577"/>
                    <a:pt x="19934" y="59570"/>
                    <a:pt x="19940" y="59556"/>
                  </a:cubicBezTo>
                  <a:cubicBezTo>
                    <a:pt x="20919" y="57090"/>
                    <a:pt x="22255" y="55092"/>
                    <a:pt x="24781" y="54073"/>
                  </a:cubicBezTo>
                  <a:close/>
                  <a:moveTo>
                    <a:pt x="17652" y="58740"/>
                  </a:moveTo>
                  <a:lnTo>
                    <a:pt x="17652" y="58740"/>
                  </a:lnTo>
                  <a:cubicBezTo>
                    <a:pt x="19886" y="59532"/>
                    <a:pt x="21854" y="61430"/>
                    <a:pt x="22790" y="63615"/>
                  </a:cubicBezTo>
                  <a:cubicBezTo>
                    <a:pt x="22792" y="63622"/>
                    <a:pt x="22797" y="63627"/>
                    <a:pt x="22800" y="63629"/>
                  </a:cubicBezTo>
                  <a:cubicBezTo>
                    <a:pt x="21497" y="65023"/>
                    <a:pt x="20603" y="66877"/>
                    <a:pt x="20559" y="68581"/>
                  </a:cubicBezTo>
                  <a:cubicBezTo>
                    <a:pt x="20276" y="68554"/>
                    <a:pt x="19992" y="68540"/>
                    <a:pt x="19709" y="68540"/>
                  </a:cubicBezTo>
                  <a:cubicBezTo>
                    <a:pt x="19322" y="68540"/>
                    <a:pt x="18935" y="68566"/>
                    <a:pt x="18550" y="68624"/>
                  </a:cubicBezTo>
                  <a:cubicBezTo>
                    <a:pt x="18004" y="65369"/>
                    <a:pt x="17815" y="62041"/>
                    <a:pt x="17652" y="58740"/>
                  </a:cubicBezTo>
                  <a:close/>
                  <a:moveTo>
                    <a:pt x="26058" y="61780"/>
                  </a:moveTo>
                  <a:cubicBezTo>
                    <a:pt x="26193" y="62611"/>
                    <a:pt x="26327" y="63442"/>
                    <a:pt x="26455" y="64270"/>
                  </a:cubicBezTo>
                  <a:cubicBezTo>
                    <a:pt x="26794" y="66432"/>
                    <a:pt x="27329" y="69148"/>
                    <a:pt x="26659" y="71348"/>
                  </a:cubicBezTo>
                  <a:cubicBezTo>
                    <a:pt x="25087" y="69940"/>
                    <a:pt x="23010" y="68900"/>
                    <a:pt x="20870" y="68617"/>
                  </a:cubicBezTo>
                  <a:cubicBezTo>
                    <a:pt x="21237" y="67038"/>
                    <a:pt x="21652" y="65660"/>
                    <a:pt x="22691" y="64366"/>
                  </a:cubicBezTo>
                  <a:cubicBezTo>
                    <a:pt x="23632" y="63196"/>
                    <a:pt x="24781" y="62496"/>
                    <a:pt x="26058" y="61780"/>
                  </a:cubicBezTo>
                  <a:close/>
                  <a:moveTo>
                    <a:pt x="18581" y="68809"/>
                  </a:moveTo>
                  <a:lnTo>
                    <a:pt x="18581" y="68809"/>
                  </a:lnTo>
                  <a:cubicBezTo>
                    <a:pt x="21569" y="68883"/>
                    <a:pt x="24265" y="69630"/>
                    <a:pt x="26531" y="71718"/>
                  </a:cubicBezTo>
                  <a:lnTo>
                    <a:pt x="26531" y="71719"/>
                  </a:lnTo>
                  <a:cubicBezTo>
                    <a:pt x="26195" y="72600"/>
                    <a:pt x="25642" y="73385"/>
                    <a:pt x="24768" y="73998"/>
                  </a:cubicBezTo>
                  <a:cubicBezTo>
                    <a:pt x="24087" y="74474"/>
                    <a:pt x="23306" y="74739"/>
                    <a:pt x="22547" y="74739"/>
                  </a:cubicBezTo>
                  <a:cubicBezTo>
                    <a:pt x="21654" y="74739"/>
                    <a:pt x="20791" y="74373"/>
                    <a:pt x="20156" y="73553"/>
                  </a:cubicBezTo>
                  <a:cubicBezTo>
                    <a:pt x="19146" y="72253"/>
                    <a:pt x="18850" y="70396"/>
                    <a:pt x="18581" y="68809"/>
                  </a:cubicBezTo>
                  <a:close/>
                  <a:moveTo>
                    <a:pt x="24515" y="1"/>
                  </a:moveTo>
                  <a:cubicBezTo>
                    <a:pt x="22873" y="1"/>
                    <a:pt x="21240" y="385"/>
                    <a:pt x="19717" y="1281"/>
                  </a:cubicBezTo>
                  <a:cubicBezTo>
                    <a:pt x="16738" y="3034"/>
                    <a:pt x="14880" y="7281"/>
                    <a:pt x="16841" y="10394"/>
                  </a:cubicBezTo>
                  <a:cubicBezTo>
                    <a:pt x="14857" y="8965"/>
                    <a:pt x="12460" y="8082"/>
                    <a:pt x="10055" y="8082"/>
                  </a:cubicBezTo>
                  <a:cubicBezTo>
                    <a:pt x="8712" y="8082"/>
                    <a:pt x="7366" y="8357"/>
                    <a:pt x="6090" y="8968"/>
                  </a:cubicBezTo>
                  <a:cubicBezTo>
                    <a:pt x="2426" y="10717"/>
                    <a:pt x="507" y="14898"/>
                    <a:pt x="13" y="18752"/>
                  </a:cubicBezTo>
                  <a:cubicBezTo>
                    <a:pt x="0" y="18853"/>
                    <a:pt x="75" y="18927"/>
                    <a:pt x="162" y="18927"/>
                  </a:cubicBezTo>
                  <a:cubicBezTo>
                    <a:pt x="189" y="18927"/>
                    <a:pt x="218" y="18919"/>
                    <a:pt x="245" y="18903"/>
                  </a:cubicBezTo>
                  <a:cubicBezTo>
                    <a:pt x="1582" y="18094"/>
                    <a:pt x="2930" y="17306"/>
                    <a:pt x="4277" y="16516"/>
                  </a:cubicBezTo>
                  <a:lnTo>
                    <a:pt x="4277" y="16516"/>
                  </a:lnTo>
                  <a:lnTo>
                    <a:pt x="3932" y="17526"/>
                  </a:lnTo>
                  <a:cubicBezTo>
                    <a:pt x="3899" y="17620"/>
                    <a:pt x="3968" y="17727"/>
                    <a:pt x="4058" y="17727"/>
                  </a:cubicBezTo>
                  <a:cubicBezTo>
                    <a:pt x="4083" y="17727"/>
                    <a:pt x="4109" y="17719"/>
                    <a:pt x="4136" y="17700"/>
                  </a:cubicBezTo>
                  <a:cubicBezTo>
                    <a:pt x="5655" y="16648"/>
                    <a:pt x="7240" y="15719"/>
                    <a:pt x="8901" y="14915"/>
                  </a:cubicBezTo>
                  <a:lnTo>
                    <a:pt x="8901" y="14915"/>
                  </a:lnTo>
                  <a:cubicBezTo>
                    <a:pt x="8717" y="15245"/>
                    <a:pt x="8488" y="15526"/>
                    <a:pt x="8179" y="15793"/>
                  </a:cubicBezTo>
                  <a:cubicBezTo>
                    <a:pt x="8088" y="15872"/>
                    <a:pt x="8134" y="16051"/>
                    <a:pt x="8246" y="16051"/>
                  </a:cubicBezTo>
                  <a:cubicBezTo>
                    <a:pt x="8265" y="16051"/>
                    <a:pt x="8285" y="16046"/>
                    <a:pt x="8306" y="16035"/>
                  </a:cubicBezTo>
                  <a:cubicBezTo>
                    <a:pt x="9084" y="15651"/>
                    <a:pt x="9876" y="15327"/>
                    <a:pt x="10698" y="15049"/>
                  </a:cubicBezTo>
                  <a:lnTo>
                    <a:pt x="10698" y="15049"/>
                  </a:lnTo>
                  <a:cubicBezTo>
                    <a:pt x="8229" y="16531"/>
                    <a:pt x="6361" y="19393"/>
                    <a:pt x="5574" y="21935"/>
                  </a:cubicBezTo>
                  <a:cubicBezTo>
                    <a:pt x="4182" y="26432"/>
                    <a:pt x="5542" y="31338"/>
                    <a:pt x="8858" y="34633"/>
                  </a:cubicBezTo>
                  <a:cubicBezTo>
                    <a:pt x="8885" y="34659"/>
                    <a:pt x="8919" y="34671"/>
                    <a:pt x="8953" y="34671"/>
                  </a:cubicBezTo>
                  <a:cubicBezTo>
                    <a:pt x="9025" y="34671"/>
                    <a:pt x="9097" y="34620"/>
                    <a:pt x="9110" y="34546"/>
                  </a:cubicBezTo>
                  <a:cubicBezTo>
                    <a:pt x="9379" y="32792"/>
                    <a:pt x="9650" y="31038"/>
                    <a:pt x="9923" y="29284"/>
                  </a:cubicBezTo>
                  <a:cubicBezTo>
                    <a:pt x="10051" y="29640"/>
                    <a:pt x="10211" y="29983"/>
                    <a:pt x="10406" y="30320"/>
                  </a:cubicBezTo>
                  <a:cubicBezTo>
                    <a:pt x="10431" y="30363"/>
                    <a:pt x="10468" y="30381"/>
                    <a:pt x="10506" y="30381"/>
                  </a:cubicBezTo>
                  <a:cubicBezTo>
                    <a:pt x="10570" y="30381"/>
                    <a:pt x="10636" y="30332"/>
                    <a:pt x="10656" y="30268"/>
                  </a:cubicBezTo>
                  <a:cubicBezTo>
                    <a:pt x="11261" y="28245"/>
                    <a:pt x="11867" y="26222"/>
                    <a:pt x="12474" y="24197"/>
                  </a:cubicBezTo>
                  <a:cubicBezTo>
                    <a:pt x="12564" y="24528"/>
                    <a:pt x="12656" y="24857"/>
                    <a:pt x="12745" y="25186"/>
                  </a:cubicBezTo>
                  <a:cubicBezTo>
                    <a:pt x="12762" y="25249"/>
                    <a:pt x="12808" y="25276"/>
                    <a:pt x="12857" y="25276"/>
                  </a:cubicBezTo>
                  <a:cubicBezTo>
                    <a:pt x="12921" y="25276"/>
                    <a:pt x="12990" y="25231"/>
                    <a:pt x="13009" y="25164"/>
                  </a:cubicBezTo>
                  <a:cubicBezTo>
                    <a:pt x="13406" y="23822"/>
                    <a:pt x="13931" y="22538"/>
                    <a:pt x="14580" y="21307"/>
                  </a:cubicBezTo>
                  <a:cubicBezTo>
                    <a:pt x="14592" y="21463"/>
                    <a:pt x="14620" y="21619"/>
                    <a:pt x="14669" y="21800"/>
                  </a:cubicBezTo>
                  <a:cubicBezTo>
                    <a:pt x="14686" y="21859"/>
                    <a:pt x="14742" y="21888"/>
                    <a:pt x="14798" y="21888"/>
                  </a:cubicBezTo>
                  <a:cubicBezTo>
                    <a:pt x="14851" y="21888"/>
                    <a:pt x="14904" y="21862"/>
                    <a:pt x="14928" y="21811"/>
                  </a:cubicBezTo>
                  <a:cubicBezTo>
                    <a:pt x="15442" y="20663"/>
                    <a:pt x="16145" y="19671"/>
                    <a:pt x="17058" y="18803"/>
                  </a:cubicBezTo>
                  <a:cubicBezTo>
                    <a:pt x="17081" y="18781"/>
                    <a:pt x="17091" y="18759"/>
                    <a:pt x="17095" y="18733"/>
                  </a:cubicBezTo>
                  <a:cubicBezTo>
                    <a:pt x="17459" y="18859"/>
                    <a:pt x="17842" y="18931"/>
                    <a:pt x="18229" y="18945"/>
                  </a:cubicBezTo>
                  <a:cubicBezTo>
                    <a:pt x="17391" y="27141"/>
                    <a:pt x="16958" y="35370"/>
                    <a:pt x="16927" y="43607"/>
                  </a:cubicBezTo>
                  <a:cubicBezTo>
                    <a:pt x="16911" y="47869"/>
                    <a:pt x="17002" y="52133"/>
                    <a:pt x="17199" y="56390"/>
                  </a:cubicBezTo>
                  <a:cubicBezTo>
                    <a:pt x="17233" y="57118"/>
                    <a:pt x="17266" y="57847"/>
                    <a:pt x="17300" y="58578"/>
                  </a:cubicBezTo>
                  <a:cubicBezTo>
                    <a:pt x="17277" y="58582"/>
                    <a:pt x="17278" y="58616"/>
                    <a:pt x="17301" y="58623"/>
                  </a:cubicBezTo>
                  <a:cubicBezTo>
                    <a:pt x="17374" y="60166"/>
                    <a:pt x="17455" y="61715"/>
                    <a:pt x="17575" y="63258"/>
                  </a:cubicBezTo>
                  <a:cubicBezTo>
                    <a:pt x="17716" y="65079"/>
                    <a:pt x="17912" y="66895"/>
                    <a:pt x="18209" y="68689"/>
                  </a:cubicBezTo>
                  <a:cubicBezTo>
                    <a:pt x="18166" y="68718"/>
                    <a:pt x="18173" y="68781"/>
                    <a:pt x="18224" y="68795"/>
                  </a:cubicBezTo>
                  <a:cubicBezTo>
                    <a:pt x="18614" y="71145"/>
                    <a:pt x="19242" y="74838"/>
                    <a:pt x="22199" y="75117"/>
                  </a:cubicBezTo>
                  <a:cubicBezTo>
                    <a:pt x="22323" y="75129"/>
                    <a:pt x="22445" y="75135"/>
                    <a:pt x="22566" y="75135"/>
                  </a:cubicBezTo>
                  <a:cubicBezTo>
                    <a:pt x="24957" y="75135"/>
                    <a:pt x="26747" y="72923"/>
                    <a:pt x="27175" y="70721"/>
                  </a:cubicBezTo>
                  <a:cubicBezTo>
                    <a:pt x="27506" y="69023"/>
                    <a:pt x="27275" y="67276"/>
                    <a:pt x="27020" y="65588"/>
                  </a:cubicBezTo>
                  <a:cubicBezTo>
                    <a:pt x="26711" y="63569"/>
                    <a:pt x="26383" y="61553"/>
                    <a:pt x="26053" y="59538"/>
                  </a:cubicBezTo>
                  <a:cubicBezTo>
                    <a:pt x="25370" y="55352"/>
                    <a:pt x="24669" y="51166"/>
                    <a:pt x="24059" y="46967"/>
                  </a:cubicBezTo>
                  <a:cubicBezTo>
                    <a:pt x="22714" y="37693"/>
                    <a:pt x="21991" y="28437"/>
                    <a:pt x="22502" y="19071"/>
                  </a:cubicBezTo>
                  <a:lnTo>
                    <a:pt x="22502" y="19071"/>
                  </a:lnTo>
                  <a:cubicBezTo>
                    <a:pt x="23327" y="19459"/>
                    <a:pt x="23999" y="19967"/>
                    <a:pt x="24592" y="20659"/>
                  </a:cubicBezTo>
                  <a:cubicBezTo>
                    <a:pt x="24622" y="20694"/>
                    <a:pt x="24662" y="20711"/>
                    <a:pt x="24701" y="20711"/>
                  </a:cubicBezTo>
                  <a:cubicBezTo>
                    <a:pt x="24756" y="20711"/>
                    <a:pt x="24808" y="20676"/>
                    <a:pt x="24826" y="20608"/>
                  </a:cubicBezTo>
                  <a:cubicBezTo>
                    <a:pt x="24888" y="20378"/>
                    <a:pt x="24918" y="20176"/>
                    <a:pt x="24930" y="19962"/>
                  </a:cubicBezTo>
                  <a:cubicBezTo>
                    <a:pt x="25628" y="20809"/>
                    <a:pt x="26198" y="21722"/>
                    <a:pt x="26644" y="22733"/>
                  </a:cubicBezTo>
                  <a:cubicBezTo>
                    <a:pt x="26669" y="22789"/>
                    <a:pt x="26716" y="22815"/>
                    <a:pt x="26763" y="22815"/>
                  </a:cubicBezTo>
                  <a:cubicBezTo>
                    <a:pt x="26817" y="22815"/>
                    <a:pt x="26871" y="22780"/>
                    <a:pt x="26890" y="22713"/>
                  </a:cubicBezTo>
                  <a:cubicBezTo>
                    <a:pt x="26982" y="22393"/>
                    <a:pt x="27074" y="22071"/>
                    <a:pt x="27167" y="21751"/>
                  </a:cubicBezTo>
                  <a:cubicBezTo>
                    <a:pt x="28072" y="23148"/>
                    <a:pt x="28737" y="24652"/>
                    <a:pt x="29167" y="26266"/>
                  </a:cubicBezTo>
                  <a:cubicBezTo>
                    <a:pt x="29183" y="26321"/>
                    <a:pt x="29226" y="26345"/>
                    <a:pt x="29271" y="26345"/>
                  </a:cubicBezTo>
                  <a:cubicBezTo>
                    <a:pt x="29318" y="26345"/>
                    <a:pt x="29368" y="26320"/>
                    <a:pt x="29393" y="26278"/>
                  </a:cubicBezTo>
                  <a:cubicBezTo>
                    <a:pt x="29573" y="25983"/>
                    <a:pt x="29700" y="25697"/>
                    <a:pt x="29793" y="25386"/>
                  </a:cubicBezTo>
                  <a:cubicBezTo>
                    <a:pt x="30328" y="27144"/>
                    <a:pt x="30866" y="28901"/>
                    <a:pt x="31382" y="30662"/>
                  </a:cubicBezTo>
                  <a:cubicBezTo>
                    <a:pt x="31400" y="30727"/>
                    <a:pt x="31461" y="30761"/>
                    <a:pt x="31523" y="30761"/>
                  </a:cubicBezTo>
                  <a:cubicBezTo>
                    <a:pt x="31565" y="30761"/>
                    <a:pt x="31608" y="30745"/>
                    <a:pt x="31637" y="30710"/>
                  </a:cubicBezTo>
                  <a:cubicBezTo>
                    <a:pt x="34288" y="27451"/>
                    <a:pt x="34944" y="22725"/>
                    <a:pt x="33209" y="18885"/>
                  </a:cubicBezTo>
                  <a:cubicBezTo>
                    <a:pt x="32321" y="16921"/>
                    <a:pt x="30815" y="15214"/>
                    <a:pt x="28982" y="14029"/>
                  </a:cubicBezTo>
                  <a:lnTo>
                    <a:pt x="28982" y="14029"/>
                  </a:lnTo>
                  <a:cubicBezTo>
                    <a:pt x="28986" y="14029"/>
                    <a:pt x="28989" y="14030"/>
                    <a:pt x="28992" y="14030"/>
                  </a:cubicBezTo>
                  <a:cubicBezTo>
                    <a:pt x="29119" y="14030"/>
                    <a:pt x="29200" y="13867"/>
                    <a:pt x="29092" y="13777"/>
                  </a:cubicBezTo>
                  <a:cubicBezTo>
                    <a:pt x="28790" y="13527"/>
                    <a:pt x="28516" y="13258"/>
                    <a:pt x="28260" y="12966"/>
                  </a:cubicBezTo>
                  <a:lnTo>
                    <a:pt x="28260" y="12966"/>
                  </a:lnTo>
                  <a:cubicBezTo>
                    <a:pt x="29290" y="13027"/>
                    <a:pt x="30260" y="13249"/>
                    <a:pt x="31224" y="13647"/>
                  </a:cubicBezTo>
                  <a:cubicBezTo>
                    <a:pt x="31247" y="13656"/>
                    <a:pt x="31268" y="13660"/>
                    <a:pt x="31288" y="13660"/>
                  </a:cubicBezTo>
                  <a:cubicBezTo>
                    <a:pt x="31407" y="13660"/>
                    <a:pt x="31477" y="13510"/>
                    <a:pt x="31381" y="13408"/>
                  </a:cubicBezTo>
                  <a:cubicBezTo>
                    <a:pt x="31121" y="13167"/>
                    <a:pt x="30950" y="12889"/>
                    <a:pt x="30867" y="12574"/>
                  </a:cubicBezTo>
                  <a:lnTo>
                    <a:pt x="30867" y="12574"/>
                  </a:lnTo>
                  <a:cubicBezTo>
                    <a:pt x="32561" y="12990"/>
                    <a:pt x="34260" y="13404"/>
                    <a:pt x="35954" y="13819"/>
                  </a:cubicBezTo>
                  <a:cubicBezTo>
                    <a:pt x="35966" y="13822"/>
                    <a:pt x="35978" y="13823"/>
                    <a:pt x="35989" y="13823"/>
                  </a:cubicBezTo>
                  <a:cubicBezTo>
                    <a:pt x="36114" y="13823"/>
                    <a:pt x="36165" y="13653"/>
                    <a:pt x="36075" y="13566"/>
                  </a:cubicBezTo>
                  <a:cubicBezTo>
                    <a:pt x="35478" y="12979"/>
                    <a:pt x="34881" y="12394"/>
                    <a:pt x="34285" y="11808"/>
                  </a:cubicBezTo>
                  <a:lnTo>
                    <a:pt x="34285" y="11808"/>
                  </a:lnTo>
                  <a:cubicBezTo>
                    <a:pt x="35689" y="12109"/>
                    <a:pt x="37090" y="12406"/>
                    <a:pt x="38492" y="12704"/>
                  </a:cubicBezTo>
                  <a:cubicBezTo>
                    <a:pt x="38500" y="12705"/>
                    <a:pt x="38509" y="12706"/>
                    <a:pt x="38517" y="12706"/>
                  </a:cubicBezTo>
                  <a:cubicBezTo>
                    <a:pt x="38596" y="12706"/>
                    <a:pt x="38680" y="12635"/>
                    <a:pt x="38665" y="12550"/>
                  </a:cubicBezTo>
                  <a:cubicBezTo>
                    <a:pt x="37983" y="8767"/>
                    <a:pt x="33181" y="6722"/>
                    <a:pt x="29734" y="6722"/>
                  </a:cubicBezTo>
                  <a:cubicBezTo>
                    <a:pt x="29724" y="6722"/>
                    <a:pt x="29715" y="6722"/>
                    <a:pt x="29705" y="6722"/>
                  </a:cubicBezTo>
                  <a:cubicBezTo>
                    <a:pt x="27105" y="6726"/>
                    <a:pt x="24565" y="7806"/>
                    <a:pt x="22693" y="9585"/>
                  </a:cubicBezTo>
                  <a:cubicBezTo>
                    <a:pt x="22467" y="9493"/>
                    <a:pt x="22237" y="9401"/>
                    <a:pt x="22008" y="9312"/>
                  </a:cubicBezTo>
                  <a:lnTo>
                    <a:pt x="23808" y="8158"/>
                  </a:lnTo>
                  <a:cubicBezTo>
                    <a:pt x="23905" y="8095"/>
                    <a:pt x="23879" y="7961"/>
                    <a:pt x="23788" y="7909"/>
                  </a:cubicBezTo>
                  <a:cubicBezTo>
                    <a:pt x="23541" y="7768"/>
                    <a:pt x="23291" y="7622"/>
                    <a:pt x="23044" y="7481"/>
                  </a:cubicBezTo>
                  <a:cubicBezTo>
                    <a:pt x="24706" y="6545"/>
                    <a:pt x="26392" y="5650"/>
                    <a:pt x="28108" y="4812"/>
                  </a:cubicBezTo>
                  <a:cubicBezTo>
                    <a:pt x="28226" y="4756"/>
                    <a:pt x="28244" y="4601"/>
                    <a:pt x="28123" y="4536"/>
                  </a:cubicBezTo>
                  <a:cubicBezTo>
                    <a:pt x="27849" y="4382"/>
                    <a:pt x="27590" y="4272"/>
                    <a:pt x="27315" y="4183"/>
                  </a:cubicBezTo>
                  <a:cubicBezTo>
                    <a:pt x="28889" y="3700"/>
                    <a:pt x="30461" y="3218"/>
                    <a:pt x="32035" y="2735"/>
                  </a:cubicBezTo>
                  <a:cubicBezTo>
                    <a:pt x="32186" y="2688"/>
                    <a:pt x="32160" y="2505"/>
                    <a:pt x="32052" y="2434"/>
                  </a:cubicBezTo>
                  <a:cubicBezTo>
                    <a:pt x="29799" y="987"/>
                    <a:pt x="27146" y="1"/>
                    <a:pt x="2451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8837522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458"/>
        <p:cNvGrpSpPr/>
        <p:nvPr/>
      </p:nvGrpSpPr>
      <p:grpSpPr>
        <a:xfrm>
          <a:off x="0" y="0"/>
          <a:ext cx="0" cy="0"/>
          <a:chOff x="0" y="0"/>
          <a:chExt cx="0" cy="0"/>
        </a:xfrm>
      </p:grpSpPr>
      <p:sp>
        <p:nvSpPr>
          <p:cNvPr id="2459" name="Google Shape;2459;p11"/>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60" name="Google Shape;2460;p11"/>
          <p:cNvSpPr txBox="1">
            <a:spLocks noGrp="1"/>
          </p:cNvSpPr>
          <p:nvPr>
            <p:ph type="title" hasCustomPrompt="1"/>
          </p:nvPr>
        </p:nvSpPr>
        <p:spPr>
          <a:xfrm>
            <a:off x="1780000" y="2098200"/>
            <a:ext cx="8632000" cy="20520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28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2461" name="Google Shape;2461;p11"/>
          <p:cNvSpPr txBox="1">
            <a:spLocks noGrp="1"/>
          </p:cNvSpPr>
          <p:nvPr>
            <p:ph type="subTitle" idx="1"/>
          </p:nvPr>
        </p:nvSpPr>
        <p:spPr>
          <a:xfrm>
            <a:off x="2037600" y="4150200"/>
            <a:ext cx="8116800" cy="60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grpSp>
        <p:nvGrpSpPr>
          <p:cNvPr id="2462" name="Google Shape;2462;p11"/>
          <p:cNvGrpSpPr/>
          <p:nvPr/>
        </p:nvGrpSpPr>
        <p:grpSpPr>
          <a:xfrm>
            <a:off x="-1756607" y="6233132"/>
            <a:ext cx="8001116" cy="731576"/>
            <a:chOff x="-229753" y="4473097"/>
            <a:chExt cx="9605951" cy="875090"/>
          </a:xfrm>
        </p:grpSpPr>
        <p:grpSp>
          <p:nvGrpSpPr>
            <p:cNvPr id="2463" name="Google Shape;2463;p11"/>
            <p:cNvGrpSpPr/>
            <p:nvPr/>
          </p:nvGrpSpPr>
          <p:grpSpPr>
            <a:xfrm>
              <a:off x="7873659" y="4902960"/>
              <a:ext cx="1502539" cy="388102"/>
              <a:chOff x="5130459" y="3745735"/>
              <a:chExt cx="1502539" cy="388102"/>
            </a:xfrm>
          </p:grpSpPr>
          <p:sp>
            <p:nvSpPr>
              <p:cNvPr id="2464" name="Google Shape;2464;p11"/>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11"/>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11"/>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11"/>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11"/>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11"/>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11"/>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11"/>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11"/>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11"/>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11"/>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11"/>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11"/>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11"/>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11"/>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11"/>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11"/>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11"/>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11"/>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11"/>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84" name="Google Shape;2484;p11"/>
            <p:cNvGrpSpPr/>
            <p:nvPr/>
          </p:nvGrpSpPr>
          <p:grpSpPr>
            <a:xfrm>
              <a:off x="-229753" y="4473097"/>
              <a:ext cx="5029191" cy="875090"/>
              <a:chOff x="408363" y="275150"/>
              <a:chExt cx="2598125" cy="452875"/>
            </a:xfrm>
          </p:grpSpPr>
          <p:sp>
            <p:nvSpPr>
              <p:cNvPr id="2485" name="Google Shape;2485;p11"/>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11"/>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11"/>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11"/>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11"/>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11"/>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11"/>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11"/>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11"/>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11"/>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11"/>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11"/>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11"/>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11"/>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11"/>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11"/>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11"/>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11"/>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11"/>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11"/>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11"/>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11"/>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11"/>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11"/>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11"/>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11"/>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11"/>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11"/>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11"/>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11"/>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11"/>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11"/>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11"/>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11"/>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11"/>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11"/>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11"/>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11"/>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11"/>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11"/>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11"/>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11"/>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11"/>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11"/>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11"/>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11"/>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11"/>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11"/>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11"/>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11"/>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11"/>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11"/>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11"/>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11"/>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11"/>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11"/>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11"/>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11"/>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11"/>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11"/>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11"/>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11"/>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11"/>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11"/>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11"/>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11"/>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11"/>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11"/>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11"/>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11"/>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11"/>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11"/>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11"/>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11"/>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11"/>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11"/>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11"/>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11"/>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11"/>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11"/>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71" name="Google Shape;2571;p11"/>
            <p:cNvGrpSpPr/>
            <p:nvPr/>
          </p:nvGrpSpPr>
          <p:grpSpPr>
            <a:xfrm flipH="1">
              <a:off x="4567334" y="4473097"/>
              <a:ext cx="4013529" cy="859004"/>
              <a:chOff x="408363" y="283475"/>
              <a:chExt cx="2073425" cy="444550"/>
            </a:xfrm>
          </p:grpSpPr>
          <p:sp>
            <p:nvSpPr>
              <p:cNvPr id="2572" name="Google Shape;2572;p11"/>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11"/>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11"/>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11"/>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11"/>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11"/>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11"/>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11"/>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11"/>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11"/>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11"/>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11"/>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11"/>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11"/>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11"/>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11"/>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11"/>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11"/>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11"/>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11"/>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11"/>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11"/>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11"/>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11"/>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11"/>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11"/>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11"/>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11"/>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11"/>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11"/>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11"/>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11"/>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11"/>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11"/>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11"/>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11"/>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11"/>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11"/>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11"/>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11"/>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11"/>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11"/>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11"/>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11"/>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11"/>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11"/>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11"/>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11"/>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11"/>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11"/>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11"/>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11"/>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11"/>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11"/>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11"/>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11"/>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11"/>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11"/>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11"/>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11"/>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11"/>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11"/>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11"/>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11"/>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42" name="Google Shape;2642;p11"/>
          <p:cNvGrpSpPr/>
          <p:nvPr/>
        </p:nvGrpSpPr>
        <p:grpSpPr>
          <a:xfrm>
            <a:off x="5947493" y="6233132"/>
            <a:ext cx="8001116" cy="731576"/>
            <a:chOff x="-229753" y="4473097"/>
            <a:chExt cx="9605951" cy="875090"/>
          </a:xfrm>
        </p:grpSpPr>
        <p:grpSp>
          <p:nvGrpSpPr>
            <p:cNvPr id="2643" name="Google Shape;2643;p11"/>
            <p:cNvGrpSpPr/>
            <p:nvPr/>
          </p:nvGrpSpPr>
          <p:grpSpPr>
            <a:xfrm>
              <a:off x="7873659" y="4902960"/>
              <a:ext cx="1502539" cy="388102"/>
              <a:chOff x="5130459" y="3745735"/>
              <a:chExt cx="1502539" cy="388102"/>
            </a:xfrm>
          </p:grpSpPr>
          <p:sp>
            <p:nvSpPr>
              <p:cNvPr id="2644" name="Google Shape;2644;p11"/>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11"/>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11"/>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11"/>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11"/>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11"/>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11"/>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11"/>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11"/>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11"/>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11"/>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11"/>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11"/>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11"/>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11"/>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11"/>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11"/>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11"/>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11"/>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11"/>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4" name="Google Shape;2664;p11"/>
            <p:cNvGrpSpPr/>
            <p:nvPr/>
          </p:nvGrpSpPr>
          <p:grpSpPr>
            <a:xfrm>
              <a:off x="-229753" y="4473097"/>
              <a:ext cx="5029191" cy="875090"/>
              <a:chOff x="408363" y="275150"/>
              <a:chExt cx="2598125" cy="452875"/>
            </a:xfrm>
          </p:grpSpPr>
          <p:sp>
            <p:nvSpPr>
              <p:cNvPr id="2665" name="Google Shape;2665;p11"/>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11"/>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11"/>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11"/>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11"/>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11"/>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11"/>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11"/>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11"/>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11"/>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11"/>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11"/>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11"/>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11"/>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11"/>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11"/>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11"/>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11"/>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11"/>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11"/>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11"/>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11"/>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11"/>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11"/>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11"/>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11"/>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11"/>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11"/>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11"/>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11"/>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11"/>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11"/>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11"/>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11"/>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11"/>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11"/>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11"/>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11"/>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11"/>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11"/>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11"/>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11"/>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11"/>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11"/>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11"/>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11"/>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11"/>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11"/>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11"/>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11"/>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11"/>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11"/>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11"/>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11"/>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11"/>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11"/>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11"/>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11"/>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11"/>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11"/>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11"/>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11"/>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11"/>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11"/>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11"/>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11"/>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11"/>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11"/>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11"/>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11"/>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11"/>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11"/>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11"/>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11"/>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11"/>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11"/>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11"/>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11"/>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11"/>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11"/>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51" name="Google Shape;2751;p11"/>
            <p:cNvGrpSpPr/>
            <p:nvPr/>
          </p:nvGrpSpPr>
          <p:grpSpPr>
            <a:xfrm flipH="1">
              <a:off x="4567334" y="4473097"/>
              <a:ext cx="4013529" cy="859004"/>
              <a:chOff x="408363" y="283475"/>
              <a:chExt cx="2073425" cy="444550"/>
            </a:xfrm>
          </p:grpSpPr>
          <p:sp>
            <p:nvSpPr>
              <p:cNvPr id="2752" name="Google Shape;2752;p11"/>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11"/>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11"/>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11"/>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11"/>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11"/>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11"/>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11"/>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11"/>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11"/>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11"/>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11"/>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11"/>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11"/>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11"/>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11"/>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11"/>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11"/>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11"/>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11"/>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11"/>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11"/>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11"/>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11"/>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11"/>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11"/>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11"/>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11"/>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11"/>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11"/>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11"/>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11"/>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11"/>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11"/>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11"/>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11"/>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11"/>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11"/>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11"/>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11"/>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11"/>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11"/>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11"/>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11"/>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11"/>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11"/>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11"/>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11"/>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11"/>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11"/>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11"/>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11"/>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11"/>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11"/>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11"/>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11"/>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11"/>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11"/>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11"/>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11"/>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11"/>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11"/>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11"/>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11"/>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22" name="Google Shape;2822;p11"/>
          <p:cNvGrpSpPr/>
          <p:nvPr/>
        </p:nvGrpSpPr>
        <p:grpSpPr>
          <a:xfrm rot="-9863588">
            <a:off x="10021825" y="4252443"/>
            <a:ext cx="2438419" cy="2617232"/>
            <a:chOff x="3586713" y="93850"/>
            <a:chExt cx="530075" cy="565025"/>
          </a:xfrm>
        </p:grpSpPr>
        <p:sp>
          <p:nvSpPr>
            <p:cNvPr id="2823" name="Google Shape;2823;p11"/>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11"/>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11"/>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11"/>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11"/>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11"/>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11"/>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11"/>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11"/>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11"/>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11"/>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11"/>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11"/>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11"/>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11"/>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11"/>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11"/>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11"/>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11"/>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11"/>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11"/>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11"/>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11"/>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11"/>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11"/>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11"/>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11"/>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11"/>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11"/>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11"/>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11"/>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11"/>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11"/>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11"/>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11"/>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11"/>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11"/>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11"/>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11"/>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11"/>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11"/>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11"/>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11"/>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11"/>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11"/>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11"/>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11"/>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11"/>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11"/>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11"/>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11"/>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11"/>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11"/>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11"/>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77" name="Google Shape;2877;p11"/>
          <p:cNvGrpSpPr/>
          <p:nvPr/>
        </p:nvGrpSpPr>
        <p:grpSpPr>
          <a:xfrm rot="-5400000">
            <a:off x="-674739" y="5336779"/>
            <a:ext cx="1939685" cy="1806972"/>
            <a:chOff x="5039400" y="85775"/>
            <a:chExt cx="462050" cy="430450"/>
          </a:xfrm>
        </p:grpSpPr>
        <p:sp>
          <p:nvSpPr>
            <p:cNvPr id="2878" name="Google Shape;2878;p11"/>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11"/>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11"/>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11"/>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11"/>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11"/>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11"/>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11"/>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11"/>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11"/>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11"/>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11"/>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11"/>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11"/>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11"/>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11"/>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11"/>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11"/>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11"/>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11"/>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11"/>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11"/>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11"/>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11"/>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11"/>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11"/>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11"/>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11"/>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11"/>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11"/>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8" name="Google Shape;2908;p11"/>
          <p:cNvGrpSpPr/>
          <p:nvPr/>
        </p:nvGrpSpPr>
        <p:grpSpPr>
          <a:xfrm rot="10800000" flipH="1">
            <a:off x="6234588" y="-6"/>
            <a:ext cx="858613" cy="609593"/>
            <a:chOff x="4797000" y="1750925"/>
            <a:chExt cx="342550" cy="246400"/>
          </a:xfrm>
        </p:grpSpPr>
        <p:sp>
          <p:nvSpPr>
            <p:cNvPr id="2909" name="Google Shape;2909;p1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1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1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12" name="Google Shape;2912;p11"/>
          <p:cNvGrpSpPr/>
          <p:nvPr/>
        </p:nvGrpSpPr>
        <p:grpSpPr>
          <a:xfrm rot="10800000" flipH="1">
            <a:off x="-471012" y="2098194"/>
            <a:ext cx="858613" cy="609593"/>
            <a:chOff x="4797000" y="1750925"/>
            <a:chExt cx="342550" cy="246400"/>
          </a:xfrm>
        </p:grpSpPr>
        <p:sp>
          <p:nvSpPr>
            <p:cNvPr id="2913" name="Google Shape;2913;p1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1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1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16" name="Google Shape;2916;p11"/>
          <p:cNvGrpSpPr/>
          <p:nvPr/>
        </p:nvGrpSpPr>
        <p:grpSpPr>
          <a:xfrm>
            <a:off x="11873388" y="1625594"/>
            <a:ext cx="858613" cy="609593"/>
            <a:chOff x="4797000" y="1750925"/>
            <a:chExt cx="342550" cy="246400"/>
          </a:xfrm>
        </p:grpSpPr>
        <p:sp>
          <p:nvSpPr>
            <p:cNvPr id="2917" name="Google Shape;2917;p1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1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1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0" name="Google Shape;2920;p11"/>
          <p:cNvGrpSpPr/>
          <p:nvPr/>
        </p:nvGrpSpPr>
        <p:grpSpPr>
          <a:xfrm flipH="1">
            <a:off x="-471012" y="109728"/>
            <a:ext cx="858613" cy="609593"/>
            <a:chOff x="4797000" y="1750925"/>
            <a:chExt cx="342550" cy="246400"/>
          </a:xfrm>
        </p:grpSpPr>
        <p:sp>
          <p:nvSpPr>
            <p:cNvPr id="2921" name="Google Shape;2921;p1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1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1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198100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2924"/>
        <p:cNvGrpSpPr/>
        <p:nvPr/>
      </p:nvGrpSpPr>
      <p:grpSpPr>
        <a:xfrm>
          <a:off x="0" y="0"/>
          <a:ext cx="0" cy="0"/>
          <a:chOff x="0" y="0"/>
          <a:chExt cx="0" cy="0"/>
        </a:xfrm>
      </p:grpSpPr>
    </p:spTree>
    <p:extLst>
      <p:ext uri="{BB962C8B-B14F-4D97-AF65-F5344CB8AC3E}">
        <p14:creationId xmlns:p14="http://schemas.microsoft.com/office/powerpoint/2010/main" val="21597118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925"/>
        <p:cNvGrpSpPr/>
        <p:nvPr/>
      </p:nvGrpSpPr>
      <p:grpSpPr>
        <a:xfrm>
          <a:off x="0" y="0"/>
          <a:ext cx="0" cy="0"/>
          <a:chOff x="0" y="0"/>
          <a:chExt cx="0" cy="0"/>
        </a:xfrm>
      </p:grpSpPr>
      <p:sp>
        <p:nvSpPr>
          <p:cNvPr id="2926" name="Google Shape;2926;p13"/>
          <p:cNvSpPr/>
          <p:nvPr/>
        </p:nvSpPr>
        <p:spPr>
          <a:xfrm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27" name="Google Shape;2927;p13"/>
          <p:cNvGrpSpPr/>
          <p:nvPr/>
        </p:nvGrpSpPr>
        <p:grpSpPr>
          <a:xfrm>
            <a:off x="10936239" y="5960063"/>
            <a:ext cx="1463012" cy="1009491"/>
            <a:chOff x="1558375" y="3387225"/>
            <a:chExt cx="638275" cy="439750"/>
          </a:xfrm>
        </p:grpSpPr>
        <p:sp>
          <p:nvSpPr>
            <p:cNvPr id="2928" name="Google Shape;2928;p13"/>
            <p:cNvSpPr/>
            <p:nvPr/>
          </p:nvSpPr>
          <p:spPr>
            <a:xfrm>
              <a:off x="1566500" y="3399800"/>
              <a:ext cx="615750" cy="415975"/>
            </a:xfrm>
            <a:custGeom>
              <a:avLst/>
              <a:gdLst/>
              <a:ahLst/>
              <a:cxnLst/>
              <a:rect l="l" t="t" r="r" b="b"/>
              <a:pathLst>
                <a:path w="24630" h="16639" extrusionOk="0">
                  <a:moveTo>
                    <a:pt x="11775" y="1"/>
                  </a:moveTo>
                  <a:cubicBezTo>
                    <a:pt x="9231" y="3234"/>
                    <a:pt x="8377" y="7540"/>
                    <a:pt x="9505" y="11507"/>
                  </a:cubicBezTo>
                  <a:cubicBezTo>
                    <a:pt x="9533" y="11611"/>
                    <a:pt x="9453" y="11677"/>
                    <a:pt x="9370" y="11677"/>
                  </a:cubicBezTo>
                  <a:cubicBezTo>
                    <a:pt x="9326" y="11677"/>
                    <a:pt x="9280" y="11658"/>
                    <a:pt x="9251" y="11614"/>
                  </a:cubicBezTo>
                  <a:cubicBezTo>
                    <a:pt x="7295" y="8779"/>
                    <a:pt x="5041" y="5781"/>
                    <a:pt x="1623" y="4732"/>
                  </a:cubicBezTo>
                  <a:lnTo>
                    <a:pt x="1623" y="4732"/>
                  </a:lnTo>
                  <a:cubicBezTo>
                    <a:pt x="3161" y="7287"/>
                    <a:pt x="4381" y="10002"/>
                    <a:pt x="5257" y="12855"/>
                  </a:cubicBezTo>
                  <a:cubicBezTo>
                    <a:pt x="5284" y="12943"/>
                    <a:pt x="5210" y="13007"/>
                    <a:pt x="5135" y="13007"/>
                  </a:cubicBezTo>
                  <a:cubicBezTo>
                    <a:pt x="5105" y="13007"/>
                    <a:pt x="5076" y="12997"/>
                    <a:pt x="5052" y="12975"/>
                  </a:cubicBezTo>
                  <a:cubicBezTo>
                    <a:pt x="4316" y="12303"/>
                    <a:pt x="3449" y="11839"/>
                    <a:pt x="2470" y="11641"/>
                  </a:cubicBezTo>
                  <a:cubicBezTo>
                    <a:pt x="2118" y="11572"/>
                    <a:pt x="1760" y="11535"/>
                    <a:pt x="1403" y="11535"/>
                  </a:cubicBezTo>
                  <a:cubicBezTo>
                    <a:pt x="1270" y="11535"/>
                    <a:pt x="1138" y="11540"/>
                    <a:pt x="1006" y="11551"/>
                  </a:cubicBezTo>
                  <a:cubicBezTo>
                    <a:pt x="322" y="11606"/>
                    <a:pt x="0" y="11535"/>
                    <a:pt x="408" y="12099"/>
                  </a:cubicBezTo>
                  <a:cubicBezTo>
                    <a:pt x="1495" y="13587"/>
                    <a:pt x="2636" y="14904"/>
                    <a:pt x="3509" y="16554"/>
                  </a:cubicBezTo>
                  <a:cubicBezTo>
                    <a:pt x="3523" y="16584"/>
                    <a:pt x="3527" y="16611"/>
                    <a:pt x="3519" y="16636"/>
                  </a:cubicBezTo>
                  <a:cubicBezTo>
                    <a:pt x="9756" y="16587"/>
                    <a:pt x="15943" y="16639"/>
                    <a:pt x="22170" y="16180"/>
                  </a:cubicBezTo>
                  <a:cubicBezTo>
                    <a:pt x="22544" y="13955"/>
                    <a:pt x="23377" y="11892"/>
                    <a:pt x="24630" y="10023"/>
                  </a:cubicBezTo>
                  <a:lnTo>
                    <a:pt x="24630" y="10023"/>
                  </a:lnTo>
                  <a:cubicBezTo>
                    <a:pt x="22681" y="10512"/>
                    <a:pt x="20942" y="11477"/>
                    <a:pt x="19483" y="12881"/>
                  </a:cubicBezTo>
                  <a:cubicBezTo>
                    <a:pt x="19451" y="12912"/>
                    <a:pt x="19413" y="12926"/>
                    <a:pt x="19377" y="12926"/>
                  </a:cubicBezTo>
                  <a:cubicBezTo>
                    <a:pt x="19297" y="12926"/>
                    <a:pt x="19223" y="12861"/>
                    <a:pt x="19215" y="12769"/>
                  </a:cubicBezTo>
                  <a:cubicBezTo>
                    <a:pt x="18982" y="10008"/>
                    <a:pt x="19510" y="7312"/>
                    <a:pt x="20750" y="4843"/>
                  </a:cubicBezTo>
                  <a:lnTo>
                    <a:pt x="20750" y="4843"/>
                  </a:lnTo>
                  <a:cubicBezTo>
                    <a:pt x="17906" y="5956"/>
                    <a:pt x="15643" y="8131"/>
                    <a:pt x="14411" y="10934"/>
                  </a:cubicBezTo>
                  <a:cubicBezTo>
                    <a:pt x="14390" y="10982"/>
                    <a:pt x="14341" y="11004"/>
                    <a:pt x="14291" y="11004"/>
                  </a:cubicBezTo>
                  <a:cubicBezTo>
                    <a:pt x="14240" y="11004"/>
                    <a:pt x="14187" y="10980"/>
                    <a:pt x="14165" y="10934"/>
                  </a:cubicBezTo>
                  <a:cubicBezTo>
                    <a:pt x="12478" y="7523"/>
                    <a:pt x="12084"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13"/>
            <p:cNvSpPr/>
            <p:nvPr/>
          </p:nvSpPr>
          <p:spPr>
            <a:xfrm>
              <a:off x="1558450" y="3682400"/>
              <a:ext cx="122250" cy="31900"/>
            </a:xfrm>
            <a:custGeom>
              <a:avLst/>
              <a:gdLst/>
              <a:ahLst/>
              <a:cxnLst/>
              <a:rect l="l" t="t" r="r" b="b"/>
              <a:pathLst>
                <a:path w="4890" h="1276" extrusionOk="0">
                  <a:moveTo>
                    <a:pt x="1732" y="0"/>
                  </a:moveTo>
                  <a:cubicBezTo>
                    <a:pt x="1198" y="0"/>
                    <a:pt x="657" y="77"/>
                    <a:pt x="120" y="233"/>
                  </a:cubicBezTo>
                  <a:cubicBezTo>
                    <a:pt x="29" y="261"/>
                    <a:pt x="0" y="377"/>
                    <a:pt x="65" y="444"/>
                  </a:cubicBezTo>
                  <a:cubicBezTo>
                    <a:pt x="125" y="507"/>
                    <a:pt x="181" y="571"/>
                    <a:pt x="240" y="635"/>
                  </a:cubicBezTo>
                  <a:cubicBezTo>
                    <a:pt x="329" y="571"/>
                    <a:pt x="440" y="526"/>
                    <a:pt x="568" y="508"/>
                  </a:cubicBezTo>
                  <a:cubicBezTo>
                    <a:pt x="488" y="259"/>
                    <a:pt x="798" y="292"/>
                    <a:pt x="1330" y="250"/>
                  </a:cubicBezTo>
                  <a:cubicBezTo>
                    <a:pt x="1465" y="239"/>
                    <a:pt x="1600" y="233"/>
                    <a:pt x="1736" y="233"/>
                  </a:cubicBezTo>
                  <a:cubicBezTo>
                    <a:pt x="2091" y="233"/>
                    <a:pt x="2446" y="270"/>
                    <a:pt x="2796" y="339"/>
                  </a:cubicBezTo>
                  <a:cubicBezTo>
                    <a:pt x="3567" y="494"/>
                    <a:pt x="4267" y="817"/>
                    <a:pt x="4890" y="1276"/>
                  </a:cubicBezTo>
                  <a:cubicBezTo>
                    <a:pt x="4822" y="1129"/>
                    <a:pt x="4753" y="988"/>
                    <a:pt x="4683" y="845"/>
                  </a:cubicBezTo>
                  <a:cubicBezTo>
                    <a:pt x="3788" y="290"/>
                    <a:pt x="2774" y="0"/>
                    <a:pt x="173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13"/>
            <p:cNvSpPr/>
            <p:nvPr/>
          </p:nvSpPr>
          <p:spPr>
            <a:xfrm>
              <a:off x="1801400" y="3387225"/>
              <a:ext cx="295375" cy="287725"/>
            </a:xfrm>
            <a:custGeom>
              <a:avLst/>
              <a:gdLst/>
              <a:ahLst/>
              <a:cxnLst/>
              <a:rect l="l" t="t" r="r" b="b"/>
              <a:pathLst>
                <a:path w="11815" h="11509" extrusionOk="0">
                  <a:moveTo>
                    <a:pt x="2482" y="1"/>
                  </a:moveTo>
                  <a:cubicBezTo>
                    <a:pt x="2451" y="1"/>
                    <a:pt x="2419" y="14"/>
                    <a:pt x="2393" y="45"/>
                  </a:cubicBezTo>
                  <a:cubicBezTo>
                    <a:pt x="1313" y="1345"/>
                    <a:pt x="513" y="2830"/>
                    <a:pt x="0" y="4400"/>
                  </a:cubicBezTo>
                  <a:cubicBezTo>
                    <a:pt x="58" y="4388"/>
                    <a:pt x="117" y="4383"/>
                    <a:pt x="175" y="4383"/>
                  </a:cubicBezTo>
                  <a:cubicBezTo>
                    <a:pt x="215" y="4383"/>
                    <a:pt x="254" y="4385"/>
                    <a:pt x="292" y="4390"/>
                  </a:cubicBezTo>
                  <a:cubicBezTo>
                    <a:pt x="755" y="3000"/>
                    <a:pt x="1457" y="1681"/>
                    <a:pt x="2383" y="505"/>
                  </a:cubicBezTo>
                  <a:cubicBezTo>
                    <a:pt x="2692" y="4246"/>
                    <a:pt x="3085" y="8027"/>
                    <a:pt x="4772" y="11438"/>
                  </a:cubicBezTo>
                  <a:cubicBezTo>
                    <a:pt x="4795" y="11484"/>
                    <a:pt x="4847" y="11509"/>
                    <a:pt x="4899" y="11509"/>
                  </a:cubicBezTo>
                  <a:cubicBezTo>
                    <a:pt x="4948" y="11509"/>
                    <a:pt x="4997" y="11486"/>
                    <a:pt x="5018" y="11438"/>
                  </a:cubicBezTo>
                  <a:cubicBezTo>
                    <a:pt x="6250" y="8634"/>
                    <a:pt x="8512" y="6459"/>
                    <a:pt x="11357" y="5346"/>
                  </a:cubicBezTo>
                  <a:lnTo>
                    <a:pt x="11357" y="5346"/>
                  </a:lnTo>
                  <a:cubicBezTo>
                    <a:pt x="11097" y="5863"/>
                    <a:pt x="10870" y="6391"/>
                    <a:pt x="10673" y="6927"/>
                  </a:cubicBezTo>
                  <a:cubicBezTo>
                    <a:pt x="10792" y="6885"/>
                    <a:pt x="10911" y="6847"/>
                    <a:pt x="11031" y="6807"/>
                  </a:cubicBezTo>
                  <a:cubicBezTo>
                    <a:pt x="11242" y="6247"/>
                    <a:pt x="11485" y="5693"/>
                    <a:pt x="11768" y="5156"/>
                  </a:cubicBezTo>
                  <a:cubicBezTo>
                    <a:pt x="11815" y="5069"/>
                    <a:pt x="11752" y="4943"/>
                    <a:pt x="11653" y="4943"/>
                  </a:cubicBezTo>
                  <a:cubicBezTo>
                    <a:pt x="11640" y="4943"/>
                    <a:pt x="11625" y="4946"/>
                    <a:pt x="11611" y="4951"/>
                  </a:cubicBezTo>
                  <a:cubicBezTo>
                    <a:pt x="8638" y="6008"/>
                    <a:pt x="6232" y="8183"/>
                    <a:pt x="4896" y="11033"/>
                  </a:cubicBezTo>
                  <a:cubicBezTo>
                    <a:pt x="3287" y="7625"/>
                    <a:pt x="2937" y="3857"/>
                    <a:pt x="2636" y="144"/>
                  </a:cubicBezTo>
                  <a:cubicBezTo>
                    <a:pt x="2628" y="68"/>
                    <a:pt x="2555" y="1"/>
                    <a:pt x="2482"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13"/>
            <p:cNvSpPr/>
            <p:nvPr/>
          </p:nvSpPr>
          <p:spPr>
            <a:xfrm>
              <a:off x="2046225" y="3640375"/>
              <a:ext cx="150375" cy="82600"/>
            </a:xfrm>
            <a:custGeom>
              <a:avLst/>
              <a:gdLst/>
              <a:ahLst/>
              <a:cxnLst/>
              <a:rect l="l" t="t" r="r" b="b"/>
              <a:pathLst>
                <a:path w="6015" h="3304" extrusionOk="0">
                  <a:moveTo>
                    <a:pt x="5790" y="0"/>
                  </a:moveTo>
                  <a:cubicBezTo>
                    <a:pt x="5780" y="0"/>
                    <a:pt x="5769" y="1"/>
                    <a:pt x="5758" y="3"/>
                  </a:cubicBezTo>
                  <a:cubicBezTo>
                    <a:pt x="3707" y="448"/>
                    <a:pt x="1864" y="1398"/>
                    <a:pt x="323" y="2806"/>
                  </a:cubicBezTo>
                  <a:cubicBezTo>
                    <a:pt x="302" y="2457"/>
                    <a:pt x="293" y="2110"/>
                    <a:pt x="294" y="1763"/>
                  </a:cubicBezTo>
                  <a:lnTo>
                    <a:pt x="294" y="1763"/>
                  </a:lnTo>
                  <a:cubicBezTo>
                    <a:pt x="187" y="2068"/>
                    <a:pt x="88" y="2378"/>
                    <a:pt x="1" y="2690"/>
                  </a:cubicBezTo>
                  <a:cubicBezTo>
                    <a:pt x="9" y="2843"/>
                    <a:pt x="18" y="2994"/>
                    <a:pt x="30" y="3146"/>
                  </a:cubicBezTo>
                  <a:cubicBezTo>
                    <a:pt x="37" y="3239"/>
                    <a:pt x="112" y="3304"/>
                    <a:pt x="191" y="3304"/>
                  </a:cubicBezTo>
                  <a:cubicBezTo>
                    <a:pt x="228" y="3304"/>
                    <a:pt x="266" y="3290"/>
                    <a:pt x="299" y="3259"/>
                  </a:cubicBezTo>
                  <a:cubicBezTo>
                    <a:pt x="1753" y="1856"/>
                    <a:pt x="3495" y="889"/>
                    <a:pt x="5441" y="400"/>
                  </a:cubicBezTo>
                  <a:lnTo>
                    <a:pt x="5441" y="400"/>
                  </a:lnTo>
                  <a:cubicBezTo>
                    <a:pt x="4956" y="1123"/>
                    <a:pt x="4534" y="1878"/>
                    <a:pt x="4177" y="2659"/>
                  </a:cubicBezTo>
                  <a:cubicBezTo>
                    <a:pt x="4308" y="2638"/>
                    <a:pt x="4438" y="2618"/>
                    <a:pt x="4568" y="2603"/>
                  </a:cubicBezTo>
                  <a:cubicBezTo>
                    <a:pt x="4951" y="1780"/>
                    <a:pt x="5408" y="989"/>
                    <a:pt x="5938" y="236"/>
                  </a:cubicBezTo>
                  <a:cubicBezTo>
                    <a:pt x="6015" y="124"/>
                    <a:pt x="5905" y="0"/>
                    <a:pt x="579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13"/>
            <p:cNvSpPr/>
            <p:nvPr/>
          </p:nvSpPr>
          <p:spPr>
            <a:xfrm>
              <a:off x="2101900" y="3799325"/>
              <a:ext cx="28400" cy="15500"/>
            </a:xfrm>
            <a:custGeom>
              <a:avLst/>
              <a:gdLst/>
              <a:ahLst/>
              <a:cxnLst/>
              <a:rect l="l" t="t" r="r" b="b"/>
              <a:pathLst>
                <a:path w="1136" h="620" extrusionOk="0">
                  <a:moveTo>
                    <a:pt x="1135" y="0"/>
                  </a:moveTo>
                  <a:cubicBezTo>
                    <a:pt x="754" y="201"/>
                    <a:pt x="379" y="412"/>
                    <a:pt x="0" y="620"/>
                  </a:cubicBezTo>
                  <a:cubicBezTo>
                    <a:pt x="277" y="599"/>
                    <a:pt x="554" y="577"/>
                    <a:pt x="832" y="553"/>
                  </a:cubicBezTo>
                  <a:cubicBezTo>
                    <a:pt x="860" y="567"/>
                    <a:pt x="890" y="574"/>
                    <a:pt x="919" y="574"/>
                  </a:cubicBezTo>
                  <a:cubicBezTo>
                    <a:pt x="984" y="574"/>
                    <a:pt x="1042" y="538"/>
                    <a:pt x="1056" y="452"/>
                  </a:cubicBezTo>
                  <a:cubicBezTo>
                    <a:pt x="1080" y="299"/>
                    <a:pt x="1107" y="150"/>
                    <a:pt x="11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13"/>
            <p:cNvSpPr/>
            <p:nvPr/>
          </p:nvSpPr>
          <p:spPr>
            <a:xfrm>
              <a:off x="1595700" y="3509325"/>
              <a:ext cx="191525" cy="165625"/>
            </a:xfrm>
            <a:custGeom>
              <a:avLst/>
              <a:gdLst/>
              <a:ahLst/>
              <a:cxnLst/>
              <a:rect l="l" t="t" r="r" b="b"/>
              <a:pathLst>
                <a:path w="7661" h="6625" extrusionOk="0">
                  <a:moveTo>
                    <a:pt x="175" y="1"/>
                  </a:moveTo>
                  <a:cubicBezTo>
                    <a:pt x="80" y="1"/>
                    <a:pt x="1" y="109"/>
                    <a:pt x="58" y="201"/>
                  </a:cubicBezTo>
                  <a:cubicBezTo>
                    <a:pt x="855" y="1490"/>
                    <a:pt x="1564" y="2821"/>
                    <a:pt x="2191" y="4194"/>
                  </a:cubicBezTo>
                  <a:cubicBezTo>
                    <a:pt x="2260" y="4141"/>
                    <a:pt x="2334" y="4099"/>
                    <a:pt x="2414" y="4068"/>
                  </a:cubicBezTo>
                  <a:cubicBezTo>
                    <a:pt x="1832" y="2795"/>
                    <a:pt x="1182" y="1556"/>
                    <a:pt x="456" y="353"/>
                  </a:cubicBezTo>
                  <a:lnTo>
                    <a:pt x="456" y="353"/>
                  </a:lnTo>
                  <a:cubicBezTo>
                    <a:pt x="3633" y="1323"/>
                    <a:pt x="5800" y="3979"/>
                    <a:pt x="7660" y="6625"/>
                  </a:cubicBezTo>
                  <a:cubicBezTo>
                    <a:pt x="7635" y="6434"/>
                    <a:pt x="7612" y="6242"/>
                    <a:pt x="7591" y="6052"/>
                  </a:cubicBezTo>
                  <a:cubicBezTo>
                    <a:pt x="5692" y="3411"/>
                    <a:pt x="3456"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13"/>
            <p:cNvSpPr/>
            <p:nvPr/>
          </p:nvSpPr>
          <p:spPr>
            <a:xfrm>
              <a:off x="1808625" y="3399800"/>
              <a:ext cx="276675" cy="303700"/>
            </a:xfrm>
            <a:custGeom>
              <a:avLst/>
              <a:gdLst/>
              <a:ahLst/>
              <a:cxnLst/>
              <a:rect l="l" t="t" r="r" b="b"/>
              <a:pathLst>
                <a:path w="11067" h="12148" extrusionOk="0">
                  <a:moveTo>
                    <a:pt x="2093" y="1"/>
                  </a:moveTo>
                  <a:cubicBezTo>
                    <a:pt x="1168" y="1177"/>
                    <a:pt x="466" y="2494"/>
                    <a:pt x="0" y="3885"/>
                  </a:cubicBezTo>
                  <a:cubicBezTo>
                    <a:pt x="253" y="3916"/>
                    <a:pt x="483" y="4057"/>
                    <a:pt x="606" y="4349"/>
                  </a:cubicBezTo>
                  <a:cubicBezTo>
                    <a:pt x="1726" y="6996"/>
                    <a:pt x="2821" y="9648"/>
                    <a:pt x="4192" y="12148"/>
                  </a:cubicBezTo>
                  <a:cubicBezTo>
                    <a:pt x="4898" y="10738"/>
                    <a:pt x="6135" y="9673"/>
                    <a:pt x="7219" y="8504"/>
                  </a:cubicBezTo>
                  <a:cubicBezTo>
                    <a:pt x="7278" y="8438"/>
                    <a:pt x="7335" y="8371"/>
                    <a:pt x="7394" y="8306"/>
                  </a:cubicBezTo>
                  <a:cubicBezTo>
                    <a:pt x="8220" y="7410"/>
                    <a:pt x="9258" y="6831"/>
                    <a:pt x="10383" y="6424"/>
                  </a:cubicBezTo>
                  <a:cubicBezTo>
                    <a:pt x="10581" y="5888"/>
                    <a:pt x="10807" y="5360"/>
                    <a:pt x="11066" y="4843"/>
                  </a:cubicBezTo>
                  <a:lnTo>
                    <a:pt x="11066" y="4843"/>
                  </a:lnTo>
                  <a:cubicBezTo>
                    <a:pt x="8223" y="5956"/>
                    <a:pt x="5958" y="8128"/>
                    <a:pt x="4727" y="10934"/>
                  </a:cubicBezTo>
                  <a:cubicBezTo>
                    <a:pt x="4706" y="10982"/>
                    <a:pt x="4657" y="11004"/>
                    <a:pt x="4608" y="11004"/>
                  </a:cubicBezTo>
                  <a:cubicBezTo>
                    <a:pt x="4556" y="11004"/>
                    <a:pt x="4504" y="10980"/>
                    <a:pt x="4482" y="10934"/>
                  </a:cubicBezTo>
                  <a:cubicBezTo>
                    <a:pt x="2796" y="7523"/>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13"/>
            <p:cNvSpPr/>
            <p:nvPr/>
          </p:nvSpPr>
          <p:spPr>
            <a:xfrm>
              <a:off x="2035750" y="3650400"/>
              <a:ext cx="146500" cy="105525"/>
            </a:xfrm>
            <a:custGeom>
              <a:avLst/>
              <a:gdLst/>
              <a:ahLst/>
              <a:cxnLst/>
              <a:rect l="l" t="t" r="r" b="b"/>
              <a:pathLst>
                <a:path w="5860" h="4221" extrusionOk="0">
                  <a:moveTo>
                    <a:pt x="5860" y="1"/>
                  </a:moveTo>
                  <a:cubicBezTo>
                    <a:pt x="3911" y="488"/>
                    <a:pt x="2172" y="1455"/>
                    <a:pt x="718" y="2860"/>
                  </a:cubicBezTo>
                  <a:cubicBezTo>
                    <a:pt x="685" y="2891"/>
                    <a:pt x="647" y="2904"/>
                    <a:pt x="610" y="2904"/>
                  </a:cubicBezTo>
                  <a:cubicBezTo>
                    <a:pt x="530" y="2904"/>
                    <a:pt x="456" y="2840"/>
                    <a:pt x="449" y="2748"/>
                  </a:cubicBezTo>
                  <a:cubicBezTo>
                    <a:pt x="437" y="2597"/>
                    <a:pt x="427" y="2444"/>
                    <a:pt x="420" y="2293"/>
                  </a:cubicBezTo>
                  <a:cubicBezTo>
                    <a:pt x="255" y="2872"/>
                    <a:pt x="119" y="3464"/>
                    <a:pt x="1" y="4061"/>
                  </a:cubicBezTo>
                  <a:cubicBezTo>
                    <a:pt x="8" y="4115"/>
                    <a:pt x="17" y="4167"/>
                    <a:pt x="25" y="4221"/>
                  </a:cubicBezTo>
                  <a:cubicBezTo>
                    <a:pt x="1216" y="3181"/>
                    <a:pt x="2955" y="2525"/>
                    <a:pt x="4596" y="2259"/>
                  </a:cubicBezTo>
                  <a:cubicBezTo>
                    <a:pt x="4953" y="1480"/>
                    <a:pt x="5375"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13"/>
            <p:cNvSpPr/>
            <p:nvPr/>
          </p:nvSpPr>
          <p:spPr>
            <a:xfrm>
              <a:off x="1607075" y="3518075"/>
              <a:ext cx="189550" cy="208875"/>
            </a:xfrm>
            <a:custGeom>
              <a:avLst/>
              <a:gdLst/>
              <a:ahLst/>
              <a:cxnLst/>
              <a:rect l="l" t="t" r="r" b="b"/>
              <a:pathLst>
                <a:path w="7582" h="8355" extrusionOk="0">
                  <a:moveTo>
                    <a:pt x="1" y="1"/>
                  </a:moveTo>
                  <a:lnTo>
                    <a:pt x="1" y="1"/>
                  </a:lnTo>
                  <a:cubicBezTo>
                    <a:pt x="727" y="1205"/>
                    <a:pt x="1377" y="2443"/>
                    <a:pt x="1959" y="3717"/>
                  </a:cubicBezTo>
                  <a:cubicBezTo>
                    <a:pt x="2062" y="3675"/>
                    <a:pt x="2173" y="3652"/>
                    <a:pt x="2289" y="3652"/>
                  </a:cubicBezTo>
                  <a:cubicBezTo>
                    <a:pt x="2367" y="3652"/>
                    <a:pt x="2446" y="3663"/>
                    <a:pt x="2527" y="3686"/>
                  </a:cubicBezTo>
                  <a:cubicBezTo>
                    <a:pt x="4568" y="4263"/>
                    <a:pt x="6100" y="6081"/>
                    <a:pt x="7222" y="7785"/>
                  </a:cubicBezTo>
                  <a:cubicBezTo>
                    <a:pt x="7345" y="7969"/>
                    <a:pt x="7462" y="8160"/>
                    <a:pt x="7581" y="8354"/>
                  </a:cubicBezTo>
                  <a:cubicBezTo>
                    <a:pt x="7423" y="7672"/>
                    <a:pt x="7299" y="6978"/>
                    <a:pt x="7205" y="6275"/>
                  </a:cubicBezTo>
                  <a:cubicBezTo>
                    <a:pt x="5345"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13"/>
            <p:cNvSpPr/>
            <p:nvPr/>
          </p:nvSpPr>
          <p:spPr>
            <a:xfrm>
              <a:off x="1570550" y="3688125"/>
              <a:ext cx="134225" cy="84700"/>
            </a:xfrm>
            <a:custGeom>
              <a:avLst/>
              <a:gdLst/>
              <a:ahLst/>
              <a:cxnLst/>
              <a:rect l="l" t="t" r="r" b="b"/>
              <a:pathLst>
                <a:path w="5369" h="3388" extrusionOk="0">
                  <a:moveTo>
                    <a:pt x="1247" y="1"/>
                  </a:moveTo>
                  <a:cubicBezTo>
                    <a:pt x="1113" y="1"/>
                    <a:pt x="979" y="6"/>
                    <a:pt x="845" y="16"/>
                  </a:cubicBezTo>
                  <a:cubicBezTo>
                    <a:pt x="311" y="59"/>
                    <a:pt x="1" y="28"/>
                    <a:pt x="83" y="276"/>
                  </a:cubicBezTo>
                  <a:cubicBezTo>
                    <a:pt x="129" y="269"/>
                    <a:pt x="177" y="265"/>
                    <a:pt x="228" y="265"/>
                  </a:cubicBezTo>
                  <a:cubicBezTo>
                    <a:pt x="257" y="265"/>
                    <a:pt x="287" y="266"/>
                    <a:pt x="318" y="269"/>
                  </a:cubicBezTo>
                  <a:cubicBezTo>
                    <a:pt x="2397" y="467"/>
                    <a:pt x="4149" y="1719"/>
                    <a:pt x="5368" y="3388"/>
                  </a:cubicBezTo>
                  <a:cubicBezTo>
                    <a:pt x="5080" y="2593"/>
                    <a:pt x="4761" y="1811"/>
                    <a:pt x="4404" y="1044"/>
                  </a:cubicBezTo>
                  <a:cubicBezTo>
                    <a:pt x="3782" y="585"/>
                    <a:pt x="3081" y="262"/>
                    <a:pt x="2309" y="107"/>
                  </a:cubicBezTo>
                  <a:cubicBezTo>
                    <a:pt x="1959" y="37"/>
                    <a:pt x="1603" y="1"/>
                    <a:pt x="1247"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13"/>
            <p:cNvSpPr/>
            <p:nvPr/>
          </p:nvSpPr>
          <p:spPr>
            <a:xfrm>
              <a:off x="1618325" y="3721175"/>
              <a:ext cx="83625" cy="102200"/>
            </a:xfrm>
            <a:custGeom>
              <a:avLst/>
              <a:gdLst/>
              <a:ahLst/>
              <a:cxnLst/>
              <a:rect l="l" t="t" r="r" b="b"/>
              <a:pathLst>
                <a:path w="3345" h="4088" extrusionOk="0">
                  <a:moveTo>
                    <a:pt x="69" y="1"/>
                  </a:moveTo>
                  <a:cubicBezTo>
                    <a:pt x="33" y="1"/>
                    <a:pt x="1" y="51"/>
                    <a:pt x="35" y="78"/>
                  </a:cubicBezTo>
                  <a:cubicBezTo>
                    <a:pt x="812" y="679"/>
                    <a:pt x="1488" y="1385"/>
                    <a:pt x="2015" y="2217"/>
                  </a:cubicBezTo>
                  <a:cubicBezTo>
                    <a:pt x="2286" y="2642"/>
                    <a:pt x="2500" y="3088"/>
                    <a:pt x="2696" y="3552"/>
                  </a:cubicBezTo>
                  <a:cubicBezTo>
                    <a:pt x="2791" y="3780"/>
                    <a:pt x="2811" y="3953"/>
                    <a:pt x="3038" y="4066"/>
                  </a:cubicBezTo>
                  <a:cubicBezTo>
                    <a:pt x="3067" y="4080"/>
                    <a:pt x="3097" y="4087"/>
                    <a:pt x="3125" y="4087"/>
                  </a:cubicBezTo>
                  <a:cubicBezTo>
                    <a:pt x="3183" y="4087"/>
                    <a:pt x="3237" y="4059"/>
                    <a:pt x="3274" y="4004"/>
                  </a:cubicBezTo>
                  <a:cubicBezTo>
                    <a:pt x="3285" y="3984"/>
                    <a:pt x="3299" y="3966"/>
                    <a:pt x="3312" y="3946"/>
                  </a:cubicBezTo>
                  <a:cubicBezTo>
                    <a:pt x="3345" y="3898"/>
                    <a:pt x="3340" y="3831"/>
                    <a:pt x="3312" y="3783"/>
                  </a:cubicBezTo>
                  <a:cubicBezTo>
                    <a:pt x="3299" y="3761"/>
                    <a:pt x="3288" y="3739"/>
                    <a:pt x="3275" y="3718"/>
                  </a:cubicBezTo>
                  <a:cubicBezTo>
                    <a:pt x="3251" y="3674"/>
                    <a:pt x="3199" y="3646"/>
                    <a:pt x="3149" y="3646"/>
                  </a:cubicBezTo>
                  <a:cubicBezTo>
                    <a:pt x="3137" y="3646"/>
                    <a:pt x="3125" y="3648"/>
                    <a:pt x="3113" y="3651"/>
                  </a:cubicBezTo>
                  <a:lnTo>
                    <a:pt x="3065" y="3668"/>
                  </a:lnTo>
                  <a:cubicBezTo>
                    <a:pt x="3059" y="3670"/>
                    <a:pt x="3056" y="3672"/>
                    <a:pt x="3051" y="3674"/>
                  </a:cubicBezTo>
                  <a:cubicBezTo>
                    <a:pt x="2936" y="3298"/>
                    <a:pt x="2626" y="2618"/>
                    <a:pt x="2596" y="2566"/>
                  </a:cubicBezTo>
                  <a:cubicBezTo>
                    <a:pt x="2414" y="2245"/>
                    <a:pt x="2204" y="1940"/>
                    <a:pt x="1975" y="1651"/>
                  </a:cubicBezTo>
                  <a:cubicBezTo>
                    <a:pt x="1447" y="987"/>
                    <a:pt x="813" y="446"/>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13"/>
            <p:cNvSpPr/>
            <p:nvPr/>
          </p:nvSpPr>
          <p:spPr>
            <a:xfrm>
              <a:off x="1672025" y="3589700"/>
              <a:ext cx="123125" cy="232200"/>
            </a:xfrm>
            <a:custGeom>
              <a:avLst/>
              <a:gdLst/>
              <a:ahLst/>
              <a:cxnLst/>
              <a:rect l="l" t="t" r="r" b="b"/>
              <a:pathLst>
                <a:path w="4925" h="9288" extrusionOk="0">
                  <a:moveTo>
                    <a:pt x="42" y="1"/>
                  </a:moveTo>
                  <a:cubicBezTo>
                    <a:pt x="21" y="1"/>
                    <a:pt x="0" y="28"/>
                    <a:pt x="15" y="48"/>
                  </a:cubicBezTo>
                  <a:cubicBezTo>
                    <a:pt x="1038" y="1435"/>
                    <a:pt x="1948" y="2702"/>
                    <a:pt x="2709" y="4263"/>
                  </a:cubicBezTo>
                  <a:cubicBezTo>
                    <a:pt x="3478" y="5844"/>
                    <a:pt x="4219" y="7425"/>
                    <a:pt x="4559" y="9162"/>
                  </a:cubicBezTo>
                  <a:cubicBezTo>
                    <a:pt x="4577" y="9250"/>
                    <a:pt x="4641" y="9288"/>
                    <a:pt x="4709" y="9288"/>
                  </a:cubicBezTo>
                  <a:cubicBezTo>
                    <a:pt x="4812" y="9288"/>
                    <a:pt x="4925" y="9201"/>
                    <a:pt x="4898" y="9068"/>
                  </a:cubicBezTo>
                  <a:cubicBezTo>
                    <a:pt x="4550" y="7305"/>
                    <a:pt x="3784" y="5698"/>
                    <a:pt x="2980" y="4103"/>
                  </a:cubicBezTo>
                  <a:cubicBezTo>
                    <a:pt x="2238" y="2639"/>
                    <a:pt x="1405" y="1011"/>
                    <a:pt x="57" y="6"/>
                  </a:cubicBezTo>
                  <a:cubicBezTo>
                    <a:pt x="53" y="2"/>
                    <a:pt x="47" y="1"/>
                    <a:pt x="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13"/>
            <p:cNvSpPr/>
            <p:nvPr/>
          </p:nvSpPr>
          <p:spPr>
            <a:xfrm>
              <a:off x="1838900" y="3488900"/>
              <a:ext cx="52775" cy="328925"/>
            </a:xfrm>
            <a:custGeom>
              <a:avLst/>
              <a:gdLst/>
              <a:ahLst/>
              <a:cxnLst/>
              <a:rect l="l" t="t" r="r" b="b"/>
              <a:pathLst>
                <a:path w="2111" h="13157" extrusionOk="0">
                  <a:moveTo>
                    <a:pt x="404" y="0"/>
                  </a:moveTo>
                  <a:cubicBezTo>
                    <a:pt x="377" y="0"/>
                    <a:pt x="352" y="14"/>
                    <a:pt x="347" y="45"/>
                  </a:cubicBezTo>
                  <a:cubicBezTo>
                    <a:pt x="1" y="2272"/>
                    <a:pt x="66" y="4580"/>
                    <a:pt x="334" y="6811"/>
                  </a:cubicBezTo>
                  <a:cubicBezTo>
                    <a:pt x="582" y="8883"/>
                    <a:pt x="941" y="11182"/>
                    <a:pt x="1835" y="13086"/>
                  </a:cubicBezTo>
                  <a:cubicBezTo>
                    <a:pt x="1859" y="13136"/>
                    <a:pt x="1899" y="13157"/>
                    <a:pt x="1941" y="13157"/>
                  </a:cubicBezTo>
                  <a:cubicBezTo>
                    <a:pt x="2023" y="13157"/>
                    <a:pt x="2110" y="13077"/>
                    <a:pt x="2089" y="12980"/>
                  </a:cubicBezTo>
                  <a:cubicBezTo>
                    <a:pt x="1589" y="10779"/>
                    <a:pt x="878" y="8698"/>
                    <a:pt x="611" y="6438"/>
                  </a:cubicBezTo>
                  <a:cubicBezTo>
                    <a:pt x="361" y="4309"/>
                    <a:pt x="403" y="2198"/>
                    <a:pt x="474" y="64"/>
                  </a:cubicBezTo>
                  <a:cubicBezTo>
                    <a:pt x="475" y="24"/>
                    <a:pt x="438" y="0"/>
                    <a:pt x="40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13"/>
            <p:cNvSpPr/>
            <p:nvPr/>
          </p:nvSpPr>
          <p:spPr>
            <a:xfrm>
              <a:off x="1956650" y="3615075"/>
              <a:ext cx="63200" cy="201975"/>
            </a:xfrm>
            <a:custGeom>
              <a:avLst/>
              <a:gdLst/>
              <a:ahLst/>
              <a:cxnLst/>
              <a:rect l="l" t="t" r="r" b="b"/>
              <a:pathLst>
                <a:path w="2528" h="8079" extrusionOk="0">
                  <a:moveTo>
                    <a:pt x="2429" y="0"/>
                  </a:moveTo>
                  <a:cubicBezTo>
                    <a:pt x="2407" y="0"/>
                    <a:pt x="2385" y="11"/>
                    <a:pt x="2370" y="37"/>
                  </a:cubicBezTo>
                  <a:cubicBezTo>
                    <a:pt x="1043" y="2300"/>
                    <a:pt x="1" y="5314"/>
                    <a:pt x="266" y="7973"/>
                  </a:cubicBezTo>
                  <a:cubicBezTo>
                    <a:pt x="273" y="8044"/>
                    <a:pt x="322" y="8079"/>
                    <a:pt x="372" y="8079"/>
                  </a:cubicBezTo>
                  <a:cubicBezTo>
                    <a:pt x="423" y="8079"/>
                    <a:pt x="475" y="8043"/>
                    <a:pt x="485" y="7973"/>
                  </a:cubicBezTo>
                  <a:cubicBezTo>
                    <a:pt x="663" y="6615"/>
                    <a:pt x="705" y="5273"/>
                    <a:pt x="1045" y="3932"/>
                  </a:cubicBezTo>
                  <a:cubicBezTo>
                    <a:pt x="1383" y="2605"/>
                    <a:pt x="1897" y="1340"/>
                    <a:pt x="2500" y="113"/>
                  </a:cubicBezTo>
                  <a:cubicBezTo>
                    <a:pt x="2528" y="54"/>
                    <a:pt x="2479"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13"/>
            <p:cNvSpPr/>
            <p:nvPr/>
          </p:nvSpPr>
          <p:spPr>
            <a:xfrm>
              <a:off x="2078950" y="3717100"/>
              <a:ext cx="33250" cy="88875"/>
            </a:xfrm>
            <a:custGeom>
              <a:avLst/>
              <a:gdLst/>
              <a:ahLst/>
              <a:cxnLst/>
              <a:rect l="l" t="t" r="r" b="b"/>
              <a:pathLst>
                <a:path w="1330" h="3555" extrusionOk="0">
                  <a:moveTo>
                    <a:pt x="1244" y="0"/>
                  </a:moveTo>
                  <a:cubicBezTo>
                    <a:pt x="1224" y="0"/>
                    <a:pt x="1204" y="10"/>
                    <a:pt x="1191" y="33"/>
                  </a:cubicBezTo>
                  <a:cubicBezTo>
                    <a:pt x="581" y="1071"/>
                    <a:pt x="198" y="2186"/>
                    <a:pt x="16" y="3377"/>
                  </a:cubicBezTo>
                  <a:cubicBezTo>
                    <a:pt x="1" y="3484"/>
                    <a:pt x="93" y="3554"/>
                    <a:pt x="175" y="3554"/>
                  </a:cubicBezTo>
                  <a:cubicBezTo>
                    <a:pt x="229" y="3554"/>
                    <a:pt x="279" y="3524"/>
                    <a:pt x="290" y="3453"/>
                  </a:cubicBezTo>
                  <a:cubicBezTo>
                    <a:pt x="468" y="2285"/>
                    <a:pt x="811" y="1177"/>
                    <a:pt x="1307" y="101"/>
                  </a:cubicBezTo>
                  <a:cubicBezTo>
                    <a:pt x="1330" y="48"/>
                    <a:pt x="1287" y="0"/>
                    <a:pt x="124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13"/>
            <p:cNvSpPr/>
            <p:nvPr/>
          </p:nvSpPr>
          <p:spPr>
            <a:xfrm>
              <a:off x="1558375" y="3387225"/>
              <a:ext cx="638275" cy="439750"/>
            </a:xfrm>
            <a:custGeom>
              <a:avLst/>
              <a:gdLst/>
              <a:ahLst/>
              <a:cxnLst/>
              <a:rect l="l" t="t" r="r" b="b"/>
              <a:pathLst>
                <a:path w="25531" h="17590" extrusionOk="0">
                  <a:moveTo>
                    <a:pt x="12104" y="505"/>
                  </a:moveTo>
                  <a:cubicBezTo>
                    <a:pt x="12413" y="4246"/>
                    <a:pt x="12809" y="8027"/>
                    <a:pt x="14493" y="11438"/>
                  </a:cubicBezTo>
                  <a:cubicBezTo>
                    <a:pt x="14516" y="11484"/>
                    <a:pt x="14568" y="11509"/>
                    <a:pt x="14620" y="11509"/>
                  </a:cubicBezTo>
                  <a:cubicBezTo>
                    <a:pt x="14669" y="11509"/>
                    <a:pt x="14718" y="11486"/>
                    <a:pt x="14739" y="11438"/>
                  </a:cubicBezTo>
                  <a:cubicBezTo>
                    <a:pt x="15971" y="8634"/>
                    <a:pt x="18234" y="6460"/>
                    <a:pt x="21078" y="5348"/>
                  </a:cubicBezTo>
                  <a:lnTo>
                    <a:pt x="21078" y="5348"/>
                  </a:lnTo>
                  <a:cubicBezTo>
                    <a:pt x="19840" y="7815"/>
                    <a:pt x="19312" y="10512"/>
                    <a:pt x="19544" y="13274"/>
                  </a:cubicBezTo>
                  <a:cubicBezTo>
                    <a:pt x="19551" y="13365"/>
                    <a:pt x="19625" y="13430"/>
                    <a:pt x="19705" y="13430"/>
                  </a:cubicBezTo>
                  <a:cubicBezTo>
                    <a:pt x="19742" y="13430"/>
                    <a:pt x="19780" y="13416"/>
                    <a:pt x="19813" y="13385"/>
                  </a:cubicBezTo>
                  <a:cubicBezTo>
                    <a:pt x="21267" y="11980"/>
                    <a:pt x="23006" y="11013"/>
                    <a:pt x="24955" y="10526"/>
                  </a:cubicBezTo>
                  <a:lnTo>
                    <a:pt x="24955" y="10526"/>
                  </a:lnTo>
                  <a:cubicBezTo>
                    <a:pt x="23702" y="12395"/>
                    <a:pt x="22869" y="14459"/>
                    <a:pt x="22495" y="16683"/>
                  </a:cubicBezTo>
                  <a:cubicBezTo>
                    <a:pt x="16268" y="17142"/>
                    <a:pt x="10081" y="17090"/>
                    <a:pt x="3846" y="17141"/>
                  </a:cubicBezTo>
                  <a:cubicBezTo>
                    <a:pt x="3853" y="17115"/>
                    <a:pt x="3852" y="17090"/>
                    <a:pt x="3838" y="17059"/>
                  </a:cubicBezTo>
                  <a:cubicBezTo>
                    <a:pt x="2964" y="15411"/>
                    <a:pt x="1825" y="14092"/>
                    <a:pt x="738" y="12603"/>
                  </a:cubicBezTo>
                  <a:cubicBezTo>
                    <a:pt x="328" y="12040"/>
                    <a:pt x="649" y="12110"/>
                    <a:pt x="1333" y="12057"/>
                  </a:cubicBezTo>
                  <a:cubicBezTo>
                    <a:pt x="1468" y="12046"/>
                    <a:pt x="1603" y="12040"/>
                    <a:pt x="1739" y="12040"/>
                  </a:cubicBezTo>
                  <a:cubicBezTo>
                    <a:pt x="2094" y="12040"/>
                    <a:pt x="2449" y="12077"/>
                    <a:pt x="2799" y="12146"/>
                  </a:cubicBezTo>
                  <a:cubicBezTo>
                    <a:pt x="3777" y="12342"/>
                    <a:pt x="4644" y="12808"/>
                    <a:pt x="5380" y="13480"/>
                  </a:cubicBezTo>
                  <a:cubicBezTo>
                    <a:pt x="5404" y="13502"/>
                    <a:pt x="5434" y="13513"/>
                    <a:pt x="5463" y="13513"/>
                  </a:cubicBezTo>
                  <a:cubicBezTo>
                    <a:pt x="5539" y="13513"/>
                    <a:pt x="5613" y="13448"/>
                    <a:pt x="5584" y="13360"/>
                  </a:cubicBezTo>
                  <a:cubicBezTo>
                    <a:pt x="4709" y="10506"/>
                    <a:pt x="3492" y="7793"/>
                    <a:pt x="1952" y="5237"/>
                  </a:cubicBezTo>
                  <a:lnTo>
                    <a:pt x="1952" y="5237"/>
                  </a:lnTo>
                  <a:cubicBezTo>
                    <a:pt x="5370" y="6285"/>
                    <a:pt x="7623" y="9284"/>
                    <a:pt x="9578" y="12120"/>
                  </a:cubicBezTo>
                  <a:cubicBezTo>
                    <a:pt x="9608" y="12163"/>
                    <a:pt x="9653" y="12182"/>
                    <a:pt x="9698" y="12182"/>
                  </a:cubicBezTo>
                  <a:cubicBezTo>
                    <a:pt x="9781" y="12182"/>
                    <a:pt x="9861" y="12115"/>
                    <a:pt x="9833" y="12011"/>
                  </a:cubicBezTo>
                  <a:cubicBezTo>
                    <a:pt x="8705" y="8044"/>
                    <a:pt x="9559" y="3737"/>
                    <a:pt x="12104" y="505"/>
                  </a:cubicBezTo>
                  <a:close/>
                  <a:moveTo>
                    <a:pt x="12201" y="1"/>
                  </a:moveTo>
                  <a:cubicBezTo>
                    <a:pt x="12169" y="1"/>
                    <a:pt x="12137" y="14"/>
                    <a:pt x="12111" y="45"/>
                  </a:cubicBezTo>
                  <a:cubicBezTo>
                    <a:pt x="9501" y="3186"/>
                    <a:pt x="8496" y="7381"/>
                    <a:pt x="9378" y="11346"/>
                  </a:cubicBezTo>
                  <a:cubicBezTo>
                    <a:pt x="7416" y="8564"/>
                    <a:pt x="5117" y="5781"/>
                    <a:pt x="1699" y="4887"/>
                  </a:cubicBezTo>
                  <a:cubicBezTo>
                    <a:pt x="1688" y="4885"/>
                    <a:pt x="1677" y="4883"/>
                    <a:pt x="1666" y="4883"/>
                  </a:cubicBezTo>
                  <a:cubicBezTo>
                    <a:pt x="1570" y="4883"/>
                    <a:pt x="1492" y="4991"/>
                    <a:pt x="1549" y="5084"/>
                  </a:cubicBezTo>
                  <a:cubicBezTo>
                    <a:pt x="3093" y="7577"/>
                    <a:pt x="4317" y="10230"/>
                    <a:pt x="5214" y="13021"/>
                  </a:cubicBezTo>
                  <a:cubicBezTo>
                    <a:pt x="4200" y="12226"/>
                    <a:pt x="2986" y="11807"/>
                    <a:pt x="1734" y="11807"/>
                  </a:cubicBezTo>
                  <a:cubicBezTo>
                    <a:pt x="1199" y="11807"/>
                    <a:pt x="657" y="11883"/>
                    <a:pt x="121" y="12040"/>
                  </a:cubicBezTo>
                  <a:cubicBezTo>
                    <a:pt x="29" y="12068"/>
                    <a:pt x="1" y="12184"/>
                    <a:pt x="67" y="12251"/>
                  </a:cubicBezTo>
                  <a:cubicBezTo>
                    <a:pt x="1475" y="13732"/>
                    <a:pt x="2662" y="15379"/>
                    <a:pt x="3642" y="17172"/>
                  </a:cubicBezTo>
                  <a:cubicBezTo>
                    <a:pt x="3663" y="17207"/>
                    <a:pt x="3691" y="17224"/>
                    <a:pt x="3719" y="17225"/>
                  </a:cubicBezTo>
                  <a:cubicBezTo>
                    <a:pt x="3725" y="17261"/>
                    <a:pt x="3749" y="17294"/>
                    <a:pt x="3796" y="17297"/>
                  </a:cubicBezTo>
                  <a:cubicBezTo>
                    <a:pt x="6140" y="17503"/>
                    <a:pt x="8510" y="17589"/>
                    <a:pt x="10887" y="17589"/>
                  </a:cubicBezTo>
                  <a:cubicBezTo>
                    <a:pt x="14797" y="17589"/>
                    <a:pt x="18723" y="17356"/>
                    <a:pt x="22573" y="17040"/>
                  </a:cubicBezTo>
                  <a:cubicBezTo>
                    <a:pt x="22600" y="17053"/>
                    <a:pt x="22630" y="17060"/>
                    <a:pt x="22658" y="17060"/>
                  </a:cubicBezTo>
                  <a:cubicBezTo>
                    <a:pt x="22723" y="17060"/>
                    <a:pt x="22783" y="17024"/>
                    <a:pt x="22797" y="16937"/>
                  </a:cubicBezTo>
                  <a:cubicBezTo>
                    <a:pt x="23179" y="14558"/>
                    <a:pt x="24065" y="12335"/>
                    <a:pt x="25452" y="10362"/>
                  </a:cubicBezTo>
                  <a:cubicBezTo>
                    <a:pt x="25530" y="10250"/>
                    <a:pt x="25419" y="10126"/>
                    <a:pt x="25304" y="10126"/>
                  </a:cubicBezTo>
                  <a:cubicBezTo>
                    <a:pt x="25294" y="10126"/>
                    <a:pt x="25283" y="10127"/>
                    <a:pt x="25272" y="10129"/>
                  </a:cubicBezTo>
                  <a:cubicBezTo>
                    <a:pt x="23221" y="10574"/>
                    <a:pt x="21378" y="11523"/>
                    <a:pt x="19834" y="12932"/>
                  </a:cubicBezTo>
                  <a:cubicBezTo>
                    <a:pt x="19667" y="10228"/>
                    <a:pt x="20225" y="7567"/>
                    <a:pt x="21486" y="5156"/>
                  </a:cubicBezTo>
                  <a:cubicBezTo>
                    <a:pt x="21532" y="5069"/>
                    <a:pt x="21469" y="4943"/>
                    <a:pt x="21371" y="4943"/>
                  </a:cubicBezTo>
                  <a:cubicBezTo>
                    <a:pt x="21358" y="4943"/>
                    <a:pt x="21344" y="4946"/>
                    <a:pt x="21329" y="4951"/>
                  </a:cubicBezTo>
                  <a:cubicBezTo>
                    <a:pt x="18354" y="6007"/>
                    <a:pt x="15950" y="8183"/>
                    <a:pt x="14613" y="11033"/>
                  </a:cubicBezTo>
                  <a:cubicBezTo>
                    <a:pt x="13004" y="7623"/>
                    <a:pt x="12656" y="3857"/>
                    <a:pt x="12353" y="144"/>
                  </a:cubicBezTo>
                  <a:cubicBezTo>
                    <a:pt x="12346" y="68"/>
                    <a:pt x="12273" y="1"/>
                    <a:pt x="12201"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44" name="Google Shape;2944;p13"/>
          <p:cNvGrpSpPr/>
          <p:nvPr/>
        </p:nvGrpSpPr>
        <p:grpSpPr>
          <a:xfrm>
            <a:off x="-201626" y="5964145"/>
            <a:ext cx="1463039" cy="1009491"/>
            <a:chOff x="762825" y="3432400"/>
            <a:chExt cx="638250" cy="439750"/>
          </a:xfrm>
        </p:grpSpPr>
        <p:sp>
          <p:nvSpPr>
            <p:cNvPr id="2945" name="Google Shape;2945;p13"/>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13"/>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13"/>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13"/>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13"/>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13"/>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13"/>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13"/>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13"/>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13"/>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13"/>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13"/>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13"/>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13"/>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13"/>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13"/>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61" name="Google Shape;2961;p13"/>
          <p:cNvGrpSpPr/>
          <p:nvPr/>
        </p:nvGrpSpPr>
        <p:grpSpPr>
          <a:xfrm flipH="1">
            <a:off x="11372955" y="4651959"/>
            <a:ext cx="589564" cy="868776"/>
            <a:chOff x="2569479" y="4470044"/>
            <a:chExt cx="442173" cy="651582"/>
          </a:xfrm>
        </p:grpSpPr>
        <p:sp>
          <p:nvSpPr>
            <p:cNvPr id="2962" name="Google Shape;2962;p13"/>
            <p:cNvSpPr/>
            <p:nvPr/>
          </p:nvSpPr>
          <p:spPr>
            <a:xfrm>
              <a:off x="2603038" y="4505735"/>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13"/>
            <p:cNvSpPr/>
            <p:nvPr/>
          </p:nvSpPr>
          <p:spPr>
            <a:xfrm>
              <a:off x="2727423" y="4583854"/>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13"/>
            <p:cNvSpPr/>
            <p:nvPr/>
          </p:nvSpPr>
          <p:spPr>
            <a:xfrm>
              <a:off x="2723945" y="4573690"/>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13"/>
            <p:cNvSpPr/>
            <p:nvPr/>
          </p:nvSpPr>
          <p:spPr>
            <a:xfrm>
              <a:off x="2569479" y="4470044"/>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13"/>
            <p:cNvSpPr/>
            <p:nvPr/>
          </p:nvSpPr>
          <p:spPr>
            <a:xfrm>
              <a:off x="2670331" y="4566780"/>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13"/>
            <p:cNvSpPr/>
            <p:nvPr/>
          </p:nvSpPr>
          <p:spPr>
            <a:xfrm>
              <a:off x="2864954" y="4947742"/>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13"/>
            <p:cNvSpPr/>
            <p:nvPr/>
          </p:nvSpPr>
          <p:spPr>
            <a:xfrm>
              <a:off x="2928132" y="4996281"/>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13"/>
            <p:cNvSpPr/>
            <p:nvPr/>
          </p:nvSpPr>
          <p:spPr>
            <a:xfrm>
              <a:off x="2924886" y="4987658"/>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13"/>
            <p:cNvSpPr/>
            <p:nvPr/>
          </p:nvSpPr>
          <p:spPr>
            <a:xfrm>
              <a:off x="2845189" y="4932095"/>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13"/>
            <p:cNvSpPr/>
            <p:nvPr/>
          </p:nvSpPr>
          <p:spPr>
            <a:xfrm>
              <a:off x="2900716" y="4980634"/>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72" name="Google Shape;2972;p13"/>
          <p:cNvGrpSpPr/>
          <p:nvPr/>
        </p:nvGrpSpPr>
        <p:grpSpPr>
          <a:xfrm>
            <a:off x="133506" y="2783676"/>
            <a:ext cx="589564" cy="868776"/>
            <a:chOff x="2569479" y="4470044"/>
            <a:chExt cx="442173" cy="651582"/>
          </a:xfrm>
        </p:grpSpPr>
        <p:sp>
          <p:nvSpPr>
            <p:cNvPr id="2973" name="Google Shape;2973;p13"/>
            <p:cNvSpPr/>
            <p:nvPr/>
          </p:nvSpPr>
          <p:spPr>
            <a:xfrm>
              <a:off x="2603038" y="4505735"/>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13"/>
            <p:cNvSpPr/>
            <p:nvPr/>
          </p:nvSpPr>
          <p:spPr>
            <a:xfrm>
              <a:off x="2727423" y="4583854"/>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13"/>
            <p:cNvSpPr/>
            <p:nvPr/>
          </p:nvSpPr>
          <p:spPr>
            <a:xfrm>
              <a:off x="2723945" y="4573690"/>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13"/>
            <p:cNvSpPr/>
            <p:nvPr/>
          </p:nvSpPr>
          <p:spPr>
            <a:xfrm>
              <a:off x="2569479" y="4470044"/>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13"/>
            <p:cNvSpPr/>
            <p:nvPr/>
          </p:nvSpPr>
          <p:spPr>
            <a:xfrm>
              <a:off x="2670331" y="4566780"/>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13"/>
            <p:cNvSpPr/>
            <p:nvPr/>
          </p:nvSpPr>
          <p:spPr>
            <a:xfrm>
              <a:off x="2864954" y="4947742"/>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13"/>
            <p:cNvSpPr/>
            <p:nvPr/>
          </p:nvSpPr>
          <p:spPr>
            <a:xfrm>
              <a:off x="2928132" y="4996281"/>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13"/>
            <p:cNvSpPr/>
            <p:nvPr/>
          </p:nvSpPr>
          <p:spPr>
            <a:xfrm>
              <a:off x="2924886" y="4987658"/>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13"/>
            <p:cNvSpPr/>
            <p:nvPr/>
          </p:nvSpPr>
          <p:spPr>
            <a:xfrm>
              <a:off x="2845189" y="4932095"/>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13"/>
            <p:cNvSpPr/>
            <p:nvPr/>
          </p:nvSpPr>
          <p:spPr>
            <a:xfrm>
              <a:off x="2900716" y="4980634"/>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83" name="Google Shape;2983;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Clr>
                <a:schemeClr val="accent3"/>
              </a:buClr>
              <a:buSzPts val="3300"/>
              <a:buNone/>
              <a:defRPr>
                <a:solidFill>
                  <a:schemeClr val="accent3"/>
                </a:solidFill>
              </a:defRPr>
            </a:lvl2pPr>
            <a:lvl3pPr lvl="2" rtl="0">
              <a:spcBef>
                <a:spcPts val="0"/>
              </a:spcBef>
              <a:spcAft>
                <a:spcPts val="0"/>
              </a:spcAft>
              <a:buClr>
                <a:schemeClr val="accent3"/>
              </a:buClr>
              <a:buSzPts val="3300"/>
              <a:buNone/>
              <a:defRPr>
                <a:solidFill>
                  <a:schemeClr val="accent3"/>
                </a:solidFill>
              </a:defRPr>
            </a:lvl3pPr>
            <a:lvl4pPr lvl="3" rtl="0">
              <a:spcBef>
                <a:spcPts val="0"/>
              </a:spcBef>
              <a:spcAft>
                <a:spcPts val="0"/>
              </a:spcAft>
              <a:buClr>
                <a:schemeClr val="accent3"/>
              </a:buClr>
              <a:buSzPts val="3300"/>
              <a:buNone/>
              <a:defRPr>
                <a:solidFill>
                  <a:schemeClr val="accent3"/>
                </a:solidFill>
              </a:defRPr>
            </a:lvl4pPr>
            <a:lvl5pPr lvl="4" rtl="0">
              <a:spcBef>
                <a:spcPts val="0"/>
              </a:spcBef>
              <a:spcAft>
                <a:spcPts val="0"/>
              </a:spcAft>
              <a:buClr>
                <a:schemeClr val="accent3"/>
              </a:buClr>
              <a:buSzPts val="3300"/>
              <a:buNone/>
              <a:defRPr>
                <a:solidFill>
                  <a:schemeClr val="accent3"/>
                </a:solidFill>
              </a:defRPr>
            </a:lvl5pPr>
            <a:lvl6pPr lvl="5" rtl="0">
              <a:spcBef>
                <a:spcPts val="0"/>
              </a:spcBef>
              <a:spcAft>
                <a:spcPts val="0"/>
              </a:spcAft>
              <a:buClr>
                <a:schemeClr val="accent3"/>
              </a:buClr>
              <a:buSzPts val="3300"/>
              <a:buNone/>
              <a:defRPr>
                <a:solidFill>
                  <a:schemeClr val="accent3"/>
                </a:solidFill>
              </a:defRPr>
            </a:lvl6pPr>
            <a:lvl7pPr lvl="6" rtl="0">
              <a:spcBef>
                <a:spcPts val="0"/>
              </a:spcBef>
              <a:spcAft>
                <a:spcPts val="0"/>
              </a:spcAft>
              <a:buClr>
                <a:schemeClr val="accent3"/>
              </a:buClr>
              <a:buSzPts val="3300"/>
              <a:buNone/>
              <a:defRPr>
                <a:solidFill>
                  <a:schemeClr val="accent3"/>
                </a:solidFill>
              </a:defRPr>
            </a:lvl7pPr>
            <a:lvl8pPr lvl="7" rtl="0">
              <a:spcBef>
                <a:spcPts val="0"/>
              </a:spcBef>
              <a:spcAft>
                <a:spcPts val="0"/>
              </a:spcAft>
              <a:buClr>
                <a:schemeClr val="accent3"/>
              </a:buClr>
              <a:buSzPts val="3300"/>
              <a:buNone/>
              <a:defRPr>
                <a:solidFill>
                  <a:schemeClr val="accent3"/>
                </a:solidFill>
              </a:defRPr>
            </a:lvl8pPr>
            <a:lvl9pPr lvl="8" rtl="0">
              <a:spcBef>
                <a:spcPts val="0"/>
              </a:spcBef>
              <a:spcAft>
                <a:spcPts val="0"/>
              </a:spcAft>
              <a:buClr>
                <a:schemeClr val="accent3"/>
              </a:buClr>
              <a:buSzPts val="3300"/>
              <a:buNone/>
              <a:defRPr>
                <a:solidFill>
                  <a:schemeClr val="accent3"/>
                </a:solidFill>
              </a:defRPr>
            </a:lvl9pPr>
          </a:lstStyle>
          <a:p>
            <a:endParaRPr/>
          </a:p>
        </p:txBody>
      </p:sp>
      <p:sp>
        <p:nvSpPr>
          <p:cNvPr id="2984" name="Google Shape;2984;p13"/>
          <p:cNvSpPr txBox="1">
            <a:spLocks noGrp="1"/>
          </p:cNvSpPr>
          <p:nvPr>
            <p:ph type="title" idx="2"/>
          </p:nvPr>
        </p:nvSpPr>
        <p:spPr>
          <a:xfrm>
            <a:off x="1371681" y="2324063"/>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85" name="Google Shape;2985;p13"/>
          <p:cNvSpPr txBox="1">
            <a:spLocks noGrp="1"/>
          </p:cNvSpPr>
          <p:nvPr>
            <p:ph type="subTitle" idx="1"/>
          </p:nvPr>
        </p:nvSpPr>
        <p:spPr>
          <a:xfrm>
            <a:off x="1371679" y="2834060"/>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86" name="Google Shape;2986;p13"/>
          <p:cNvSpPr txBox="1">
            <a:spLocks noGrp="1"/>
          </p:cNvSpPr>
          <p:nvPr>
            <p:ph type="title" idx="3"/>
          </p:nvPr>
        </p:nvSpPr>
        <p:spPr>
          <a:xfrm>
            <a:off x="4541600" y="2324063"/>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87" name="Google Shape;2987;p13"/>
          <p:cNvSpPr txBox="1">
            <a:spLocks noGrp="1"/>
          </p:cNvSpPr>
          <p:nvPr>
            <p:ph type="subTitle" idx="4"/>
          </p:nvPr>
        </p:nvSpPr>
        <p:spPr>
          <a:xfrm>
            <a:off x="4541600" y="2834063"/>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88" name="Google Shape;2988;p13"/>
          <p:cNvSpPr txBox="1">
            <a:spLocks noGrp="1"/>
          </p:cNvSpPr>
          <p:nvPr>
            <p:ph type="title" idx="5"/>
          </p:nvPr>
        </p:nvSpPr>
        <p:spPr>
          <a:xfrm>
            <a:off x="1371681" y="4584247"/>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89" name="Google Shape;2989;p13"/>
          <p:cNvSpPr txBox="1">
            <a:spLocks noGrp="1"/>
          </p:cNvSpPr>
          <p:nvPr>
            <p:ph type="subTitle" idx="6"/>
          </p:nvPr>
        </p:nvSpPr>
        <p:spPr>
          <a:xfrm>
            <a:off x="1371681" y="5094247"/>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90" name="Google Shape;2990;p13"/>
          <p:cNvSpPr txBox="1">
            <a:spLocks noGrp="1"/>
          </p:cNvSpPr>
          <p:nvPr>
            <p:ph type="title" idx="7"/>
          </p:nvPr>
        </p:nvSpPr>
        <p:spPr>
          <a:xfrm>
            <a:off x="4541600" y="4584247"/>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91" name="Google Shape;2991;p13"/>
          <p:cNvSpPr txBox="1">
            <a:spLocks noGrp="1"/>
          </p:cNvSpPr>
          <p:nvPr>
            <p:ph type="subTitle" idx="8"/>
          </p:nvPr>
        </p:nvSpPr>
        <p:spPr>
          <a:xfrm>
            <a:off x="4541600" y="5094247"/>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92" name="Google Shape;2992;p13"/>
          <p:cNvSpPr txBox="1">
            <a:spLocks noGrp="1"/>
          </p:cNvSpPr>
          <p:nvPr>
            <p:ph type="title" idx="9"/>
          </p:nvPr>
        </p:nvSpPr>
        <p:spPr>
          <a:xfrm>
            <a:off x="7711520" y="2324063"/>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93" name="Google Shape;2993;p13"/>
          <p:cNvSpPr txBox="1">
            <a:spLocks noGrp="1"/>
          </p:cNvSpPr>
          <p:nvPr>
            <p:ph type="subTitle" idx="13"/>
          </p:nvPr>
        </p:nvSpPr>
        <p:spPr>
          <a:xfrm>
            <a:off x="7711520" y="2834063"/>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94" name="Google Shape;2994;p13"/>
          <p:cNvSpPr txBox="1">
            <a:spLocks noGrp="1"/>
          </p:cNvSpPr>
          <p:nvPr>
            <p:ph type="title" idx="14"/>
          </p:nvPr>
        </p:nvSpPr>
        <p:spPr>
          <a:xfrm>
            <a:off x="7711520" y="4584247"/>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95" name="Google Shape;2995;p13"/>
          <p:cNvSpPr txBox="1">
            <a:spLocks noGrp="1"/>
          </p:cNvSpPr>
          <p:nvPr>
            <p:ph type="subTitle" idx="15"/>
          </p:nvPr>
        </p:nvSpPr>
        <p:spPr>
          <a:xfrm>
            <a:off x="7711520" y="5094247"/>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96" name="Google Shape;2996;p13"/>
          <p:cNvSpPr txBox="1">
            <a:spLocks noGrp="1"/>
          </p:cNvSpPr>
          <p:nvPr>
            <p:ph type="title" idx="16" hasCustomPrompt="1"/>
          </p:nvPr>
        </p:nvSpPr>
        <p:spPr>
          <a:xfrm>
            <a:off x="1371681" y="1727273"/>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2997" name="Google Shape;2997;p13"/>
          <p:cNvSpPr txBox="1">
            <a:spLocks noGrp="1"/>
          </p:cNvSpPr>
          <p:nvPr>
            <p:ph type="title" idx="17" hasCustomPrompt="1"/>
          </p:nvPr>
        </p:nvSpPr>
        <p:spPr>
          <a:xfrm>
            <a:off x="1371681" y="3987435"/>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2998" name="Google Shape;2998;p13"/>
          <p:cNvSpPr txBox="1">
            <a:spLocks noGrp="1"/>
          </p:cNvSpPr>
          <p:nvPr>
            <p:ph type="title" idx="18" hasCustomPrompt="1"/>
          </p:nvPr>
        </p:nvSpPr>
        <p:spPr>
          <a:xfrm>
            <a:off x="4541600" y="1727273"/>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2999" name="Google Shape;2999;p13"/>
          <p:cNvSpPr txBox="1">
            <a:spLocks noGrp="1"/>
          </p:cNvSpPr>
          <p:nvPr>
            <p:ph type="title" idx="19" hasCustomPrompt="1"/>
          </p:nvPr>
        </p:nvSpPr>
        <p:spPr>
          <a:xfrm>
            <a:off x="4541600" y="3987435"/>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3000" name="Google Shape;3000;p13"/>
          <p:cNvSpPr txBox="1">
            <a:spLocks noGrp="1"/>
          </p:cNvSpPr>
          <p:nvPr>
            <p:ph type="title" idx="20" hasCustomPrompt="1"/>
          </p:nvPr>
        </p:nvSpPr>
        <p:spPr>
          <a:xfrm>
            <a:off x="7711520" y="1727273"/>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3001" name="Google Shape;3001;p13"/>
          <p:cNvSpPr txBox="1">
            <a:spLocks noGrp="1"/>
          </p:cNvSpPr>
          <p:nvPr>
            <p:ph type="title" idx="21" hasCustomPrompt="1"/>
          </p:nvPr>
        </p:nvSpPr>
        <p:spPr>
          <a:xfrm>
            <a:off x="7711520" y="3987435"/>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Tree>
    <p:extLst>
      <p:ext uri="{BB962C8B-B14F-4D97-AF65-F5344CB8AC3E}">
        <p14:creationId xmlns:p14="http://schemas.microsoft.com/office/powerpoint/2010/main" val="16984612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002"/>
        <p:cNvGrpSpPr/>
        <p:nvPr/>
      </p:nvGrpSpPr>
      <p:grpSpPr>
        <a:xfrm>
          <a:off x="0" y="0"/>
          <a:ext cx="0" cy="0"/>
          <a:chOff x="0" y="0"/>
          <a:chExt cx="0" cy="0"/>
        </a:xfrm>
      </p:grpSpPr>
      <p:sp>
        <p:nvSpPr>
          <p:cNvPr id="3003" name="Google Shape;3003;p14"/>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04" name="Google Shape;3004;p14"/>
          <p:cNvSpPr txBox="1">
            <a:spLocks noGrp="1"/>
          </p:cNvSpPr>
          <p:nvPr>
            <p:ph type="title"/>
          </p:nvPr>
        </p:nvSpPr>
        <p:spPr>
          <a:xfrm>
            <a:off x="1973000" y="2576500"/>
            <a:ext cx="8246000" cy="217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933">
                <a:solidFill>
                  <a:schemeClr val="l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005" name="Google Shape;3005;p14"/>
          <p:cNvSpPr txBox="1">
            <a:spLocks noGrp="1"/>
          </p:cNvSpPr>
          <p:nvPr>
            <p:ph type="title" idx="2" hasCustomPrompt="1"/>
          </p:nvPr>
        </p:nvSpPr>
        <p:spPr>
          <a:xfrm>
            <a:off x="5234400" y="1602300"/>
            <a:ext cx="1722400" cy="97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7333">
                <a:solidFill>
                  <a:schemeClr val="accent3"/>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3006" name="Google Shape;3006;p14"/>
          <p:cNvSpPr txBox="1">
            <a:spLocks noGrp="1"/>
          </p:cNvSpPr>
          <p:nvPr>
            <p:ph type="subTitle" idx="1"/>
          </p:nvPr>
        </p:nvSpPr>
        <p:spPr>
          <a:xfrm>
            <a:off x="2872600" y="4755700"/>
            <a:ext cx="6446800" cy="50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3007" name="Google Shape;3007;p14"/>
          <p:cNvGrpSpPr/>
          <p:nvPr/>
        </p:nvGrpSpPr>
        <p:grpSpPr>
          <a:xfrm>
            <a:off x="5947493" y="6233132"/>
            <a:ext cx="8001116" cy="731576"/>
            <a:chOff x="-229753" y="4473097"/>
            <a:chExt cx="9605951" cy="875090"/>
          </a:xfrm>
        </p:grpSpPr>
        <p:grpSp>
          <p:nvGrpSpPr>
            <p:cNvPr id="3008" name="Google Shape;3008;p14"/>
            <p:cNvGrpSpPr/>
            <p:nvPr/>
          </p:nvGrpSpPr>
          <p:grpSpPr>
            <a:xfrm>
              <a:off x="7873659" y="4902960"/>
              <a:ext cx="1502539" cy="388102"/>
              <a:chOff x="5130459" y="3745735"/>
              <a:chExt cx="1502539" cy="388102"/>
            </a:xfrm>
          </p:grpSpPr>
          <p:sp>
            <p:nvSpPr>
              <p:cNvPr id="3009" name="Google Shape;3009;p14"/>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14"/>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14"/>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14"/>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14"/>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14"/>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14"/>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14"/>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14"/>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14"/>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14"/>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14"/>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14"/>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14"/>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14"/>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14"/>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14"/>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14"/>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14"/>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14"/>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9" name="Google Shape;3029;p14"/>
            <p:cNvGrpSpPr/>
            <p:nvPr/>
          </p:nvGrpSpPr>
          <p:grpSpPr>
            <a:xfrm>
              <a:off x="-229753" y="4473097"/>
              <a:ext cx="5029191" cy="875090"/>
              <a:chOff x="408363" y="275150"/>
              <a:chExt cx="2598125" cy="452875"/>
            </a:xfrm>
          </p:grpSpPr>
          <p:sp>
            <p:nvSpPr>
              <p:cNvPr id="3030" name="Google Shape;3030;p14"/>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14"/>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14"/>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14"/>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14"/>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14"/>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14"/>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14"/>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14"/>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14"/>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14"/>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14"/>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14"/>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14"/>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14"/>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14"/>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14"/>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14"/>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14"/>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14"/>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14"/>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14"/>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14"/>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14"/>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14"/>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14"/>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14"/>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14"/>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14"/>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14"/>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14"/>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14"/>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14"/>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14"/>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14"/>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14"/>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14"/>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14"/>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14"/>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14"/>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14"/>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14"/>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14"/>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14"/>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14"/>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14"/>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14"/>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14"/>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14"/>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14"/>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14"/>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14"/>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14"/>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14"/>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14"/>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14"/>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14"/>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14"/>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14"/>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14"/>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14"/>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14"/>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14"/>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14"/>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14"/>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14"/>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14"/>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14"/>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14"/>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14"/>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14"/>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14"/>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14"/>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14"/>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14"/>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14"/>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14"/>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14"/>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14"/>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14"/>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6" name="Google Shape;3116;p14"/>
            <p:cNvGrpSpPr/>
            <p:nvPr/>
          </p:nvGrpSpPr>
          <p:grpSpPr>
            <a:xfrm flipH="1">
              <a:off x="4567334" y="4473097"/>
              <a:ext cx="4013529" cy="859004"/>
              <a:chOff x="408363" y="283475"/>
              <a:chExt cx="2073425" cy="444550"/>
            </a:xfrm>
          </p:grpSpPr>
          <p:sp>
            <p:nvSpPr>
              <p:cNvPr id="3117" name="Google Shape;3117;p14"/>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14"/>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14"/>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14"/>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14"/>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14"/>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14"/>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14"/>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14"/>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14"/>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14"/>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14"/>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14"/>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14"/>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14"/>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14"/>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14"/>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14"/>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14"/>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14"/>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14"/>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14"/>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14"/>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14"/>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14"/>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14"/>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14"/>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14"/>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14"/>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14"/>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14"/>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14"/>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14"/>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14"/>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14"/>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14"/>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14"/>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14"/>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14"/>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14"/>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14"/>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14"/>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14"/>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14"/>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14"/>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14"/>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14"/>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14"/>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14"/>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14"/>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14"/>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14"/>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14"/>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14"/>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14"/>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14"/>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14"/>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14"/>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14"/>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14"/>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14"/>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14"/>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14"/>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14"/>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187" name="Google Shape;3187;p14"/>
          <p:cNvGrpSpPr/>
          <p:nvPr/>
        </p:nvGrpSpPr>
        <p:grpSpPr>
          <a:xfrm>
            <a:off x="-1756607" y="6233132"/>
            <a:ext cx="8001116" cy="731576"/>
            <a:chOff x="-229753" y="4473097"/>
            <a:chExt cx="9605951" cy="875090"/>
          </a:xfrm>
        </p:grpSpPr>
        <p:grpSp>
          <p:nvGrpSpPr>
            <p:cNvPr id="3188" name="Google Shape;3188;p14"/>
            <p:cNvGrpSpPr/>
            <p:nvPr/>
          </p:nvGrpSpPr>
          <p:grpSpPr>
            <a:xfrm>
              <a:off x="7873659" y="4902960"/>
              <a:ext cx="1502539" cy="388102"/>
              <a:chOff x="5130459" y="3745735"/>
              <a:chExt cx="1502539" cy="388102"/>
            </a:xfrm>
          </p:grpSpPr>
          <p:sp>
            <p:nvSpPr>
              <p:cNvPr id="3189" name="Google Shape;3189;p14"/>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14"/>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14"/>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14"/>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14"/>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14"/>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14"/>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14"/>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14"/>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14"/>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14"/>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14"/>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14"/>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14"/>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14"/>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14"/>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14"/>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14"/>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14"/>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14"/>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09" name="Google Shape;3209;p14"/>
            <p:cNvGrpSpPr/>
            <p:nvPr/>
          </p:nvGrpSpPr>
          <p:grpSpPr>
            <a:xfrm>
              <a:off x="-229753" y="4473097"/>
              <a:ext cx="5029191" cy="875090"/>
              <a:chOff x="408363" y="275150"/>
              <a:chExt cx="2598125" cy="452875"/>
            </a:xfrm>
          </p:grpSpPr>
          <p:sp>
            <p:nvSpPr>
              <p:cNvPr id="3210" name="Google Shape;3210;p14"/>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14"/>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14"/>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14"/>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14"/>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14"/>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14"/>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14"/>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14"/>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14"/>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14"/>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14"/>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14"/>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14"/>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14"/>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14"/>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14"/>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14"/>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14"/>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14"/>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14"/>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14"/>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14"/>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14"/>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14"/>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14"/>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14"/>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14"/>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14"/>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14"/>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14"/>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14"/>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14"/>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14"/>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14"/>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14"/>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14"/>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14"/>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14"/>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14"/>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14"/>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14"/>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14"/>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14"/>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14"/>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14"/>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14"/>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14"/>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14"/>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14"/>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14"/>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14"/>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14"/>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14"/>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14"/>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14"/>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14"/>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14"/>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14"/>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14"/>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14"/>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14"/>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14"/>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14"/>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14"/>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14"/>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14"/>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14"/>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14"/>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14"/>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14"/>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14"/>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14"/>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14"/>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14"/>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14"/>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14"/>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14"/>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14"/>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4"/>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96" name="Google Shape;3296;p14"/>
            <p:cNvGrpSpPr/>
            <p:nvPr/>
          </p:nvGrpSpPr>
          <p:grpSpPr>
            <a:xfrm flipH="1">
              <a:off x="4567334" y="4473097"/>
              <a:ext cx="4013529" cy="859004"/>
              <a:chOff x="408363" y="283475"/>
              <a:chExt cx="2073425" cy="444550"/>
            </a:xfrm>
          </p:grpSpPr>
          <p:sp>
            <p:nvSpPr>
              <p:cNvPr id="3297" name="Google Shape;3297;p14"/>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4"/>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4"/>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4"/>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4"/>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4"/>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4"/>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4"/>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4"/>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14"/>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14"/>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14"/>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14"/>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14"/>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14"/>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4"/>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4"/>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4"/>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4"/>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4"/>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4"/>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4"/>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4"/>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4"/>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14"/>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14"/>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14"/>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14"/>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4"/>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4"/>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4"/>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4"/>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4"/>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4"/>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4"/>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4"/>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4"/>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4"/>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4"/>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4"/>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4"/>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4"/>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4"/>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4"/>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4"/>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4"/>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4"/>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4"/>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4"/>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4"/>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4"/>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4"/>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4"/>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4"/>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4"/>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4"/>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4"/>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4"/>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4"/>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4"/>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4"/>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4"/>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4"/>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4"/>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367" name="Google Shape;3367;p14"/>
          <p:cNvGrpSpPr/>
          <p:nvPr/>
        </p:nvGrpSpPr>
        <p:grpSpPr>
          <a:xfrm>
            <a:off x="9132847" y="189110"/>
            <a:ext cx="719100" cy="530239"/>
            <a:chOff x="5165350" y="2018400"/>
            <a:chExt cx="244825" cy="180525"/>
          </a:xfrm>
        </p:grpSpPr>
        <p:sp>
          <p:nvSpPr>
            <p:cNvPr id="3368" name="Google Shape;3368;p1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3" name="Google Shape;3373;p14"/>
          <p:cNvGrpSpPr/>
          <p:nvPr/>
        </p:nvGrpSpPr>
        <p:grpSpPr>
          <a:xfrm rot="10800000" flipH="1">
            <a:off x="11653147" y="189110"/>
            <a:ext cx="719100" cy="530239"/>
            <a:chOff x="5165350" y="2018400"/>
            <a:chExt cx="244825" cy="180525"/>
          </a:xfrm>
        </p:grpSpPr>
        <p:sp>
          <p:nvSpPr>
            <p:cNvPr id="3374" name="Google Shape;3374;p1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9" name="Google Shape;3379;p14"/>
          <p:cNvGrpSpPr/>
          <p:nvPr/>
        </p:nvGrpSpPr>
        <p:grpSpPr>
          <a:xfrm flipH="1">
            <a:off x="2339257" y="184204"/>
            <a:ext cx="719100" cy="530239"/>
            <a:chOff x="5165350" y="2018400"/>
            <a:chExt cx="244825" cy="180525"/>
          </a:xfrm>
        </p:grpSpPr>
        <p:sp>
          <p:nvSpPr>
            <p:cNvPr id="3380" name="Google Shape;3380;p1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5" name="Google Shape;3385;p14"/>
          <p:cNvGrpSpPr/>
          <p:nvPr/>
        </p:nvGrpSpPr>
        <p:grpSpPr>
          <a:xfrm rot="10800000">
            <a:off x="-181043" y="184204"/>
            <a:ext cx="719100" cy="530239"/>
            <a:chOff x="5165350" y="2018400"/>
            <a:chExt cx="244825" cy="180525"/>
          </a:xfrm>
        </p:grpSpPr>
        <p:sp>
          <p:nvSpPr>
            <p:cNvPr id="3386" name="Google Shape;3386;p1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512794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3391"/>
        <p:cNvGrpSpPr/>
        <p:nvPr/>
      </p:nvGrpSpPr>
      <p:grpSpPr>
        <a:xfrm>
          <a:off x="0" y="0"/>
          <a:ext cx="0" cy="0"/>
          <a:chOff x="0" y="0"/>
          <a:chExt cx="0" cy="0"/>
        </a:xfrm>
      </p:grpSpPr>
      <p:sp>
        <p:nvSpPr>
          <p:cNvPr id="3392" name="Google Shape;3392;p15"/>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3" name="Google Shape;3393;p15"/>
          <p:cNvSpPr txBox="1">
            <a:spLocks noGrp="1"/>
          </p:cNvSpPr>
          <p:nvPr>
            <p:ph type="title"/>
          </p:nvPr>
        </p:nvSpPr>
        <p:spPr>
          <a:xfrm>
            <a:off x="2217600" y="2582800"/>
            <a:ext cx="7761600" cy="217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933">
                <a:solidFill>
                  <a:schemeClr val="l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394" name="Google Shape;3394;p15"/>
          <p:cNvSpPr txBox="1">
            <a:spLocks noGrp="1"/>
          </p:cNvSpPr>
          <p:nvPr>
            <p:ph type="title" idx="2" hasCustomPrompt="1"/>
          </p:nvPr>
        </p:nvSpPr>
        <p:spPr>
          <a:xfrm>
            <a:off x="8256800" y="1608400"/>
            <a:ext cx="1722400" cy="97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7333">
                <a:solidFill>
                  <a:schemeClr val="accent3"/>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3395" name="Google Shape;3395;p15"/>
          <p:cNvSpPr txBox="1">
            <a:spLocks noGrp="1"/>
          </p:cNvSpPr>
          <p:nvPr>
            <p:ph type="subTitle" idx="1"/>
          </p:nvPr>
        </p:nvSpPr>
        <p:spPr>
          <a:xfrm>
            <a:off x="2212800" y="4762000"/>
            <a:ext cx="7766400" cy="487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3396" name="Google Shape;3396;p15"/>
          <p:cNvGrpSpPr/>
          <p:nvPr/>
        </p:nvGrpSpPr>
        <p:grpSpPr>
          <a:xfrm>
            <a:off x="5947493" y="6233132"/>
            <a:ext cx="8001116" cy="731576"/>
            <a:chOff x="-229753" y="4473097"/>
            <a:chExt cx="9605951" cy="875090"/>
          </a:xfrm>
        </p:grpSpPr>
        <p:grpSp>
          <p:nvGrpSpPr>
            <p:cNvPr id="3397" name="Google Shape;3397;p15"/>
            <p:cNvGrpSpPr/>
            <p:nvPr/>
          </p:nvGrpSpPr>
          <p:grpSpPr>
            <a:xfrm>
              <a:off x="7873659" y="4902960"/>
              <a:ext cx="1502539" cy="388102"/>
              <a:chOff x="5130459" y="3745735"/>
              <a:chExt cx="1502539" cy="388102"/>
            </a:xfrm>
          </p:grpSpPr>
          <p:sp>
            <p:nvSpPr>
              <p:cNvPr id="3398" name="Google Shape;3398;p15"/>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5"/>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5"/>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5"/>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5"/>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5"/>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5"/>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5"/>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5"/>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5"/>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5"/>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5"/>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5"/>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5"/>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5"/>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5"/>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5"/>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5"/>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5"/>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5"/>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8" name="Google Shape;3418;p15"/>
            <p:cNvGrpSpPr/>
            <p:nvPr/>
          </p:nvGrpSpPr>
          <p:grpSpPr>
            <a:xfrm>
              <a:off x="-229753" y="4473097"/>
              <a:ext cx="5029191" cy="875090"/>
              <a:chOff x="408363" y="275150"/>
              <a:chExt cx="2598125" cy="452875"/>
            </a:xfrm>
          </p:grpSpPr>
          <p:sp>
            <p:nvSpPr>
              <p:cNvPr id="3419" name="Google Shape;3419;p15"/>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5"/>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5"/>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5"/>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5"/>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5"/>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5"/>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5"/>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5"/>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5"/>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5"/>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5"/>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5"/>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5"/>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5"/>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5"/>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5"/>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5"/>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5"/>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5"/>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5"/>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5"/>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5"/>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5"/>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5"/>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5"/>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5"/>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5"/>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5"/>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5"/>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5"/>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5"/>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5"/>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5"/>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5"/>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5"/>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5"/>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5"/>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5"/>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5"/>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5"/>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5"/>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5"/>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5"/>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5"/>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5"/>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5"/>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5"/>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5"/>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5"/>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5"/>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5"/>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5"/>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5"/>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5"/>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5"/>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5"/>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5"/>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5"/>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5"/>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5"/>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5"/>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5"/>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5"/>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5"/>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5"/>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5"/>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5"/>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5"/>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5"/>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5"/>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5"/>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5"/>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5"/>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5"/>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5"/>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5"/>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5"/>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5"/>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5"/>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05" name="Google Shape;3505;p15"/>
            <p:cNvGrpSpPr/>
            <p:nvPr/>
          </p:nvGrpSpPr>
          <p:grpSpPr>
            <a:xfrm flipH="1">
              <a:off x="4567334" y="4473097"/>
              <a:ext cx="4013529" cy="859004"/>
              <a:chOff x="408363" y="283475"/>
              <a:chExt cx="2073425" cy="444550"/>
            </a:xfrm>
          </p:grpSpPr>
          <p:sp>
            <p:nvSpPr>
              <p:cNvPr id="3506" name="Google Shape;3506;p15"/>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5"/>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5"/>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5"/>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5"/>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5"/>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5"/>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5"/>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5"/>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5"/>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5"/>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5"/>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5"/>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5"/>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5"/>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5"/>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5"/>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5"/>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5"/>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5"/>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5"/>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5"/>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5"/>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5"/>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5"/>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5"/>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5"/>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5"/>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5"/>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5"/>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5"/>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5"/>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5"/>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5"/>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5"/>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5"/>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5"/>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5"/>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5"/>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5"/>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5"/>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5"/>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5"/>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5"/>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5"/>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5"/>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5"/>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5"/>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5"/>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5"/>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5"/>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5"/>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5"/>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5"/>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5"/>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5"/>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5"/>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5"/>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5"/>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5"/>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5"/>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5"/>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5"/>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5"/>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576" name="Google Shape;3576;p15"/>
          <p:cNvGrpSpPr/>
          <p:nvPr/>
        </p:nvGrpSpPr>
        <p:grpSpPr>
          <a:xfrm>
            <a:off x="11" y="2380417"/>
            <a:ext cx="2360267" cy="4584289"/>
            <a:chOff x="-221375" y="1410600"/>
            <a:chExt cx="1946772" cy="3781169"/>
          </a:xfrm>
        </p:grpSpPr>
        <p:sp>
          <p:nvSpPr>
            <p:cNvPr id="3577" name="Google Shape;3577;p15"/>
            <p:cNvSpPr/>
            <p:nvPr/>
          </p:nvSpPr>
          <p:spPr>
            <a:xfrm>
              <a:off x="815697" y="1764577"/>
              <a:ext cx="888740" cy="334108"/>
            </a:xfrm>
            <a:custGeom>
              <a:avLst/>
              <a:gdLst/>
              <a:ahLst/>
              <a:cxnLst/>
              <a:rect l="l" t="t" r="r" b="b"/>
              <a:pathLst>
                <a:path w="17660" h="6639" extrusionOk="0">
                  <a:moveTo>
                    <a:pt x="9131" y="0"/>
                  </a:moveTo>
                  <a:cubicBezTo>
                    <a:pt x="5261" y="0"/>
                    <a:pt x="1816" y="2345"/>
                    <a:pt x="8" y="5798"/>
                  </a:cubicBezTo>
                  <a:cubicBezTo>
                    <a:pt x="6" y="5802"/>
                    <a:pt x="3" y="5805"/>
                    <a:pt x="1" y="5809"/>
                  </a:cubicBezTo>
                  <a:cubicBezTo>
                    <a:pt x="54" y="5857"/>
                    <a:pt x="109" y="5907"/>
                    <a:pt x="160" y="5959"/>
                  </a:cubicBezTo>
                  <a:cubicBezTo>
                    <a:pt x="654" y="5278"/>
                    <a:pt x="1286" y="4995"/>
                    <a:pt x="1937" y="4995"/>
                  </a:cubicBezTo>
                  <a:cubicBezTo>
                    <a:pt x="2366" y="4995"/>
                    <a:pt x="2804" y="5118"/>
                    <a:pt x="3215" y="5331"/>
                  </a:cubicBezTo>
                  <a:cubicBezTo>
                    <a:pt x="3224" y="5305"/>
                    <a:pt x="3242" y="5283"/>
                    <a:pt x="3276" y="5283"/>
                  </a:cubicBezTo>
                  <a:cubicBezTo>
                    <a:pt x="3277" y="5283"/>
                    <a:pt x="3278" y="5283"/>
                    <a:pt x="3279" y="5283"/>
                  </a:cubicBezTo>
                  <a:cubicBezTo>
                    <a:pt x="4856" y="5370"/>
                    <a:pt x="6389" y="5855"/>
                    <a:pt x="7770" y="6630"/>
                  </a:cubicBezTo>
                  <a:cubicBezTo>
                    <a:pt x="7784" y="6625"/>
                    <a:pt x="7801" y="6623"/>
                    <a:pt x="7819" y="6623"/>
                  </a:cubicBezTo>
                  <a:cubicBezTo>
                    <a:pt x="7826" y="6623"/>
                    <a:pt x="7832" y="6623"/>
                    <a:pt x="7839" y="6624"/>
                  </a:cubicBezTo>
                  <a:lnTo>
                    <a:pt x="7928" y="6638"/>
                  </a:lnTo>
                  <a:cubicBezTo>
                    <a:pt x="7672" y="6395"/>
                    <a:pt x="7434" y="6141"/>
                    <a:pt x="7208" y="5857"/>
                  </a:cubicBezTo>
                  <a:cubicBezTo>
                    <a:pt x="7144" y="5778"/>
                    <a:pt x="7209" y="5631"/>
                    <a:pt x="7314" y="5631"/>
                  </a:cubicBezTo>
                  <a:cubicBezTo>
                    <a:pt x="7315" y="5631"/>
                    <a:pt x="7317" y="5631"/>
                    <a:pt x="7318" y="5631"/>
                  </a:cubicBezTo>
                  <a:cubicBezTo>
                    <a:pt x="8333" y="5655"/>
                    <a:pt x="9300" y="5833"/>
                    <a:pt x="10243" y="6165"/>
                  </a:cubicBezTo>
                  <a:cubicBezTo>
                    <a:pt x="10102" y="5942"/>
                    <a:pt x="10008" y="5703"/>
                    <a:pt x="9940" y="5396"/>
                  </a:cubicBezTo>
                  <a:cubicBezTo>
                    <a:pt x="9920" y="5307"/>
                    <a:pt x="9972" y="5201"/>
                    <a:pt x="10069" y="5201"/>
                  </a:cubicBezTo>
                  <a:cubicBezTo>
                    <a:pt x="10081" y="5201"/>
                    <a:pt x="10093" y="5202"/>
                    <a:pt x="10105" y="5205"/>
                  </a:cubicBezTo>
                  <a:cubicBezTo>
                    <a:pt x="11702" y="5593"/>
                    <a:pt x="13300" y="5986"/>
                    <a:pt x="14898" y="6377"/>
                  </a:cubicBezTo>
                  <a:cubicBezTo>
                    <a:pt x="14308" y="5798"/>
                    <a:pt x="13721" y="5222"/>
                    <a:pt x="13131" y="4640"/>
                  </a:cubicBezTo>
                  <a:cubicBezTo>
                    <a:pt x="13039" y="4552"/>
                    <a:pt x="13095" y="4385"/>
                    <a:pt x="13220" y="4385"/>
                  </a:cubicBezTo>
                  <a:cubicBezTo>
                    <a:pt x="13231" y="4385"/>
                    <a:pt x="13242" y="4387"/>
                    <a:pt x="13253" y="4389"/>
                  </a:cubicBezTo>
                  <a:cubicBezTo>
                    <a:pt x="14490" y="4653"/>
                    <a:pt x="15728" y="4916"/>
                    <a:pt x="16966" y="5180"/>
                  </a:cubicBezTo>
                  <a:cubicBezTo>
                    <a:pt x="17156" y="5219"/>
                    <a:pt x="17310" y="5285"/>
                    <a:pt x="17422" y="5285"/>
                  </a:cubicBezTo>
                  <a:cubicBezTo>
                    <a:pt x="17540" y="5285"/>
                    <a:pt x="17614" y="5213"/>
                    <a:pt x="17639" y="4964"/>
                  </a:cubicBezTo>
                  <a:cubicBezTo>
                    <a:pt x="17660" y="4743"/>
                    <a:pt x="17355" y="4311"/>
                    <a:pt x="17252" y="4142"/>
                  </a:cubicBezTo>
                  <a:cubicBezTo>
                    <a:pt x="16931" y="3608"/>
                    <a:pt x="16498" y="3141"/>
                    <a:pt x="16042" y="2716"/>
                  </a:cubicBezTo>
                  <a:cubicBezTo>
                    <a:pt x="14521" y="1292"/>
                    <a:pt x="12550" y="389"/>
                    <a:pt x="10495" y="97"/>
                  </a:cubicBezTo>
                  <a:cubicBezTo>
                    <a:pt x="10036" y="32"/>
                    <a:pt x="9580" y="0"/>
                    <a:pt x="913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5"/>
            <p:cNvSpPr/>
            <p:nvPr/>
          </p:nvSpPr>
          <p:spPr>
            <a:xfrm>
              <a:off x="911816" y="2039546"/>
              <a:ext cx="606920" cy="895282"/>
            </a:xfrm>
            <a:custGeom>
              <a:avLst/>
              <a:gdLst/>
              <a:ahLst/>
              <a:cxnLst/>
              <a:rect l="l" t="t" r="r" b="b"/>
              <a:pathLst>
                <a:path w="12060" h="17790" extrusionOk="0">
                  <a:moveTo>
                    <a:pt x="48" y="6322"/>
                  </a:moveTo>
                  <a:cubicBezTo>
                    <a:pt x="48" y="6322"/>
                    <a:pt x="47" y="6322"/>
                    <a:pt x="46" y="6322"/>
                  </a:cubicBezTo>
                  <a:lnTo>
                    <a:pt x="46" y="6322"/>
                  </a:lnTo>
                  <a:cubicBezTo>
                    <a:pt x="53" y="6323"/>
                    <a:pt x="60" y="6323"/>
                    <a:pt x="68" y="6324"/>
                  </a:cubicBezTo>
                  <a:lnTo>
                    <a:pt x="68" y="6324"/>
                  </a:lnTo>
                  <a:cubicBezTo>
                    <a:pt x="61" y="6323"/>
                    <a:pt x="55" y="6322"/>
                    <a:pt x="48" y="6322"/>
                  </a:cubicBezTo>
                  <a:close/>
                  <a:moveTo>
                    <a:pt x="2" y="6319"/>
                  </a:moveTo>
                  <a:cubicBezTo>
                    <a:pt x="1" y="6323"/>
                    <a:pt x="1" y="6327"/>
                    <a:pt x="1" y="6331"/>
                  </a:cubicBezTo>
                  <a:cubicBezTo>
                    <a:pt x="15" y="6326"/>
                    <a:pt x="30" y="6323"/>
                    <a:pt x="46" y="6322"/>
                  </a:cubicBezTo>
                  <a:lnTo>
                    <a:pt x="46" y="6322"/>
                  </a:lnTo>
                  <a:cubicBezTo>
                    <a:pt x="31" y="6321"/>
                    <a:pt x="17" y="6320"/>
                    <a:pt x="2" y="6319"/>
                  </a:cubicBezTo>
                  <a:close/>
                  <a:moveTo>
                    <a:pt x="1541" y="1"/>
                  </a:moveTo>
                  <a:lnTo>
                    <a:pt x="1541" y="1"/>
                  </a:lnTo>
                  <a:cubicBezTo>
                    <a:pt x="2570" y="631"/>
                    <a:pt x="3388" y="1814"/>
                    <a:pt x="3424" y="2998"/>
                  </a:cubicBezTo>
                  <a:cubicBezTo>
                    <a:pt x="3478" y="4799"/>
                    <a:pt x="1849" y="6329"/>
                    <a:pt x="229" y="6329"/>
                  </a:cubicBezTo>
                  <a:cubicBezTo>
                    <a:pt x="175" y="6329"/>
                    <a:pt x="121" y="6327"/>
                    <a:pt x="68" y="6324"/>
                  </a:cubicBezTo>
                  <a:lnTo>
                    <a:pt x="68" y="6324"/>
                  </a:lnTo>
                  <a:cubicBezTo>
                    <a:pt x="79" y="6326"/>
                    <a:pt x="90" y="6329"/>
                    <a:pt x="102" y="6334"/>
                  </a:cubicBezTo>
                  <a:cubicBezTo>
                    <a:pt x="886" y="6706"/>
                    <a:pt x="1545" y="7194"/>
                    <a:pt x="2124" y="7824"/>
                  </a:cubicBezTo>
                  <a:cubicBezTo>
                    <a:pt x="2176" y="7596"/>
                    <a:pt x="2189" y="7364"/>
                    <a:pt x="2165" y="7125"/>
                  </a:cubicBezTo>
                  <a:cubicBezTo>
                    <a:pt x="2163" y="7039"/>
                    <a:pt x="2225" y="6991"/>
                    <a:pt x="2292" y="6991"/>
                  </a:cubicBezTo>
                  <a:cubicBezTo>
                    <a:pt x="2331" y="6991"/>
                    <a:pt x="2372" y="7008"/>
                    <a:pt x="2402" y="7043"/>
                  </a:cubicBezTo>
                  <a:cubicBezTo>
                    <a:pt x="3142" y="7893"/>
                    <a:pt x="3744" y="8818"/>
                    <a:pt x="4225" y="9829"/>
                  </a:cubicBezTo>
                  <a:cubicBezTo>
                    <a:pt x="4313" y="9525"/>
                    <a:pt x="4399" y="9224"/>
                    <a:pt x="4485" y="8922"/>
                  </a:cubicBezTo>
                  <a:cubicBezTo>
                    <a:pt x="4503" y="8861"/>
                    <a:pt x="4561" y="8820"/>
                    <a:pt x="4618" y="8820"/>
                  </a:cubicBezTo>
                  <a:cubicBezTo>
                    <a:pt x="4654" y="8820"/>
                    <a:pt x="4690" y="8837"/>
                    <a:pt x="4716" y="8874"/>
                  </a:cubicBezTo>
                  <a:cubicBezTo>
                    <a:pt x="5658" y="10278"/>
                    <a:pt x="6354" y="11784"/>
                    <a:pt x="6807" y="13408"/>
                  </a:cubicBezTo>
                  <a:cubicBezTo>
                    <a:pt x="6968" y="13093"/>
                    <a:pt x="7080" y="12765"/>
                    <a:pt x="7146" y="12402"/>
                  </a:cubicBezTo>
                  <a:cubicBezTo>
                    <a:pt x="7158" y="12339"/>
                    <a:pt x="7217" y="12303"/>
                    <a:pt x="7274" y="12303"/>
                  </a:cubicBezTo>
                  <a:cubicBezTo>
                    <a:pt x="7322" y="12303"/>
                    <a:pt x="7369" y="12328"/>
                    <a:pt x="7385" y="12383"/>
                  </a:cubicBezTo>
                  <a:cubicBezTo>
                    <a:pt x="7938" y="14188"/>
                    <a:pt x="8493" y="15994"/>
                    <a:pt x="9066" y="17790"/>
                  </a:cubicBezTo>
                  <a:cubicBezTo>
                    <a:pt x="11408" y="14603"/>
                    <a:pt x="12059" y="10304"/>
                    <a:pt x="10462" y="6628"/>
                  </a:cubicBezTo>
                  <a:cubicBezTo>
                    <a:pt x="8863" y="2957"/>
                    <a:pt x="5395" y="666"/>
                    <a:pt x="15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5"/>
            <p:cNvSpPr/>
            <p:nvPr/>
          </p:nvSpPr>
          <p:spPr>
            <a:xfrm>
              <a:off x="546666" y="1425697"/>
              <a:ext cx="822059" cy="624936"/>
            </a:xfrm>
            <a:custGeom>
              <a:avLst/>
              <a:gdLst/>
              <a:ahLst/>
              <a:cxnLst/>
              <a:rect l="l" t="t" r="r" b="b"/>
              <a:pathLst>
                <a:path w="16335" h="12418" extrusionOk="0">
                  <a:moveTo>
                    <a:pt x="9220" y="0"/>
                  </a:moveTo>
                  <a:cubicBezTo>
                    <a:pt x="7931" y="0"/>
                    <a:pt x="6642" y="245"/>
                    <a:pt x="5400" y="807"/>
                  </a:cubicBezTo>
                  <a:cubicBezTo>
                    <a:pt x="1655" y="2502"/>
                    <a:pt x="0" y="6724"/>
                    <a:pt x="1953" y="10372"/>
                  </a:cubicBezTo>
                  <a:cubicBezTo>
                    <a:pt x="2431" y="10745"/>
                    <a:pt x="2884" y="11148"/>
                    <a:pt x="3304" y="11580"/>
                  </a:cubicBezTo>
                  <a:cubicBezTo>
                    <a:pt x="3318" y="11595"/>
                    <a:pt x="3325" y="11613"/>
                    <a:pt x="3328" y="11629"/>
                  </a:cubicBezTo>
                  <a:cubicBezTo>
                    <a:pt x="4011" y="11710"/>
                    <a:pt x="4673" y="11979"/>
                    <a:pt x="5207" y="12418"/>
                  </a:cubicBezTo>
                  <a:cubicBezTo>
                    <a:pt x="5691" y="11324"/>
                    <a:pt x="6379" y="10338"/>
                    <a:pt x="7212" y="9498"/>
                  </a:cubicBezTo>
                  <a:cubicBezTo>
                    <a:pt x="6934" y="9391"/>
                    <a:pt x="6654" y="9279"/>
                    <a:pt x="6376" y="9169"/>
                  </a:cubicBezTo>
                  <a:cubicBezTo>
                    <a:pt x="6277" y="9130"/>
                    <a:pt x="6271" y="8979"/>
                    <a:pt x="6356" y="8923"/>
                  </a:cubicBezTo>
                  <a:cubicBezTo>
                    <a:pt x="6965" y="8532"/>
                    <a:pt x="7577" y="8138"/>
                    <a:pt x="8186" y="7746"/>
                  </a:cubicBezTo>
                  <a:cubicBezTo>
                    <a:pt x="7930" y="7602"/>
                    <a:pt x="7675" y="7455"/>
                    <a:pt x="7419" y="7311"/>
                  </a:cubicBezTo>
                  <a:cubicBezTo>
                    <a:pt x="7333" y="7263"/>
                    <a:pt x="7299" y="7116"/>
                    <a:pt x="7399" y="7058"/>
                  </a:cubicBezTo>
                  <a:cubicBezTo>
                    <a:pt x="9058" y="6107"/>
                    <a:pt x="10748" y="5212"/>
                    <a:pt x="12465" y="4368"/>
                  </a:cubicBezTo>
                  <a:cubicBezTo>
                    <a:pt x="12150" y="4219"/>
                    <a:pt x="11827" y="4111"/>
                    <a:pt x="11478" y="4040"/>
                  </a:cubicBezTo>
                  <a:cubicBezTo>
                    <a:pt x="11336" y="4010"/>
                    <a:pt x="11309" y="3796"/>
                    <a:pt x="11456" y="3749"/>
                  </a:cubicBezTo>
                  <a:cubicBezTo>
                    <a:pt x="13081" y="3245"/>
                    <a:pt x="14707" y="2737"/>
                    <a:pt x="16335" y="2230"/>
                  </a:cubicBezTo>
                  <a:cubicBezTo>
                    <a:pt x="14191" y="913"/>
                    <a:pt x="11706" y="0"/>
                    <a:pt x="922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5"/>
            <p:cNvSpPr/>
            <p:nvPr/>
          </p:nvSpPr>
          <p:spPr>
            <a:xfrm>
              <a:off x="830644" y="2035017"/>
              <a:ext cx="237836" cy="298931"/>
            </a:xfrm>
            <a:custGeom>
              <a:avLst/>
              <a:gdLst/>
              <a:ahLst/>
              <a:cxnLst/>
              <a:rect l="l" t="t" r="r" b="b"/>
              <a:pathLst>
                <a:path w="4726" h="5940" extrusionOk="0">
                  <a:moveTo>
                    <a:pt x="1726" y="0"/>
                  </a:moveTo>
                  <a:cubicBezTo>
                    <a:pt x="1131" y="0"/>
                    <a:pt x="528" y="222"/>
                    <a:pt x="0" y="735"/>
                  </a:cubicBezTo>
                  <a:cubicBezTo>
                    <a:pt x="10" y="742"/>
                    <a:pt x="17" y="749"/>
                    <a:pt x="24" y="760"/>
                  </a:cubicBezTo>
                  <a:cubicBezTo>
                    <a:pt x="47" y="769"/>
                    <a:pt x="68" y="781"/>
                    <a:pt x="88" y="802"/>
                  </a:cubicBezTo>
                  <a:cubicBezTo>
                    <a:pt x="1361" y="2101"/>
                    <a:pt x="1312" y="4044"/>
                    <a:pt x="194" y="5329"/>
                  </a:cubicBezTo>
                  <a:cubicBezTo>
                    <a:pt x="761" y="5743"/>
                    <a:pt x="1401" y="5939"/>
                    <a:pt x="2015" y="5939"/>
                  </a:cubicBezTo>
                  <a:cubicBezTo>
                    <a:pt x="3396" y="5939"/>
                    <a:pt x="4651" y="4949"/>
                    <a:pt x="4686" y="3231"/>
                  </a:cubicBezTo>
                  <a:cubicBezTo>
                    <a:pt x="4726" y="1468"/>
                    <a:pt x="3256" y="0"/>
                    <a:pt x="1726"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5"/>
            <p:cNvSpPr/>
            <p:nvPr/>
          </p:nvSpPr>
          <p:spPr>
            <a:xfrm>
              <a:off x="829084" y="4519551"/>
              <a:ext cx="325100" cy="481560"/>
            </a:xfrm>
            <a:custGeom>
              <a:avLst/>
              <a:gdLst/>
              <a:ahLst/>
              <a:cxnLst/>
              <a:rect l="l" t="t" r="r" b="b"/>
              <a:pathLst>
                <a:path w="6460" h="9569" extrusionOk="0">
                  <a:moveTo>
                    <a:pt x="5188" y="1"/>
                  </a:moveTo>
                  <a:cubicBezTo>
                    <a:pt x="3911" y="717"/>
                    <a:pt x="2762" y="1416"/>
                    <a:pt x="1821" y="2587"/>
                  </a:cubicBezTo>
                  <a:cubicBezTo>
                    <a:pt x="784" y="3881"/>
                    <a:pt x="369" y="5259"/>
                    <a:pt x="0" y="6838"/>
                  </a:cubicBezTo>
                  <a:cubicBezTo>
                    <a:pt x="2140" y="7121"/>
                    <a:pt x="4217" y="8161"/>
                    <a:pt x="5789" y="9569"/>
                  </a:cubicBezTo>
                  <a:cubicBezTo>
                    <a:pt x="6459" y="7369"/>
                    <a:pt x="5924" y="4653"/>
                    <a:pt x="5585" y="2491"/>
                  </a:cubicBezTo>
                  <a:cubicBezTo>
                    <a:pt x="5455" y="1663"/>
                    <a:pt x="5323" y="832"/>
                    <a:pt x="51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5"/>
            <p:cNvSpPr/>
            <p:nvPr/>
          </p:nvSpPr>
          <p:spPr>
            <a:xfrm>
              <a:off x="713892" y="4873226"/>
              <a:ext cx="400134" cy="298478"/>
            </a:xfrm>
            <a:custGeom>
              <a:avLst/>
              <a:gdLst/>
              <a:ahLst/>
              <a:cxnLst/>
              <a:rect l="l" t="t" r="r" b="b"/>
              <a:pathLst>
                <a:path w="7951" h="5931" extrusionOk="0">
                  <a:moveTo>
                    <a:pt x="0" y="1"/>
                  </a:moveTo>
                  <a:lnTo>
                    <a:pt x="0" y="1"/>
                  </a:lnTo>
                  <a:cubicBezTo>
                    <a:pt x="269" y="1588"/>
                    <a:pt x="565" y="3444"/>
                    <a:pt x="1575" y="4745"/>
                  </a:cubicBezTo>
                  <a:cubicBezTo>
                    <a:pt x="2210" y="5565"/>
                    <a:pt x="3073" y="5931"/>
                    <a:pt x="3966" y="5931"/>
                  </a:cubicBezTo>
                  <a:cubicBezTo>
                    <a:pt x="4725" y="5931"/>
                    <a:pt x="5506" y="5666"/>
                    <a:pt x="6187" y="5189"/>
                  </a:cubicBezTo>
                  <a:cubicBezTo>
                    <a:pt x="7061" y="4577"/>
                    <a:pt x="7614" y="3793"/>
                    <a:pt x="7950" y="2911"/>
                  </a:cubicBezTo>
                  <a:lnTo>
                    <a:pt x="7950" y="2909"/>
                  </a:lnTo>
                  <a:cubicBezTo>
                    <a:pt x="5684" y="821"/>
                    <a:pt x="2988" y="74"/>
                    <a:pt x="0"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5"/>
            <p:cNvSpPr/>
            <p:nvPr/>
          </p:nvSpPr>
          <p:spPr>
            <a:xfrm>
              <a:off x="781226" y="4131806"/>
              <a:ext cx="307486" cy="468123"/>
            </a:xfrm>
            <a:custGeom>
              <a:avLst/>
              <a:gdLst/>
              <a:ahLst/>
              <a:cxnLst/>
              <a:rect l="l" t="t" r="r" b="b"/>
              <a:pathLst>
                <a:path w="6110" h="9302" extrusionOk="0">
                  <a:moveTo>
                    <a:pt x="4863" y="0"/>
                  </a:moveTo>
                  <a:cubicBezTo>
                    <a:pt x="2337" y="1018"/>
                    <a:pt x="1002" y="3016"/>
                    <a:pt x="21" y="5485"/>
                  </a:cubicBezTo>
                  <a:cubicBezTo>
                    <a:pt x="15" y="5499"/>
                    <a:pt x="8" y="5506"/>
                    <a:pt x="1" y="5516"/>
                  </a:cubicBezTo>
                  <a:cubicBezTo>
                    <a:pt x="237" y="5707"/>
                    <a:pt x="464" y="5910"/>
                    <a:pt x="686" y="6115"/>
                  </a:cubicBezTo>
                  <a:cubicBezTo>
                    <a:pt x="1671" y="7028"/>
                    <a:pt x="2661" y="8022"/>
                    <a:pt x="3131" y="9301"/>
                  </a:cubicBezTo>
                  <a:cubicBezTo>
                    <a:pt x="4002" y="8444"/>
                    <a:pt x="5034" y="7795"/>
                    <a:pt x="6110" y="7520"/>
                  </a:cubicBezTo>
                  <a:cubicBezTo>
                    <a:pt x="5703" y="5022"/>
                    <a:pt x="5278" y="2515"/>
                    <a:pt x="486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5"/>
            <p:cNvSpPr/>
            <p:nvPr/>
          </p:nvSpPr>
          <p:spPr>
            <a:xfrm>
              <a:off x="712282" y="2315069"/>
              <a:ext cx="188668" cy="197727"/>
            </a:xfrm>
            <a:custGeom>
              <a:avLst/>
              <a:gdLst/>
              <a:ahLst/>
              <a:cxnLst/>
              <a:rect l="l" t="t" r="r" b="b"/>
              <a:pathLst>
                <a:path w="3749" h="3929" extrusionOk="0">
                  <a:moveTo>
                    <a:pt x="2321" y="1"/>
                  </a:moveTo>
                  <a:cubicBezTo>
                    <a:pt x="2171" y="144"/>
                    <a:pt x="2010" y="278"/>
                    <a:pt x="1833" y="396"/>
                  </a:cubicBezTo>
                  <a:cubicBezTo>
                    <a:pt x="1286" y="758"/>
                    <a:pt x="649" y="943"/>
                    <a:pt x="1" y="972"/>
                  </a:cubicBezTo>
                  <a:cubicBezTo>
                    <a:pt x="1" y="982"/>
                    <a:pt x="1" y="992"/>
                    <a:pt x="0" y="1000"/>
                  </a:cubicBezTo>
                  <a:cubicBezTo>
                    <a:pt x="1269" y="1548"/>
                    <a:pt x="2229" y="2658"/>
                    <a:pt x="2736" y="3929"/>
                  </a:cubicBezTo>
                  <a:cubicBezTo>
                    <a:pt x="2985" y="3797"/>
                    <a:pt x="3249" y="3696"/>
                    <a:pt x="3521" y="3626"/>
                  </a:cubicBezTo>
                  <a:cubicBezTo>
                    <a:pt x="3578" y="2690"/>
                    <a:pt x="3654" y="1752"/>
                    <a:pt x="3748" y="814"/>
                  </a:cubicBezTo>
                  <a:cubicBezTo>
                    <a:pt x="3239" y="721"/>
                    <a:pt x="2745" y="463"/>
                    <a:pt x="2321"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5"/>
            <p:cNvSpPr/>
            <p:nvPr/>
          </p:nvSpPr>
          <p:spPr>
            <a:xfrm>
              <a:off x="743382" y="3709540"/>
              <a:ext cx="281065" cy="465456"/>
            </a:xfrm>
            <a:custGeom>
              <a:avLst/>
              <a:gdLst/>
              <a:ahLst/>
              <a:cxnLst/>
              <a:rect l="l" t="t" r="r" b="b"/>
              <a:pathLst>
                <a:path w="5585" h="9249" extrusionOk="0">
                  <a:moveTo>
                    <a:pt x="4302" y="1"/>
                  </a:moveTo>
                  <a:cubicBezTo>
                    <a:pt x="3284" y="598"/>
                    <a:pt x="2355" y="1185"/>
                    <a:pt x="1597" y="2120"/>
                  </a:cubicBezTo>
                  <a:cubicBezTo>
                    <a:pt x="742" y="3170"/>
                    <a:pt x="391" y="4300"/>
                    <a:pt x="54" y="5584"/>
                  </a:cubicBezTo>
                  <a:cubicBezTo>
                    <a:pt x="47" y="5620"/>
                    <a:pt x="24" y="5647"/>
                    <a:pt x="0" y="5664"/>
                  </a:cubicBezTo>
                  <a:cubicBezTo>
                    <a:pt x="1498" y="6494"/>
                    <a:pt x="2889" y="7753"/>
                    <a:pt x="3356" y="9245"/>
                  </a:cubicBezTo>
                  <a:lnTo>
                    <a:pt x="3356" y="9248"/>
                  </a:lnTo>
                  <a:cubicBezTo>
                    <a:pt x="3993" y="8731"/>
                    <a:pt x="4730" y="8352"/>
                    <a:pt x="5584" y="8201"/>
                  </a:cubicBezTo>
                  <a:cubicBezTo>
                    <a:pt x="5132" y="5473"/>
                    <a:pt x="4695" y="2740"/>
                    <a:pt x="43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5"/>
            <p:cNvSpPr/>
            <p:nvPr/>
          </p:nvSpPr>
          <p:spPr>
            <a:xfrm>
              <a:off x="756819" y="2512589"/>
              <a:ext cx="131751" cy="250518"/>
            </a:xfrm>
            <a:custGeom>
              <a:avLst/>
              <a:gdLst/>
              <a:ahLst/>
              <a:cxnLst/>
              <a:rect l="l" t="t" r="r" b="b"/>
              <a:pathLst>
                <a:path w="2618" h="4978" extrusionOk="0">
                  <a:moveTo>
                    <a:pt x="2618" y="1"/>
                  </a:moveTo>
                  <a:lnTo>
                    <a:pt x="2618" y="1"/>
                  </a:lnTo>
                  <a:cubicBezTo>
                    <a:pt x="1360" y="350"/>
                    <a:pt x="518" y="1350"/>
                    <a:pt x="195" y="2607"/>
                  </a:cubicBezTo>
                  <a:cubicBezTo>
                    <a:pt x="184" y="2655"/>
                    <a:pt x="148" y="2677"/>
                    <a:pt x="113" y="2677"/>
                  </a:cubicBezTo>
                  <a:cubicBezTo>
                    <a:pt x="87" y="2677"/>
                    <a:pt x="60" y="2665"/>
                    <a:pt x="43" y="2645"/>
                  </a:cubicBezTo>
                  <a:lnTo>
                    <a:pt x="0" y="2693"/>
                  </a:lnTo>
                  <a:cubicBezTo>
                    <a:pt x="19" y="2711"/>
                    <a:pt x="36" y="2727"/>
                    <a:pt x="54" y="2741"/>
                  </a:cubicBezTo>
                  <a:cubicBezTo>
                    <a:pt x="695" y="3319"/>
                    <a:pt x="1302" y="4123"/>
                    <a:pt x="1504" y="4977"/>
                  </a:cubicBezTo>
                  <a:cubicBezTo>
                    <a:pt x="1792" y="4794"/>
                    <a:pt x="2115" y="4657"/>
                    <a:pt x="2479" y="4586"/>
                  </a:cubicBezTo>
                  <a:cubicBezTo>
                    <a:pt x="2484" y="3057"/>
                    <a:pt x="2527" y="1527"/>
                    <a:pt x="261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5"/>
            <p:cNvSpPr/>
            <p:nvPr/>
          </p:nvSpPr>
          <p:spPr>
            <a:xfrm>
              <a:off x="522863" y="2026764"/>
              <a:ext cx="378444" cy="319614"/>
            </a:xfrm>
            <a:custGeom>
              <a:avLst/>
              <a:gdLst/>
              <a:ahLst/>
              <a:cxnLst/>
              <a:rect l="l" t="t" r="r" b="b"/>
              <a:pathLst>
                <a:path w="7520" h="6351" extrusionOk="0">
                  <a:moveTo>
                    <a:pt x="3383" y="0"/>
                  </a:moveTo>
                  <a:cubicBezTo>
                    <a:pt x="2830" y="0"/>
                    <a:pt x="2278" y="141"/>
                    <a:pt x="1779" y="453"/>
                  </a:cubicBezTo>
                  <a:cubicBezTo>
                    <a:pt x="479" y="1263"/>
                    <a:pt x="0" y="3026"/>
                    <a:pt x="551" y="4427"/>
                  </a:cubicBezTo>
                  <a:cubicBezTo>
                    <a:pt x="1030" y="5651"/>
                    <a:pt x="2323" y="6351"/>
                    <a:pt x="3602" y="6351"/>
                  </a:cubicBezTo>
                  <a:cubicBezTo>
                    <a:pt x="3965" y="6351"/>
                    <a:pt x="4326" y="6294"/>
                    <a:pt x="4668" y="6177"/>
                  </a:cubicBezTo>
                  <a:cubicBezTo>
                    <a:pt x="6750" y="5464"/>
                    <a:pt x="7519" y="2857"/>
                    <a:pt x="5972" y="1236"/>
                  </a:cubicBezTo>
                  <a:cubicBezTo>
                    <a:pt x="5924" y="1187"/>
                    <a:pt x="5914" y="1126"/>
                    <a:pt x="5924" y="1072"/>
                  </a:cubicBezTo>
                  <a:lnTo>
                    <a:pt x="5924" y="1072"/>
                  </a:lnTo>
                  <a:cubicBezTo>
                    <a:pt x="5920" y="1073"/>
                    <a:pt x="5916" y="1073"/>
                    <a:pt x="5912" y="1073"/>
                  </a:cubicBezTo>
                  <a:cubicBezTo>
                    <a:pt x="5856" y="1073"/>
                    <a:pt x="5800" y="1019"/>
                    <a:pt x="5837" y="961"/>
                  </a:cubicBezTo>
                  <a:cubicBezTo>
                    <a:pt x="5837" y="959"/>
                    <a:pt x="5838" y="959"/>
                    <a:pt x="5838" y="959"/>
                  </a:cubicBezTo>
                  <a:cubicBezTo>
                    <a:pt x="5163" y="363"/>
                    <a:pt x="4272" y="0"/>
                    <a:pt x="338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5"/>
            <p:cNvSpPr/>
            <p:nvPr/>
          </p:nvSpPr>
          <p:spPr>
            <a:xfrm>
              <a:off x="725165" y="3390638"/>
              <a:ext cx="233407" cy="354942"/>
            </a:xfrm>
            <a:custGeom>
              <a:avLst/>
              <a:gdLst/>
              <a:ahLst/>
              <a:cxnLst/>
              <a:rect l="l" t="t" r="r" b="b"/>
              <a:pathLst>
                <a:path w="4638" h="7053" extrusionOk="0">
                  <a:moveTo>
                    <a:pt x="3854" y="0"/>
                  </a:moveTo>
                  <a:cubicBezTo>
                    <a:pt x="3077" y="459"/>
                    <a:pt x="2332" y="874"/>
                    <a:pt x="1677" y="1525"/>
                  </a:cubicBezTo>
                  <a:cubicBezTo>
                    <a:pt x="988" y="2214"/>
                    <a:pt x="506" y="3027"/>
                    <a:pt x="134" y="3918"/>
                  </a:cubicBezTo>
                  <a:cubicBezTo>
                    <a:pt x="106" y="3984"/>
                    <a:pt x="57" y="4008"/>
                    <a:pt x="5" y="4008"/>
                  </a:cubicBezTo>
                  <a:cubicBezTo>
                    <a:pt x="4" y="4008"/>
                    <a:pt x="2" y="4008"/>
                    <a:pt x="1" y="4008"/>
                  </a:cubicBezTo>
                  <a:lnTo>
                    <a:pt x="1" y="4008"/>
                  </a:lnTo>
                  <a:cubicBezTo>
                    <a:pt x="1177" y="4716"/>
                    <a:pt x="2160" y="5774"/>
                    <a:pt x="2844" y="6928"/>
                  </a:cubicBezTo>
                  <a:cubicBezTo>
                    <a:pt x="2870" y="6972"/>
                    <a:pt x="2873" y="7014"/>
                    <a:pt x="2864" y="7052"/>
                  </a:cubicBezTo>
                  <a:cubicBezTo>
                    <a:pt x="3416" y="6641"/>
                    <a:pt x="4015" y="6329"/>
                    <a:pt x="4637" y="6161"/>
                  </a:cubicBezTo>
                  <a:cubicBezTo>
                    <a:pt x="4347" y="4111"/>
                    <a:pt x="4080" y="2057"/>
                    <a:pt x="385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5"/>
            <p:cNvSpPr/>
            <p:nvPr/>
          </p:nvSpPr>
          <p:spPr>
            <a:xfrm>
              <a:off x="743533" y="2756509"/>
              <a:ext cx="145037" cy="288161"/>
            </a:xfrm>
            <a:custGeom>
              <a:avLst/>
              <a:gdLst/>
              <a:ahLst/>
              <a:cxnLst/>
              <a:rect l="l" t="t" r="r" b="b"/>
              <a:pathLst>
                <a:path w="2882" h="5726" extrusionOk="0">
                  <a:moveTo>
                    <a:pt x="2743" y="1"/>
                  </a:moveTo>
                  <a:cubicBezTo>
                    <a:pt x="1183" y="318"/>
                    <a:pt x="602" y="1857"/>
                    <a:pt x="0" y="3152"/>
                  </a:cubicBezTo>
                  <a:cubicBezTo>
                    <a:pt x="868" y="3773"/>
                    <a:pt x="1519" y="4723"/>
                    <a:pt x="1819" y="5726"/>
                  </a:cubicBezTo>
                  <a:cubicBezTo>
                    <a:pt x="2163" y="5511"/>
                    <a:pt x="2525" y="5344"/>
                    <a:pt x="2882" y="5257"/>
                  </a:cubicBezTo>
                  <a:cubicBezTo>
                    <a:pt x="2790" y="3506"/>
                    <a:pt x="2743" y="1754"/>
                    <a:pt x="274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5"/>
            <p:cNvSpPr/>
            <p:nvPr/>
          </p:nvSpPr>
          <p:spPr>
            <a:xfrm>
              <a:off x="729996" y="3031729"/>
              <a:ext cx="188216" cy="366920"/>
            </a:xfrm>
            <a:custGeom>
              <a:avLst/>
              <a:gdLst/>
              <a:ahLst/>
              <a:cxnLst/>
              <a:rect l="l" t="t" r="r" b="b"/>
              <a:pathLst>
                <a:path w="3740" h="7291" extrusionOk="0">
                  <a:moveTo>
                    <a:pt x="3163" y="1"/>
                  </a:moveTo>
                  <a:cubicBezTo>
                    <a:pt x="2477" y="379"/>
                    <a:pt x="1841" y="728"/>
                    <a:pt x="1298" y="1341"/>
                  </a:cubicBezTo>
                  <a:cubicBezTo>
                    <a:pt x="720" y="1993"/>
                    <a:pt x="488" y="2683"/>
                    <a:pt x="176" y="3442"/>
                  </a:cubicBezTo>
                  <a:cubicBezTo>
                    <a:pt x="136" y="3621"/>
                    <a:pt x="83" y="3793"/>
                    <a:pt x="1" y="3960"/>
                  </a:cubicBezTo>
                  <a:cubicBezTo>
                    <a:pt x="393" y="4195"/>
                    <a:pt x="761" y="4476"/>
                    <a:pt x="1085" y="4780"/>
                  </a:cubicBezTo>
                  <a:cubicBezTo>
                    <a:pt x="1462" y="5133"/>
                    <a:pt x="1802" y="5537"/>
                    <a:pt x="2083" y="5973"/>
                  </a:cubicBezTo>
                  <a:cubicBezTo>
                    <a:pt x="2155" y="6087"/>
                    <a:pt x="2551" y="6838"/>
                    <a:pt x="2641" y="7211"/>
                  </a:cubicBezTo>
                  <a:cubicBezTo>
                    <a:pt x="2661" y="7206"/>
                    <a:pt x="2678" y="7203"/>
                    <a:pt x="2693" y="7203"/>
                  </a:cubicBezTo>
                  <a:cubicBezTo>
                    <a:pt x="2738" y="7203"/>
                    <a:pt x="2773" y="7225"/>
                    <a:pt x="2832" y="7270"/>
                  </a:cubicBezTo>
                  <a:cubicBezTo>
                    <a:pt x="2837" y="7276"/>
                    <a:pt x="2840" y="7283"/>
                    <a:pt x="2846" y="7290"/>
                  </a:cubicBezTo>
                  <a:cubicBezTo>
                    <a:pt x="3135" y="7143"/>
                    <a:pt x="3432" y="7025"/>
                    <a:pt x="3739" y="6947"/>
                  </a:cubicBezTo>
                  <a:cubicBezTo>
                    <a:pt x="3488" y="4633"/>
                    <a:pt x="3291" y="2318"/>
                    <a:pt x="316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5"/>
            <p:cNvSpPr/>
            <p:nvPr/>
          </p:nvSpPr>
          <p:spPr>
            <a:xfrm>
              <a:off x="670966" y="2628082"/>
              <a:ext cx="151025" cy="281820"/>
            </a:xfrm>
            <a:custGeom>
              <a:avLst/>
              <a:gdLst/>
              <a:ahLst/>
              <a:cxnLst/>
              <a:rect l="l" t="t" r="r" b="b"/>
              <a:pathLst>
                <a:path w="3001" h="5600" extrusionOk="0">
                  <a:moveTo>
                    <a:pt x="497" y="1"/>
                  </a:moveTo>
                  <a:cubicBezTo>
                    <a:pt x="449" y="1"/>
                    <a:pt x="401" y="6"/>
                    <a:pt x="354" y="18"/>
                  </a:cubicBezTo>
                  <a:cubicBezTo>
                    <a:pt x="220" y="1696"/>
                    <a:pt x="102" y="3376"/>
                    <a:pt x="1" y="5056"/>
                  </a:cubicBezTo>
                  <a:cubicBezTo>
                    <a:pt x="462" y="5155"/>
                    <a:pt x="897" y="5345"/>
                    <a:pt x="1288" y="5599"/>
                  </a:cubicBezTo>
                  <a:cubicBezTo>
                    <a:pt x="1626" y="4562"/>
                    <a:pt x="2142" y="3473"/>
                    <a:pt x="3001" y="2824"/>
                  </a:cubicBezTo>
                  <a:cubicBezTo>
                    <a:pt x="2990" y="2812"/>
                    <a:pt x="2975" y="2797"/>
                    <a:pt x="2968" y="2777"/>
                  </a:cubicBezTo>
                  <a:cubicBezTo>
                    <a:pt x="2693" y="2205"/>
                    <a:pt x="2459" y="1653"/>
                    <a:pt x="2055" y="1155"/>
                  </a:cubicBezTo>
                  <a:cubicBezTo>
                    <a:pt x="1762" y="796"/>
                    <a:pt x="1074" y="1"/>
                    <a:pt x="49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5"/>
            <p:cNvSpPr/>
            <p:nvPr/>
          </p:nvSpPr>
          <p:spPr>
            <a:xfrm>
              <a:off x="689385" y="2376615"/>
              <a:ext cx="147452" cy="271453"/>
            </a:xfrm>
            <a:custGeom>
              <a:avLst/>
              <a:gdLst/>
              <a:ahLst/>
              <a:cxnLst/>
              <a:rect l="l" t="t" r="r" b="b"/>
              <a:pathLst>
                <a:path w="2930" h="5394" extrusionOk="0">
                  <a:moveTo>
                    <a:pt x="434" y="1"/>
                  </a:moveTo>
                  <a:cubicBezTo>
                    <a:pt x="273" y="1616"/>
                    <a:pt x="130" y="3229"/>
                    <a:pt x="0" y="4843"/>
                  </a:cubicBezTo>
                  <a:cubicBezTo>
                    <a:pt x="78" y="4813"/>
                    <a:pt x="157" y="4799"/>
                    <a:pt x="237" y="4799"/>
                  </a:cubicBezTo>
                  <a:cubicBezTo>
                    <a:pt x="632" y="4799"/>
                    <a:pt x="1045" y="5129"/>
                    <a:pt x="1342" y="5394"/>
                  </a:cubicBezTo>
                  <a:lnTo>
                    <a:pt x="1384" y="5346"/>
                  </a:lnTo>
                  <a:cubicBezTo>
                    <a:pt x="1371" y="5329"/>
                    <a:pt x="1360" y="5302"/>
                    <a:pt x="1364" y="5274"/>
                  </a:cubicBezTo>
                  <a:cubicBezTo>
                    <a:pt x="1459" y="4257"/>
                    <a:pt x="2084" y="3386"/>
                    <a:pt x="2930" y="2854"/>
                  </a:cubicBezTo>
                  <a:cubicBezTo>
                    <a:pt x="2451" y="1595"/>
                    <a:pt x="1576" y="674"/>
                    <a:pt x="4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5"/>
            <p:cNvSpPr/>
            <p:nvPr/>
          </p:nvSpPr>
          <p:spPr>
            <a:xfrm>
              <a:off x="647868" y="3209422"/>
              <a:ext cx="206836" cy="378998"/>
            </a:xfrm>
            <a:custGeom>
              <a:avLst/>
              <a:gdLst/>
              <a:ahLst/>
              <a:cxnLst/>
              <a:rect l="l" t="t" r="r" b="b"/>
              <a:pathLst>
                <a:path w="4110" h="7531" extrusionOk="0">
                  <a:moveTo>
                    <a:pt x="152" y="1"/>
                  </a:moveTo>
                  <a:cubicBezTo>
                    <a:pt x="73" y="2312"/>
                    <a:pt x="18" y="4622"/>
                    <a:pt x="1" y="6932"/>
                  </a:cubicBezTo>
                  <a:cubicBezTo>
                    <a:pt x="489" y="7071"/>
                    <a:pt x="961" y="7277"/>
                    <a:pt x="1404" y="7530"/>
                  </a:cubicBezTo>
                  <a:cubicBezTo>
                    <a:pt x="1377" y="7489"/>
                    <a:pt x="1366" y="7440"/>
                    <a:pt x="1386" y="7385"/>
                  </a:cubicBezTo>
                  <a:cubicBezTo>
                    <a:pt x="1863" y="6083"/>
                    <a:pt x="2856" y="4743"/>
                    <a:pt x="4109" y="3965"/>
                  </a:cubicBezTo>
                  <a:cubicBezTo>
                    <a:pt x="4108" y="3960"/>
                    <a:pt x="4102" y="3954"/>
                    <a:pt x="4101" y="3951"/>
                  </a:cubicBezTo>
                  <a:cubicBezTo>
                    <a:pt x="3406" y="1973"/>
                    <a:pt x="1973" y="840"/>
                    <a:pt x="15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5"/>
            <p:cNvSpPr/>
            <p:nvPr/>
          </p:nvSpPr>
          <p:spPr>
            <a:xfrm>
              <a:off x="655768" y="2892936"/>
              <a:ext cx="164965" cy="333001"/>
            </a:xfrm>
            <a:custGeom>
              <a:avLst/>
              <a:gdLst/>
              <a:ahLst/>
              <a:cxnLst/>
              <a:rect l="l" t="t" r="r" b="b"/>
              <a:pathLst>
                <a:path w="3278" h="6617" extrusionOk="0">
                  <a:moveTo>
                    <a:pt x="290" y="0"/>
                  </a:moveTo>
                  <a:cubicBezTo>
                    <a:pt x="171" y="2038"/>
                    <a:pt x="73" y="4078"/>
                    <a:pt x="1" y="6116"/>
                  </a:cubicBezTo>
                  <a:cubicBezTo>
                    <a:pt x="457" y="6209"/>
                    <a:pt x="896" y="6387"/>
                    <a:pt x="1311" y="6616"/>
                  </a:cubicBezTo>
                  <a:cubicBezTo>
                    <a:pt x="1328" y="6571"/>
                    <a:pt x="1340" y="6526"/>
                    <a:pt x="1355" y="6478"/>
                  </a:cubicBezTo>
                  <a:cubicBezTo>
                    <a:pt x="1339" y="6462"/>
                    <a:pt x="1326" y="6437"/>
                    <a:pt x="1328" y="6409"/>
                  </a:cubicBezTo>
                  <a:cubicBezTo>
                    <a:pt x="1355" y="5262"/>
                    <a:pt x="2212" y="3986"/>
                    <a:pt x="3277" y="3205"/>
                  </a:cubicBezTo>
                  <a:cubicBezTo>
                    <a:pt x="3270" y="3194"/>
                    <a:pt x="3262" y="3181"/>
                    <a:pt x="3256" y="3163"/>
                  </a:cubicBezTo>
                  <a:cubicBezTo>
                    <a:pt x="2804" y="1608"/>
                    <a:pt x="1715" y="636"/>
                    <a:pt x="29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5"/>
            <p:cNvSpPr/>
            <p:nvPr/>
          </p:nvSpPr>
          <p:spPr>
            <a:xfrm>
              <a:off x="651441" y="3965688"/>
              <a:ext cx="252933" cy="432745"/>
            </a:xfrm>
            <a:custGeom>
              <a:avLst/>
              <a:gdLst/>
              <a:ahLst/>
              <a:cxnLst/>
              <a:rect l="l" t="t" r="r" b="b"/>
              <a:pathLst>
                <a:path w="5026" h="8599" extrusionOk="0">
                  <a:moveTo>
                    <a:pt x="0" y="0"/>
                  </a:moveTo>
                  <a:cubicBezTo>
                    <a:pt x="53" y="2128"/>
                    <a:pt x="129" y="4258"/>
                    <a:pt x="236" y="6387"/>
                  </a:cubicBezTo>
                  <a:cubicBezTo>
                    <a:pt x="260" y="6856"/>
                    <a:pt x="281" y="7329"/>
                    <a:pt x="305" y="7801"/>
                  </a:cubicBezTo>
                  <a:cubicBezTo>
                    <a:pt x="1052" y="7842"/>
                    <a:pt x="1705" y="8166"/>
                    <a:pt x="2296" y="8598"/>
                  </a:cubicBezTo>
                  <a:cubicBezTo>
                    <a:pt x="2895" y="7082"/>
                    <a:pt x="3752" y="5406"/>
                    <a:pt x="5025" y="4294"/>
                  </a:cubicBezTo>
                  <a:cubicBezTo>
                    <a:pt x="5008" y="4285"/>
                    <a:pt x="4994" y="4277"/>
                    <a:pt x="4980" y="4261"/>
                  </a:cubicBezTo>
                  <a:cubicBezTo>
                    <a:pt x="4215" y="3355"/>
                    <a:pt x="3678" y="2381"/>
                    <a:pt x="2749" y="1596"/>
                  </a:cubicBezTo>
                  <a:cubicBezTo>
                    <a:pt x="1923" y="903"/>
                    <a:pt x="992" y="396"/>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5"/>
            <p:cNvSpPr/>
            <p:nvPr/>
          </p:nvSpPr>
          <p:spPr>
            <a:xfrm>
              <a:off x="667091" y="4366768"/>
              <a:ext cx="259123" cy="497463"/>
            </a:xfrm>
            <a:custGeom>
              <a:avLst/>
              <a:gdLst/>
              <a:ahLst/>
              <a:cxnLst/>
              <a:rect l="l" t="t" r="r" b="b"/>
              <a:pathLst>
                <a:path w="5149" h="9885" extrusionOk="0">
                  <a:moveTo>
                    <a:pt x="0" y="0"/>
                  </a:moveTo>
                  <a:lnTo>
                    <a:pt x="0" y="0"/>
                  </a:lnTo>
                  <a:cubicBezTo>
                    <a:pt x="162" y="3302"/>
                    <a:pt x="349" y="6629"/>
                    <a:pt x="898" y="9884"/>
                  </a:cubicBezTo>
                  <a:cubicBezTo>
                    <a:pt x="1283" y="9826"/>
                    <a:pt x="1670" y="9799"/>
                    <a:pt x="2058" y="9799"/>
                  </a:cubicBezTo>
                  <a:cubicBezTo>
                    <a:pt x="2341" y="9799"/>
                    <a:pt x="2624" y="9814"/>
                    <a:pt x="2907" y="9840"/>
                  </a:cubicBezTo>
                  <a:cubicBezTo>
                    <a:pt x="2952" y="8136"/>
                    <a:pt x="3846" y="6281"/>
                    <a:pt x="5149" y="4889"/>
                  </a:cubicBezTo>
                  <a:cubicBezTo>
                    <a:pt x="5146" y="4884"/>
                    <a:pt x="5141" y="4879"/>
                    <a:pt x="5139" y="4875"/>
                  </a:cubicBezTo>
                  <a:cubicBezTo>
                    <a:pt x="4203" y="2687"/>
                    <a:pt x="2236" y="789"/>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5"/>
            <p:cNvSpPr/>
            <p:nvPr/>
          </p:nvSpPr>
          <p:spPr>
            <a:xfrm>
              <a:off x="647264" y="3569237"/>
              <a:ext cx="212875" cy="418805"/>
            </a:xfrm>
            <a:custGeom>
              <a:avLst/>
              <a:gdLst/>
              <a:ahLst/>
              <a:cxnLst/>
              <a:rect l="l" t="t" r="r" b="b"/>
              <a:pathLst>
                <a:path w="4230" h="8322" extrusionOk="0">
                  <a:moveTo>
                    <a:pt x="9" y="0"/>
                  </a:moveTo>
                  <a:cubicBezTo>
                    <a:pt x="4" y="894"/>
                    <a:pt x="0" y="1788"/>
                    <a:pt x="4" y="2683"/>
                  </a:cubicBezTo>
                  <a:cubicBezTo>
                    <a:pt x="10" y="4346"/>
                    <a:pt x="37" y="6005"/>
                    <a:pt x="76" y="7667"/>
                  </a:cubicBezTo>
                  <a:cubicBezTo>
                    <a:pt x="592" y="7822"/>
                    <a:pt x="1135" y="8045"/>
                    <a:pt x="1672" y="8322"/>
                  </a:cubicBezTo>
                  <a:cubicBezTo>
                    <a:pt x="1755" y="6623"/>
                    <a:pt x="2798" y="4798"/>
                    <a:pt x="4230" y="3644"/>
                  </a:cubicBezTo>
                  <a:cubicBezTo>
                    <a:pt x="4190" y="3643"/>
                    <a:pt x="4148" y="3622"/>
                    <a:pt x="4117" y="3571"/>
                  </a:cubicBezTo>
                  <a:cubicBezTo>
                    <a:pt x="3132" y="1887"/>
                    <a:pt x="1730" y="840"/>
                    <a:pt x="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5"/>
            <p:cNvSpPr/>
            <p:nvPr/>
          </p:nvSpPr>
          <p:spPr>
            <a:xfrm>
              <a:off x="-202856" y="1834175"/>
              <a:ext cx="904189" cy="506672"/>
            </a:xfrm>
            <a:custGeom>
              <a:avLst/>
              <a:gdLst/>
              <a:ahLst/>
              <a:cxnLst/>
              <a:rect l="l" t="t" r="r" b="b"/>
              <a:pathLst>
                <a:path w="17967" h="10068" extrusionOk="0">
                  <a:moveTo>
                    <a:pt x="9652" y="0"/>
                  </a:moveTo>
                  <a:cubicBezTo>
                    <a:pt x="8331" y="0"/>
                    <a:pt x="6998" y="287"/>
                    <a:pt x="5699" y="943"/>
                  </a:cubicBezTo>
                  <a:cubicBezTo>
                    <a:pt x="2210" y="2704"/>
                    <a:pt x="753" y="6461"/>
                    <a:pt x="1" y="10068"/>
                  </a:cubicBezTo>
                  <a:cubicBezTo>
                    <a:pt x="1365" y="9284"/>
                    <a:pt x="2720" y="8480"/>
                    <a:pt x="4075" y="7682"/>
                  </a:cubicBezTo>
                  <a:cubicBezTo>
                    <a:pt x="4103" y="7665"/>
                    <a:pt x="4130" y="7658"/>
                    <a:pt x="4156" y="7658"/>
                  </a:cubicBezTo>
                  <a:cubicBezTo>
                    <a:pt x="4247" y="7658"/>
                    <a:pt x="4313" y="7753"/>
                    <a:pt x="4279" y="7854"/>
                  </a:cubicBezTo>
                  <a:cubicBezTo>
                    <a:pt x="4170" y="8179"/>
                    <a:pt x="4060" y="8501"/>
                    <a:pt x="3951" y="8826"/>
                  </a:cubicBezTo>
                  <a:cubicBezTo>
                    <a:pt x="5491" y="7784"/>
                    <a:pt x="7101" y="6866"/>
                    <a:pt x="8782" y="6073"/>
                  </a:cubicBezTo>
                  <a:cubicBezTo>
                    <a:pt x="8800" y="6064"/>
                    <a:pt x="8818" y="6060"/>
                    <a:pt x="8834" y="6060"/>
                  </a:cubicBezTo>
                  <a:cubicBezTo>
                    <a:pt x="8927" y="6060"/>
                    <a:pt x="8991" y="6178"/>
                    <a:pt x="8953" y="6262"/>
                  </a:cubicBezTo>
                  <a:cubicBezTo>
                    <a:pt x="8823" y="6562"/>
                    <a:pt x="8676" y="6817"/>
                    <a:pt x="8494" y="7052"/>
                  </a:cubicBezTo>
                  <a:cubicBezTo>
                    <a:pt x="9190" y="6742"/>
                    <a:pt x="9898" y="6469"/>
                    <a:pt x="10629" y="6241"/>
                  </a:cubicBezTo>
                  <a:cubicBezTo>
                    <a:pt x="10645" y="6235"/>
                    <a:pt x="10660" y="6233"/>
                    <a:pt x="10674" y="6233"/>
                  </a:cubicBezTo>
                  <a:cubicBezTo>
                    <a:pt x="10750" y="6233"/>
                    <a:pt x="10803" y="6300"/>
                    <a:pt x="10810" y="6368"/>
                  </a:cubicBezTo>
                  <a:cubicBezTo>
                    <a:pt x="11733" y="5896"/>
                    <a:pt x="12731" y="5619"/>
                    <a:pt x="13783" y="5619"/>
                  </a:cubicBezTo>
                  <a:cubicBezTo>
                    <a:pt x="14062" y="5619"/>
                    <a:pt x="14345" y="5638"/>
                    <a:pt x="14631" y="5679"/>
                  </a:cubicBezTo>
                  <a:cubicBezTo>
                    <a:pt x="14860" y="5069"/>
                    <a:pt x="15244" y="4521"/>
                    <a:pt x="15774" y="4131"/>
                  </a:cubicBezTo>
                  <a:cubicBezTo>
                    <a:pt x="16371" y="3692"/>
                    <a:pt x="17083" y="3485"/>
                    <a:pt x="17796" y="3485"/>
                  </a:cubicBezTo>
                  <a:cubicBezTo>
                    <a:pt x="17853" y="3485"/>
                    <a:pt x="17910" y="3486"/>
                    <a:pt x="17966" y="3489"/>
                  </a:cubicBezTo>
                  <a:cubicBezTo>
                    <a:pt x="15619" y="1492"/>
                    <a:pt x="12666" y="0"/>
                    <a:pt x="965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5"/>
            <p:cNvSpPr/>
            <p:nvPr/>
          </p:nvSpPr>
          <p:spPr>
            <a:xfrm>
              <a:off x="13486" y="2130431"/>
              <a:ext cx="612355" cy="1000914"/>
            </a:xfrm>
            <a:custGeom>
              <a:avLst/>
              <a:gdLst/>
              <a:ahLst/>
              <a:cxnLst/>
              <a:rect l="l" t="t" r="r" b="b"/>
              <a:pathLst>
                <a:path w="12168" h="19889" extrusionOk="0">
                  <a:moveTo>
                    <a:pt x="9698" y="1"/>
                  </a:moveTo>
                  <a:cubicBezTo>
                    <a:pt x="5394" y="1"/>
                    <a:pt x="2036" y="4473"/>
                    <a:pt x="1058" y="8296"/>
                  </a:cubicBezTo>
                  <a:cubicBezTo>
                    <a:pt x="1" y="12425"/>
                    <a:pt x="1264" y="16834"/>
                    <a:pt x="4188" y="19889"/>
                  </a:cubicBezTo>
                  <a:cubicBezTo>
                    <a:pt x="4482" y="18044"/>
                    <a:pt x="4774" y="16198"/>
                    <a:pt x="5071" y="14355"/>
                  </a:cubicBezTo>
                  <a:cubicBezTo>
                    <a:pt x="5081" y="14284"/>
                    <a:pt x="5148" y="14244"/>
                    <a:pt x="5213" y="14244"/>
                  </a:cubicBezTo>
                  <a:cubicBezTo>
                    <a:pt x="5268" y="14244"/>
                    <a:pt x="5321" y="14272"/>
                    <a:pt x="5337" y="14333"/>
                  </a:cubicBezTo>
                  <a:cubicBezTo>
                    <a:pt x="5456" y="14780"/>
                    <a:pt x="5610" y="15181"/>
                    <a:pt x="5816" y="15580"/>
                  </a:cubicBezTo>
                  <a:cubicBezTo>
                    <a:pt x="6439" y="13509"/>
                    <a:pt x="7058" y="11441"/>
                    <a:pt x="7678" y="9371"/>
                  </a:cubicBezTo>
                  <a:cubicBezTo>
                    <a:pt x="7698" y="9304"/>
                    <a:pt x="7766" y="9261"/>
                    <a:pt x="7829" y="9261"/>
                  </a:cubicBezTo>
                  <a:cubicBezTo>
                    <a:pt x="7878" y="9261"/>
                    <a:pt x="7924" y="9287"/>
                    <a:pt x="7941" y="9350"/>
                  </a:cubicBezTo>
                  <a:cubicBezTo>
                    <a:pt x="8034" y="9681"/>
                    <a:pt x="8124" y="10012"/>
                    <a:pt x="8216" y="10344"/>
                  </a:cubicBezTo>
                  <a:cubicBezTo>
                    <a:pt x="8661" y="8946"/>
                    <a:pt x="9238" y="7612"/>
                    <a:pt x="9963" y="6328"/>
                  </a:cubicBezTo>
                  <a:cubicBezTo>
                    <a:pt x="9991" y="6278"/>
                    <a:pt x="10039" y="6255"/>
                    <a:pt x="10087" y="6255"/>
                  </a:cubicBezTo>
                  <a:cubicBezTo>
                    <a:pt x="10166" y="6255"/>
                    <a:pt x="10244" y="6318"/>
                    <a:pt x="10227" y="6419"/>
                  </a:cubicBezTo>
                  <a:cubicBezTo>
                    <a:pt x="10234" y="6575"/>
                    <a:pt x="10238" y="6734"/>
                    <a:pt x="10248" y="6892"/>
                  </a:cubicBezTo>
                  <a:cubicBezTo>
                    <a:pt x="10739" y="5932"/>
                    <a:pt x="11373" y="5086"/>
                    <a:pt x="12168" y="4329"/>
                  </a:cubicBezTo>
                  <a:cubicBezTo>
                    <a:pt x="11565" y="4075"/>
                    <a:pt x="11036" y="3666"/>
                    <a:pt x="10660" y="3112"/>
                  </a:cubicBezTo>
                  <a:cubicBezTo>
                    <a:pt x="10057" y="2219"/>
                    <a:pt x="9941" y="1055"/>
                    <a:pt x="10256" y="26"/>
                  </a:cubicBezTo>
                  <a:cubicBezTo>
                    <a:pt x="10068" y="9"/>
                    <a:pt x="9882" y="1"/>
                    <a:pt x="96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5"/>
            <p:cNvSpPr/>
            <p:nvPr/>
          </p:nvSpPr>
          <p:spPr>
            <a:xfrm>
              <a:off x="-221375" y="1443310"/>
              <a:ext cx="1657555" cy="3748307"/>
            </a:xfrm>
            <a:custGeom>
              <a:avLst/>
              <a:gdLst/>
              <a:ahLst/>
              <a:cxnLst/>
              <a:rect l="l" t="t" r="r" b="b"/>
              <a:pathLst>
                <a:path w="32937" h="74482" extrusionOk="0">
                  <a:moveTo>
                    <a:pt x="18174" y="11597"/>
                  </a:moveTo>
                  <a:cubicBezTo>
                    <a:pt x="19062" y="11597"/>
                    <a:pt x="19951" y="11959"/>
                    <a:pt x="20627" y="12553"/>
                  </a:cubicBezTo>
                  <a:cubicBezTo>
                    <a:pt x="20627" y="12553"/>
                    <a:pt x="20626" y="12553"/>
                    <a:pt x="20626" y="12555"/>
                  </a:cubicBezTo>
                  <a:cubicBezTo>
                    <a:pt x="20590" y="12613"/>
                    <a:pt x="20646" y="12667"/>
                    <a:pt x="20701" y="12667"/>
                  </a:cubicBezTo>
                  <a:cubicBezTo>
                    <a:pt x="20705" y="12667"/>
                    <a:pt x="20709" y="12667"/>
                    <a:pt x="20713" y="12666"/>
                  </a:cubicBezTo>
                  <a:lnTo>
                    <a:pt x="20713" y="12666"/>
                  </a:lnTo>
                  <a:cubicBezTo>
                    <a:pt x="20700" y="12721"/>
                    <a:pt x="20712" y="12781"/>
                    <a:pt x="20761" y="12830"/>
                  </a:cubicBezTo>
                  <a:cubicBezTo>
                    <a:pt x="21248" y="13340"/>
                    <a:pt x="21504" y="13947"/>
                    <a:pt x="21564" y="14561"/>
                  </a:cubicBezTo>
                  <a:cubicBezTo>
                    <a:pt x="21617" y="14144"/>
                    <a:pt x="21608" y="13797"/>
                    <a:pt x="21257" y="13396"/>
                  </a:cubicBezTo>
                  <a:cubicBezTo>
                    <a:pt x="21051" y="13160"/>
                    <a:pt x="21018" y="12905"/>
                    <a:pt x="21091" y="12672"/>
                  </a:cubicBezTo>
                  <a:cubicBezTo>
                    <a:pt x="21058" y="12634"/>
                    <a:pt x="21028" y="12596"/>
                    <a:pt x="20993" y="12560"/>
                  </a:cubicBezTo>
                  <a:cubicBezTo>
                    <a:pt x="20973" y="12539"/>
                    <a:pt x="20952" y="12527"/>
                    <a:pt x="20929" y="12518"/>
                  </a:cubicBezTo>
                  <a:cubicBezTo>
                    <a:pt x="20922" y="12510"/>
                    <a:pt x="20915" y="12500"/>
                    <a:pt x="20905" y="12493"/>
                  </a:cubicBezTo>
                  <a:cubicBezTo>
                    <a:pt x="21433" y="11980"/>
                    <a:pt x="22036" y="11758"/>
                    <a:pt x="22631" y="11758"/>
                  </a:cubicBezTo>
                  <a:cubicBezTo>
                    <a:pt x="24161" y="11758"/>
                    <a:pt x="25631" y="13226"/>
                    <a:pt x="25591" y="14989"/>
                  </a:cubicBezTo>
                  <a:cubicBezTo>
                    <a:pt x="25556" y="16708"/>
                    <a:pt x="24301" y="17697"/>
                    <a:pt x="22920" y="17697"/>
                  </a:cubicBezTo>
                  <a:cubicBezTo>
                    <a:pt x="22306" y="17697"/>
                    <a:pt x="21667" y="17501"/>
                    <a:pt x="21099" y="17087"/>
                  </a:cubicBezTo>
                  <a:cubicBezTo>
                    <a:pt x="21381" y="16763"/>
                    <a:pt x="21593" y="16399"/>
                    <a:pt x="21735" y="16012"/>
                  </a:cubicBezTo>
                  <a:cubicBezTo>
                    <a:pt x="21614" y="15880"/>
                    <a:pt x="21532" y="15710"/>
                    <a:pt x="21497" y="15527"/>
                  </a:cubicBezTo>
                  <a:cubicBezTo>
                    <a:pt x="21265" y="16516"/>
                    <a:pt x="20538" y="17402"/>
                    <a:pt x="19457" y="17773"/>
                  </a:cubicBezTo>
                  <a:cubicBezTo>
                    <a:pt x="19115" y="17890"/>
                    <a:pt x="18754" y="17946"/>
                    <a:pt x="18391" y="17946"/>
                  </a:cubicBezTo>
                  <a:cubicBezTo>
                    <a:pt x="17112" y="17946"/>
                    <a:pt x="15819" y="17246"/>
                    <a:pt x="15340" y="16022"/>
                  </a:cubicBezTo>
                  <a:cubicBezTo>
                    <a:pt x="15190" y="15641"/>
                    <a:pt x="15119" y="15234"/>
                    <a:pt x="15117" y="14825"/>
                  </a:cubicBezTo>
                  <a:cubicBezTo>
                    <a:pt x="14973" y="14187"/>
                    <a:pt x="15091" y="13465"/>
                    <a:pt x="15364" y="12898"/>
                  </a:cubicBezTo>
                  <a:cubicBezTo>
                    <a:pt x="15719" y="12158"/>
                    <a:pt x="16430" y="11840"/>
                    <a:pt x="17203" y="11751"/>
                  </a:cubicBezTo>
                  <a:cubicBezTo>
                    <a:pt x="17519" y="11646"/>
                    <a:pt x="17847" y="11597"/>
                    <a:pt x="18174" y="11597"/>
                  </a:cubicBezTo>
                  <a:close/>
                  <a:moveTo>
                    <a:pt x="22513" y="18161"/>
                  </a:moveTo>
                  <a:cubicBezTo>
                    <a:pt x="22528" y="18162"/>
                    <a:pt x="22542" y="18164"/>
                    <a:pt x="22557" y="18165"/>
                  </a:cubicBezTo>
                  <a:lnTo>
                    <a:pt x="22557" y="18165"/>
                  </a:lnTo>
                  <a:cubicBezTo>
                    <a:pt x="22541" y="18165"/>
                    <a:pt x="22526" y="18168"/>
                    <a:pt x="22512" y="18174"/>
                  </a:cubicBezTo>
                  <a:cubicBezTo>
                    <a:pt x="22512" y="18170"/>
                    <a:pt x="22512" y="18165"/>
                    <a:pt x="22513" y="18161"/>
                  </a:cubicBezTo>
                  <a:close/>
                  <a:moveTo>
                    <a:pt x="28358" y="1"/>
                  </a:moveTo>
                  <a:cubicBezTo>
                    <a:pt x="28189" y="55"/>
                    <a:pt x="28021" y="114"/>
                    <a:pt x="27856" y="173"/>
                  </a:cubicBezTo>
                  <a:cubicBezTo>
                    <a:pt x="29167" y="568"/>
                    <a:pt x="30432" y="1163"/>
                    <a:pt x="31597" y="1879"/>
                  </a:cubicBezTo>
                  <a:cubicBezTo>
                    <a:pt x="29969" y="2384"/>
                    <a:pt x="28343" y="2892"/>
                    <a:pt x="26718" y="3398"/>
                  </a:cubicBezTo>
                  <a:cubicBezTo>
                    <a:pt x="26571" y="3443"/>
                    <a:pt x="26598" y="3659"/>
                    <a:pt x="26740" y="3689"/>
                  </a:cubicBezTo>
                  <a:cubicBezTo>
                    <a:pt x="27089" y="3759"/>
                    <a:pt x="27412" y="3866"/>
                    <a:pt x="27727" y="4015"/>
                  </a:cubicBezTo>
                  <a:cubicBezTo>
                    <a:pt x="26010" y="4860"/>
                    <a:pt x="24320" y="5755"/>
                    <a:pt x="22661" y="6707"/>
                  </a:cubicBezTo>
                  <a:cubicBezTo>
                    <a:pt x="22561" y="6765"/>
                    <a:pt x="22595" y="6912"/>
                    <a:pt x="22681" y="6958"/>
                  </a:cubicBezTo>
                  <a:cubicBezTo>
                    <a:pt x="22937" y="7104"/>
                    <a:pt x="23192" y="7251"/>
                    <a:pt x="23448" y="7395"/>
                  </a:cubicBezTo>
                  <a:cubicBezTo>
                    <a:pt x="22839" y="7787"/>
                    <a:pt x="22227" y="8180"/>
                    <a:pt x="21618" y="8572"/>
                  </a:cubicBezTo>
                  <a:cubicBezTo>
                    <a:pt x="21533" y="8627"/>
                    <a:pt x="21539" y="8778"/>
                    <a:pt x="21638" y="8818"/>
                  </a:cubicBezTo>
                  <a:cubicBezTo>
                    <a:pt x="21916" y="8928"/>
                    <a:pt x="22196" y="9039"/>
                    <a:pt x="22474" y="9147"/>
                  </a:cubicBezTo>
                  <a:cubicBezTo>
                    <a:pt x="21641" y="9987"/>
                    <a:pt x="20953" y="10972"/>
                    <a:pt x="20469" y="12066"/>
                  </a:cubicBezTo>
                  <a:cubicBezTo>
                    <a:pt x="19935" y="11626"/>
                    <a:pt x="19273" y="11358"/>
                    <a:pt x="18590" y="11277"/>
                  </a:cubicBezTo>
                  <a:cubicBezTo>
                    <a:pt x="18587" y="11262"/>
                    <a:pt x="18580" y="11243"/>
                    <a:pt x="18566" y="11229"/>
                  </a:cubicBezTo>
                  <a:cubicBezTo>
                    <a:pt x="18146" y="10797"/>
                    <a:pt x="17693" y="10393"/>
                    <a:pt x="17215" y="10021"/>
                  </a:cubicBezTo>
                  <a:cubicBezTo>
                    <a:pt x="17191" y="9973"/>
                    <a:pt x="17168" y="9926"/>
                    <a:pt x="17143" y="9878"/>
                  </a:cubicBezTo>
                  <a:cubicBezTo>
                    <a:pt x="16582" y="9871"/>
                    <a:pt x="16135" y="9529"/>
                    <a:pt x="15791" y="9062"/>
                  </a:cubicBezTo>
                  <a:cubicBezTo>
                    <a:pt x="15364" y="8813"/>
                    <a:pt x="14926" y="8588"/>
                    <a:pt x="14474" y="8390"/>
                  </a:cubicBezTo>
                  <a:lnTo>
                    <a:pt x="14474" y="8390"/>
                  </a:lnTo>
                  <a:cubicBezTo>
                    <a:pt x="14733" y="8607"/>
                    <a:pt x="14975" y="8852"/>
                    <a:pt x="15199" y="9131"/>
                  </a:cubicBezTo>
                  <a:cubicBezTo>
                    <a:pt x="16318" y="9710"/>
                    <a:pt x="17376" y="10440"/>
                    <a:pt x="18334" y="11254"/>
                  </a:cubicBezTo>
                  <a:cubicBezTo>
                    <a:pt x="18277" y="11252"/>
                    <a:pt x="18220" y="11251"/>
                    <a:pt x="18163" y="11251"/>
                  </a:cubicBezTo>
                  <a:cubicBezTo>
                    <a:pt x="17450" y="11251"/>
                    <a:pt x="16739" y="11456"/>
                    <a:pt x="16142" y="11897"/>
                  </a:cubicBezTo>
                  <a:cubicBezTo>
                    <a:pt x="15612" y="12287"/>
                    <a:pt x="15228" y="12833"/>
                    <a:pt x="14998" y="13444"/>
                  </a:cubicBezTo>
                  <a:cubicBezTo>
                    <a:pt x="14711" y="13403"/>
                    <a:pt x="14428" y="13384"/>
                    <a:pt x="14148" y="13384"/>
                  </a:cubicBezTo>
                  <a:cubicBezTo>
                    <a:pt x="13098" y="13384"/>
                    <a:pt x="12101" y="13661"/>
                    <a:pt x="11178" y="14132"/>
                  </a:cubicBezTo>
                  <a:cubicBezTo>
                    <a:pt x="11170" y="14065"/>
                    <a:pt x="11118" y="13998"/>
                    <a:pt x="11040" y="13998"/>
                  </a:cubicBezTo>
                  <a:cubicBezTo>
                    <a:pt x="11026" y="13998"/>
                    <a:pt x="11011" y="14000"/>
                    <a:pt x="10996" y="14005"/>
                  </a:cubicBezTo>
                  <a:cubicBezTo>
                    <a:pt x="10266" y="14235"/>
                    <a:pt x="9558" y="14506"/>
                    <a:pt x="8862" y="14817"/>
                  </a:cubicBezTo>
                  <a:cubicBezTo>
                    <a:pt x="9044" y="14582"/>
                    <a:pt x="9191" y="14328"/>
                    <a:pt x="9321" y="14026"/>
                  </a:cubicBezTo>
                  <a:cubicBezTo>
                    <a:pt x="9358" y="13942"/>
                    <a:pt x="9295" y="13826"/>
                    <a:pt x="9203" y="13826"/>
                  </a:cubicBezTo>
                  <a:cubicBezTo>
                    <a:pt x="9186" y="13826"/>
                    <a:pt x="9168" y="13830"/>
                    <a:pt x="9150" y="13838"/>
                  </a:cubicBezTo>
                  <a:cubicBezTo>
                    <a:pt x="7469" y="14632"/>
                    <a:pt x="5859" y="15549"/>
                    <a:pt x="4318" y="16591"/>
                  </a:cubicBezTo>
                  <a:cubicBezTo>
                    <a:pt x="4428" y="16266"/>
                    <a:pt x="4536" y="15945"/>
                    <a:pt x="4647" y="15620"/>
                  </a:cubicBezTo>
                  <a:cubicBezTo>
                    <a:pt x="4681" y="15518"/>
                    <a:pt x="4615" y="15424"/>
                    <a:pt x="4524" y="15424"/>
                  </a:cubicBezTo>
                  <a:cubicBezTo>
                    <a:pt x="4498" y="15424"/>
                    <a:pt x="4471" y="15431"/>
                    <a:pt x="4443" y="15448"/>
                  </a:cubicBezTo>
                  <a:cubicBezTo>
                    <a:pt x="3088" y="16245"/>
                    <a:pt x="1733" y="17050"/>
                    <a:pt x="369" y="17834"/>
                  </a:cubicBezTo>
                  <a:cubicBezTo>
                    <a:pt x="431" y="17533"/>
                    <a:pt x="500" y="17231"/>
                    <a:pt x="573" y="16930"/>
                  </a:cubicBezTo>
                  <a:lnTo>
                    <a:pt x="573" y="16930"/>
                  </a:lnTo>
                  <a:cubicBezTo>
                    <a:pt x="543" y="16934"/>
                    <a:pt x="512" y="16935"/>
                    <a:pt x="481" y="16935"/>
                  </a:cubicBezTo>
                  <a:cubicBezTo>
                    <a:pt x="391" y="16935"/>
                    <a:pt x="301" y="16920"/>
                    <a:pt x="213" y="16890"/>
                  </a:cubicBezTo>
                  <a:cubicBezTo>
                    <a:pt x="130" y="17294"/>
                    <a:pt x="64" y="17701"/>
                    <a:pt x="13" y="18102"/>
                  </a:cubicBezTo>
                  <a:cubicBezTo>
                    <a:pt x="0" y="18202"/>
                    <a:pt x="75" y="18276"/>
                    <a:pt x="161" y="18276"/>
                  </a:cubicBezTo>
                  <a:cubicBezTo>
                    <a:pt x="188" y="18276"/>
                    <a:pt x="216" y="18269"/>
                    <a:pt x="243" y="18253"/>
                  </a:cubicBezTo>
                  <a:cubicBezTo>
                    <a:pt x="1581" y="17445"/>
                    <a:pt x="2930" y="16658"/>
                    <a:pt x="4277" y="15866"/>
                  </a:cubicBezTo>
                  <a:lnTo>
                    <a:pt x="4277" y="15866"/>
                  </a:lnTo>
                  <a:lnTo>
                    <a:pt x="3932" y="16876"/>
                  </a:lnTo>
                  <a:cubicBezTo>
                    <a:pt x="3899" y="16971"/>
                    <a:pt x="3966" y="17077"/>
                    <a:pt x="4056" y="17077"/>
                  </a:cubicBezTo>
                  <a:cubicBezTo>
                    <a:pt x="4081" y="17077"/>
                    <a:pt x="4108" y="17069"/>
                    <a:pt x="4135" y="17050"/>
                  </a:cubicBezTo>
                  <a:cubicBezTo>
                    <a:pt x="5655" y="15998"/>
                    <a:pt x="7239" y="15071"/>
                    <a:pt x="8900" y="14265"/>
                  </a:cubicBezTo>
                  <a:lnTo>
                    <a:pt x="8900" y="14265"/>
                  </a:lnTo>
                  <a:cubicBezTo>
                    <a:pt x="8717" y="14595"/>
                    <a:pt x="8487" y="14876"/>
                    <a:pt x="8178" y="15141"/>
                  </a:cubicBezTo>
                  <a:cubicBezTo>
                    <a:pt x="8085" y="15221"/>
                    <a:pt x="8133" y="15400"/>
                    <a:pt x="8247" y="15400"/>
                  </a:cubicBezTo>
                  <a:cubicBezTo>
                    <a:pt x="8264" y="15400"/>
                    <a:pt x="8284" y="15395"/>
                    <a:pt x="8305" y="15385"/>
                  </a:cubicBezTo>
                  <a:cubicBezTo>
                    <a:pt x="9081" y="15000"/>
                    <a:pt x="9876" y="14677"/>
                    <a:pt x="10696" y="14399"/>
                  </a:cubicBezTo>
                  <a:lnTo>
                    <a:pt x="10696" y="14399"/>
                  </a:lnTo>
                  <a:cubicBezTo>
                    <a:pt x="10535" y="14496"/>
                    <a:pt x="10377" y="14599"/>
                    <a:pt x="10222" y="14706"/>
                  </a:cubicBezTo>
                  <a:cubicBezTo>
                    <a:pt x="10521" y="14629"/>
                    <a:pt x="10823" y="14567"/>
                    <a:pt x="11131" y="14524"/>
                  </a:cubicBezTo>
                  <a:cubicBezTo>
                    <a:pt x="12122" y="13977"/>
                    <a:pt x="13210" y="13654"/>
                    <a:pt x="14367" y="13654"/>
                  </a:cubicBezTo>
                  <a:cubicBezTo>
                    <a:pt x="14550" y="13654"/>
                    <a:pt x="14735" y="13662"/>
                    <a:pt x="14922" y="13679"/>
                  </a:cubicBezTo>
                  <a:cubicBezTo>
                    <a:pt x="14607" y="14708"/>
                    <a:pt x="14721" y="15873"/>
                    <a:pt x="15326" y="16765"/>
                  </a:cubicBezTo>
                  <a:cubicBezTo>
                    <a:pt x="15701" y="17320"/>
                    <a:pt x="16231" y="17729"/>
                    <a:pt x="16832" y="17983"/>
                  </a:cubicBezTo>
                  <a:cubicBezTo>
                    <a:pt x="16039" y="18740"/>
                    <a:pt x="15405" y="19586"/>
                    <a:pt x="14912" y="20546"/>
                  </a:cubicBezTo>
                  <a:cubicBezTo>
                    <a:pt x="14903" y="20386"/>
                    <a:pt x="14898" y="20229"/>
                    <a:pt x="14891" y="20073"/>
                  </a:cubicBezTo>
                  <a:cubicBezTo>
                    <a:pt x="14908" y="19972"/>
                    <a:pt x="14831" y="19909"/>
                    <a:pt x="14752" y="19909"/>
                  </a:cubicBezTo>
                  <a:cubicBezTo>
                    <a:pt x="14705" y="19909"/>
                    <a:pt x="14657" y="19932"/>
                    <a:pt x="14628" y="19982"/>
                  </a:cubicBezTo>
                  <a:cubicBezTo>
                    <a:pt x="13902" y="21266"/>
                    <a:pt x="13326" y="22600"/>
                    <a:pt x="12882" y="23998"/>
                  </a:cubicBezTo>
                  <a:cubicBezTo>
                    <a:pt x="12790" y="23666"/>
                    <a:pt x="12700" y="23335"/>
                    <a:pt x="12606" y="23004"/>
                  </a:cubicBezTo>
                  <a:cubicBezTo>
                    <a:pt x="12589" y="22941"/>
                    <a:pt x="12543" y="22915"/>
                    <a:pt x="12494" y="22915"/>
                  </a:cubicBezTo>
                  <a:cubicBezTo>
                    <a:pt x="12431" y="22915"/>
                    <a:pt x="12362" y="22958"/>
                    <a:pt x="12342" y="23025"/>
                  </a:cubicBezTo>
                  <a:cubicBezTo>
                    <a:pt x="11724" y="25095"/>
                    <a:pt x="11104" y="27163"/>
                    <a:pt x="10482" y="29234"/>
                  </a:cubicBezTo>
                  <a:cubicBezTo>
                    <a:pt x="10274" y="28835"/>
                    <a:pt x="10122" y="28434"/>
                    <a:pt x="10003" y="27987"/>
                  </a:cubicBezTo>
                  <a:cubicBezTo>
                    <a:pt x="9986" y="27926"/>
                    <a:pt x="9933" y="27898"/>
                    <a:pt x="9879" y="27898"/>
                  </a:cubicBezTo>
                  <a:cubicBezTo>
                    <a:pt x="9814" y="27898"/>
                    <a:pt x="9747" y="27938"/>
                    <a:pt x="9736" y="28009"/>
                  </a:cubicBezTo>
                  <a:cubicBezTo>
                    <a:pt x="9440" y="29852"/>
                    <a:pt x="9147" y="31698"/>
                    <a:pt x="8854" y="33543"/>
                  </a:cubicBezTo>
                  <a:cubicBezTo>
                    <a:pt x="8679" y="33359"/>
                    <a:pt x="8509" y="33173"/>
                    <a:pt x="8347" y="32980"/>
                  </a:cubicBezTo>
                  <a:lnTo>
                    <a:pt x="8279" y="33314"/>
                  </a:lnTo>
                  <a:cubicBezTo>
                    <a:pt x="8275" y="33328"/>
                    <a:pt x="8269" y="33342"/>
                    <a:pt x="8266" y="33357"/>
                  </a:cubicBezTo>
                  <a:cubicBezTo>
                    <a:pt x="8456" y="33571"/>
                    <a:pt x="8653" y="33780"/>
                    <a:pt x="8855" y="33982"/>
                  </a:cubicBezTo>
                  <a:cubicBezTo>
                    <a:pt x="8882" y="34009"/>
                    <a:pt x="8916" y="34021"/>
                    <a:pt x="8950" y="34021"/>
                  </a:cubicBezTo>
                  <a:cubicBezTo>
                    <a:pt x="9021" y="34021"/>
                    <a:pt x="9093" y="33970"/>
                    <a:pt x="9107" y="33896"/>
                  </a:cubicBezTo>
                  <a:cubicBezTo>
                    <a:pt x="9378" y="32142"/>
                    <a:pt x="9650" y="30388"/>
                    <a:pt x="9920" y="28634"/>
                  </a:cubicBezTo>
                  <a:cubicBezTo>
                    <a:pt x="10048" y="28990"/>
                    <a:pt x="10208" y="29333"/>
                    <a:pt x="10404" y="29669"/>
                  </a:cubicBezTo>
                  <a:cubicBezTo>
                    <a:pt x="10429" y="29712"/>
                    <a:pt x="10466" y="29730"/>
                    <a:pt x="10504" y="29730"/>
                  </a:cubicBezTo>
                  <a:cubicBezTo>
                    <a:pt x="10567" y="29730"/>
                    <a:pt x="10632" y="29682"/>
                    <a:pt x="10652" y="29618"/>
                  </a:cubicBezTo>
                  <a:cubicBezTo>
                    <a:pt x="11258" y="27596"/>
                    <a:pt x="11865" y="25572"/>
                    <a:pt x="12472" y="23547"/>
                  </a:cubicBezTo>
                  <a:cubicBezTo>
                    <a:pt x="12561" y="23878"/>
                    <a:pt x="12653" y="24205"/>
                    <a:pt x="12742" y="24536"/>
                  </a:cubicBezTo>
                  <a:cubicBezTo>
                    <a:pt x="12760" y="24600"/>
                    <a:pt x="12806" y="24627"/>
                    <a:pt x="12856" y="24627"/>
                  </a:cubicBezTo>
                  <a:cubicBezTo>
                    <a:pt x="12919" y="24627"/>
                    <a:pt x="12988" y="24582"/>
                    <a:pt x="13006" y="24514"/>
                  </a:cubicBezTo>
                  <a:cubicBezTo>
                    <a:pt x="13404" y="23172"/>
                    <a:pt x="13928" y="21888"/>
                    <a:pt x="14577" y="20657"/>
                  </a:cubicBezTo>
                  <a:cubicBezTo>
                    <a:pt x="14590" y="20813"/>
                    <a:pt x="14618" y="20969"/>
                    <a:pt x="14665" y="21149"/>
                  </a:cubicBezTo>
                  <a:cubicBezTo>
                    <a:pt x="14682" y="21209"/>
                    <a:pt x="14737" y="21239"/>
                    <a:pt x="14793" y="21239"/>
                  </a:cubicBezTo>
                  <a:cubicBezTo>
                    <a:pt x="14846" y="21239"/>
                    <a:pt x="14900" y="21213"/>
                    <a:pt x="14923" y="21161"/>
                  </a:cubicBezTo>
                  <a:cubicBezTo>
                    <a:pt x="15437" y="20011"/>
                    <a:pt x="16140" y="19020"/>
                    <a:pt x="17054" y="18153"/>
                  </a:cubicBezTo>
                  <a:cubicBezTo>
                    <a:pt x="17076" y="18133"/>
                    <a:pt x="17086" y="18109"/>
                    <a:pt x="17090" y="18083"/>
                  </a:cubicBezTo>
                  <a:cubicBezTo>
                    <a:pt x="17453" y="18209"/>
                    <a:pt x="17837" y="18280"/>
                    <a:pt x="18223" y="18295"/>
                  </a:cubicBezTo>
                  <a:cubicBezTo>
                    <a:pt x="18209" y="18435"/>
                    <a:pt x="18197" y="18575"/>
                    <a:pt x="18183" y="18713"/>
                  </a:cubicBezTo>
                  <a:cubicBezTo>
                    <a:pt x="18297" y="18664"/>
                    <a:pt x="18412" y="18613"/>
                    <a:pt x="18525" y="18561"/>
                  </a:cubicBezTo>
                  <a:cubicBezTo>
                    <a:pt x="18525" y="18556"/>
                    <a:pt x="18525" y="18551"/>
                    <a:pt x="18526" y="18548"/>
                  </a:cubicBezTo>
                  <a:cubicBezTo>
                    <a:pt x="18530" y="18549"/>
                    <a:pt x="18533" y="18554"/>
                    <a:pt x="18537" y="18555"/>
                  </a:cubicBezTo>
                  <a:cubicBezTo>
                    <a:pt x="18621" y="18515"/>
                    <a:pt x="18703" y="18476"/>
                    <a:pt x="18785" y="18435"/>
                  </a:cubicBezTo>
                  <a:cubicBezTo>
                    <a:pt x="18707" y="18395"/>
                    <a:pt x="18628" y="18359"/>
                    <a:pt x="18547" y="18323"/>
                  </a:cubicBezTo>
                  <a:cubicBezTo>
                    <a:pt x="18550" y="18315"/>
                    <a:pt x="18550" y="18304"/>
                    <a:pt x="18550" y="18295"/>
                  </a:cubicBezTo>
                  <a:cubicBezTo>
                    <a:pt x="18766" y="18285"/>
                    <a:pt x="18984" y="18257"/>
                    <a:pt x="19195" y="18211"/>
                  </a:cubicBezTo>
                  <a:cubicBezTo>
                    <a:pt x="19393" y="18092"/>
                    <a:pt x="19584" y="17965"/>
                    <a:pt x="19767" y="17817"/>
                  </a:cubicBezTo>
                  <a:cubicBezTo>
                    <a:pt x="19936" y="17681"/>
                    <a:pt x="20109" y="17623"/>
                    <a:pt x="20275" y="17623"/>
                  </a:cubicBezTo>
                  <a:cubicBezTo>
                    <a:pt x="20342" y="17623"/>
                    <a:pt x="20408" y="17633"/>
                    <a:pt x="20472" y="17650"/>
                  </a:cubicBezTo>
                  <a:cubicBezTo>
                    <a:pt x="20613" y="17548"/>
                    <a:pt x="20746" y="17440"/>
                    <a:pt x="20867" y="17323"/>
                  </a:cubicBezTo>
                  <a:cubicBezTo>
                    <a:pt x="21291" y="17787"/>
                    <a:pt x="21785" y="18045"/>
                    <a:pt x="22294" y="18137"/>
                  </a:cubicBezTo>
                  <a:cubicBezTo>
                    <a:pt x="22200" y="19073"/>
                    <a:pt x="22124" y="20012"/>
                    <a:pt x="22067" y="20949"/>
                  </a:cubicBezTo>
                  <a:cubicBezTo>
                    <a:pt x="21795" y="21019"/>
                    <a:pt x="21531" y="21120"/>
                    <a:pt x="21282" y="21252"/>
                  </a:cubicBezTo>
                  <a:cubicBezTo>
                    <a:pt x="21230" y="21123"/>
                    <a:pt x="21172" y="20996"/>
                    <a:pt x="21113" y="20869"/>
                  </a:cubicBezTo>
                  <a:cubicBezTo>
                    <a:pt x="21101" y="21144"/>
                    <a:pt x="21091" y="21421"/>
                    <a:pt x="21082" y="21696"/>
                  </a:cubicBezTo>
                  <a:cubicBezTo>
                    <a:pt x="21370" y="21500"/>
                    <a:pt x="21693" y="21346"/>
                    <a:pt x="22049" y="21247"/>
                  </a:cubicBezTo>
                  <a:lnTo>
                    <a:pt x="22049" y="21247"/>
                  </a:lnTo>
                  <a:cubicBezTo>
                    <a:pt x="21960" y="22775"/>
                    <a:pt x="21915" y="24304"/>
                    <a:pt x="21910" y="25834"/>
                  </a:cubicBezTo>
                  <a:cubicBezTo>
                    <a:pt x="21587" y="25898"/>
                    <a:pt x="21296" y="26015"/>
                    <a:pt x="21035" y="26168"/>
                  </a:cubicBezTo>
                  <a:cubicBezTo>
                    <a:pt x="21035" y="26264"/>
                    <a:pt x="21036" y="26361"/>
                    <a:pt x="21036" y="26456"/>
                  </a:cubicBezTo>
                  <a:cubicBezTo>
                    <a:pt x="21291" y="26290"/>
                    <a:pt x="21576" y="26165"/>
                    <a:pt x="21910" y="26096"/>
                  </a:cubicBezTo>
                  <a:cubicBezTo>
                    <a:pt x="21910" y="27848"/>
                    <a:pt x="21957" y="29601"/>
                    <a:pt x="22049" y="31352"/>
                  </a:cubicBezTo>
                  <a:cubicBezTo>
                    <a:pt x="21721" y="31432"/>
                    <a:pt x="21392" y="31580"/>
                    <a:pt x="21073" y="31770"/>
                  </a:cubicBezTo>
                  <a:cubicBezTo>
                    <a:pt x="21073" y="31895"/>
                    <a:pt x="21073" y="32020"/>
                    <a:pt x="21075" y="32145"/>
                  </a:cubicBezTo>
                  <a:cubicBezTo>
                    <a:pt x="21389" y="31933"/>
                    <a:pt x="21720" y="31751"/>
                    <a:pt x="22063" y="31564"/>
                  </a:cubicBezTo>
                  <a:cubicBezTo>
                    <a:pt x="22190" y="33880"/>
                    <a:pt x="22388" y="36196"/>
                    <a:pt x="22639" y="38510"/>
                  </a:cubicBezTo>
                  <a:cubicBezTo>
                    <a:pt x="22331" y="38587"/>
                    <a:pt x="22035" y="38705"/>
                    <a:pt x="21745" y="38851"/>
                  </a:cubicBezTo>
                  <a:cubicBezTo>
                    <a:pt x="21741" y="38844"/>
                    <a:pt x="21737" y="38837"/>
                    <a:pt x="21731" y="38832"/>
                  </a:cubicBezTo>
                  <a:cubicBezTo>
                    <a:pt x="21673" y="38787"/>
                    <a:pt x="21638" y="38765"/>
                    <a:pt x="21593" y="38765"/>
                  </a:cubicBezTo>
                  <a:cubicBezTo>
                    <a:pt x="21577" y="38765"/>
                    <a:pt x="21560" y="38768"/>
                    <a:pt x="21540" y="38774"/>
                  </a:cubicBezTo>
                  <a:cubicBezTo>
                    <a:pt x="21477" y="38510"/>
                    <a:pt x="21262" y="38058"/>
                    <a:pt x="21114" y="37776"/>
                  </a:cubicBezTo>
                  <a:lnTo>
                    <a:pt x="21114" y="37776"/>
                  </a:lnTo>
                  <a:cubicBezTo>
                    <a:pt x="21117" y="38006"/>
                    <a:pt x="21124" y="38237"/>
                    <a:pt x="21130" y="38469"/>
                  </a:cubicBezTo>
                  <a:cubicBezTo>
                    <a:pt x="21214" y="38652"/>
                    <a:pt x="21296" y="38843"/>
                    <a:pt x="21367" y="39043"/>
                  </a:cubicBezTo>
                  <a:cubicBezTo>
                    <a:pt x="21368" y="39048"/>
                    <a:pt x="21374" y="39053"/>
                    <a:pt x="21375" y="39057"/>
                  </a:cubicBezTo>
                  <a:cubicBezTo>
                    <a:pt x="21298" y="39105"/>
                    <a:pt x="21221" y="39155"/>
                    <a:pt x="21148" y="39209"/>
                  </a:cubicBezTo>
                  <a:cubicBezTo>
                    <a:pt x="21151" y="39353"/>
                    <a:pt x="21152" y="39499"/>
                    <a:pt x="21158" y="39643"/>
                  </a:cubicBezTo>
                  <a:cubicBezTo>
                    <a:pt x="21632" y="39293"/>
                    <a:pt x="22138" y="39004"/>
                    <a:pt x="22659" y="38695"/>
                  </a:cubicBezTo>
                  <a:cubicBezTo>
                    <a:pt x="22884" y="40750"/>
                    <a:pt x="23150" y="42804"/>
                    <a:pt x="23442" y="44856"/>
                  </a:cubicBezTo>
                  <a:cubicBezTo>
                    <a:pt x="22818" y="45022"/>
                    <a:pt x="22221" y="45336"/>
                    <a:pt x="21667" y="45747"/>
                  </a:cubicBezTo>
                  <a:cubicBezTo>
                    <a:pt x="21677" y="45707"/>
                    <a:pt x="21673" y="45665"/>
                    <a:pt x="21649" y="45621"/>
                  </a:cubicBezTo>
                  <a:cubicBezTo>
                    <a:pt x="21579" y="45501"/>
                    <a:pt x="21502" y="45385"/>
                    <a:pt x="21425" y="45267"/>
                  </a:cubicBezTo>
                  <a:lnTo>
                    <a:pt x="21425" y="45267"/>
                  </a:lnTo>
                  <a:cubicBezTo>
                    <a:pt x="21439" y="45471"/>
                    <a:pt x="21449" y="45675"/>
                    <a:pt x="21463" y="45879"/>
                  </a:cubicBezTo>
                  <a:cubicBezTo>
                    <a:pt x="21470" y="45881"/>
                    <a:pt x="21477" y="45886"/>
                    <a:pt x="21484" y="45886"/>
                  </a:cubicBezTo>
                  <a:cubicBezTo>
                    <a:pt x="21477" y="45891"/>
                    <a:pt x="21473" y="45896"/>
                    <a:pt x="21466" y="45903"/>
                  </a:cubicBezTo>
                  <a:cubicBezTo>
                    <a:pt x="21475" y="46064"/>
                    <a:pt x="21488" y="46225"/>
                    <a:pt x="21501" y="46385"/>
                  </a:cubicBezTo>
                  <a:cubicBezTo>
                    <a:pt x="22095" y="45860"/>
                    <a:pt x="22759" y="45445"/>
                    <a:pt x="23466" y="45030"/>
                  </a:cubicBezTo>
                  <a:cubicBezTo>
                    <a:pt x="23859" y="47768"/>
                    <a:pt x="24296" y="50503"/>
                    <a:pt x="24748" y="53229"/>
                  </a:cubicBezTo>
                  <a:cubicBezTo>
                    <a:pt x="23894" y="53380"/>
                    <a:pt x="23157" y="53760"/>
                    <a:pt x="22520" y="54277"/>
                  </a:cubicBezTo>
                  <a:lnTo>
                    <a:pt x="22520" y="54274"/>
                  </a:lnTo>
                  <a:cubicBezTo>
                    <a:pt x="22448" y="54044"/>
                    <a:pt x="22352" y="53822"/>
                    <a:pt x="22242" y="53605"/>
                  </a:cubicBezTo>
                  <a:lnTo>
                    <a:pt x="22242" y="53605"/>
                  </a:lnTo>
                  <a:cubicBezTo>
                    <a:pt x="22277" y="53870"/>
                    <a:pt x="22308" y="54134"/>
                    <a:pt x="22345" y="54400"/>
                  </a:cubicBezTo>
                  <a:cubicBezTo>
                    <a:pt x="22351" y="54403"/>
                    <a:pt x="22356" y="54408"/>
                    <a:pt x="22362" y="54411"/>
                  </a:cubicBezTo>
                  <a:cubicBezTo>
                    <a:pt x="22358" y="54415"/>
                    <a:pt x="22352" y="54418"/>
                    <a:pt x="22349" y="54424"/>
                  </a:cubicBezTo>
                  <a:cubicBezTo>
                    <a:pt x="22352" y="54446"/>
                    <a:pt x="22355" y="54470"/>
                    <a:pt x="22358" y="54493"/>
                  </a:cubicBezTo>
                  <a:cubicBezTo>
                    <a:pt x="22379" y="54640"/>
                    <a:pt x="22402" y="54784"/>
                    <a:pt x="22423" y="54929"/>
                  </a:cubicBezTo>
                  <a:cubicBezTo>
                    <a:pt x="23075" y="54309"/>
                    <a:pt x="23846" y="53797"/>
                    <a:pt x="24781" y="53420"/>
                  </a:cubicBezTo>
                  <a:cubicBezTo>
                    <a:pt x="25196" y="55934"/>
                    <a:pt x="25621" y="58442"/>
                    <a:pt x="26027" y="60939"/>
                  </a:cubicBezTo>
                  <a:cubicBezTo>
                    <a:pt x="25239" y="61141"/>
                    <a:pt x="24476" y="61545"/>
                    <a:pt x="23781" y="62083"/>
                  </a:cubicBezTo>
                  <a:cubicBezTo>
                    <a:pt x="23811" y="62235"/>
                    <a:pt x="23839" y="62388"/>
                    <a:pt x="23867" y="62542"/>
                  </a:cubicBezTo>
                  <a:cubicBezTo>
                    <a:pt x="24538" y="62000"/>
                    <a:pt x="25273" y="61566"/>
                    <a:pt x="26058" y="61127"/>
                  </a:cubicBezTo>
                  <a:cubicBezTo>
                    <a:pt x="26192" y="61957"/>
                    <a:pt x="26325" y="62787"/>
                    <a:pt x="26456" y="63616"/>
                  </a:cubicBezTo>
                  <a:cubicBezTo>
                    <a:pt x="26795" y="65779"/>
                    <a:pt x="27329" y="68494"/>
                    <a:pt x="26658" y="70694"/>
                  </a:cubicBezTo>
                  <a:cubicBezTo>
                    <a:pt x="25957" y="70064"/>
                    <a:pt x="25152" y="69509"/>
                    <a:pt x="24286" y="69062"/>
                  </a:cubicBezTo>
                  <a:cubicBezTo>
                    <a:pt x="24258" y="69186"/>
                    <a:pt x="24226" y="69310"/>
                    <a:pt x="24190" y="69431"/>
                  </a:cubicBezTo>
                  <a:cubicBezTo>
                    <a:pt x="25014" y="69849"/>
                    <a:pt x="25796" y="70384"/>
                    <a:pt x="26534" y="71063"/>
                  </a:cubicBezTo>
                  <a:lnTo>
                    <a:pt x="26534" y="71066"/>
                  </a:lnTo>
                  <a:cubicBezTo>
                    <a:pt x="26198" y="71949"/>
                    <a:pt x="25645" y="72732"/>
                    <a:pt x="24771" y="73344"/>
                  </a:cubicBezTo>
                  <a:cubicBezTo>
                    <a:pt x="24090" y="73820"/>
                    <a:pt x="23309" y="74085"/>
                    <a:pt x="22549" y="74085"/>
                  </a:cubicBezTo>
                  <a:cubicBezTo>
                    <a:pt x="21656" y="74085"/>
                    <a:pt x="20793" y="73719"/>
                    <a:pt x="20157" y="72899"/>
                  </a:cubicBezTo>
                  <a:cubicBezTo>
                    <a:pt x="19958" y="72643"/>
                    <a:pt x="19788" y="72365"/>
                    <a:pt x="19640" y="72072"/>
                  </a:cubicBezTo>
                  <a:cubicBezTo>
                    <a:pt x="19498" y="72049"/>
                    <a:pt x="19352" y="72021"/>
                    <a:pt x="19210" y="71991"/>
                  </a:cubicBezTo>
                  <a:lnTo>
                    <a:pt x="19210" y="71991"/>
                  </a:lnTo>
                  <a:cubicBezTo>
                    <a:pt x="19783" y="73284"/>
                    <a:pt x="20685" y="74322"/>
                    <a:pt x="22197" y="74465"/>
                  </a:cubicBezTo>
                  <a:cubicBezTo>
                    <a:pt x="22321" y="74476"/>
                    <a:pt x="22444" y="74482"/>
                    <a:pt x="22565" y="74482"/>
                  </a:cubicBezTo>
                  <a:cubicBezTo>
                    <a:pt x="24956" y="74482"/>
                    <a:pt x="26746" y="72271"/>
                    <a:pt x="27174" y="70068"/>
                  </a:cubicBezTo>
                  <a:cubicBezTo>
                    <a:pt x="27503" y="68371"/>
                    <a:pt x="27272" y="66623"/>
                    <a:pt x="27018" y="64935"/>
                  </a:cubicBezTo>
                  <a:cubicBezTo>
                    <a:pt x="26712" y="62916"/>
                    <a:pt x="26382" y="60901"/>
                    <a:pt x="26051" y="58885"/>
                  </a:cubicBezTo>
                  <a:cubicBezTo>
                    <a:pt x="25369" y="54698"/>
                    <a:pt x="24668" y="50513"/>
                    <a:pt x="24058" y="46314"/>
                  </a:cubicBezTo>
                  <a:cubicBezTo>
                    <a:pt x="22712" y="37041"/>
                    <a:pt x="21989" y="27783"/>
                    <a:pt x="22500" y="18419"/>
                  </a:cubicBezTo>
                  <a:lnTo>
                    <a:pt x="22500" y="18419"/>
                  </a:lnTo>
                  <a:cubicBezTo>
                    <a:pt x="23325" y="18808"/>
                    <a:pt x="23997" y="19316"/>
                    <a:pt x="24590" y="20008"/>
                  </a:cubicBezTo>
                  <a:cubicBezTo>
                    <a:pt x="24620" y="20043"/>
                    <a:pt x="24660" y="20060"/>
                    <a:pt x="24699" y="20060"/>
                  </a:cubicBezTo>
                  <a:cubicBezTo>
                    <a:pt x="24754" y="20060"/>
                    <a:pt x="24807" y="20024"/>
                    <a:pt x="24826" y="19956"/>
                  </a:cubicBezTo>
                  <a:cubicBezTo>
                    <a:pt x="24886" y="19727"/>
                    <a:pt x="24919" y="19524"/>
                    <a:pt x="24929" y="19310"/>
                  </a:cubicBezTo>
                  <a:cubicBezTo>
                    <a:pt x="25626" y="20157"/>
                    <a:pt x="26197" y="21069"/>
                    <a:pt x="26643" y="22080"/>
                  </a:cubicBezTo>
                  <a:cubicBezTo>
                    <a:pt x="26668" y="22136"/>
                    <a:pt x="26715" y="22163"/>
                    <a:pt x="26762" y="22163"/>
                  </a:cubicBezTo>
                  <a:cubicBezTo>
                    <a:pt x="26816" y="22163"/>
                    <a:pt x="26870" y="22128"/>
                    <a:pt x="26888" y="22062"/>
                  </a:cubicBezTo>
                  <a:cubicBezTo>
                    <a:pt x="26982" y="21740"/>
                    <a:pt x="27073" y="21420"/>
                    <a:pt x="27165" y="21098"/>
                  </a:cubicBezTo>
                  <a:cubicBezTo>
                    <a:pt x="28070" y="22497"/>
                    <a:pt x="28736" y="23999"/>
                    <a:pt x="29167" y="25614"/>
                  </a:cubicBezTo>
                  <a:cubicBezTo>
                    <a:pt x="29182" y="25670"/>
                    <a:pt x="29224" y="25694"/>
                    <a:pt x="29270" y="25694"/>
                  </a:cubicBezTo>
                  <a:cubicBezTo>
                    <a:pt x="29317" y="25694"/>
                    <a:pt x="29368" y="25668"/>
                    <a:pt x="29393" y="25627"/>
                  </a:cubicBezTo>
                  <a:cubicBezTo>
                    <a:pt x="29571" y="25332"/>
                    <a:pt x="29698" y="25044"/>
                    <a:pt x="29791" y="24733"/>
                  </a:cubicBezTo>
                  <a:cubicBezTo>
                    <a:pt x="30328" y="26491"/>
                    <a:pt x="30864" y="28249"/>
                    <a:pt x="31381" y="30011"/>
                  </a:cubicBezTo>
                  <a:cubicBezTo>
                    <a:pt x="31400" y="30075"/>
                    <a:pt x="31461" y="30109"/>
                    <a:pt x="31522" y="30109"/>
                  </a:cubicBezTo>
                  <a:cubicBezTo>
                    <a:pt x="31565" y="30109"/>
                    <a:pt x="31607" y="30092"/>
                    <a:pt x="31635" y="30057"/>
                  </a:cubicBezTo>
                  <a:cubicBezTo>
                    <a:pt x="32143" y="29433"/>
                    <a:pt x="32578" y="28755"/>
                    <a:pt x="32937" y="28038"/>
                  </a:cubicBezTo>
                  <a:cubicBezTo>
                    <a:pt x="32849" y="27945"/>
                    <a:pt x="32779" y="27831"/>
                    <a:pt x="32732" y="27697"/>
                  </a:cubicBezTo>
                  <a:cubicBezTo>
                    <a:pt x="32410" y="28376"/>
                    <a:pt x="32026" y="29025"/>
                    <a:pt x="31577" y="29634"/>
                  </a:cubicBezTo>
                  <a:cubicBezTo>
                    <a:pt x="31004" y="27838"/>
                    <a:pt x="30449" y="26032"/>
                    <a:pt x="29896" y="24226"/>
                  </a:cubicBezTo>
                  <a:cubicBezTo>
                    <a:pt x="29879" y="24173"/>
                    <a:pt x="29833" y="24148"/>
                    <a:pt x="29784" y="24148"/>
                  </a:cubicBezTo>
                  <a:cubicBezTo>
                    <a:pt x="29727" y="24148"/>
                    <a:pt x="29668" y="24183"/>
                    <a:pt x="29657" y="24245"/>
                  </a:cubicBezTo>
                  <a:cubicBezTo>
                    <a:pt x="29591" y="24608"/>
                    <a:pt x="29479" y="24935"/>
                    <a:pt x="29318" y="25250"/>
                  </a:cubicBezTo>
                  <a:cubicBezTo>
                    <a:pt x="28865" y="23626"/>
                    <a:pt x="28169" y="22120"/>
                    <a:pt x="27227" y="20717"/>
                  </a:cubicBezTo>
                  <a:cubicBezTo>
                    <a:pt x="27201" y="20679"/>
                    <a:pt x="27165" y="20663"/>
                    <a:pt x="27129" y="20663"/>
                  </a:cubicBezTo>
                  <a:cubicBezTo>
                    <a:pt x="27072" y="20663"/>
                    <a:pt x="27014" y="20704"/>
                    <a:pt x="26996" y="20765"/>
                  </a:cubicBezTo>
                  <a:cubicBezTo>
                    <a:pt x="26910" y="21067"/>
                    <a:pt x="26823" y="21367"/>
                    <a:pt x="26736" y="21671"/>
                  </a:cubicBezTo>
                  <a:cubicBezTo>
                    <a:pt x="26254" y="20660"/>
                    <a:pt x="25653" y="19735"/>
                    <a:pt x="24913" y="18885"/>
                  </a:cubicBezTo>
                  <a:cubicBezTo>
                    <a:pt x="24883" y="18850"/>
                    <a:pt x="24842" y="18833"/>
                    <a:pt x="24803" y="18833"/>
                  </a:cubicBezTo>
                  <a:cubicBezTo>
                    <a:pt x="24736" y="18833"/>
                    <a:pt x="24675" y="18882"/>
                    <a:pt x="24677" y="18967"/>
                  </a:cubicBezTo>
                  <a:cubicBezTo>
                    <a:pt x="24700" y="19206"/>
                    <a:pt x="24687" y="19439"/>
                    <a:pt x="24635" y="19666"/>
                  </a:cubicBezTo>
                  <a:cubicBezTo>
                    <a:pt x="24056" y="19036"/>
                    <a:pt x="23397" y="18548"/>
                    <a:pt x="22613" y="18177"/>
                  </a:cubicBezTo>
                  <a:cubicBezTo>
                    <a:pt x="22601" y="18171"/>
                    <a:pt x="22589" y="18168"/>
                    <a:pt x="22578" y="18166"/>
                  </a:cubicBezTo>
                  <a:lnTo>
                    <a:pt x="22578" y="18166"/>
                  </a:lnTo>
                  <a:cubicBezTo>
                    <a:pt x="22632" y="18169"/>
                    <a:pt x="22685" y="18171"/>
                    <a:pt x="22738" y="18171"/>
                  </a:cubicBezTo>
                  <a:cubicBezTo>
                    <a:pt x="24162" y="18171"/>
                    <a:pt x="25592" y="16987"/>
                    <a:pt x="25882" y="15479"/>
                  </a:cubicBezTo>
                  <a:cubicBezTo>
                    <a:pt x="25879" y="15452"/>
                    <a:pt x="25872" y="15426"/>
                    <a:pt x="25868" y="15400"/>
                  </a:cubicBezTo>
                  <a:cubicBezTo>
                    <a:pt x="25765" y="14603"/>
                    <a:pt x="25950" y="13926"/>
                    <a:pt x="25395" y="13254"/>
                  </a:cubicBezTo>
                  <a:cubicBezTo>
                    <a:pt x="25300" y="13139"/>
                    <a:pt x="25242" y="13024"/>
                    <a:pt x="25210" y="12909"/>
                  </a:cubicBezTo>
                  <a:cubicBezTo>
                    <a:pt x="24892" y="12483"/>
                    <a:pt x="24491" y="12111"/>
                    <a:pt x="24053" y="11843"/>
                  </a:cubicBezTo>
                  <a:lnTo>
                    <a:pt x="24053" y="11843"/>
                  </a:lnTo>
                  <a:cubicBezTo>
                    <a:pt x="24518" y="11925"/>
                    <a:pt x="24977" y="12028"/>
                    <a:pt x="25429" y="12155"/>
                  </a:cubicBezTo>
                  <a:cubicBezTo>
                    <a:pt x="25512" y="12071"/>
                    <a:pt x="25611" y="12000"/>
                    <a:pt x="25718" y="11946"/>
                  </a:cubicBezTo>
                  <a:cubicBezTo>
                    <a:pt x="25118" y="11795"/>
                    <a:pt x="24505" y="11696"/>
                    <a:pt x="23884" y="11664"/>
                  </a:cubicBezTo>
                  <a:cubicBezTo>
                    <a:pt x="23882" y="11664"/>
                    <a:pt x="23880" y="11664"/>
                    <a:pt x="23878" y="11664"/>
                  </a:cubicBezTo>
                  <a:cubicBezTo>
                    <a:pt x="23847" y="11664"/>
                    <a:pt x="23830" y="11686"/>
                    <a:pt x="23821" y="11711"/>
                  </a:cubicBezTo>
                  <a:cubicBezTo>
                    <a:pt x="23409" y="11498"/>
                    <a:pt x="22972" y="11376"/>
                    <a:pt x="22543" y="11376"/>
                  </a:cubicBezTo>
                  <a:cubicBezTo>
                    <a:pt x="21892" y="11376"/>
                    <a:pt x="21260" y="11658"/>
                    <a:pt x="20767" y="12339"/>
                  </a:cubicBezTo>
                  <a:cubicBezTo>
                    <a:pt x="20715" y="12287"/>
                    <a:pt x="20661" y="12237"/>
                    <a:pt x="20607" y="12189"/>
                  </a:cubicBezTo>
                  <a:cubicBezTo>
                    <a:pt x="20609" y="12186"/>
                    <a:pt x="20613" y="12182"/>
                    <a:pt x="20614" y="12179"/>
                  </a:cubicBezTo>
                  <a:cubicBezTo>
                    <a:pt x="21223" y="11016"/>
                    <a:pt x="22019" y="9980"/>
                    <a:pt x="22952" y="9116"/>
                  </a:cubicBezTo>
                  <a:cubicBezTo>
                    <a:pt x="23041" y="8873"/>
                    <a:pt x="23148" y="8643"/>
                    <a:pt x="23274" y="8420"/>
                  </a:cubicBezTo>
                  <a:lnTo>
                    <a:pt x="23274" y="8420"/>
                  </a:lnTo>
                  <a:cubicBezTo>
                    <a:pt x="23072" y="8583"/>
                    <a:pt x="22877" y="8753"/>
                    <a:pt x="22688" y="8932"/>
                  </a:cubicBezTo>
                  <a:cubicBezTo>
                    <a:pt x="22461" y="8842"/>
                    <a:pt x="22231" y="8750"/>
                    <a:pt x="22003" y="8658"/>
                  </a:cubicBezTo>
                  <a:lnTo>
                    <a:pt x="23804" y="7503"/>
                  </a:lnTo>
                  <a:cubicBezTo>
                    <a:pt x="23901" y="7443"/>
                    <a:pt x="23874" y="7306"/>
                    <a:pt x="23784" y="7255"/>
                  </a:cubicBezTo>
                  <a:cubicBezTo>
                    <a:pt x="23537" y="7114"/>
                    <a:pt x="23287" y="6970"/>
                    <a:pt x="23040" y="6828"/>
                  </a:cubicBezTo>
                  <a:cubicBezTo>
                    <a:pt x="24701" y="5891"/>
                    <a:pt x="26387" y="4996"/>
                    <a:pt x="28104" y="4157"/>
                  </a:cubicBezTo>
                  <a:cubicBezTo>
                    <a:pt x="28221" y="4101"/>
                    <a:pt x="28238" y="3948"/>
                    <a:pt x="28118" y="3882"/>
                  </a:cubicBezTo>
                  <a:cubicBezTo>
                    <a:pt x="27844" y="3729"/>
                    <a:pt x="27587" y="3618"/>
                    <a:pt x="27311" y="3529"/>
                  </a:cubicBezTo>
                  <a:cubicBezTo>
                    <a:pt x="28885" y="3046"/>
                    <a:pt x="30456" y="2565"/>
                    <a:pt x="32030" y="2080"/>
                  </a:cubicBezTo>
                  <a:cubicBezTo>
                    <a:pt x="32186" y="2038"/>
                    <a:pt x="32162" y="1855"/>
                    <a:pt x="32051" y="1783"/>
                  </a:cubicBezTo>
                  <a:cubicBezTo>
                    <a:pt x="30906" y="1047"/>
                    <a:pt x="29657" y="429"/>
                    <a:pt x="2835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5"/>
            <p:cNvSpPr/>
            <p:nvPr/>
          </p:nvSpPr>
          <p:spPr>
            <a:xfrm>
              <a:off x="1145318" y="1923399"/>
              <a:ext cx="579945" cy="193550"/>
            </a:xfrm>
            <a:custGeom>
              <a:avLst/>
              <a:gdLst/>
              <a:ahLst/>
              <a:cxnLst/>
              <a:rect l="l" t="t" r="r" b="b"/>
              <a:pathLst>
                <a:path w="11524" h="3846" extrusionOk="0">
                  <a:moveTo>
                    <a:pt x="9934" y="1"/>
                  </a:moveTo>
                  <a:cubicBezTo>
                    <a:pt x="10220" y="306"/>
                    <a:pt x="10487" y="630"/>
                    <a:pt x="10702" y="987"/>
                  </a:cubicBezTo>
                  <a:cubicBezTo>
                    <a:pt x="10805" y="1157"/>
                    <a:pt x="11110" y="1589"/>
                    <a:pt x="11089" y="1809"/>
                  </a:cubicBezTo>
                  <a:cubicBezTo>
                    <a:pt x="11064" y="2058"/>
                    <a:pt x="10990" y="2130"/>
                    <a:pt x="10872" y="2130"/>
                  </a:cubicBezTo>
                  <a:cubicBezTo>
                    <a:pt x="10760" y="2130"/>
                    <a:pt x="10606" y="2064"/>
                    <a:pt x="10416" y="2025"/>
                  </a:cubicBezTo>
                  <a:cubicBezTo>
                    <a:pt x="9178" y="1763"/>
                    <a:pt x="7940" y="1498"/>
                    <a:pt x="6703" y="1234"/>
                  </a:cubicBezTo>
                  <a:cubicBezTo>
                    <a:pt x="6692" y="1232"/>
                    <a:pt x="6681" y="1231"/>
                    <a:pt x="6670" y="1231"/>
                  </a:cubicBezTo>
                  <a:cubicBezTo>
                    <a:pt x="6545" y="1231"/>
                    <a:pt x="6489" y="1397"/>
                    <a:pt x="6581" y="1486"/>
                  </a:cubicBezTo>
                  <a:cubicBezTo>
                    <a:pt x="7171" y="2067"/>
                    <a:pt x="7758" y="2645"/>
                    <a:pt x="8348" y="3225"/>
                  </a:cubicBezTo>
                  <a:cubicBezTo>
                    <a:pt x="6750" y="2833"/>
                    <a:pt x="5152" y="2442"/>
                    <a:pt x="3555" y="2053"/>
                  </a:cubicBezTo>
                  <a:cubicBezTo>
                    <a:pt x="3543" y="2050"/>
                    <a:pt x="3531" y="2049"/>
                    <a:pt x="3519" y="2049"/>
                  </a:cubicBezTo>
                  <a:cubicBezTo>
                    <a:pt x="3422" y="2049"/>
                    <a:pt x="3370" y="2155"/>
                    <a:pt x="3390" y="2244"/>
                  </a:cubicBezTo>
                  <a:cubicBezTo>
                    <a:pt x="3458" y="2550"/>
                    <a:pt x="3552" y="2789"/>
                    <a:pt x="3693" y="3013"/>
                  </a:cubicBezTo>
                  <a:cubicBezTo>
                    <a:pt x="2750" y="2682"/>
                    <a:pt x="1783" y="2504"/>
                    <a:pt x="768" y="2478"/>
                  </a:cubicBezTo>
                  <a:cubicBezTo>
                    <a:pt x="767" y="2478"/>
                    <a:pt x="766" y="2478"/>
                    <a:pt x="765" y="2478"/>
                  </a:cubicBezTo>
                  <a:cubicBezTo>
                    <a:pt x="660" y="2478"/>
                    <a:pt x="594" y="2626"/>
                    <a:pt x="658" y="2704"/>
                  </a:cubicBezTo>
                  <a:cubicBezTo>
                    <a:pt x="884" y="2988"/>
                    <a:pt x="1122" y="3242"/>
                    <a:pt x="1378" y="3486"/>
                  </a:cubicBezTo>
                  <a:lnTo>
                    <a:pt x="1289" y="3472"/>
                  </a:lnTo>
                  <a:cubicBezTo>
                    <a:pt x="1282" y="3471"/>
                    <a:pt x="1275" y="3470"/>
                    <a:pt x="1268" y="3470"/>
                  </a:cubicBezTo>
                  <a:cubicBezTo>
                    <a:pt x="1250" y="3470"/>
                    <a:pt x="1234" y="3474"/>
                    <a:pt x="1220" y="3478"/>
                  </a:cubicBezTo>
                  <a:cubicBezTo>
                    <a:pt x="826" y="3256"/>
                    <a:pt x="417" y="3061"/>
                    <a:pt x="0" y="2889"/>
                  </a:cubicBezTo>
                  <a:lnTo>
                    <a:pt x="0" y="2889"/>
                  </a:lnTo>
                  <a:cubicBezTo>
                    <a:pt x="182" y="3097"/>
                    <a:pt x="369" y="3303"/>
                    <a:pt x="559" y="3508"/>
                  </a:cubicBezTo>
                  <a:cubicBezTo>
                    <a:pt x="693" y="3574"/>
                    <a:pt x="827" y="3644"/>
                    <a:pt x="959" y="3718"/>
                  </a:cubicBezTo>
                  <a:cubicBezTo>
                    <a:pt x="1008" y="3709"/>
                    <a:pt x="1059" y="3704"/>
                    <a:pt x="1112" y="3704"/>
                  </a:cubicBezTo>
                  <a:cubicBezTo>
                    <a:pt x="1170" y="3704"/>
                    <a:pt x="1230" y="3710"/>
                    <a:pt x="1292" y="3721"/>
                  </a:cubicBezTo>
                  <a:cubicBezTo>
                    <a:pt x="1474" y="3753"/>
                    <a:pt x="1652" y="3797"/>
                    <a:pt x="1827" y="3845"/>
                  </a:cubicBezTo>
                  <a:lnTo>
                    <a:pt x="1826" y="3845"/>
                  </a:lnTo>
                  <a:cubicBezTo>
                    <a:pt x="1829" y="3845"/>
                    <a:pt x="1832" y="3845"/>
                    <a:pt x="1835" y="3845"/>
                  </a:cubicBezTo>
                  <a:cubicBezTo>
                    <a:pt x="1960" y="3845"/>
                    <a:pt x="2043" y="3683"/>
                    <a:pt x="1934" y="3592"/>
                  </a:cubicBezTo>
                  <a:cubicBezTo>
                    <a:pt x="1632" y="3342"/>
                    <a:pt x="1360" y="3074"/>
                    <a:pt x="1101" y="2782"/>
                  </a:cubicBezTo>
                  <a:lnTo>
                    <a:pt x="1101" y="2782"/>
                  </a:lnTo>
                  <a:cubicBezTo>
                    <a:pt x="2131" y="2840"/>
                    <a:pt x="3100" y="3063"/>
                    <a:pt x="4066" y="3461"/>
                  </a:cubicBezTo>
                  <a:cubicBezTo>
                    <a:pt x="4089" y="3471"/>
                    <a:pt x="4110" y="3475"/>
                    <a:pt x="4130" y="3475"/>
                  </a:cubicBezTo>
                  <a:cubicBezTo>
                    <a:pt x="4249" y="3475"/>
                    <a:pt x="4318" y="3324"/>
                    <a:pt x="4223" y="3224"/>
                  </a:cubicBezTo>
                  <a:cubicBezTo>
                    <a:pt x="3963" y="2984"/>
                    <a:pt x="3795" y="2704"/>
                    <a:pt x="3710" y="2388"/>
                  </a:cubicBezTo>
                  <a:lnTo>
                    <a:pt x="3710" y="2388"/>
                  </a:lnTo>
                  <a:cubicBezTo>
                    <a:pt x="5405" y="2804"/>
                    <a:pt x="7102" y="3220"/>
                    <a:pt x="8796" y="3635"/>
                  </a:cubicBezTo>
                  <a:cubicBezTo>
                    <a:pt x="8808" y="3637"/>
                    <a:pt x="8820" y="3639"/>
                    <a:pt x="8831" y="3639"/>
                  </a:cubicBezTo>
                  <a:cubicBezTo>
                    <a:pt x="8956" y="3639"/>
                    <a:pt x="9007" y="3470"/>
                    <a:pt x="8917" y="3382"/>
                  </a:cubicBezTo>
                  <a:cubicBezTo>
                    <a:pt x="8321" y="2795"/>
                    <a:pt x="7724" y="2209"/>
                    <a:pt x="7128" y="1624"/>
                  </a:cubicBezTo>
                  <a:lnTo>
                    <a:pt x="7128" y="1624"/>
                  </a:lnTo>
                  <a:cubicBezTo>
                    <a:pt x="8532" y="1922"/>
                    <a:pt x="9932" y="2219"/>
                    <a:pt x="11336" y="2519"/>
                  </a:cubicBezTo>
                  <a:cubicBezTo>
                    <a:pt x="11343" y="2521"/>
                    <a:pt x="11352" y="2522"/>
                    <a:pt x="11360" y="2522"/>
                  </a:cubicBezTo>
                  <a:cubicBezTo>
                    <a:pt x="11439" y="2522"/>
                    <a:pt x="11523" y="2450"/>
                    <a:pt x="11506" y="2365"/>
                  </a:cubicBezTo>
                  <a:cubicBezTo>
                    <a:pt x="11367" y="1568"/>
                    <a:pt x="11042" y="853"/>
                    <a:pt x="10589" y="218"/>
                  </a:cubicBezTo>
                  <a:cubicBezTo>
                    <a:pt x="10370" y="136"/>
                    <a:pt x="10151" y="64"/>
                    <a:pt x="99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5"/>
            <p:cNvSpPr/>
            <p:nvPr/>
          </p:nvSpPr>
          <p:spPr>
            <a:xfrm>
              <a:off x="815899" y="1902112"/>
              <a:ext cx="888538" cy="196469"/>
            </a:xfrm>
            <a:custGeom>
              <a:avLst/>
              <a:gdLst/>
              <a:ahLst/>
              <a:cxnLst/>
              <a:rect l="l" t="t" r="r" b="b"/>
              <a:pathLst>
                <a:path w="17656" h="3904" extrusionOk="0">
                  <a:moveTo>
                    <a:pt x="2346" y="0"/>
                  </a:moveTo>
                  <a:lnTo>
                    <a:pt x="2346" y="0"/>
                  </a:lnTo>
                  <a:cubicBezTo>
                    <a:pt x="1413" y="865"/>
                    <a:pt x="616" y="1900"/>
                    <a:pt x="8" y="3064"/>
                  </a:cubicBezTo>
                  <a:cubicBezTo>
                    <a:pt x="7" y="3068"/>
                    <a:pt x="2" y="3071"/>
                    <a:pt x="1" y="3075"/>
                  </a:cubicBezTo>
                  <a:cubicBezTo>
                    <a:pt x="53" y="3124"/>
                    <a:pt x="108" y="3171"/>
                    <a:pt x="159" y="3225"/>
                  </a:cubicBezTo>
                  <a:cubicBezTo>
                    <a:pt x="653" y="2544"/>
                    <a:pt x="1285" y="2261"/>
                    <a:pt x="1936" y="2261"/>
                  </a:cubicBezTo>
                  <a:cubicBezTo>
                    <a:pt x="2365" y="2261"/>
                    <a:pt x="2803" y="2384"/>
                    <a:pt x="3214" y="2596"/>
                  </a:cubicBezTo>
                  <a:cubicBezTo>
                    <a:pt x="3222" y="2570"/>
                    <a:pt x="3241" y="2548"/>
                    <a:pt x="3275" y="2548"/>
                  </a:cubicBezTo>
                  <a:cubicBezTo>
                    <a:pt x="3276" y="2548"/>
                    <a:pt x="3277" y="2548"/>
                    <a:pt x="3278" y="2548"/>
                  </a:cubicBezTo>
                  <a:cubicBezTo>
                    <a:pt x="3899" y="2584"/>
                    <a:pt x="4512" y="2681"/>
                    <a:pt x="5112" y="2831"/>
                  </a:cubicBezTo>
                  <a:cubicBezTo>
                    <a:pt x="5260" y="2757"/>
                    <a:pt x="5427" y="2714"/>
                    <a:pt x="5596" y="2714"/>
                  </a:cubicBezTo>
                  <a:cubicBezTo>
                    <a:pt x="5859" y="2714"/>
                    <a:pt x="6126" y="2817"/>
                    <a:pt x="6339" y="3064"/>
                  </a:cubicBezTo>
                  <a:cubicBezTo>
                    <a:pt x="6409" y="3146"/>
                    <a:pt x="6480" y="3226"/>
                    <a:pt x="6552" y="3308"/>
                  </a:cubicBezTo>
                  <a:cubicBezTo>
                    <a:pt x="6968" y="3479"/>
                    <a:pt x="7376" y="3672"/>
                    <a:pt x="7772" y="3895"/>
                  </a:cubicBezTo>
                  <a:cubicBezTo>
                    <a:pt x="7785" y="3891"/>
                    <a:pt x="7802" y="3888"/>
                    <a:pt x="7820" y="3888"/>
                  </a:cubicBezTo>
                  <a:cubicBezTo>
                    <a:pt x="7826" y="3888"/>
                    <a:pt x="7833" y="3889"/>
                    <a:pt x="7839" y="3890"/>
                  </a:cubicBezTo>
                  <a:lnTo>
                    <a:pt x="7930" y="3904"/>
                  </a:lnTo>
                  <a:cubicBezTo>
                    <a:pt x="7673" y="3661"/>
                    <a:pt x="7436" y="3407"/>
                    <a:pt x="7210" y="3122"/>
                  </a:cubicBezTo>
                  <a:cubicBezTo>
                    <a:pt x="7145" y="3042"/>
                    <a:pt x="7208" y="2896"/>
                    <a:pt x="7317" y="2896"/>
                  </a:cubicBezTo>
                  <a:cubicBezTo>
                    <a:pt x="7318" y="2896"/>
                    <a:pt x="7319" y="2896"/>
                    <a:pt x="7320" y="2896"/>
                  </a:cubicBezTo>
                  <a:cubicBezTo>
                    <a:pt x="8333" y="2921"/>
                    <a:pt x="9301" y="3099"/>
                    <a:pt x="10245" y="3431"/>
                  </a:cubicBezTo>
                  <a:cubicBezTo>
                    <a:pt x="10104" y="3206"/>
                    <a:pt x="10006" y="2969"/>
                    <a:pt x="9941" y="2661"/>
                  </a:cubicBezTo>
                  <a:cubicBezTo>
                    <a:pt x="9922" y="2572"/>
                    <a:pt x="9973" y="2466"/>
                    <a:pt x="10071" y="2466"/>
                  </a:cubicBezTo>
                  <a:cubicBezTo>
                    <a:pt x="10082" y="2466"/>
                    <a:pt x="10093" y="2468"/>
                    <a:pt x="10105" y="2471"/>
                  </a:cubicBezTo>
                  <a:cubicBezTo>
                    <a:pt x="11703" y="2860"/>
                    <a:pt x="13302" y="3253"/>
                    <a:pt x="14898" y="3643"/>
                  </a:cubicBezTo>
                  <a:cubicBezTo>
                    <a:pt x="14310" y="3062"/>
                    <a:pt x="13722" y="2485"/>
                    <a:pt x="13132" y="1905"/>
                  </a:cubicBezTo>
                  <a:cubicBezTo>
                    <a:pt x="13041" y="1814"/>
                    <a:pt x="13095" y="1649"/>
                    <a:pt x="13222" y="1649"/>
                  </a:cubicBezTo>
                  <a:cubicBezTo>
                    <a:pt x="13232" y="1649"/>
                    <a:pt x="13243" y="1650"/>
                    <a:pt x="13254" y="1652"/>
                  </a:cubicBezTo>
                  <a:cubicBezTo>
                    <a:pt x="14492" y="1916"/>
                    <a:pt x="15730" y="2180"/>
                    <a:pt x="16967" y="2442"/>
                  </a:cubicBezTo>
                  <a:cubicBezTo>
                    <a:pt x="17156" y="2482"/>
                    <a:pt x="17310" y="2548"/>
                    <a:pt x="17423" y="2548"/>
                  </a:cubicBezTo>
                  <a:cubicBezTo>
                    <a:pt x="17541" y="2548"/>
                    <a:pt x="17616" y="2476"/>
                    <a:pt x="17640" y="2226"/>
                  </a:cubicBezTo>
                  <a:cubicBezTo>
                    <a:pt x="17656" y="2010"/>
                    <a:pt x="17352" y="1578"/>
                    <a:pt x="17248" y="1409"/>
                  </a:cubicBezTo>
                  <a:cubicBezTo>
                    <a:pt x="17033" y="1052"/>
                    <a:pt x="16766" y="727"/>
                    <a:pt x="16480" y="422"/>
                  </a:cubicBezTo>
                  <a:cubicBezTo>
                    <a:pt x="15521" y="141"/>
                    <a:pt x="14561" y="21"/>
                    <a:pt x="13592" y="21"/>
                  </a:cubicBezTo>
                  <a:cubicBezTo>
                    <a:pt x="12449" y="21"/>
                    <a:pt x="11294" y="188"/>
                    <a:pt x="10118" y="456"/>
                  </a:cubicBezTo>
                  <a:cubicBezTo>
                    <a:pt x="8013" y="934"/>
                    <a:pt x="5941" y="1489"/>
                    <a:pt x="3777" y="1489"/>
                  </a:cubicBezTo>
                  <a:cubicBezTo>
                    <a:pt x="3595" y="1489"/>
                    <a:pt x="3413" y="1485"/>
                    <a:pt x="3230" y="1477"/>
                  </a:cubicBezTo>
                  <a:cubicBezTo>
                    <a:pt x="2669" y="1453"/>
                    <a:pt x="2058" y="1012"/>
                    <a:pt x="2233" y="359"/>
                  </a:cubicBezTo>
                  <a:cubicBezTo>
                    <a:pt x="2265" y="237"/>
                    <a:pt x="2304" y="117"/>
                    <a:pt x="234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5"/>
            <p:cNvSpPr/>
            <p:nvPr/>
          </p:nvSpPr>
          <p:spPr>
            <a:xfrm>
              <a:off x="911615" y="2222372"/>
              <a:ext cx="514372" cy="712401"/>
            </a:xfrm>
            <a:custGeom>
              <a:avLst/>
              <a:gdLst/>
              <a:ahLst/>
              <a:cxnLst/>
              <a:rect l="l" t="t" r="r" b="b"/>
              <a:pathLst>
                <a:path w="10221" h="14156" extrusionOk="0">
                  <a:moveTo>
                    <a:pt x="3372" y="0"/>
                  </a:moveTo>
                  <a:cubicBezTo>
                    <a:pt x="3084" y="1509"/>
                    <a:pt x="1654" y="2693"/>
                    <a:pt x="229" y="2693"/>
                  </a:cubicBezTo>
                  <a:cubicBezTo>
                    <a:pt x="154" y="2693"/>
                    <a:pt x="78" y="2690"/>
                    <a:pt x="3" y="2683"/>
                  </a:cubicBezTo>
                  <a:cubicBezTo>
                    <a:pt x="1" y="2686"/>
                    <a:pt x="1" y="2691"/>
                    <a:pt x="1" y="2694"/>
                  </a:cubicBezTo>
                  <a:cubicBezTo>
                    <a:pt x="15" y="2690"/>
                    <a:pt x="30" y="2687"/>
                    <a:pt x="46" y="2687"/>
                  </a:cubicBezTo>
                  <a:cubicBezTo>
                    <a:pt x="64" y="2687"/>
                    <a:pt x="83" y="2690"/>
                    <a:pt x="104" y="2698"/>
                  </a:cubicBezTo>
                  <a:cubicBezTo>
                    <a:pt x="886" y="3068"/>
                    <a:pt x="1545" y="3557"/>
                    <a:pt x="2124" y="4188"/>
                  </a:cubicBezTo>
                  <a:cubicBezTo>
                    <a:pt x="2175" y="3962"/>
                    <a:pt x="2187" y="3729"/>
                    <a:pt x="2166" y="3489"/>
                  </a:cubicBezTo>
                  <a:cubicBezTo>
                    <a:pt x="2163" y="3403"/>
                    <a:pt x="2225" y="3354"/>
                    <a:pt x="2292" y="3354"/>
                  </a:cubicBezTo>
                  <a:cubicBezTo>
                    <a:pt x="2332" y="3354"/>
                    <a:pt x="2373" y="3370"/>
                    <a:pt x="2404" y="3406"/>
                  </a:cubicBezTo>
                  <a:cubicBezTo>
                    <a:pt x="3145" y="4256"/>
                    <a:pt x="3745" y="5179"/>
                    <a:pt x="4226" y="6193"/>
                  </a:cubicBezTo>
                  <a:cubicBezTo>
                    <a:pt x="4312" y="5891"/>
                    <a:pt x="4398" y="5588"/>
                    <a:pt x="4486" y="5285"/>
                  </a:cubicBezTo>
                  <a:cubicBezTo>
                    <a:pt x="4503" y="5224"/>
                    <a:pt x="4561" y="5183"/>
                    <a:pt x="4618" y="5183"/>
                  </a:cubicBezTo>
                  <a:cubicBezTo>
                    <a:pt x="4654" y="5183"/>
                    <a:pt x="4690" y="5200"/>
                    <a:pt x="4716" y="5237"/>
                  </a:cubicBezTo>
                  <a:cubicBezTo>
                    <a:pt x="5659" y="6643"/>
                    <a:pt x="6354" y="8148"/>
                    <a:pt x="6808" y="9772"/>
                  </a:cubicBezTo>
                  <a:cubicBezTo>
                    <a:pt x="6968" y="9455"/>
                    <a:pt x="7079" y="9129"/>
                    <a:pt x="7147" y="8765"/>
                  </a:cubicBezTo>
                  <a:cubicBezTo>
                    <a:pt x="7159" y="8703"/>
                    <a:pt x="7216" y="8668"/>
                    <a:pt x="7273" y="8668"/>
                  </a:cubicBezTo>
                  <a:cubicBezTo>
                    <a:pt x="7321" y="8668"/>
                    <a:pt x="7368" y="8693"/>
                    <a:pt x="7384" y="8748"/>
                  </a:cubicBezTo>
                  <a:cubicBezTo>
                    <a:pt x="7941" y="10552"/>
                    <a:pt x="8496" y="12358"/>
                    <a:pt x="9067" y="14155"/>
                  </a:cubicBezTo>
                  <a:cubicBezTo>
                    <a:pt x="9515" y="13546"/>
                    <a:pt x="9900" y="12895"/>
                    <a:pt x="10221" y="12217"/>
                  </a:cubicBezTo>
                  <a:cubicBezTo>
                    <a:pt x="10208" y="12173"/>
                    <a:pt x="10194" y="12128"/>
                    <a:pt x="10184" y="12079"/>
                  </a:cubicBezTo>
                  <a:cubicBezTo>
                    <a:pt x="9608" y="9234"/>
                    <a:pt x="9156" y="5961"/>
                    <a:pt x="6958" y="3842"/>
                  </a:cubicBezTo>
                  <a:cubicBezTo>
                    <a:pt x="6086" y="3002"/>
                    <a:pt x="4963" y="2482"/>
                    <a:pt x="4147" y="1575"/>
                  </a:cubicBezTo>
                  <a:cubicBezTo>
                    <a:pt x="3718" y="1096"/>
                    <a:pt x="3467" y="625"/>
                    <a:pt x="337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5"/>
            <p:cNvSpPr/>
            <p:nvPr/>
          </p:nvSpPr>
          <p:spPr>
            <a:xfrm>
              <a:off x="989113" y="2039496"/>
              <a:ext cx="69247" cy="53697"/>
            </a:xfrm>
            <a:custGeom>
              <a:avLst/>
              <a:gdLst/>
              <a:ahLst/>
              <a:cxnLst/>
              <a:rect l="l" t="t" r="r" b="b"/>
              <a:pathLst>
                <a:path w="1376" h="1067" extrusionOk="0">
                  <a:moveTo>
                    <a:pt x="1" y="0"/>
                  </a:moveTo>
                  <a:lnTo>
                    <a:pt x="1" y="0"/>
                  </a:lnTo>
                  <a:cubicBezTo>
                    <a:pt x="443" y="269"/>
                    <a:pt x="841" y="639"/>
                    <a:pt x="1159" y="1066"/>
                  </a:cubicBezTo>
                  <a:cubicBezTo>
                    <a:pt x="1080" y="783"/>
                    <a:pt x="1183" y="512"/>
                    <a:pt x="1376" y="312"/>
                  </a:cubicBezTo>
                  <a:cubicBezTo>
                    <a:pt x="926" y="185"/>
                    <a:pt x="465" y="81"/>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5"/>
            <p:cNvSpPr/>
            <p:nvPr/>
          </p:nvSpPr>
          <p:spPr>
            <a:xfrm>
              <a:off x="641426" y="1452067"/>
              <a:ext cx="727297" cy="598566"/>
            </a:xfrm>
            <a:custGeom>
              <a:avLst/>
              <a:gdLst/>
              <a:ahLst/>
              <a:cxnLst/>
              <a:rect l="l" t="t" r="r" b="b"/>
              <a:pathLst>
                <a:path w="14452" h="11894" extrusionOk="0">
                  <a:moveTo>
                    <a:pt x="10711" y="1"/>
                  </a:moveTo>
                  <a:cubicBezTo>
                    <a:pt x="7394" y="1201"/>
                    <a:pt x="4441" y="3380"/>
                    <a:pt x="2888" y="6639"/>
                  </a:cubicBezTo>
                  <a:cubicBezTo>
                    <a:pt x="2389" y="7684"/>
                    <a:pt x="1860" y="9029"/>
                    <a:pt x="728" y="9542"/>
                  </a:cubicBezTo>
                  <a:cubicBezTo>
                    <a:pt x="477" y="9656"/>
                    <a:pt x="243" y="9706"/>
                    <a:pt x="27" y="9706"/>
                  </a:cubicBezTo>
                  <a:cubicBezTo>
                    <a:pt x="18" y="9706"/>
                    <a:pt x="9" y="9706"/>
                    <a:pt x="0" y="9705"/>
                  </a:cubicBezTo>
                  <a:lnTo>
                    <a:pt x="0" y="9705"/>
                  </a:lnTo>
                  <a:cubicBezTo>
                    <a:pt x="24" y="9753"/>
                    <a:pt x="46" y="9801"/>
                    <a:pt x="72" y="9848"/>
                  </a:cubicBezTo>
                  <a:cubicBezTo>
                    <a:pt x="552" y="10221"/>
                    <a:pt x="1004" y="10624"/>
                    <a:pt x="1422" y="11058"/>
                  </a:cubicBezTo>
                  <a:cubicBezTo>
                    <a:pt x="1436" y="11069"/>
                    <a:pt x="1443" y="11089"/>
                    <a:pt x="1448" y="11105"/>
                  </a:cubicBezTo>
                  <a:cubicBezTo>
                    <a:pt x="2129" y="11186"/>
                    <a:pt x="2790" y="11455"/>
                    <a:pt x="3327" y="11894"/>
                  </a:cubicBezTo>
                  <a:cubicBezTo>
                    <a:pt x="3810" y="10801"/>
                    <a:pt x="4498" y="9817"/>
                    <a:pt x="5331" y="8975"/>
                  </a:cubicBezTo>
                  <a:cubicBezTo>
                    <a:pt x="5052" y="8865"/>
                    <a:pt x="4774" y="8757"/>
                    <a:pt x="4494" y="8645"/>
                  </a:cubicBezTo>
                  <a:cubicBezTo>
                    <a:pt x="4395" y="8606"/>
                    <a:pt x="4391" y="8456"/>
                    <a:pt x="4476" y="8399"/>
                  </a:cubicBezTo>
                  <a:cubicBezTo>
                    <a:pt x="5084" y="8008"/>
                    <a:pt x="5697" y="7614"/>
                    <a:pt x="6306" y="7222"/>
                  </a:cubicBezTo>
                  <a:cubicBezTo>
                    <a:pt x="6050" y="7078"/>
                    <a:pt x="5793" y="6931"/>
                    <a:pt x="5538" y="6787"/>
                  </a:cubicBezTo>
                  <a:cubicBezTo>
                    <a:pt x="5450" y="6739"/>
                    <a:pt x="5416" y="6594"/>
                    <a:pt x="5516" y="6534"/>
                  </a:cubicBezTo>
                  <a:cubicBezTo>
                    <a:pt x="7175" y="5583"/>
                    <a:pt x="8867" y="4691"/>
                    <a:pt x="10582" y="3844"/>
                  </a:cubicBezTo>
                  <a:cubicBezTo>
                    <a:pt x="10266" y="3695"/>
                    <a:pt x="9944" y="3587"/>
                    <a:pt x="9595" y="3516"/>
                  </a:cubicBezTo>
                  <a:cubicBezTo>
                    <a:pt x="9453" y="3486"/>
                    <a:pt x="9426" y="3272"/>
                    <a:pt x="9573" y="3225"/>
                  </a:cubicBezTo>
                  <a:cubicBezTo>
                    <a:pt x="11198" y="2721"/>
                    <a:pt x="12824" y="2213"/>
                    <a:pt x="14452" y="1706"/>
                  </a:cubicBezTo>
                  <a:cubicBezTo>
                    <a:pt x="13287" y="992"/>
                    <a:pt x="12022" y="396"/>
                    <a:pt x="1071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5"/>
            <p:cNvSpPr/>
            <p:nvPr/>
          </p:nvSpPr>
          <p:spPr>
            <a:xfrm>
              <a:off x="830644" y="2035017"/>
              <a:ext cx="237886" cy="298931"/>
            </a:xfrm>
            <a:custGeom>
              <a:avLst/>
              <a:gdLst/>
              <a:ahLst/>
              <a:cxnLst/>
              <a:rect l="l" t="t" r="r" b="b"/>
              <a:pathLst>
                <a:path w="4727" h="5940" extrusionOk="0">
                  <a:moveTo>
                    <a:pt x="1728" y="0"/>
                  </a:moveTo>
                  <a:cubicBezTo>
                    <a:pt x="1133" y="0"/>
                    <a:pt x="529" y="222"/>
                    <a:pt x="0" y="735"/>
                  </a:cubicBezTo>
                  <a:cubicBezTo>
                    <a:pt x="10" y="742"/>
                    <a:pt x="17" y="750"/>
                    <a:pt x="24" y="760"/>
                  </a:cubicBezTo>
                  <a:cubicBezTo>
                    <a:pt x="47" y="769"/>
                    <a:pt x="68" y="781"/>
                    <a:pt x="88" y="802"/>
                  </a:cubicBezTo>
                  <a:cubicBezTo>
                    <a:pt x="123" y="838"/>
                    <a:pt x="153" y="876"/>
                    <a:pt x="186" y="913"/>
                  </a:cubicBezTo>
                  <a:cubicBezTo>
                    <a:pt x="314" y="503"/>
                    <a:pt x="772" y="172"/>
                    <a:pt x="1213" y="172"/>
                  </a:cubicBezTo>
                  <a:cubicBezTo>
                    <a:pt x="1243" y="172"/>
                    <a:pt x="1274" y="174"/>
                    <a:pt x="1305" y="177"/>
                  </a:cubicBezTo>
                  <a:cubicBezTo>
                    <a:pt x="2448" y="304"/>
                    <a:pt x="3542" y="944"/>
                    <a:pt x="3727" y="2161"/>
                  </a:cubicBezTo>
                  <a:cubicBezTo>
                    <a:pt x="3880" y="3156"/>
                    <a:pt x="3346" y="4075"/>
                    <a:pt x="2604" y="4692"/>
                  </a:cubicBezTo>
                  <a:cubicBezTo>
                    <a:pt x="2425" y="4840"/>
                    <a:pt x="2242" y="4903"/>
                    <a:pt x="2070" y="4903"/>
                  </a:cubicBezTo>
                  <a:cubicBezTo>
                    <a:pt x="1805" y="4903"/>
                    <a:pt x="1564" y="4755"/>
                    <a:pt x="1398" y="4537"/>
                  </a:cubicBezTo>
                  <a:cubicBezTo>
                    <a:pt x="1372" y="4534"/>
                    <a:pt x="1347" y="4531"/>
                    <a:pt x="1323" y="4525"/>
                  </a:cubicBezTo>
                  <a:cubicBezTo>
                    <a:pt x="1118" y="4487"/>
                    <a:pt x="956" y="4388"/>
                    <a:pt x="832" y="4254"/>
                  </a:cubicBezTo>
                  <a:cubicBezTo>
                    <a:pt x="690" y="4640"/>
                    <a:pt x="477" y="5005"/>
                    <a:pt x="195" y="5329"/>
                  </a:cubicBezTo>
                  <a:cubicBezTo>
                    <a:pt x="763" y="5743"/>
                    <a:pt x="1402" y="5939"/>
                    <a:pt x="2016" y="5939"/>
                  </a:cubicBezTo>
                  <a:cubicBezTo>
                    <a:pt x="3397" y="5939"/>
                    <a:pt x="4651" y="4949"/>
                    <a:pt x="4687" y="3231"/>
                  </a:cubicBezTo>
                  <a:cubicBezTo>
                    <a:pt x="4727" y="1468"/>
                    <a:pt x="3258" y="0"/>
                    <a:pt x="1728"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5"/>
            <p:cNvSpPr/>
            <p:nvPr/>
          </p:nvSpPr>
          <p:spPr>
            <a:xfrm>
              <a:off x="979803" y="4519551"/>
              <a:ext cx="174376" cy="481560"/>
            </a:xfrm>
            <a:custGeom>
              <a:avLst/>
              <a:gdLst/>
              <a:ahLst/>
              <a:cxnLst/>
              <a:rect l="l" t="t" r="r" b="b"/>
              <a:pathLst>
                <a:path w="3465" h="9569" extrusionOk="0">
                  <a:moveTo>
                    <a:pt x="2193" y="1"/>
                  </a:moveTo>
                  <a:cubicBezTo>
                    <a:pt x="1409" y="441"/>
                    <a:pt x="672" y="875"/>
                    <a:pt x="1" y="1417"/>
                  </a:cubicBezTo>
                  <a:cubicBezTo>
                    <a:pt x="42" y="1632"/>
                    <a:pt x="84" y="1846"/>
                    <a:pt x="122" y="2061"/>
                  </a:cubicBezTo>
                  <a:cubicBezTo>
                    <a:pt x="453" y="3861"/>
                    <a:pt x="852" y="6046"/>
                    <a:pt x="419" y="7935"/>
                  </a:cubicBezTo>
                  <a:cubicBezTo>
                    <a:pt x="1286" y="8384"/>
                    <a:pt x="2089" y="8938"/>
                    <a:pt x="2791" y="9569"/>
                  </a:cubicBezTo>
                  <a:cubicBezTo>
                    <a:pt x="3464" y="7368"/>
                    <a:pt x="2929" y="4653"/>
                    <a:pt x="2590" y="2491"/>
                  </a:cubicBezTo>
                  <a:cubicBezTo>
                    <a:pt x="2462" y="1663"/>
                    <a:pt x="2328" y="832"/>
                    <a:pt x="219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5"/>
            <p:cNvSpPr/>
            <p:nvPr/>
          </p:nvSpPr>
          <p:spPr>
            <a:xfrm>
              <a:off x="767034" y="4937490"/>
              <a:ext cx="346991" cy="234213"/>
            </a:xfrm>
            <a:custGeom>
              <a:avLst/>
              <a:gdLst/>
              <a:ahLst/>
              <a:cxnLst/>
              <a:rect l="l" t="t" r="r" b="b"/>
              <a:pathLst>
                <a:path w="6895" h="4654" extrusionOk="0">
                  <a:moveTo>
                    <a:pt x="4551" y="0"/>
                  </a:moveTo>
                  <a:cubicBezTo>
                    <a:pt x="4462" y="297"/>
                    <a:pt x="4355" y="583"/>
                    <a:pt x="4218" y="859"/>
                  </a:cubicBezTo>
                  <a:cubicBezTo>
                    <a:pt x="3525" y="2254"/>
                    <a:pt x="2324" y="2726"/>
                    <a:pt x="1020" y="2726"/>
                  </a:cubicBezTo>
                  <a:cubicBezTo>
                    <a:pt x="685" y="2726"/>
                    <a:pt x="343" y="2695"/>
                    <a:pt x="1" y="2640"/>
                  </a:cubicBezTo>
                  <a:lnTo>
                    <a:pt x="1" y="2640"/>
                  </a:lnTo>
                  <a:cubicBezTo>
                    <a:pt x="149" y="2933"/>
                    <a:pt x="321" y="3209"/>
                    <a:pt x="519" y="3468"/>
                  </a:cubicBezTo>
                  <a:cubicBezTo>
                    <a:pt x="1154" y="4288"/>
                    <a:pt x="2017" y="4653"/>
                    <a:pt x="2909" y="4653"/>
                  </a:cubicBezTo>
                  <a:cubicBezTo>
                    <a:pt x="3669" y="4653"/>
                    <a:pt x="4450" y="4388"/>
                    <a:pt x="5131" y="3912"/>
                  </a:cubicBezTo>
                  <a:cubicBezTo>
                    <a:pt x="6005" y="3300"/>
                    <a:pt x="6558" y="2516"/>
                    <a:pt x="6894" y="1634"/>
                  </a:cubicBezTo>
                  <a:lnTo>
                    <a:pt x="6894" y="1632"/>
                  </a:lnTo>
                  <a:cubicBezTo>
                    <a:pt x="6156" y="955"/>
                    <a:pt x="5373" y="418"/>
                    <a:pt x="455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5"/>
            <p:cNvSpPr/>
            <p:nvPr/>
          </p:nvSpPr>
          <p:spPr>
            <a:xfrm>
              <a:off x="907236" y="4131706"/>
              <a:ext cx="181371" cy="436116"/>
            </a:xfrm>
            <a:custGeom>
              <a:avLst/>
              <a:gdLst/>
              <a:ahLst/>
              <a:cxnLst/>
              <a:rect l="l" t="t" r="r" b="b"/>
              <a:pathLst>
                <a:path w="3604" h="8666" extrusionOk="0">
                  <a:moveTo>
                    <a:pt x="2358" y="1"/>
                  </a:moveTo>
                  <a:cubicBezTo>
                    <a:pt x="1422" y="379"/>
                    <a:pt x="651" y="890"/>
                    <a:pt x="0" y="1510"/>
                  </a:cubicBezTo>
                  <a:cubicBezTo>
                    <a:pt x="360" y="3923"/>
                    <a:pt x="891" y="6279"/>
                    <a:pt x="1357" y="8665"/>
                  </a:cubicBezTo>
                  <a:cubicBezTo>
                    <a:pt x="2051" y="8127"/>
                    <a:pt x="2817" y="7722"/>
                    <a:pt x="3603" y="7522"/>
                  </a:cubicBezTo>
                  <a:cubicBezTo>
                    <a:pt x="3198" y="5024"/>
                    <a:pt x="2774" y="2517"/>
                    <a:pt x="235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5"/>
            <p:cNvSpPr/>
            <p:nvPr/>
          </p:nvSpPr>
          <p:spPr>
            <a:xfrm>
              <a:off x="712282" y="2359656"/>
              <a:ext cx="32661" cy="11323"/>
            </a:xfrm>
            <a:custGeom>
              <a:avLst/>
              <a:gdLst/>
              <a:ahLst/>
              <a:cxnLst/>
              <a:rect l="l" t="t" r="r" b="b"/>
              <a:pathLst>
                <a:path w="649" h="225" extrusionOk="0">
                  <a:moveTo>
                    <a:pt x="648" y="0"/>
                  </a:moveTo>
                  <a:lnTo>
                    <a:pt x="648" y="0"/>
                  </a:lnTo>
                  <a:cubicBezTo>
                    <a:pt x="436" y="47"/>
                    <a:pt x="219" y="76"/>
                    <a:pt x="1" y="85"/>
                  </a:cubicBezTo>
                  <a:cubicBezTo>
                    <a:pt x="1" y="96"/>
                    <a:pt x="1" y="106"/>
                    <a:pt x="0" y="113"/>
                  </a:cubicBezTo>
                  <a:cubicBezTo>
                    <a:pt x="79" y="148"/>
                    <a:pt x="160" y="185"/>
                    <a:pt x="236" y="225"/>
                  </a:cubicBezTo>
                  <a:cubicBezTo>
                    <a:pt x="376" y="154"/>
                    <a:pt x="514" y="79"/>
                    <a:pt x="64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5"/>
            <p:cNvSpPr/>
            <p:nvPr/>
          </p:nvSpPr>
          <p:spPr>
            <a:xfrm>
              <a:off x="809155" y="2314968"/>
              <a:ext cx="91793" cy="197828"/>
            </a:xfrm>
            <a:custGeom>
              <a:avLst/>
              <a:gdLst/>
              <a:ahLst/>
              <a:cxnLst/>
              <a:rect l="l" t="t" r="r" b="b"/>
              <a:pathLst>
                <a:path w="1824" h="3931" extrusionOk="0">
                  <a:moveTo>
                    <a:pt x="396" y="0"/>
                  </a:moveTo>
                  <a:cubicBezTo>
                    <a:pt x="272" y="117"/>
                    <a:pt x="141" y="225"/>
                    <a:pt x="1" y="328"/>
                  </a:cubicBezTo>
                  <a:cubicBezTo>
                    <a:pt x="447" y="445"/>
                    <a:pt x="793" y="960"/>
                    <a:pt x="757" y="1450"/>
                  </a:cubicBezTo>
                  <a:cubicBezTo>
                    <a:pt x="707" y="2149"/>
                    <a:pt x="670" y="2849"/>
                    <a:pt x="640" y="3548"/>
                  </a:cubicBezTo>
                  <a:cubicBezTo>
                    <a:pt x="701" y="3674"/>
                    <a:pt x="759" y="3801"/>
                    <a:pt x="811" y="3931"/>
                  </a:cubicBezTo>
                  <a:cubicBezTo>
                    <a:pt x="1060" y="3802"/>
                    <a:pt x="1324" y="3698"/>
                    <a:pt x="1596" y="3628"/>
                  </a:cubicBezTo>
                  <a:cubicBezTo>
                    <a:pt x="1654" y="2691"/>
                    <a:pt x="1730" y="1752"/>
                    <a:pt x="1823" y="816"/>
                  </a:cubicBezTo>
                  <a:cubicBezTo>
                    <a:pt x="1314" y="723"/>
                    <a:pt x="820" y="465"/>
                    <a:pt x="39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5"/>
            <p:cNvSpPr/>
            <p:nvPr/>
          </p:nvSpPr>
          <p:spPr>
            <a:xfrm>
              <a:off x="860888" y="3709540"/>
              <a:ext cx="163456" cy="465456"/>
            </a:xfrm>
            <a:custGeom>
              <a:avLst/>
              <a:gdLst/>
              <a:ahLst/>
              <a:cxnLst/>
              <a:rect l="l" t="t" r="r" b="b"/>
              <a:pathLst>
                <a:path w="3248" h="9249" extrusionOk="0">
                  <a:moveTo>
                    <a:pt x="1967" y="1"/>
                  </a:moveTo>
                  <a:cubicBezTo>
                    <a:pt x="1260" y="416"/>
                    <a:pt x="596" y="828"/>
                    <a:pt x="1" y="1356"/>
                  </a:cubicBezTo>
                  <a:cubicBezTo>
                    <a:pt x="181" y="3769"/>
                    <a:pt x="427" y="6177"/>
                    <a:pt x="742" y="8576"/>
                  </a:cubicBezTo>
                  <a:cubicBezTo>
                    <a:pt x="855" y="8794"/>
                    <a:pt x="951" y="9015"/>
                    <a:pt x="1021" y="9245"/>
                  </a:cubicBezTo>
                  <a:lnTo>
                    <a:pt x="1021" y="9248"/>
                  </a:lnTo>
                  <a:cubicBezTo>
                    <a:pt x="1658" y="8730"/>
                    <a:pt x="2394" y="8352"/>
                    <a:pt x="3248" y="8201"/>
                  </a:cubicBezTo>
                  <a:cubicBezTo>
                    <a:pt x="2796" y="5476"/>
                    <a:pt x="2360" y="2740"/>
                    <a:pt x="196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5"/>
            <p:cNvSpPr/>
            <p:nvPr/>
          </p:nvSpPr>
          <p:spPr>
            <a:xfrm>
              <a:off x="837035" y="2512589"/>
              <a:ext cx="51533" cy="247649"/>
            </a:xfrm>
            <a:custGeom>
              <a:avLst/>
              <a:gdLst/>
              <a:ahLst/>
              <a:cxnLst/>
              <a:rect l="l" t="t" r="r" b="b"/>
              <a:pathLst>
                <a:path w="1024" h="4921" extrusionOk="0">
                  <a:moveTo>
                    <a:pt x="1024" y="1"/>
                  </a:moveTo>
                  <a:lnTo>
                    <a:pt x="1024" y="1"/>
                  </a:lnTo>
                  <a:cubicBezTo>
                    <a:pt x="667" y="100"/>
                    <a:pt x="345" y="252"/>
                    <a:pt x="57" y="448"/>
                  </a:cubicBezTo>
                  <a:cubicBezTo>
                    <a:pt x="11" y="1938"/>
                    <a:pt x="0" y="3429"/>
                    <a:pt x="10" y="4921"/>
                  </a:cubicBezTo>
                  <a:cubicBezTo>
                    <a:pt x="273" y="4767"/>
                    <a:pt x="562" y="4650"/>
                    <a:pt x="885" y="4586"/>
                  </a:cubicBezTo>
                  <a:cubicBezTo>
                    <a:pt x="890" y="3057"/>
                    <a:pt x="933" y="1527"/>
                    <a:pt x="102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5"/>
            <p:cNvSpPr/>
            <p:nvPr/>
          </p:nvSpPr>
          <p:spPr>
            <a:xfrm>
              <a:off x="539420" y="2026965"/>
              <a:ext cx="324445" cy="319413"/>
            </a:xfrm>
            <a:custGeom>
              <a:avLst/>
              <a:gdLst/>
              <a:ahLst/>
              <a:cxnLst/>
              <a:rect l="l" t="t" r="r" b="b"/>
              <a:pathLst>
                <a:path w="6447" h="6347" extrusionOk="0">
                  <a:moveTo>
                    <a:pt x="2755" y="15"/>
                  </a:moveTo>
                  <a:cubicBezTo>
                    <a:pt x="2729" y="17"/>
                    <a:pt x="2704" y="20"/>
                    <a:pt x="2678" y="24"/>
                  </a:cubicBezTo>
                  <a:cubicBezTo>
                    <a:pt x="2704" y="20"/>
                    <a:pt x="2729" y="18"/>
                    <a:pt x="2755" y="15"/>
                  </a:cubicBezTo>
                  <a:close/>
                  <a:moveTo>
                    <a:pt x="3063" y="0"/>
                  </a:moveTo>
                  <a:cubicBezTo>
                    <a:pt x="2960" y="0"/>
                    <a:pt x="2858" y="5"/>
                    <a:pt x="2755" y="15"/>
                  </a:cubicBezTo>
                  <a:lnTo>
                    <a:pt x="2755" y="15"/>
                  </a:lnTo>
                  <a:cubicBezTo>
                    <a:pt x="2805" y="11"/>
                    <a:pt x="2854" y="9"/>
                    <a:pt x="2904" y="9"/>
                  </a:cubicBezTo>
                  <a:cubicBezTo>
                    <a:pt x="3866" y="9"/>
                    <a:pt x="4805" y="801"/>
                    <a:pt x="4926" y="1880"/>
                  </a:cubicBezTo>
                  <a:cubicBezTo>
                    <a:pt x="4948" y="2086"/>
                    <a:pt x="4941" y="2297"/>
                    <a:pt x="4910" y="2504"/>
                  </a:cubicBezTo>
                  <a:cubicBezTo>
                    <a:pt x="4900" y="2827"/>
                    <a:pt x="4789" y="3159"/>
                    <a:pt x="4563" y="3470"/>
                  </a:cubicBezTo>
                  <a:cubicBezTo>
                    <a:pt x="4226" y="4037"/>
                    <a:pt x="3693" y="4468"/>
                    <a:pt x="3081" y="4564"/>
                  </a:cubicBezTo>
                  <a:cubicBezTo>
                    <a:pt x="2748" y="4726"/>
                    <a:pt x="2381" y="4810"/>
                    <a:pt x="2018" y="4810"/>
                  </a:cubicBezTo>
                  <a:cubicBezTo>
                    <a:pt x="1316" y="4810"/>
                    <a:pt x="627" y="4494"/>
                    <a:pt x="226" y="3807"/>
                  </a:cubicBezTo>
                  <a:cubicBezTo>
                    <a:pt x="120" y="3627"/>
                    <a:pt x="48" y="3429"/>
                    <a:pt x="0" y="3224"/>
                  </a:cubicBezTo>
                  <a:lnTo>
                    <a:pt x="0" y="3224"/>
                  </a:lnTo>
                  <a:cubicBezTo>
                    <a:pt x="3" y="3632"/>
                    <a:pt x="73" y="4042"/>
                    <a:pt x="223" y="4423"/>
                  </a:cubicBezTo>
                  <a:cubicBezTo>
                    <a:pt x="702" y="5646"/>
                    <a:pt x="1996" y="6346"/>
                    <a:pt x="3275" y="6346"/>
                  </a:cubicBezTo>
                  <a:cubicBezTo>
                    <a:pt x="3637" y="6346"/>
                    <a:pt x="3999" y="6290"/>
                    <a:pt x="4340" y="6173"/>
                  </a:cubicBezTo>
                  <a:cubicBezTo>
                    <a:pt x="5424" y="5802"/>
                    <a:pt x="6149" y="4918"/>
                    <a:pt x="6380" y="3927"/>
                  </a:cubicBezTo>
                  <a:cubicBezTo>
                    <a:pt x="6359" y="3816"/>
                    <a:pt x="6352" y="3699"/>
                    <a:pt x="6363" y="3581"/>
                  </a:cubicBezTo>
                  <a:cubicBezTo>
                    <a:pt x="6386" y="3354"/>
                    <a:pt x="6422" y="3152"/>
                    <a:pt x="6446" y="2963"/>
                  </a:cubicBezTo>
                  <a:cubicBezTo>
                    <a:pt x="6386" y="2347"/>
                    <a:pt x="6129" y="1742"/>
                    <a:pt x="5643" y="1232"/>
                  </a:cubicBezTo>
                  <a:cubicBezTo>
                    <a:pt x="5594" y="1183"/>
                    <a:pt x="5582" y="1122"/>
                    <a:pt x="5595" y="1068"/>
                  </a:cubicBezTo>
                  <a:lnTo>
                    <a:pt x="5595" y="1068"/>
                  </a:lnTo>
                  <a:cubicBezTo>
                    <a:pt x="5591" y="1069"/>
                    <a:pt x="5587" y="1069"/>
                    <a:pt x="5583" y="1069"/>
                  </a:cubicBezTo>
                  <a:cubicBezTo>
                    <a:pt x="5528" y="1069"/>
                    <a:pt x="5472" y="1015"/>
                    <a:pt x="5506" y="957"/>
                  </a:cubicBezTo>
                  <a:cubicBezTo>
                    <a:pt x="5506" y="955"/>
                    <a:pt x="5509" y="955"/>
                    <a:pt x="5509" y="955"/>
                  </a:cubicBezTo>
                  <a:cubicBezTo>
                    <a:pt x="4835" y="361"/>
                    <a:pt x="3949" y="0"/>
                    <a:pt x="306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5"/>
            <p:cNvSpPr/>
            <p:nvPr/>
          </p:nvSpPr>
          <p:spPr>
            <a:xfrm>
              <a:off x="843627" y="3390638"/>
              <a:ext cx="115093" cy="355144"/>
            </a:xfrm>
            <a:custGeom>
              <a:avLst/>
              <a:gdLst/>
              <a:ahLst/>
              <a:cxnLst/>
              <a:rect l="l" t="t" r="r" b="b"/>
              <a:pathLst>
                <a:path w="2287" h="7057" extrusionOk="0">
                  <a:moveTo>
                    <a:pt x="1500" y="0"/>
                  </a:moveTo>
                  <a:cubicBezTo>
                    <a:pt x="979" y="308"/>
                    <a:pt x="475" y="597"/>
                    <a:pt x="0" y="950"/>
                  </a:cubicBezTo>
                  <a:cubicBezTo>
                    <a:pt x="53" y="2827"/>
                    <a:pt x="143" y="4701"/>
                    <a:pt x="269" y="6576"/>
                  </a:cubicBezTo>
                  <a:cubicBezTo>
                    <a:pt x="346" y="6692"/>
                    <a:pt x="423" y="6811"/>
                    <a:pt x="493" y="6931"/>
                  </a:cubicBezTo>
                  <a:cubicBezTo>
                    <a:pt x="519" y="6973"/>
                    <a:pt x="521" y="7015"/>
                    <a:pt x="512" y="7056"/>
                  </a:cubicBezTo>
                  <a:cubicBezTo>
                    <a:pt x="1062" y="6646"/>
                    <a:pt x="1662" y="6332"/>
                    <a:pt x="2286" y="6165"/>
                  </a:cubicBezTo>
                  <a:cubicBezTo>
                    <a:pt x="1993" y="4111"/>
                    <a:pt x="1729" y="2057"/>
                    <a:pt x="150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5"/>
            <p:cNvSpPr/>
            <p:nvPr/>
          </p:nvSpPr>
          <p:spPr>
            <a:xfrm>
              <a:off x="837588" y="2756660"/>
              <a:ext cx="50979" cy="285544"/>
            </a:xfrm>
            <a:custGeom>
              <a:avLst/>
              <a:gdLst/>
              <a:ahLst/>
              <a:cxnLst/>
              <a:rect l="l" t="t" r="r" b="b"/>
              <a:pathLst>
                <a:path w="1013" h="5674" extrusionOk="0">
                  <a:moveTo>
                    <a:pt x="874" y="0"/>
                  </a:moveTo>
                  <a:cubicBezTo>
                    <a:pt x="540" y="65"/>
                    <a:pt x="252" y="192"/>
                    <a:pt x="0" y="358"/>
                  </a:cubicBezTo>
                  <a:cubicBezTo>
                    <a:pt x="3" y="953"/>
                    <a:pt x="9" y="1546"/>
                    <a:pt x="16" y="2141"/>
                  </a:cubicBezTo>
                  <a:cubicBezTo>
                    <a:pt x="30" y="3318"/>
                    <a:pt x="34" y="4494"/>
                    <a:pt x="37" y="5673"/>
                  </a:cubicBezTo>
                  <a:cubicBezTo>
                    <a:pt x="356" y="5482"/>
                    <a:pt x="685" y="5336"/>
                    <a:pt x="1013" y="5255"/>
                  </a:cubicBezTo>
                  <a:cubicBezTo>
                    <a:pt x="921" y="3505"/>
                    <a:pt x="874" y="1752"/>
                    <a:pt x="87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5"/>
            <p:cNvSpPr/>
            <p:nvPr/>
          </p:nvSpPr>
          <p:spPr>
            <a:xfrm>
              <a:off x="839450" y="3031729"/>
              <a:ext cx="78809" cy="366769"/>
            </a:xfrm>
            <a:custGeom>
              <a:avLst/>
              <a:gdLst/>
              <a:ahLst/>
              <a:cxnLst/>
              <a:rect l="l" t="t" r="r" b="b"/>
              <a:pathLst>
                <a:path w="1566" h="7288" extrusionOk="0">
                  <a:moveTo>
                    <a:pt x="988" y="1"/>
                  </a:moveTo>
                  <a:cubicBezTo>
                    <a:pt x="644" y="190"/>
                    <a:pt x="315" y="372"/>
                    <a:pt x="0" y="584"/>
                  </a:cubicBezTo>
                  <a:cubicBezTo>
                    <a:pt x="6" y="2417"/>
                    <a:pt x="7" y="4251"/>
                    <a:pt x="37" y="6083"/>
                  </a:cubicBezTo>
                  <a:cubicBezTo>
                    <a:pt x="37" y="6125"/>
                    <a:pt x="40" y="6169"/>
                    <a:pt x="41" y="6212"/>
                  </a:cubicBezTo>
                  <a:cubicBezTo>
                    <a:pt x="188" y="6494"/>
                    <a:pt x="403" y="6946"/>
                    <a:pt x="467" y="7210"/>
                  </a:cubicBezTo>
                  <a:cubicBezTo>
                    <a:pt x="486" y="7205"/>
                    <a:pt x="503" y="7203"/>
                    <a:pt x="518" y="7203"/>
                  </a:cubicBezTo>
                  <a:cubicBezTo>
                    <a:pt x="563" y="7203"/>
                    <a:pt x="598" y="7224"/>
                    <a:pt x="658" y="7269"/>
                  </a:cubicBezTo>
                  <a:cubicBezTo>
                    <a:pt x="664" y="7273"/>
                    <a:pt x="668" y="7280"/>
                    <a:pt x="672" y="7287"/>
                  </a:cubicBezTo>
                  <a:cubicBezTo>
                    <a:pt x="960" y="7142"/>
                    <a:pt x="1257" y="7023"/>
                    <a:pt x="1566" y="6946"/>
                  </a:cubicBezTo>
                  <a:cubicBezTo>
                    <a:pt x="1313" y="4633"/>
                    <a:pt x="1114" y="2318"/>
                    <a:pt x="9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5"/>
            <p:cNvSpPr/>
            <p:nvPr/>
          </p:nvSpPr>
          <p:spPr>
            <a:xfrm>
              <a:off x="842268" y="3379265"/>
              <a:ext cx="12430" cy="37240"/>
            </a:xfrm>
            <a:custGeom>
              <a:avLst/>
              <a:gdLst/>
              <a:ahLst/>
              <a:cxnLst/>
              <a:rect l="l" t="t" r="r" b="b"/>
              <a:pathLst>
                <a:path w="247" h="740" extrusionOk="0">
                  <a:moveTo>
                    <a:pt x="1" y="0"/>
                  </a:moveTo>
                  <a:lnTo>
                    <a:pt x="1" y="0"/>
                  </a:lnTo>
                  <a:cubicBezTo>
                    <a:pt x="6" y="247"/>
                    <a:pt x="12" y="493"/>
                    <a:pt x="19" y="740"/>
                  </a:cubicBezTo>
                  <a:cubicBezTo>
                    <a:pt x="94" y="689"/>
                    <a:pt x="170" y="638"/>
                    <a:pt x="246" y="590"/>
                  </a:cubicBezTo>
                  <a:cubicBezTo>
                    <a:pt x="242" y="585"/>
                    <a:pt x="239" y="579"/>
                    <a:pt x="238" y="576"/>
                  </a:cubicBezTo>
                  <a:cubicBezTo>
                    <a:pt x="167" y="374"/>
                    <a:pt x="87" y="184"/>
                    <a:pt x="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5"/>
            <p:cNvSpPr/>
            <p:nvPr/>
          </p:nvSpPr>
          <p:spPr>
            <a:xfrm>
              <a:off x="-202755" y="1902867"/>
              <a:ext cx="904139" cy="437878"/>
            </a:xfrm>
            <a:custGeom>
              <a:avLst/>
              <a:gdLst/>
              <a:ahLst/>
              <a:cxnLst/>
              <a:rect l="l" t="t" r="r" b="b"/>
              <a:pathLst>
                <a:path w="17966" h="8701" extrusionOk="0">
                  <a:moveTo>
                    <a:pt x="14830" y="1"/>
                  </a:moveTo>
                  <a:cubicBezTo>
                    <a:pt x="14956" y="159"/>
                    <a:pt x="15076" y="325"/>
                    <a:pt x="15187" y="505"/>
                  </a:cubicBezTo>
                  <a:cubicBezTo>
                    <a:pt x="15536" y="1057"/>
                    <a:pt x="15293" y="1659"/>
                    <a:pt x="14733" y="1926"/>
                  </a:cubicBezTo>
                  <a:cubicBezTo>
                    <a:pt x="12493" y="2992"/>
                    <a:pt x="9924" y="2724"/>
                    <a:pt x="7582" y="3395"/>
                  </a:cubicBezTo>
                  <a:cubicBezTo>
                    <a:pt x="5016" y="4129"/>
                    <a:pt x="2472" y="5337"/>
                    <a:pt x="775" y="7459"/>
                  </a:cubicBezTo>
                  <a:cubicBezTo>
                    <a:pt x="607" y="7670"/>
                    <a:pt x="408" y="7771"/>
                    <a:pt x="205" y="7797"/>
                  </a:cubicBezTo>
                  <a:cubicBezTo>
                    <a:pt x="133" y="8097"/>
                    <a:pt x="64" y="8399"/>
                    <a:pt x="0" y="8700"/>
                  </a:cubicBezTo>
                  <a:cubicBezTo>
                    <a:pt x="1367" y="7917"/>
                    <a:pt x="2719" y="7112"/>
                    <a:pt x="4075" y="6314"/>
                  </a:cubicBezTo>
                  <a:cubicBezTo>
                    <a:pt x="4102" y="6298"/>
                    <a:pt x="4129" y="6290"/>
                    <a:pt x="4155" y="6290"/>
                  </a:cubicBezTo>
                  <a:cubicBezTo>
                    <a:pt x="4246" y="6290"/>
                    <a:pt x="4312" y="6386"/>
                    <a:pt x="4278" y="6486"/>
                  </a:cubicBezTo>
                  <a:cubicBezTo>
                    <a:pt x="4169" y="6811"/>
                    <a:pt x="4059" y="7133"/>
                    <a:pt x="3950" y="7458"/>
                  </a:cubicBezTo>
                  <a:cubicBezTo>
                    <a:pt x="5489" y="6417"/>
                    <a:pt x="7099" y="5500"/>
                    <a:pt x="8782" y="4705"/>
                  </a:cubicBezTo>
                  <a:cubicBezTo>
                    <a:pt x="8800" y="4696"/>
                    <a:pt x="8818" y="4692"/>
                    <a:pt x="8835" y="4692"/>
                  </a:cubicBezTo>
                  <a:cubicBezTo>
                    <a:pt x="8927" y="4692"/>
                    <a:pt x="8991" y="4809"/>
                    <a:pt x="8953" y="4892"/>
                  </a:cubicBezTo>
                  <a:cubicBezTo>
                    <a:pt x="8824" y="5196"/>
                    <a:pt x="8676" y="5450"/>
                    <a:pt x="8494" y="5683"/>
                  </a:cubicBezTo>
                  <a:cubicBezTo>
                    <a:pt x="9190" y="5373"/>
                    <a:pt x="9897" y="5101"/>
                    <a:pt x="10628" y="4871"/>
                  </a:cubicBezTo>
                  <a:cubicBezTo>
                    <a:pt x="10643" y="4867"/>
                    <a:pt x="10658" y="4864"/>
                    <a:pt x="10672" y="4864"/>
                  </a:cubicBezTo>
                  <a:cubicBezTo>
                    <a:pt x="10748" y="4864"/>
                    <a:pt x="10802" y="4931"/>
                    <a:pt x="10809" y="4998"/>
                  </a:cubicBezTo>
                  <a:cubicBezTo>
                    <a:pt x="11733" y="4527"/>
                    <a:pt x="12732" y="4251"/>
                    <a:pt x="13784" y="4251"/>
                  </a:cubicBezTo>
                  <a:cubicBezTo>
                    <a:pt x="14063" y="4251"/>
                    <a:pt x="14345" y="4271"/>
                    <a:pt x="14631" y="4311"/>
                  </a:cubicBezTo>
                  <a:cubicBezTo>
                    <a:pt x="14860" y="3700"/>
                    <a:pt x="15242" y="3153"/>
                    <a:pt x="15774" y="2763"/>
                  </a:cubicBezTo>
                  <a:cubicBezTo>
                    <a:pt x="16368" y="2324"/>
                    <a:pt x="17075" y="2117"/>
                    <a:pt x="17784" y="2117"/>
                  </a:cubicBezTo>
                  <a:cubicBezTo>
                    <a:pt x="17845" y="2117"/>
                    <a:pt x="17905" y="2118"/>
                    <a:pt x="17966" y="2121"/>
                  </a:cubicBezTo>
                  <a:cubicBezTo>
                    <a:pt x="17007" y="1311"/>
                    <a:pt x="15951" y="579"/>
                    <a:pt x="1483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5"/>
            <p:cNvSpPr/>
            <p:nvPr/>
          </p:nvSpPr>
          <p:spPr>
            <a:xfrm>
              <a:off x="198778" y="2130381"/>
              <a:ext cx="427058" cy="1001115"/>
            </a:xfrm>
            <a:custGeom>
              <a:avLst/>
              <a:gdLst/>
              <a:ahLst/>
              <a:cxnLst/>
              <a:rect l="l" t="t" r="r" b="b"/>
              <a:pathLst>
                <a:path w="8486" h="19893" extrusionOk="0">
                  <a:moveTo>
                    <a:pt x="6020" y="1"/>
                  </a:moveTo>
                  <a:cubicBezTo>
                    <a:pt x="4863" y="1"/>
                    <a:pt x="3776" y="324"/>
                    <a:pt x="2783" y="871"/>
                  </a:cubicBezTo>
                  <a:cubicBezTo>
                    <a:pt x="3094" y="828"/>
                    <a:pt x="3407" y="805"/>
                    <a:pt x="3726" y="805"/>
                  </a:cubicBezTo>
                  <a:cubicBezTo>
                    <a:pt x="3837" y="805"/>
                    <a:pt x="3948" y="808"/>
                    <a:pt x="4060" y="813"/>
                  </a:cubicBezTo>
                  <a:cubicBezTo>
                    <a:pt x="4578" y="840"/>
                    <a:pt x="5017" y="1124"/>
                    <a:pt x="5071" y="1680"/>
                  </a:cubicBezTo>
                  <a:cubicBezTo>
                    <a:pt x="5143" y="2443"/>
                    <a:pt x="5274" y="3113"/>
                    <a:pt x="5850" y="3660"/>
                  </a:cubicBezTo>
                  <a:cubicBezTo>
                    <a:pt x="6186" y="3977"/>
                    <a:pt x="6340" y="4628"/>
                    <a:pt x="5953" y="4988"/>
                  </a:cubicBezTo>
                  <a:cubicBezTo>
                    <a:pt x="1839" y="8813"/>
                    <a:pt x="1064" y="14094"/>
                    <a:pt x="1" y="19329"/>
                  </a:cubicBezTo>
                  <a:cubicBezTo>
                    <a:pt x="163" y="19521"/>
                    <a:pt x="333" y="19709"/>
                    <a:pt x="506" y="19893"/>
                  </a:cubicBezTo>
                  <a:cubicBezTo>
                    <a:pt x="800" y="18046"/>
                    <a:pt x="1092" y="16202"/>
                    <a:pt x="1389" y="14358"/>
                  </a:cubicBezTo>
                  <a:cubicBezTo>
                    <a:pt x="1400" y="14287"/>
                    <a:pt x="1467" y="14248"/>
                    <a:pt x="1531" y="14248"/>
                  </a:cubicBezTo>
                  <a:cubicBezTo>
                    <a:pt x="1586" y="14248"/>
                    <a:pt x="1639" y="14276"/>
                    <a:pt x="1655" y="14337"/>
                  </a:cubicBezTo>
                  <a:cubicBezTo>
                    <a:pt x="1774" y="14783"/>
                    <a:pt x="1928" y="15184"/>
                    <a:pt x="2134" y="15582"/>
                  </a:cubicBezTo>
                  <a:cubicBezTo>
                    <a:pt x="2755" y="13513"/>
                    <a:pt x="3376" y="11444"/>
                    <a:pt x="3996" y="9375"/>
                  </a:cubicBezTo>
                  <a:cubicBezTo>
                    <a:pt x="4016" y="9309"/>
                    <a:pt x="4085" y="9264"/>
                    <a:pt x="4148" y="9264"/>
                  </a:cubicBezTo>
                  <a:cubicBezTo>
                    <a:pt x="4196" y="9264"/>
                    <a:pt x="4242" y="9291"/>
                    <a:pt x="4259" y="9353"/>
                  </a:cubicBezTo>
                  <a:cubicBezTo>
                    <a:pt x="4352" y="9685"/>
                    <a:pt x="4442" y="10014"/>
                    <a:pt x="4534" y="10346"/>
                  </a:cubicBezTo>
                  <a:cubicBezTo>
                    <a:pt x="4977" y="8948"/>
                    <a:pt x="5553" y="7614"/>
                    <a:pt x="6281" y="6332"/>
                  </a:cubicBezTo>
                  <a:cubicBezTo>
                    <a:pt x="6310" y="6280"/>
                    <a:pt x="6359" y="6257"/>
                    <a:pt x="6407" y="6257"/>
                  </a:cubicBezTo>
                  <a:cubicBezTo>
                    <a:pt x="6486" y="6257"/>
                    <a:pt x="6562" y="6320"/>
                    <a:pt x="6545" y="6421"/>
                  </a:cubicBezTo>
                  <a:cubicBezTo>
                    <a:pt x="6549" y="6579"/>
                    <a:pt x="6556" y="6736"/>
                    <a:pt x="6566" y="6894"/>
                  </a:cubicBezTo>
                  <a:cubicBezTo>
                    <a:pt x="7057" y="5933"/>
                    <a:pt x="7691" y="5087"/>
                    <a:pt x="8486" y="4332"/>
                  </a:cubicBezTo>
                  <a:cubicBezTo>
                    <a:pt x="7883" y="4076"/>
                    <a:pt x="7354" y="3667"/>
                    <a:pt x="6978" y="3113"/>
                  </a:cubicBezTo>
                  <a:cubicBezTo>
                    <a:pt x="6375" y="2220"/>
                    <a:pt x="6259" y="1055"/>
                    <a:pt x="6574" y="26"/>
                  </a:cubicBezTo>
                  <a:cubicBezTo>
                    <a:pt x="6388" y="9"/>
                    <a:pt x="6203" y="1"/>
                    <a:pt x="602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5"/>
            <p:cNvSpPr/>
            <p:nvPr/>
          </p:nvSpPr>
          <p:spPr>
            <a:xfrm>
              <a:off x="142516" y="2241495"/>
              <a:ext cx="389214" cy="567163"/>
            </a:xfrm>
            <a:custGeom>
              <a:avLst/>
              <a:gdLst/>
              <a:ahLst/>
              <a:cxnLst/>
              <a:rect l="l" t="t" r="r" b="b"/>
              <a:pathLst>
                <a:path w="7734" h="11270" extrusionOk="0">
                  <a:moveTo>
                    <a:pt x="7322" y="0"/>
                  </a:moveTo>
                  <a:cubicBezTo>
                    <a:pt x="6505" y="0"/>
                    <a:pt x="5583" y="654"/>
                    <a:pt x="4963" y="1094"/>
                  </a:cubicBezTo>
                  <a:cubicBezTo>
                    <a:pt x="3981" y="1798"/>
                    <a:pt x="3145" y="2701"/>
                    <a:pt x="2470" y="3701"/>
                  </a:cubicBezTo>
                  <a:cubicBezTo>
                    <a:pt x="968" y="5926"/>
                    <a:pt x="289" y="8594"/>
                    <a:pt x="3" y="11234"/>
                  </a:cubicBezTo>
                  <a:cubicBezTo>
                    <a:pt x="1" y="11256"/>
                    <a:pt x="19" y="11270"/>
                    <a:pt x="36" y="11270"/>
                  </a:cubicBezTo>
                  <a:cubicBezTo>
                    <a:pt x="48" y="11270"/>
                    <a:pt x="60" y="11263"/>
                    <a:pt x="63" y="11247"/>
                  </a:cubicBezTo>
                  <a:cubicBezTo>
                    <a:pt x="498" y="8916"/>
                    <a:pt x="1051" y="6565"/>
                    <a:pt x="2285" y="4514"/>
                  </a:cubicBezTo>
                  <a:cubicBezTo>
                    <a:pt x="2860" y="3557"/>
                    <a:pt x="3573" y="2671"/>
                    <a:pt x="4417" y="1937"/>
                  </a:cubicBezTo>
                  <a:cubicBezTo>
                    <a:pt x="5108" y="1337"/>
                    <a:pt x="6316" y="325"/>
                    <a:pt x="7309" y="325"/>
                  </a:cubicBezTo>
                  <a:cubicBezTo>
                    <a:pt x="7364" y="325"/>
                    <a:pt x="7418" y="328"/>
                    <a:pt x="7472" y="335"/>
                  </a:cubicBezTo>
                  <a:cubicBezTo>
                    <a:pt x="7480" y="336"/>
                    <a:pt x="7487" y="336"/>
                    <a:pt x="7494" y="336"/>
                  </a:cubicBezTo>
                  <a:cubicBezTo>
                    <a:pt x="7682" y="336"/>
                    <a:pt x="7734" y="46"/>
                    <a:pt x="7533" y="16"/>
                  </a:cubicBezTo>
                  <a:cubicBezTo>
                    <a:pt x="7463" y="5"/>
                    <a:pt x="7393" y="0"/>
                    <a:pt x="73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5"/>
            <p:cNvSpPr/>
            <p:nvPr/>
          </p:nvSpPr>
          <p:spPr>
            <a:xfrm>
              <a:off x="-35781" y="1986253"/>
              <a:ext cx="612103" cy="93906"/>
            </a:xfrm>
            <a:custGeom>
              <a:avLst/>
              <a:gdLst/>
              <a:ahLst/>
              <a:cxnLst/>
              <a:rect l="l" t="t" r="r" b="b"/>
              <a:pathLst>
                <a:path w="12163" h="1866" extrusionOk="0">
                  <a:moveTo>
                    <a:pt x="6590" y="0"/>
                  </a:moveTo>
                  <a:cubicBezTo>
                    <a:pt x="4271" y="0"/>
                    <a:pt x="1953" y="579"/>
                    <a:pt x="27" y="1807"/>
                  </a:cubicBezTo>
                  <a:cubicBezTo>
                    <a:pt x="1" y="1823"/>
                    <a:pt x="16" y="1866"/>
                    <a:pt x="44" y="1866"/>
                  </a:cubicBezTo>
                  <a:cubicBezTo>
                    <a:pt x="48" y="1866"/>
                    <a:pt x="52" y="1865"/>
                    <a:pt x="56" y="1863"/>
                  </a:cubicBezTo>
                  <a:cubicBezTo>
                    <a:pt x="2207" y="901"/>
                    <a:pt x="4405" y="369"/>
                    <a:pt x="6617" y="369"/>
                  </a:cubicBezTo>
                  <a:cubicBezTo>
                    <a:pt x="8351" y="369"/>
                    <a:pt x="10094" y="696"/>
                    <a:pt x="11830" y="1399"/>
                  </a:cubicBezTo>
                  <a:cubicBezTo>
                    <a:pt x="11854" y="1408"/>
                    <a:pt x="11877" y="1413"/>
                    <a:pt x="11899" y="1413"/>
                  </a:cubicBezTo>
                  <a:cubicBezTo>
                    <a:pt x="12065" y="1413"/>
                    <a:pt x="12162" y="1164"/>
                    <a:pt x="11979" y="1084"/>
                  </a:cubicBezTo>
                  <a:cubicBezTo>
                    <a:pt x="10318" y="374"/>
                    <a:pt x="8454" y="0"/>
                    <a:pt x="65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5"/>
            <p:cNvSpPr/>
            <p:nvPr/>
          </p:nvSpPr>
          <p:spPr>
            <a:xfrm>
              <a:off x="696933" y="1520205"/>
              <a:ext cx="269943" cy="500482"/>
            </a:xfrm>
            <a:custGeom>
              <a:avLst/>
              <a:gdLst/>
              <a:ahLst/>
              <a:cxnLst/>
              <a:rect l="l" t="t" r="r" b="b"/>
              <a:pathLst>
                <a:path w="5364" h="9945" extrusionOk="0">
                  <a:moveTo>
                    <a:pt x="5284" y="1"/>
                  </a:moveTo>
                  <a:cubicBezTo>
                    <a:pt x="5277" y="1"/>
                    <a:pt x="5268" y="3"/>
                    <a:pt x="5259" y="8"/>
                  </a:cubicBezTo>
                  <a:cubicBezTo>
                    <a:pt x="1787" y="1762"/>
                    <a:pt x="0" y="6054"/>
                    <a:pt x="398" y="9793"/>
                  </a:cubicBezTo>
                  <a:cubicBezTo>
                    <a:pt x="410" y="9895"/>
                    <a:pt x="491" y="9944"/>
                    <a:pt x="571" y="9944"/>
                  </a:cubicBezTo>
                  <a:cubicBezTo>
                    <a:pt x="661" y="9944"/>
                    <a:pt x="750" y="9883"/>
                    <a:pt x="737" y="9767"/>
                  </a:cubicBezTo>
                  <a:cubicBezTo>
                    <a:pt x="321" y="5807"/>
                    <a:pt x="2258" y="2475"/>
                    <a:pt x="5317" y="122"/>
                  </a:cubicBezTo>
                  <a:cubicBezTo>
                    <a:pt x="5363" y="85"/>
                    <a:pt x="5336" y="1"/>
                    <a:pt x="52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5"/>
            <p:cNvSpPr/>
            <p:nvPr/>
          </p:nvSpPr>
          <p:spPr>
            <a:xfrm>
              <a:off x="953534" y="1866332"/>
              <a:ext cx="467721" cy="149767"/>
            </a:xfrm>
            <a:custGeom>
              <a:avLst/>
              <a:gdLst/>
              <a:ahLst/>
              <a:cxnLst/>
              <a:rect l="l" t="t" r="r" b="b"/>
              <a:pathLst>
                <a:path w="9294" h="2976" extrusionOk="0">
                  <a:moveTo>
                    <a:pt x="6845" y="0"/>
                  </a:moveTo>
                  <a:cubicBezTo>
                    <a:pt x="4336" y="0"/>
                    <a:pt x="1643" y="920"/>
                    <a:pt x="78" y="2755"/>
                  </a:cubicBezTo>
                  <a:cubicBezTo>
                    <a:pt x="1" y="2847"/>
                    <a:pt x="83" y="2975"/>
                    <a:pt x="183" y="2975"/>
                  </a:cubicBezTo>
                  <a:cubicBezTo>
                    <a:pt x="208" y="2975"/>
                    <a:pt x="233" y="2968"/>
                    <a:pt x="258" y="2950"/>
                  </a:cubicBezTo>
                  <a:cubicBezTo>
                    <a:pt x="1563" y="2031"/>
                    <a:pt x="2735" y="1163"/>
                    <a:pt x="4298" y="703"/>
                  </a:cubicBezTo>
                  <a:cubicBezTo>
                    <a:pt x="5285" y="412"/>
                    <a:pt x="6293" y="284"/>
                    <a:pt x="7307" y="284"/>
                  </a:cubicBezTo>
                  <a:cubicBezTo>
                    <a:pt x="7936" y="284"/>
                    <a:pt x="8568" y="333"/>
                    <a:pt x="9197" y="423"/>
                  </a:cubicBezTo>
                  <a:cubicBezTo>
                    <a:pt x="9201" y="424"/>
                    <a:pt x="9205" y="424"/>
                    <a:pt x="9208" y="424"/>
                  </a:cubicBezTo>
                  <a:cubicBezTo>
                    <a:pt x="9278" y="424"/>
                    <a:pt x="9294" y="320"/>
                    <a:pt x="9220" y="300"/>
                  </a:cubicBezTo>
                  <a:cubicBezTo>
                    <a:pt x="8479" y="100"/>
                    <a:pt x="7672" y="0"/>
                    <a:pt x="68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5"/>
            <p:cNvSpPr/>
            <p:nvPr/>
          </p:nvSpPr>
          <p:spPr>
            <a:xfrm>
              <a:off x="1075519" y="2232186"/>
              <a:ext cx="317450" cy="362441"/>
            </a:xfrm>
            <a:custGeom>
              <a:avLst/>
              <a:gdLst/>
              <a:ahLst/>
              <a:cxnLst/>
              <a:rect l="l" t="t" r="r" b="b"/>
              <a:pathLst>
                <a:path w="6308" h="7202" extrusionOk="0">
                  <a:moveTo>
                    <a:pt x="265" y="1"/>
                  </a:moveTo>
                  <a:cubicBezTo>
                    <a:pt x="99" y="1"/>
                    <a:pt x="1" y="249"/>
                    <a:pt x="183" y="325"/>
                  </a:cubicBezTo>
                  <a:cubicBezTo>
                    <a:pt x="3220" y="1586"/>
                    <a:pt x="5209" y="4056"/>
                    <a:pt x="6162" y="7157"/>
                  </a:cubicBezTo>
                  <a:cubicBezTo>
                    <a:pt x="6172" y="7188"/>
                    <a:pt x="6199" y="7202"/>
                    <a:pt x="6227" y="7202"/>
                  </a:cubicBezTo>
                  <a:cubicBezTo>
                    <a:pt x="6267" y="7202"/>
                    <a:pt x="6308" y="7174"/>
                    <a:pt x="6300" y="7127"/>
                  </a:cubicBezTo>
                  <a:cubicBezTo>
                    <a:pt x="5747" y="3929"/>
                    <a:pt x="3306" y="1209"/>
                    <a:pt x="334" y="14"/>
                  </a:cubicBezTo>
                  <a:cubicBezTo>
                    <a:pt x="310" y="5"/>
                    <a:pt x="287" y="1"/>
                    <a:pt x="2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5"/>
            <p:cNvSpPr/>
            <p:nvPr/>
          </p:nvSpPr>
          <p:spPr>
            <a:xfrm>
              <a:off x="879760" y="5019467"/>
              <a:ext cx="27427" cy="71814"/>
            </a:xfrm>
            <a:custGeom>
              <a:avLst/>
              <a:gdLst/>
              <a:ahLst/>
              <a:cxnLst/>
              <a:rect l="l" t="t" r="r" b="b"/>
              <a:pathLst>
                <a:path w="545" h="1427" extrusionOk="0">
                  <a:moveTo>
                    <a:pt x="146" y="1"/>
                  </a:moveTo>
                  <a:cubicBezTo>
                    <a:pt x="77" y="1"/>
                    <a:pt x="0" y="66"/>
                    <a:pt x="22" y="157"/>
                  </a:cubicBezTo>
                  <a:cubicBezTo>
                    <a:pt x="124" y="567"/>
                    <a:pt x="245" y="973"/>
                    <a:pt x="377" y="1376"/>
                  </a:cubicBezTo>
                  <a:cubicBezTo>
                    <a:pt x="388" y="1411"/>
                    <a:pt x="420" y="1426"/>
                    <a:pt x="452" y="1426"/>
                  </a:cubicBezTo>
                  <a:cubicBezTo>
                    <a:pt x="498" y="1426"/>
                    <a:pt x="544" y="1395"/>
                    <a:pt x="533" y="1343"/>
                  </a:cubicBezTo>
                  <a:cubicBezTo>
                    <a:pt x="447" y="920"/>
                    <a:pt x="355" y="493"/>
                    <a:pt x="241" y="77"/>
                  </a:cubicBezTo>
                  <a:cubicBezTo>
                    <a:pt x="226" y="23"/>
                    <a:pt x="188" y="1"/>
                    <a:pt x="146"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5"/>
            <p:cNvSpPr/>
            <p:nvPr/>
          </p:nvSpPr>
          <p:spPr>
            <a:xfrm>
              <a:off x="994900" y="4737553"/>
              <a:ext cx="20986" cy="82432"/>
            </a:xfrm>
            <a:custGeom>
              <a:avLst/>
              <a:gdLst/>
              <a:ahLst/>
              <a:cxnLst/>
              <a:rect l="l" t="t" r="r" b="b"/>
              <a:pathLst>
                <a:path w="417" h="1638" extrusionOk="0">
                  <a:moveTo>
                    <a:pt x="302" y="0"/>
                  </a:moveTo>
                  <a:cubicBezTo>
                    <a:pt x="269" y="0"/>
                    <a:pt x="237" y="17"/>
                    <a:pt x="219" y="55"/>
                  </a:cubicBezTo>
                  <a:cubicBezTo>
                    <a:pt x="0" y="514"/>
                    <a:pt x="55" y="1104"/>
                    <a:pt x="185" y="1580"/>
                  </a:cubicBezTo>
                  <a:cubicBezTo>
                    <a:pt x="196" y="1620"/>
                    <a:pt x="224" y="1637"/>
                    <a:pt x="254" y="1637"/>
                  </a:cubicBezTo>
                  <a:cubicBezTo>
                    <a:pt x="305" y="1637"/>
                    <a:pt x="362" y="1588"/>
                    <a:pt x="348" y="1521"/>
                  </a:cubicBezTo>
                  <a:cubicBezTo>
                    <a:pt x="237" y="1027"/>
                    <a:pt x="329" y="603"/>
                    <a:pt x="404" y="116"/>
                  </a:cubicBezTo>
                  <a:cubicBezTo>
                    <a:pt x="416" y="48"/>
                    <a:pt x="359" y="0"/>
                    <a:pt x="30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5"/>
            <p:cNvSpPr/>
            <p:nvPr/>
          </p:nvSpPr>
          <p:spPr>
            <a:xfrm>
              <a:off x="744137" y="4613053"/>
              <a:ext cx="18822" cy="90283"/>
            </a:xfrm>
            <a:custGeom>
              <a:avLst/>
              <a:gdLst/>
              <a:ahLst/>
              <a:cxnLst/>
              <a:rect l="l" t="t" r="r" b="b"/>
              <a:pathLst>
                <a:path w="374" h="1794" extrusionOk="0">
                  <a:moveTo>
                    <a:pt x="199" y="0"/>
                  </a:moveTo>
                  <a:cubicBezTo>
                    <a:pt x="165" y="0"/>
                    <a:pt x="131" y="21"/>
                    <a:pt x="121" y="67"/>
                  </a:cubicBezTo>
                  <a:cubicBezTo>
                    <a:pt x="1" y="581"/>
                    <a:pt x="77" y="1192"/>
                    <a:pt x="72" y="1719"/>
                  </a:cubicBezTo>
                  <a:cubicBezTo>
                    <a:pt x="71" y="1770"/>
                    <a:pt x="106" y="1793"/>
                    <a:pt x="144" y="1793"/>
                  </a:cubicBezTo>
                  <a:cubicBezTo>
                    <a:pt x="187" y="1793"/>
                    <a:pt x="234" y="1762"/>
                    <a:pt x="237" y="1706"/>
                  </a:cubicBezTo>
                  <a:cubicBezTo>
                    <a:pt x="264" y="1185"/>
                    <a:pt x="374" y="590"/>
                    <a:pt x="286" y="76"/>
                  </a:cubicBezTo>
                  <a:cubicBezTo>
                    <a:pt x="278" y="27"/>
                    <a:pt x="238" y="0"/>
                    <a:pt x="19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5"/>
            <p:cNvSpPr/>
            <p:nvPr/>
          </p:nvSpPr>
          <p:spPr>
            <a:xfrm>
              <a:off x="934260" y="4326207"/>
              <a:ext cx="22042" cy="107192"/>
            </a:xfrm>
            <a:custGeom>
              <a:avLst/>
              <a:gdLst/>
              <a:ahLst/>
              <a:cxnLst/>
              <a:rect l="l" t="t" r="r" b="b"/>
              <a:pathLst>
                <a:path w="438" h="2130" extrusionOk="0">
                  <a:moveTo>
                    <a:pt x="175" y="1"/>
                  </a:moveTo>
                  <a:cubicBezTo>
                    <a:pt x="137" y="1"/>
                    <a:pt x="100" y="23"/>
                    <a:pt x="93" y="65"/>
                  </a:cubicBezTo>
                  <a:cubicBezTo>
                    <a:pt x="1" y="692"/>
                    <a:pt x="182" y="1433"/>
                    <a:pt x="248" y="2061"/>
                  </a:cubicBezTo>
                  <a:cubicBezTo>
                    <a:pt x="253" y="2108"/>
                    <a:pt x="289" y="2130"/>
                    <a:pt x="325" y="2130"/>
                  </a:cubicBezTo>
                  <a:cubicBezTo>
                    <a:pt x="366" y="2130"/>
                    <a:pt x="406" y="2102"/>
                    <a:pt x="403" y="2048"/>
                  </a:cubicBezTo>
                  <a:cubicBezTo>
                    <a:pt x="374" y="1417"/>
                    <a:pt x="437" y="656"/>
                    <a:pt x="249" y="52"/>
                  </a:cubicBezTo>
                  <a:cubicBezTo>
                    <a:pt x="239" y="17"/>
                    <a:pt x="207" y="1"/>
                    <a:pt x="175"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5"/>
            <p:cNvSpPr/>
            <p:nvPr/>
          </p:nvSpPr>
          <p:spPr>
            <a:xfrm>
              <a:off x="711175" y="4152288"/>
              <a:ext cx="17916" cy="90434"/>
            </a:xfrm>
            <a:custGeom>
              <a:avLst/>
              <a:gdLst/>
              <a:ahLst/>
              <a:cxnLst/>
              <a:rect l="l" t="t" r="r" b="b"/>
              <a:pathLst>
                <a:path w="356" h="1797" extrusionOk="0">
                  <a:moveTo>
                    <a:pt x="211" y="0"/>
                  </a:moveTo>
                  <a:cubicBezTo>
                    <a:pt x="172" y="0"/>
                    <a:pt x="134" y="23"/>
                    <a:pt x="122" y="70"/>
                  </a:cubicBezTo>
                  <a:cubicBezTo>
                    <a:pt x="1" y="590"/>
                    <a:pt x="47" y="1189"/>
                    <a:pt x="23" y="1721"/>
                  </a:cubicBezTo>
                  <a:cubicBezTo>
                    <a:pt x="22" y="1770"/>
                    <a:pt x="66" y="1796"/>
                    <a:pt x="109" y="1796"/>
                  </a:cubicBezTo>
                  <a:cubicBezTo>
                    <a:pt x="148" y="1796"/>
                    <a:pt x="186" y="1775"/>
                    <a:pt x="190" y="1729"/>
                  </a:cubicBezTo>
                  <a:cubicBezTo>
                    <a:pt x="234" y="1198"/>
                    <a:pt x="355" y="613"/>
                    <a:pt x="300" y="82"/>
                  </a:cubicBezTo>
                  <a:cubicBezTo>
                    <a:pt x="295" y="28"/>
                    <a:pt x="253" y="0"/>
                    <a:pt x="21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5"/>
            <p:cNvSpPr/>
            <p:nvPr/>
          </p:nvSpPr>
          <p:spPr>
            <a:xfrm>
              <a:off x="905576" y="3910130"/>
              <a:ext cx="15953" cy="90132"/>
            </a:xfrm>
            <a:custGeom>
              <a:avLst/>
              <a:gdLst/>
              <a:ahLst/>
              <a:cxnLst/>
              <a:rect l="l" t="t" r="r" b="b"/>
              <a:pathLst>
                <a:path w="317" h="1791" extrusionOk="0">
                  <a:moveTo>
                    <a:pt x="102" y="1"/>
                  </a:moveTo>
                  <a:cubicBezTo>
                    <a:pt x="56" y="1"/>
                    <a:pt x="9" y="35"/>
                    <a:pt x="8" y="99"/>
                  </a:cubicBezTo>
                  <a:cubicBezTo>
                    <a:pt x="1" y="636"/>
                    <a:pt x="78" y="1181"/>
                    <a:pt x="142" y="1713"/>
                  </a:cubicBezTo>
                  <a:cubicBezTo>
                    <a:pt x="148" y="1765"/>
                    <a:pt x="187" y="1790"/>
                    <a:pt x="227" y="1790"/>
                  </a:cubicBezTo>
                  <a:cubicBezTo>
                    <a:pt x="272" y="1790"/>
                    <a:pt x="317" y="1759"/>
                    <a:pt x="315" y="1699"/>
                  </a:cubicBezTo>
                  <a:cubicBezTo>
                    <a:pt x="294" y="1165"/>
                    <a:pt x="289" y="614"/>
                    <a:pt x="197" y="85"/>
                  </a:cubicBezTo>
                  <a:cubicBezTo>
                    <a:pt x="187" y="28"/>
                    <a:pt x="144" y="1"/>
                    <a:pt x="1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5"/>
            <p:cNvSpPr/>
            <p:nvPr/>
          </p:nvSpPr>
          <p:spPr>
            <a:xfrm>
              <a:off x="686768" y="3683070"/>
              <a:ext cx="17463" cy="97580"/>
            </a:xfrm>
            <a:custGeom>
              <a:avLst/>
              <a:gdLst/>
              <a:ahLst/>
              <a:cxnLst/>
              <a:rect l="l" t="t" r="r" b="b"/>
              <a:pathLst>
                <a:path w="347" h="1939" extrusionOk="0">
                  <a:moveTo>
                    <a:pt x="128" y="0"/>
                  </a:moveTo>
                  <a:cubicBezTo>
                    <a:pt x="97" y="0"/>
                    <a:pt x="65" y="19"/>
                    <a:pt x="61" y="54"/>
                  </a:cubicBezTo>
                  <a:cubicBezTo>
                    <a:pt x="0" y="640"/>
                    <a:pt x="117" y="1286"/>
                    <a:pt x="187" y="1868"/>
                  </a:cubicBezTo>
                  <a:cubicBezTo>
                    <a:pt x="192" y="1915"/>
                    <a:pt x="228" y="1938"/>
                    <a:pt x="265" y="1938"/>
                  </a:cubicBezTo>
                  <a:cubicBezTo>
                    <a:pt x="306" y="1938"/>
                    <a:pt x="347" y="1910"/>
                    <a:pt x="345" y="1855"/>
                  </a:cubicBezTo>
                  <a:cubicBezTo>
                    <a:pt x="325" y="1268"/>
                    <a:pt x="339" y="611"/>
                    <a:pt x="189" y="44"/>
                  </a:cubicBezTo>
                  <a:cubicBezTo>
                    <a:pt x="182" y="14"/>
                    <a:pt x="155" y="0"/>
                    <a:pt x="12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5"/>
            <p:cNvSpPr/>
            <p:nvPr/>
          </p:nvSpPr>
          <p:spPr>
            <a:xfrm>
              <a:off x="663569" y="3360696"/>
              <a:ext cx="35982" cy="72015"/>
            </a:xfrm>
            <a:custGeom>
              <a:avLst/>
              <a:gdLst/>
              <a:ahLst/>
              <a:cxnLst/>
              <a:rect l="l" t="t" r="r" b="b"/>
              <a:pathLst>
                <a:path w="715" h="1431" extrusionOk="0">
                  <a:moveTo>
                    <a:pt x="586" y="0"/>
                  </a:moveTo>
                  <a:cubicBezTo>
                    <a:pt x="577" y="0"/>
                    <a:pt x="568" y="2"/>
                    <a:pt x="559" y="6"/>
                  </a:cubicBezTo>
                  <a:cubicBezTo>
                    <a:pt x="1" y="235"/>
                    <a:pt x="149" y="1117"/>
                    <a:pt x="552" y="1414"/>
                  </a:cubicBezTo>
                  <a:cubicBezTo>
                    <a:pt x="567" y="1426"/>
                    <a:pt x="583" y="1431"/>
                    <a:pt x="599" y="1431"/>
                  </a:cubicBezTo>
                  <a:cubicBezTo>
                    <a:pt x="663" y="1431"/>
                    <a:pt x="714" y="1348"/>
                    <a:pt x="652" y="1298"/>
                  </a:cubicBezTo>
                  <a:cubicBezTo>
                    <a:pt x="465" y="1150"/>
                    <a:pt x="372" y="934"/>
                    <a:pt x="381" y="697"/>
                  </a:cubicBezTo>
                  <a:cubicBezTo>
                    <a:pt x="388" y="454"/>
                    <a:pt x="508" y="306"/>
                    <a:pt x="636" y="119"/>
                  </a:cubicBezTo>
                  <a:cubicBezTo>
                    <a:pt x="668" y="73"/>
                    <a:pt x="640" y="0"/>
                    <a:pt x="58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5"/>
            <p:cNvSpPr/>
            <p:nvPr/>
          </p:nvSpPr>
          <p:spPr>
            <a:xfrm>
              <a:off x="868336" y="3495714"/>
              <a:ext cx="22999" cy="97228"/>
            </a:xfrm>
            <a:custGeom>
              <a:avLst/>
              <a:gdLst/>
              <a:ahLst/>
              <a:cxnLst/>
              <a:rect l="l" t="t" r="r" b="b"/>
              <a:pathLst>
                <a:path w="457" h="1932" extrusionOk="0">
                  <a:moveTo>
                    <a:pt x="81" y="0"/>
                  </a:moveTo>
                  <a:cubicBezTo>
                    <a:pt x="40" y="0"/>
                    <a:pt x="0" y="36"/>
                    <a:pt x="16" y="89"/>
                  </a:cubicBezTo>
                  <a:cubicBezTo>
                    <a:pt x="186" y="676"/>
                    <a:pt x="280" y="1258"/>
                    <a:pt x="256" y="1871"/>
                  </a:cubicBezTo>
                  <a:cubicBezTo>
                    <a:pt x="254" y="1911"/>
                    <a:pt x="288" y="1932"/>
                    <a:pt x="322" y="1932"/>
                  </a:cubicBezTo>
                  <a:cubicBezTo>
                    <a:pt x="353" y="1932"/>
                    <a:pt x="384" y="1914"/>
                    <a:pt x="388" y="1878"/>
                  </a:cubicBezTo>
                  <a:cubicBezTo>
                    <a:pt x="457" y="1250"/>
                    <a:pt x="395" y="626"/>
                    <a:pt x="143" y="43"/>
                  </a:cubicBezTo>
                  <a:cubicBezTo>
                    <a:pt x="130" y="13"/>
                    <a:pt x="106" y="0"/>
                    <a:pt x="8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5"/>
            <p:cNvSpPr/>
            <p:nvPr/>
          </p:nvSpPr>
          <p:spPr>
            <a:xfrm>
              <a:off x="836582" y="3143549"/>
              <a:ext cx="16205" cy="97983"/>
            </a:xfrm>
            <a:custGeom>
              <a:avLst/>
              <a:gdLst/>
              <a:ahLst/>
              <a:cxnLst/>
              <a:rect l="l" t="t" r="r" b="b"/>
              <a:pathLst>
                <a:path w="322" h="1947" extrusionOk="0">
                  <a:moveTo>
                    <a:pt x="112" y="0"/>
                  </a:moveTo>
                  <a:cubicBezTo>
                    <a:pt x="69" y="0"/>
                    <a:pt x="26" y="32"/>
                    <a:pt x="23" y="93"/>
                  </a:cubicBezTo>
                  <a:cubicBezTo>
                    <a:pt x="1" y="682"/>
                    <a:pt x="121" y="1300"/>
                    <a:pt x="184" y="1886"/>
                  </a:cubicBezTo>
                  <a:cubicBezTo>
                    <a:pt x="188" y="1927"/>
                    <a:pt x="220" y="1946"/>
                    <a:pt x="251" y="1946"/>
                  </a:cubicBezTo>
                  <a:cubicBezTo>
                    <a:pt x="286" y="1946"/>
                    <a:pt x="322" y="1922"/>
                    <a:pt x="320" y="1875"/>
                  </a:cubicBezTo>
                  <a:cubicBezTo>
                    <a:pt x="290" y="1286"/>
                    <a:pt x="313" y="658"/>
                    <a:pt x="200" y="79"/>
                  </a:cubicBezTo>
                  <a:cubicBezTo>
                    <a:pt x="189" y="26"/>
                    <a:pt x="150" y="0"/>
                    <a:pt x="11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5"/>
            <p:cNvSpPr/>
            <p:nvPr/>
          </p:nvSpPr>
          <p:spPr>
            <a:xfrm>
              <a:off x="698493" y="3008480"/>
              <a:ext cx="18268" cy="80973"/>
            </a:xfrm>
            <a:custGeom>
              <a:avLst/>
              <a:gdLst/>
              <a:ahLst/>
              <a:cxnLst/>
              <a:rect l="l" t="t" r="r" b="b"/>
              <a:pathLst>
                <a:path w="363" h="1609" extrusionOk="0">
                  <a:moveTo>
                    <a:pt x="277" y="1"/>
                  </a:moveTo>
                  <a:cubicBezTo>
                    <a:pt x="252" y="1"/>
                    <a:pt x="229" y="13"/>
                    <a:pt x="216" y="41"/>
                  </a:cubicBezTo>
                  <a:cubicBezTo>
                    <a:pt x="0" y="507"/>
                    <a:pt x="38" y="1069"/>
                    <a:pt x="162" y="1554"/>
                  </a:cubicBezTo>
                  <a:cubicBezTo>
                    <a:pt x="172" y="1592"/>
                    <a:pt x="200" y="1609"/>
                    <a:pt x="229" y="1609"/>
                  </a:cubicBezTo>
                  <a:cubicBezTo>
                    <a:pt x="279" y="1609"/>
                    <a:pt x="334" y="1562"/>
                    <a:pt x="318" y="1498"/>
                  </a:cubicBezTo>
                  <a:cubicBezTo>
                    <a:pt x="203" y="1011"/>
                    <a:pt x="273" y="570"/>
                    <a:pt x="353" y="87"/>
                  </a:cubicBezTo>
                  <a:cubicBezTo>
                    <a:pt x="362" y="37"/>
                    <a:pt x="318" y="1"/>
                    <a:pt x="27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5"/>
            <p:cNvSpPr/>
            <p:nvPr/>
          </p:nvSpPr>
          <p:spPr>
            <a:xfrm>
              <a:off x="818516" y="2845531"/>
              <a:ext cx="15802" cy="71009"/>
            </a:xfrm>
            <a:custGeom>
              <a:avLst/>
              <a:gdLst/>
              <a:ahLst/>
              <a:cxnLst/>
              <a:rect l="l" t="t" r="r" b="b"/>
              <a:pathLst>
                <a:path w="314" h="1411" extrusionOk="0">
                  <a:moveTo>
                    <a:pt x="204" y="1"/>
                  </a:moveTo>
                  <a:cubicBezTo>
                    <a:pt x="171" y="1"/>
                    <a:pt x="138" y="20"/>
                    <a:pt x="127" y="58"/>
                  </a:cubicBezTo>
                  <a:cubicBezTo>
                    <a:pt x="11" y="454"/>
                    <a:pt x="28" y="914"/>
                    <a:pt x="4" y="1323"/>
                  </a:cubicBezTo>
                  <a:cubicBezTo>
                    <a:pt x="1" y="1377"/>
                    <a:pt x="45" y="1410"/>
                    <a:pt x="86" y="1410"/>
                  </a:cubicBezTo>
                  <a:cubicBezTo>
                    <a:pt x="116" y="1410"/>
                    <a:pt x="143" y="1393"/>
                    <a:pt x="149" y="1352"/>
                  </a:cubicBezTo>
                  <a:cubicBezTo>
                    <a:pt x="204" y="939"/>
                    <a:pt x="313" y="482"/>
                    <a:pt x="275" y="66"/>
                  </a:cubicBezTo>
                  <a:cubicBezTo>
                    <a:pt x="270" y="22"/>
                    <a:pt x="238" y="1"/>
                    <a:pt x="20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5"/>
            <p:cNvSpPr/>
            <p:nvPr/>
          </p:nvSpPr>
          <p:spPr>
            <a:xfrm>
              <a:off x="709615" y="2698687"/>
              <a:ext cx="19727" cy="90182"/>
            </a:xfrm>
            <a:custGeom>
              <a:avLst/>
              <a:gdLst/>
              <a:ahLst/>
              <a:cxnLst/>
              <a:rect l="l" t="t" r="r" b="b"/>
              <a:pathLst>
                <a:path w="392" h="1792" extrusionOk="0">
                  <a:moveTo>
                    <a:pt x="308" y="0"/>
                  </a:moveTo>
                  <a:cubicBezTo>
                    <a:pt x="277" y="0"/>
                    <a:pt x="247" y="19"/>
                    <a:pt x="237" y="61"/>
                  </a:cubicBezTo>
                  <a:cubicBezTo>
                    <a:pt x="112" y="598"/>
                    <a:pt x="47" y="1155"/>
                    <a:pt x="5" y="1704"/>
                  </a:cubicBezTo>
                  <a:cubicBezTo>
                    <a:pt x="1" y="1758"/>
                    <a:pt x="44" y="1792"/>
                    <a:pt x="85" y="1792"/>
                  </a:cubicBezTo>
                  <a:cubicBezTo>
                    <a:pt x="115" y="1792"/>
                    <a:pt x="143" y="1774"/>
                    <a:pt x="152" y="1733"/>
                  </a:cubicBezTo>
                  <a:cubicBezTo>
                    <a:pt x="265" y="1195"/>
                    <a:pt x="357" y="640"/>
                    <a:pt x="388" y="89"/>
                  </a:cubicBezTo>
                  <a:cubicBezTo>
                    <a:pt x="392" y="35"/>
                    <a:pt x="349" y="0"/>
                    <a:pt x="30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5"/>
            <p:cNvSpPr/>
            <p:nvPr/>
          </p:nvSpPr>
          <p:spPr>
            <a:xfrm>
              <a:off x="812628" y="2591749"/>
              <a:ext cx="13789" cy="70858"/>
            </a:xfrm>
            <a:custGeom>
              <a:avLst/>
              <a:gdLst/>
              <a:ahLst/>
              <a:cxnLst/>
              <a:rect l="l" t="t" r="r" b="b"/>
              <a:pathLst>
                <a:path w="274" h="1408" extrusionOk="0">
                  <a:moveTo>
                    <a:pt x="97" y="0"/>
                  </a:moveTo>
                  <a:cubicBezTo>
                    <a:pt x="59" y="0"/>
                    <a:pt x="21" y="28"/>
                    <a:pt x="18" y="82"/>
                  </a:cubicBezTo>
                  <a:cubicBezTo>
                    <a:pt x="1" y="500"/>
                    <a:pt x="73" y="924"/>
                    <a:pt x="117" y="1339"/>
                  </a:cubicBezTo>
                  <a:cubicBezTo>
                    <a:pt x="122" y="1385"/>
                    <a:pt x="158" y="1408"/>
                    <a:pt x="193" y="1408"/>
                  </a:cubicBezTo>
                  <a:cubicBezTo>
                    <a:pt x="233" y="1408"/>
                    <a:pt x="274" y="1379"/>
                    <a:pt x="271" y="1326"/>
                  </a:cubicBezTo>
                  <a:cubicBezTo>
                    <a:pt x="251" y="910"/>
                    <a:pt x="256" y="479"/>
                    <a:pt x="175" y="70"/>
                  </a:cubicBezTo>
                  <a:cubicBezTo>
                    <a:pt x="165" y="23"/>
                    <a:pt x="131" y="0"/>
                    <a:pt x="97"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5"/>
            <p:cNvSpPr/>
            <p:nvPr/>
          </p:nvSpPr>
          <p:spPr>
            <a:xfrm>
              <a:off x="716761" y="2472431"/>
              <a:ext cx="16507" cy="70958"/>
            </a:xfrm>
            <a:custGeom>
              <a:avLst/>
              <a:gdLst/>
              <a:ahLst/>
              <a:cxnLst/>
              <a:rect l="l" t="t" r="r" b="b"/>
              <a:pathLst>
                <a:path w="328" h="1410" extrusionOk="0">
                  <a:moveTo>
                    <a:pt x="213" y="0"/>
                  </a:moveTo>
                  <a:cubicBezTo>
                    <a:pt x="186" y="0"/>
                    <a:pt x="158" y="17"/>
                    <a:pt x="147" y="51"/>
                  </a:cubicBezTo>
                  <a:cubicBezTo>
                    <a:pt x="17" y="440"/>
                    <a:pt x="35" y="905"/>
                    <a:pt x="4" y="1311"/>
                  </a:cubicBezTo>
                  <a:cubicBezTo>
                    <a:pt x="0" y="1372"/>
                    <a:pt x="51" y="1410"/>
                    <a:pt x="98" y="1410"/>
                  </a:cubicBezTo>
                  <a:cubicBezTo>
                    <a:pt x="133" y="1410"/>
                    <a:pt x="165" y="1390"/>
                    <a:pt x="171" y="1344"/>
                  </a:cubicBezTo>
                  <a:cubicBezTo>
                    <a:pt x="222" y="933"/>
                    <a:pt x="327" y="471"/>
                    <a:pt x="272" y="58"/>
                  </a:cubicBezTo>
                  <a:cubicBezTo>
                    <a:pt x="267" y="19"/>
                    <a:pt x="241" y="0"/>
                    <a:pt x="21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5"/>
            <p:cNvSpPr/>
            <p:nvPr/>
          </p:nvSpPr>
          <p:spPr>
            <a:xfrm>
              <a:off x="849364" y="2395889"/>
              <a:ext cx="22294" cy="36939"/>
            </a:xfrm>
            <a:custGeom>
              <a:avLst/>
              <a:gdLst/>
              <a:ahLst/>
              <a:cxnLst/>
              <a:rect l="l" t="t" r="r" b="b"/>
              <a:pathLst>
                <a:path w="443" h="734" extrusionOk="0">
                  <a:moveTo>
                    <a:pt x="334" y="1"/>
                  </a:moveTo>
                  <a:cubicBezTo>
                    <a:pt x="330" y="1"/>
                    <a:pt x="327" y="1"/>
                    <a:pt x="323" y="2"/>
                  </a:cubicBezTo>
                  <a:cubicBezTo>
                    <a:pt x="18" y="51"/>
                    <a:pt x="1" y="489"/>
                    <a:pt x="135" y="696"/>
                  </a:cubicBezTo>
                  <a:cubicBezTo>
                    <a:pt x="152" y="722"/>
                    <a:pt x="178" y="734"/>
                    <a:pt x="204" y="734"/>
                  </a:cubicBezTo>
                  <a:cubicBezTo>
                    <a:pt x="262" y="734"/>
                    <a:pt x="322" y="679"/>
                    <a:pt x="294" y="614"/>
                  </a:cubicBezTo>
                  <a:cubicBezTo>
                    <a:pt x="256" y="530"/>
                    <a:pt x="252" y="445"/>
                    <a:pt x="282" y="359"/>
                  </a:cubicBezTo>
                  <a:cubicBezTo>
                    <a:pt x="311" y="274"/>
                    <a:pt x="378" y="219"/>
                    <a:pt x="416" y="141"/>
                  </a:cubicBezTo>
                  <a:cubicBezTo>
                    <a:pt x="443" y="82"/>
                    <a:pt x="401" y="1"/>
                    <a:pt x="3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5"/>
            <p:cNvSpPr/>
            <p:nvPr/>
          </p:nvSpPr>
          <p:spPr>
            <a:xfrm>
              <a:off x="-221174" y="1410600"/>
              <a:ext cx="1946571" cy="3781169"/>
            </a:xfrm>
            <a:custGeom>
              <a:avLst/>
              <a:gdLst/>
              <a:ahLst/>
              <a:cxnLst/>
              <a:rect l="l" t="t" r="r" b="b"/>
              <a:pathLst>
                <a:path w="38680" h="75135" extrusionOk="0">
                  <a:moveTo>
                    <a:pt x="24478" y="300"/>
                  </a:moveTo>
                  <a:cubicBezTo>
                    <a:pt x="26964" y="300"/>
                    <a:pt x="29449" y="1213"/>
                    <a:pt x="31593" y="2530"/>
                  </a:cubicBezTo>
                  <a:cubicBezTo>
                    <a:pt x="29965" y="3037"/>
                    <a:pt x="28339" y="3545"/>
                    <a:pt x="26714" y="4049"/>
                  </a:cubicBezTo>
                  <a:cubicBezTo>
                    <a:pt x="26565" y="4096"/>
                    <a:pt x="26594" y="4310"/>
                    <a:pt x="26738" y="4340"/>
                  </a:cubicBezTo>
                  <a:cubicBezTo>
                    <a:pt x="27088" y="4411"/>
                    <a:pt x="27408" y="4519"/>
                    <a:pt x="27724" y="4668"/>
                  </a:cubicBezTo>
                  <a:cubicBezTo>
                    <a:pt x="26009" y="5515"/>
                    <a:pt x="24318" y="6407"/>
                    <a:pt x="22659" y="7358"/>
                  </a:cubicBezTo>
                  <a:cubicBezTo>
                    <a:pt x="22557" y="7416"/>
                    <a:pt x="22592" y="7563"/>
                    <a:pt x="22679" y="7611"/>
                  </a:cubicBezTo>
                  <a:cubicBezTo>
                    <a:pt x="22934" y="7755"/>
                    <a:pt x="23191" y="7902"/>
                    <a:pt x="23447" y="8046"/>
                  </a:cubicBezTo>
                  <a:cubicBezTo>
                    <a:pt x="22838" y="8438"/>
                    <a:pt x="22225" y="8832"/>
                    <a:pt x="21617" y="9223"/>
                  </a:cubicBezTo>
                  <a:cubicBezTo>
                    <a:pt x="21532" y="9280"/>
                    <a:pt x="21536" y="9430"/>
                    <a:pt x="21635" y="9469"/>
                  </a:cubicBezTo>
                  <a:cubicBezTo>
                    <a:pt x="21915" y="9581"/>
                    <a:pt x="22193" y="9689"/>
                    <a:pt x="22472" y="9799"/>
                  </a:cubicBezTo>
                  <a:cubicBezTo>
                    <a:pt x="21639" y="10641"/>
                    <a:pt x="20951" y="11625"/>
                    <a:pt x="20468" y="12718"/>
                  </a:cubicBezTo>
                  <a:cubicBezTo>
                    <a:pt x="19931" y="12279"/>
                    <a:pt x="19270" y="12010"/>
                    <a:pt x="18589" y="11929"/>
                  </a:cubicBezTo>
                  <a:cubicBezTo>
                    <a:pt x="18584" y="11913"/>
                    <a:pt x="18577" y="11896"/>
                    <a:pt x="18563" y="11882"/>
                  </a:cubicBezTo>
                  <a:cubicBezTo>
                    <a:pt x="18145" y="11448"/>
                    <a:pt x="17693" y="11045"/>
                    <a:pt x="17213" y="10672"/>
                  </a:cubicBezTo>
                  <a:cubicBezTo>
                    <a:pt x="15259" y="7022"/>
                    <a:pt x="16913" y="2801"/>
                    <a:pt x="20660" y="1107"/>
                  </a:cubicBezTo>
                  <a:cubicBezTo>
                    <a:pt x="21901" y="545"/>
                    <a:pt x="23190" y="300"/>
                    <a:pt x="24478" y="300"/>
                  </a:cubicBezTo>
                  <a:close/>
                  <a:moveTo>
                    <a:pt x="29735" y="7034"/>
                  </a:moveTo>
                  <a:cubicBezTo>
                    <a:pt x="30186" y="7034"/>
                    <a:pt x="30642" y="7066"/>
                    <a:pt x="31102" y="7131"/>
                  </a:cubicBezTo>
                  <a:cubicBezTo>
                    <a:pt x="33159" y="7422"/>
                    <a:pt x="35128" y="8326"/>
                    <a:pt x="36649" y="9750"/>
                  </a:cubicBezTo>
                  <a:cubicBezTo>
                    <a:pt x="37102" y="10175"/>
                    <a:pt x="37532" y="10642"/>
                    <a:pt x="37856" y="11176"/>
                  </a:cubicBezTo>
                  <a:cubicBezTo>
                    <a:pt x="37960" y="11345"/>
                    <a:pt x="38264" y="11779"/>
                    <a:pt x="38243" y="11998"/>
                  </a:cubicBezTo>
                  <a:cubicBezTo>
                    <a:pt x="38218" y="12247"/>
                    <a:pt x="38144" y="12319"/>
                    <a:pt x="38027" y="12319"/>
                  </a:cubicBezTo>
                  <a:cubicBezTo>
                    <a:pt x="37914" y="12319"/>
                    <a:pt x="37762" y="12253"/>
                    <a:pt x="37573" y="12214"/>
                  </a:cubicBezTo>
                  <a:cubicBezTo>
                    <a:pt x="36337" y="11950"/>
                    <a:pt x="35097" y="11687"/>
                    <a:pt x="33860" y="11423"/>
                  </a:cubicBezTo>
                  <a:cubicBezTo>
                    <a:pt x="33849" y="11421"/>
                    <a:pt x="33838" y="11420"/>
                    <a:pt x="33828" y="11420"/>
                  </a:cubicBezTo>
                  <a:cubicBezTo>
                    <a:pt x="33701" y="11420"/>
                    <a:pt x="33647" y="11586"/>
                    <a:pt x="33739" y="11674"/>
                  </a:cubicBezTo>
                  <a:cubicBezTo>
                    <a:pt x="34328" y="12253"/>
                    <a:pt x="34916" y="12831"/>
                    <a:pt x="35505" y="13411"/>
                  </a:cubicBezTo>
                  <a:cubicBezTo>
                    <a:pt x="33908" y="13021"/>
                    <a:pt x="32309" y="12630"/>
                    <a:pt x="30712" y="12239"/>
                  </a:cubicBezTo>
                  <a:cubicBezTo>
                    <a:pt x="30700" y="12236"/>
                    <a:pt x="30688" y="12235"/>
                    <a:pt x="30677" y="12235"/>
                  </a:cubicBezTo>
                  <a:cubicBezTo>
                    <a:pt x="30580" y="12235"/>
                    <a:pt x="30529" y="12341"/>
                    <a:pt x="30548" y="12430"/>
                  </a:cubicBezTo>
                  <a:cubicBezTo>
                    <a:pt x="30613" y="12737"/>
                    <a:pt x="30710" y="12976"/>
                    <a:pt x="30852" y="13199"/>
                  </a:cubicBezTo>
                  <a:cubicBezTo>
                    <a:pt x="29907" y="12867"/>
                    <a:pt x="28940" y="12689"/>
                    <a:pt x="27925" y="12665"/>
                  </a:cubicBezTo>
                  <a:cubicBezTo>
                    <a:pt x="27923" y="12665"/>
                    <a:pt x="27922" y="12665"/>
                    <a:pt x="27920" y="12665"/>
                  </a:cubicBezTo>
                  <a:cubicBezTo>
                    <a:pt x="27814" y="12665"/>
                    <a:pt x="27752" y="12811"/>
                    <a:pt x="27816" y="12891"/>
                  </a:cubicBezTo>
                  <a:cubicBezTo>
                    <a:pt x="28042" y="13175"/>
                    <a:pt x="28278" y="13429"/>
                    <a:pt x="28536" y="13672"/>
                  </a:cubicBezTo>
                  <a:lnTo>
                    <a:pt x="28446" y="13658"/>
                  </a:lnTo>
                  <a:cubicBezTo>
                    <a:pt x="28439" y="13657"/>
                    <a:pt x="28433" y="13657"/>
                    <a:pt x="28426" y="13657"/>
                  </a:cubicBezTo>
                  <a:cubicBezTo>
                    <a:pt x="28409" y="13657"/>
                    <a:pt x="28391" y="13659"/>
                    <a:pt x="28377" y="13664"/>
                  </a:cubicBezTo>
                  <a:cubicBezTo>
                    <a:pt x="26997" y="12889"/>
                    <a:pt x="25464" y="12406"/>
                    <a:pt x="23886" y="12317"/>
                  </a:cubicBezTo>
                  <a:cubicBezTo>
                    <a:pt x="23885" y="12317"/>
                    <a:pt x="23884" y="12317"/>
                    <a:pt x="23883" y="12317"/>
                  </a:cubicBezTo>
                  <a:cubicBezTo>
                    <a:pt x="23849" y="12317"/>
                    <a:pt x="23830" y="12339"/>
                    <a:pt x="23822" y="12365"/>
                  </a:cubicBezTo>
                  <a:cubicBezTo>
                    <a:pt x="23411" y="12152"/>
                    <a:pt x="22973" y="12029"/>
                    <a:pt x="22544" y="12029"/>
                  </a:cubicBezTo>
                  <a:cubicBezTo>
                    <a:pt x="21893" y="12029"/>
                    <a:pt x="21261" y="12312"/>
                    <a:pt x="20767" y="12993"/>
                  </a:cubicBezTo>
                  <a:cubicBezTo>
                    <a:pt x="20716" y="12941"/>
                    <a:pt x="20661" y="12893"/>
                    <a:pt x="20609" y="12843"/>
                  </a:cubicBezTo>
                  <a:cubicBezTo>
                    <a:pt x="20610" y="12839"/>
                    <a:pt x="20615" y="12836"/>
                    <a:pt x="20616" y="12832"/>
                  </a:cubicBezTo>
                  <a:cubicBezTo>
                    <a:pt x="22424" y="9378"/>
                    <a:pt x="25868" y="7034"/>
                    <a:pt x="29735" y="7034"/>
                  </a:cubicBezTo>
                  <a:close/>
                  <a:moveTo>
                    <a:pt x="22628" y="12409"/>
                  </a:moveTo>
                  <a:cubicBezTo>
                    <a:pt x="24158" y="12409"/>
                    <a:pt x="25628" y="13876"/>
                    <a:pt x="25588" y="15639"/>
                  </a:cubicBezTo>
                  <a:cubicBezTo>
                    <a:pt x="25552" y="17358"/>
                    <a:pt x="24298" y="18347"/>
                    <a:pt x="22917" y="18347"/>
                  </a:cubicBezTo>
                  <a:cubicBezTo>
                    <a:pt x="22303" y="18347"/>
                    <a:pt x="21664" y="18151"/>
                    <a:pt x="21096" y="17737"/>
                  </a:cubicBezTo>
                  <a:cubicBezTo>
                    <a:pt x="22214" y="16452"/>
                    <a:pt x="22264" y="14509"/>
                    <a:pt x="20990" y="13210"/>
                  </a:cubicBezTo>
                  <a:cubicBezTo>
                    <a:pt x="20970" y="13189"/>
                    <a:pt x="20949" y="13177"/>
                    <a:pt x="20927" y="13168"/>
                  </a:cubicBezTo>
                  <a:cubicBezTo>
                    <a:pt x="20919" y="13158"/>
                    <a:pt x="20912" y="13150"/>
                    <a:pt x="20903" y="13143"/>
                  </a:cubicBezTo>
                  <a:cubicBezTo>
                    <a:pt x="21430" y="12631"/>
                    <a:pt x="22034" y="12409"/>
                    <a:pt x="22628" y="12409"/>
                  </a:cubicBezTo>
                  <a:close/>
                  <a:moveTo>
                    <a:pt x="10017" y="8417"/>
                  </a:moveTo>
                  <a:cubicBezTo>
                    <a:pt x="13031" y="8417"/>
                    <a:pt x="15984" y="9909"/>
                    <a:pt x="18332" y="11906"/>
                  </a:cubicBezTo>
                  <a:cubicBezTo>
                    <a:pt x="18273" y="11903"/>
                    <a:pt x="18214" y="11902"/>
                    <a:pt x="18156" y="11902"/>
                  </a:cubicBezTo>
                  <a:cubicBezTo>
                    <a:pt x="17445" y="11902"/>
                    <a:pt x="16735" y="12109"/>
                    <a:pt x="16140" y="12548"/>
                  </a:cubicBezTo>
                  <a:cubicBezTo>
                    <a:pt x="15608" y="12938"/>
                    <a:pt x="15226" y="13486"/>
                    <a:pt x="14998" y="14094"/>
                  </a:cubicBezTo>
                  <a:cubicBezTo>
                    <a:pt x="14713" y="14054"/>
                    <a:pt x="14431" y="14035"/>
                    <a:pt x="14152" y="14035"/>
                  </a:cubicBezTo>
                  <a:cubicBezTo>
                    <a:pt x="13100" y="14035"/>
                    <a:pt x="12101" y="14311"/>
                    <a:pt x="11178" y="14783"/>
                  </a:cubicBezTo>
                  <a:cubicBezTo>
                    <a:pt x="11170" y="14715"/>
                    <a:pt x="11116" y="14649"/>
                    <a:pt x="11041" y="14649"/>
                  </a:cubicBezTo>
                  <a:cubicBezTo>
                    <a:pt x="11026" y="14649"/>
                    <a:pt x="11011" y="14651"/>
                    <a:pt x="10996" y="14656"/>
                  </a:cubicBezTo>
                  <a:cubicBezTo>
                    <a:pt x="10266" y="14885"/>
                    <a:pt x="9557" y="15157"/>
                    <a:pt x="8862" y="15468"/>
                  </a:cubicBezTo>
                  <a:cubicBezTo>
                    <a:pt x="9043" y="15235"/>
                    <a:pt x="9193" y="14981"/>
                    <a:pt x="9321" y="14677"/>
                  </a:cubicBezTo>
                  <a:cubicBezTo>
                    <a:pt x="9358" y="14594"/>
                    <a:pt x="9294" y="14476"/>
                    <a:pt x="9202" y="14476"/>
                  </a:cubicBezTo>
                  <a:cubicBezTo>
                    <a:pt x="9185" y="14476"/>
                    <a:pt x="9167" y="14479"/>
                    <a:pt x="9149" y="14488"/>
                  </a:cubicBezTo>
                  <a:cubicBezTo>
                    <a:pt x="7466" y="15284"/>
                    <a:pt x="5857" y="16202"/>
                    <a:pt x="4318" y="17241"/>
                  </a:cubicBezTo>
                  <a:cubicBezTo>
                    <a:pt x="4428" y="16916"/>
                    <a:pt x="4537" y="16595"/>
                    <a:pt x="4647" y="16270"/>
                  </a:cubicBezTo>
                  <a:cubicBezTo>
                    <a:pt x="4681" y="16169"/>
                    <a:pt x="4615" y="16074"/>
                    <a:pt x="4524" y="16074"/>
                  </a:cubicBezTo>
                  <a:cubicBezTo>
                    <a:pt x="4498" y="16074"/>
                    <a:pt x="4471" y="16081"/>
                    <a:pt x="4443" y="16098"/>
                  </a:cubicBezTo>
                  <a:cubicBezTo>
                    <a:pt x="3088" y="16895"/>
                    <a:pt x="1734" y="17700"/>
                    <a:pt x="369" y="18484"/>
                  </a:cubicBezTo>
                  <a:cubicBezTo>
                    <a:pt x="1120" y="14876"/>
                    <a:pt x="2578" y="11120"/>
                    <a:pt x="6067" y="9359"/>
                  </a:cubicBezTo>
                  <a:cubicBezTo>
                    <a:pt x="7365" y="8703"/>
                    <a:pt x="8697" y="8417"/>
                    <a:pt x="10017" y="8417"/>
                  </a:cubicBezTo>
                  <a:close/>
                  <a:moveTo>
                    <a:pt x="18169" y="12244"/>
                  </a:moveTo>
                  <a:cubicBezTo>
                    <a:pt x="19058" y="12244"/>
                    <a:pt x="19949" y="12607"/>
                    <a:pt x="20624" y="13203"/>
                  </a:cubicBezTo>
                  <a:cubicBezTo>
                    <a:pt x="20624" y="13203"/>
                    <a:pt x="20623" y="13203"/>
                    <a:pt x="20623" y="13205"/>
                  </a:cubicBezTo>
                  <a:cubicBezTo>
                    <a:pt x="20587" y="13263"/>
                    <a:pt x="20643" y="13317"/>
                    <a:pt x="20699" y="13317"/>
                  </a:cubicBezTo>
                  <a:cubicBezTo>
                    <a:pt x="20703" y="13317"/>
                    <a:pt x="20707" y="13317"/>
                    <a:pt x="20711" y="13316"/>
                  </a:cubicBezTo>
                  <a:lnTo>
                    <a:pt x="20711" y="13316"/>
                  </a:lnTo>
                  <a:cubicBezTo>
                    <a:pt x="20699" y="13371"/>
                    <a:pt x="20709" y="13431"/>
                    <a:pt x="20759" y="13480"/>
                  </a:cubicBezTo>
                  <a:cubicBezTo>
                    <a:pt x="22306" y="15101"/>
                    <a:pt x="21536" y="17708"/>
                    <a:pt x="19454" y="18421"/>
                  </a:cubicBezTo>
                  <a:cubicBezTo>
                    <a:pt x="19113" y="18538"/>
                    <a:pt x="18752" y="18594"/>
                    <a:pt x="18389" y="18594"/>
                  </a:cubicBezTo>
                  <a:cubicBezTo>
                    <a:pt x="17111" y="18594"/>
                    <a:pt x="15816" y="17894"/>
                    <a:pt x="15337" y="16671"/>
                  </a:cubicBezTo>
                  <a:cubicBezTo>
                    <a:pt x="14786" y="15270"/>
                    <a:pt x="15265" y="13507"/>
                    <a:pt x="16565" y="12697"/>
                  </a:cubicBezTo>
                  <a:cubicBezTo>
                    <a:pt x="17065" y="12385"/>
                    <a:pt x="17617" y="12244"/>
                    <a:pt x="18169" y="12244"/>
                  </a:cubicBezTo>
                  <a:close/>
                  <a:moveTo>
                    <a:pt x="20870" y="17974"/>
                  </a:moveTo>
                  <a:cubicBezTo>
                    <a:pt x="21291" y="18437"/>
                    <a:pt x="21788" y="18694"/>
                    <a:pt x="22297" y="18787"/>
                  </a:cubicBezTo>
                  <a:cubicBezTo>
                    <a:pt x="22204" y="19723"/>
                    <a:pt x="22128" y="20662"/>
                    <a:pt x="22070" y="21599"/>
                  </a:cubicBezTo>
                  <a:cubicBezTo>
                    <a:pt x="21798" y="21667"/>
                    <a:pt x="21534" y="21770"/>
                    <a:pt x="21284" y="21902"/>
                  </a:cubicBezTo>
                  <a:cubicBezTo>
                    <a:pt x="20778" y="20631"/>
                    <a:pt x="19818" y="19521"/>
                    <a:pt x="18549" y="18973"/>
                  </a:cubicBezTo>
                  <a:cubicBezTo>
                    <a:pt x="18550" y="18966"/>
                    <a:pt x="18550" y="18957"/>
                    <a:pt x="18550" y="18945"/>
                  </a:cubicBezTo>
                  <a:cubicBezTo>
                    <a:pt x="19198" y="18917"/>
                    <a:pt x="19835" y="18731"/>
                    <a:pt x="20380" y="18368"/>
                  </a:cubicBezTo>
                  <a:cubicBezTo>
                    <a:pt x="20559" y="18251"/>
                    <a:pt x="20720" y="18115"/>
                    <a:pt x="20870" y="17974"/>
                  </a:cubicBezTo>
                  <a:close/>
                  <a:moveTo>
                    <a:pt x="18529" y="19198"/>
                  </a:moveTo>
                  <a:cubicBezTo>
                    <a:pt x="19671" y="19870"/>
                    <a:pt x="20547" y="20792"/>
                    <a:pt x="21025" y="22051"/>
                  </a:cubicBezTo>
                  <a:cubicBezTo>
                    <a:pt x="20180" y="22582"/>
                    <a:pt x="19553" y="23455"/>
                    <a:pt x="19460" y="24471"/>
                  </a:cubicBezTo>
                  <a:cubicBezTo>
                    <a:pt x="19455" y="24501"/>
                    <a:pt x="19465" y="24526"/>
                    <a:pt x="19479" y="24543"/>
                  </a:cubicBezTo>
                  <a:cubicBezTo>
                    <a:pt x="19497" y="24563"/>
                    <a:pt x="19523" y="24575"/>
                    <a:pt x="19549" y="24575"/>
                  </a:cubicBezTo>
                  <a:cubicBezTo>
                    <a:pt x="19584" y="24575"/>
                    <a:pt x="19619" y="24553"/>
                    <a:pt x="19630" y="24505"/>
                  </a:cubicBezTo>
                  <a:cubicBezTo>
                    <a:pt x="19952" y="23248"/>
                    <a:pt x="20794" y="22248"/>
                    <a:pt x="22052" y="21899"/>
                  </a:cubicBezTo>
                  <a:lnTo>
                    <a:pt x="22052" y="21899"/>
                  </a:lnTo>
                  <a:cubicBezTo>
                    <a:pt x="21961" y="23425"/>
                    <a:pt x="21918" y="24955"/>
                    <a:pt x="21913" y="26484"/>
                  </a:cubicBezTo>
                  <a:cubicBezTo>
                    <a:pt x="21549" y="26555"/>
                    <a:pt x="21226" y="26692"/>
                    <a:pt x="20942" y="26877"/>
                  </a:cubicBezTo>
                  <a:cubicBezTo>
                    <a:pt x="20739" y="26023"/>
                    <a:pt x="20133" y="25218"/>
                    <a:pt x="19491" y="24641"/>
                  </a:cubicBezTo>
                  <a:cubicBezTo>
                    <a:pt x="19474" y="24625"/>
                    <a:pt x="19455" y="24611"/>
                    <a:pt x="19438" y="24593"/>
                  </a:cubicBezTo>
                  <a:cubicBezTo>
                    <a:pt x="19140" y="24327"/>
                    <a:pt x="18728" y="23998"/>
                    <a:pt x="18333" y="23998"/>
                  </a:cubicBezTo>
                  <a:cubicBezTo>
                    <a:pt x="18253" y="23998"/>
                    <a:pt x="18174" y="24012"/>
                    <a:pt x="18097" y="24042"/>
                  </a:cubicBezTo>
                  <a:cubicBezTo>
                    <a:pt x="18226" y="22425"/>
                    <a:pt x="18368" y="20810"/>
                    <a:pt x="18529" y="19198"/>
                  </a:cubicBezTo>
                  <a:close/>
                  <a:moveTo>
                    <a:pt x="18225" y="24194"/>
                  </a:moveTo>
                  <a:cubicBezTo>
                    <a:pt x="18801" y="24194"/>
                    <a:pt x="19490" y="24987"/>
                    <a:pt x="19783" y="25348"/>
                  </a:cubicBezTo>
                  <a:cubicBezTo>
                    <a:pt x="20185" y="25846"/>
                    <a:pt x="20420" y="26398"/>
                    <a:pt x="20696" y="26970"/>
                  </a:cubicBezTo>
                  <a:cubicBezTo>
                    <a:pt x="20703" y="26990"/>
                    <a:pt x="20718" y="27005"/>
                    <a:pt x="20729" y="27017"/>
                  </a:cubicBezTo>
                  <a:cubicBezTo>
                    <a:pt x="19870" y="27666"/>
                    <a:pt x="19354" y="28756"/>
                    <a:pt x="19016" y="29792"/>
                  </a:cubicBezTo>
                  <a:cubicBezTo>
                    <a:pt x="18625" y="29538"/>
                    <a:pt x="18193" y="29348"/>
                    <a:pt x="17729" y="29249"/>
                  </a:cubicBezTo>
                  <a:cubicBezTo>
                    <a:pt x="17830" y="27569"/>
                    <a:pt x="17948" y="25889"/>
                    <a:pt x="18082" y="24211"/>
                  </a:cubicBezTo>
                  <a:cubicBezTo>
                    <a:pt x="18129" y="24199"/>
                    <a:pt x="18176" y="24194"/>
                    <a:pt x="18225" y="24194"/>
                  </a:cubicBezTo>
                  <a:close/>
                  <a:moveTo>
                    <a:pt x="24054" y="12495"/>
                  </a:moveTo>
                  <a:lnTo>
                    <a:pt x="24054" y="12495"/>
                  </a:lnTo>
                  <a:cubicBezTo>
                    <a:pt x="27909" y="13162"/>
                    <a:pt x="31377" y="15455"/>
                    <a:pt x="32976" y="19123"/>
                  </a:cubicBezTo>
                  <a:cubicBezTo>
                    <a:pt x="34573" y="22800"/>
                    <a:pt x="33922" y="27099"/>
                    <a:pt x="31580" y="30286"/>
                  </a:cubicBezTo>
                  <a:cubicBezTo>
                    <a:pt x="31007" y="28489"/>
                    <a:pt x="30452" y="26685"/>
                    <a:pt x="29897" y="24876"/>
                  </a:cubicBezTo>
                  <a:cubicBezTo>
                    <a:pt x="29881" y="24823"/>
                    <a:pt x="29834" y="24799"/>
                    <a:pt x="29786" y="24799"/>
                  </a:cubicBezTo>
                  <a:cubicBezTo>
                    <a:pt x="29729" y="24799"/>
                    <a:pt x="29670" y="24833"/>
                    <a:pt x="29659" y="24896"/>
                  </a:cubicBezTo>
                  <a:cubicBezTo>
                    <a:pt x="29591" y="25260"/>
                    <a:pt x="29481" y="25586"/>
                    <a:pt x="29320" y="25903"/>
                  </a:cubicBezTo>
                  <a:cubicBezTo>
                    <a:pt x="28865" y="24279"/>
                    <a:pt x="28171" y="22773"/>
                    <a:pt x="27227" y="21368"/>
                  </a:cubicBezTo>
                  <a:cubicBezTo>
                    <a:pt x="27202" y="21331"/>
                    <a:pt x="27165" y="21314"/>
                    <a:pt x="27129" y="21314"/>
                  </a:cubicBezTo>
                  <a:cubicBezTo>
                    <a:pt x="27072" y="21314"/>
                    <a:pt x="27015" y="21355"/>
                    <a:pt x="26997" y="21416"/>
                  </a:cubicBezTo>
                  <a:cubicBezTo>
                    <a:pt x="26910" y="21719"/>
                    <a:pt x="26824" y="22022"/>
                    <a:pt x="26738" y="22324"/>
                  </a:cubicBezTo>
                  <a:cubicBezTo>
                    <a:pt x="26256" y="21310"/>
                    <a:pt x="25656" y="20387"/>
                    <a:pt x="24915" y="19537"/>
                  </a:cubicBezTo>
                  <a:cubicBezTo>
                    <a:pt x="24884" y="19501"/>
                    <a:pt x="24843" y="19485"/>
                    <a:pt x="24804" y="19485"/>
                  </a:cubicBezTo>
                  <a:cubicBezTo>
                    <a:pt x="24737" y="19485"/>
                    <a:pt x="24675" y="19534"/>
                    <a:pt x="24678" y="19620"/>
                  </a:cubicBezTo>
                  <a:cubicBezTo>
                    <a:pt x="24699" y="19860"/>
                    <a:pt x="24686" y="20093"/>
                    <a:pt x="24635" y="20319"/>
                  </a:cubicBezTo>
                  <a:cubicBezTo>
                    <a:pt x="24057" y="19688"/>
                    <a:pt x="23397" y="19199"/>
                    <a:pt x="22615" y="18829"/>
                  </a:cubicBezTo>
                  <a:cubicBezTo>
                    <a:pt x="22595" y="18821"/>
                    <a:pt x="22577" y="18817"/>
                    <a:pt x="22560" y="18817"/>
                  </a:cubicBezTo>
                  <a:cubicBezTo>
                    <a:pt x="22543" y="18817"/>
                    <a:pt x="22528" y="18820"/>
                    <a:pt x="22513" y="18825"/>
                  </a:cubicBezTo>
                  <a:cubicBezTo>
                    <a:pt x="22513" y="18822"/>
                    <a:pt x="22513" y="18817"/>
                    <a:pt x="22515" y="18813"/>
                  </a:cubicBezTo>
                  <a:cubicBezTo>
                    <a:pt x="22590" y="18819"/>
                    <a:pt x="22666" y="18823"/>
                    <a:pt x="22741" y="18823"/>
                  </a:cubicBezTo>
                  <a:cubicBezTo>
                    <a:pt x="24361" y="18823"/>
                    <a:pt x="25991" y="17293"/>
                    <a:pt x="25937" y="15492"/>
                  </a:cubicBezTo>
                  <a:cubicBezTo>
                    <a:pt x="25899" y="14306"/>
                    <a:pt x="25082" y="13126"/>
                    <a:pt x="24054" y="12495"/>
                  </a:cubicBezTo>
                  <a:close/>
                  <a:moveTo>
                    <a:pt x="21911" y="26746"/>
                  </a:moveTo>
                  <a:cubicBezTo>
                    <a:pt x="21911" y="28499"/>
                    <a:pt x="21959" y="30251"/>
                    <a:pt x="22050" y="32002"/>
                  </a:cubicBezTo>
                  <a:cubicBezTo>
                    <a:pt x="21695" y="32092"/>
                    <a:pt x="21335" y="32256"/>
                    <a:pt x="20986" y="32471"/>
                  </a:cubicBezTo>
                  <a:cubicBezTo>
                    <a:pt x="20688" y="31468"/>
                    <a:pt x="20036" y="30518"/>
                    <a:pt x="19169" y="29897"/>
                  </a:cubicBezTo>
                  <a:cubicBezTo>
                    <a:pt x="19770" y="28602"/>
                    <a:pt x="20350" y="27066"/>
                    <a:pt x="21911" y="26746"/>
                  </a:cubicBezTo>
                  <a:close/>
                  <a:moveTo>
                    <a:pt x="14361" y="14304"/>
                  </a:moveTo>
                  <a:cubicBezTo>
                    <a:pt x="14545" y="14304"/>
                    <a:pt x="14732" y="14312"/>
                    <a:pt x="14919" y="14329"/>
                  </a:cubicBezTo>
                  <a:cubicBezTo>
                    <a:pt x="14604" y="15358"/>
                    <a:pt x="14720" y="16523"/>
                    <a:pt x="15323" y="17416"/>
                  </a:cubicBezTo>
                  <a:cubicBezTo>
                    <a:pt x="15699" y="17970"/>
                    <a:pt x="16231" y="18379"/>
                    <a:pt x="16831" y="18633"/>
                  </a:cubicBezTo>
                  <a:cubicBezTo>
                    <a:pt x="16035" y="19390"/>
                    <a:pt x="15401" y="20236"/>
                    <a:pt x="14911" y="21194"/>
                  </a:cubicBezTo>
                  <a:cubicBezTo>
                    <a:pt x="14901" y="21035"/>
                    <a:pt x="14894" y="20878"/>
                    <a:pt x="14890" y="20721"/>
                  </a:cubicBezTo>
                  <a:cubicBezTo>
                    <a:pt x="14907" y="20620"/>
                    <a:pt x="14830" y="20557"/>
                    <a:pt x="14751" y="20557"/>
                  </a:cubicBezTo>
                  <a:cubicBezTo>
                    <a:pt x="14703" y="20557"/>
                    <a:pt x="14655" y="20580"/>
                    <a:pt x="14626" y="20631"/>
                  </a:cubicBezTo>
                  <a:cubicBezTo>
                    <a:pt x="13898" y="21914"/>
                    <a:pt x="13322" y="23248"/>
                    <a:pt x="12879" y="24646"/>
                  </a:cubicBezTo>
                  <a:cubicBezTo>
                    <a:pt x="12787" y="24314"/>
                    <a:pt x="12697" y="23984"/>
                    <a:pt x="12604" y="23652"/>
                  </a:cubicBezTo>
                  <a:cubicBezTo>
                    <a:pt x="12587" y="23590"/>
                    <a:pt x="12541" y="23564"/>
                    <a:pt x="12493" y="23564"/>
                  </a:cubicBezTo>
                  <a:cubicBezTo>
                    <a:pt x="12430" y="23564"/>
                    <a:pt x="12361" y="23608"/>
                    <a:pt x="12341" y="23673"/>
                  </a:cubicBezTo>
                  <a:cubicBezTo>
                    <a:pt x="11721" y="25743"/>
                    <a:pt x="11100" y="27811"/>
                    <a:pt x="10479" y="29883"/>
                  </a:cubicBezTo>
                  <a:cubicBezTo>
                    <a:pt x="10273" y="29483"/>
                    <a:pt x="10119" y="29082"/>
                    <a:pt x="10000" y="28636"/>
                  </a:cubicBezTo>
                  <a:cubicBezTo>
                    <a:pt x="9984" y="28575"/>
                    <a:pt x="9932" y="28547"/>
                    <a:pt x="9877" y="28547"/>
                  </a:cubicBezTo>
                  <a:cubicBezTo>
                    <a:pt x="9812" y="28547"/>
                    <a:pt x="9745" y="28587"/>
                    <a:pt x="9734" y="28657"/>
                  </a:cubicBezTo>
                  <a:cubicBezTo>
                    <a:pt x="9437" y="30501"/>
                    <a:pt x="9145" y="32346"/>
                    <a:pt x="8851" y="34192"/>
                  </a:cubicBezTo>
                  <a:cubicBezTo>
                    <a:pt x="5927" y="31136"/>
                    <a:pt x="4664" y="26727"/>
                    <a:pt x="5721" y="22599"/>
                  </a:cubicBezTo>
                  <a:cubicBezTo>
                    <a:pt x="6699" y="18776"/>
                    <a:pt x="10058" y="14304"/>
                    <a:pt x="14361" y="14304"/>
                  </a:cubicBezTo>
                  <a:close/>
                  <a:moveTo>
                    <a:pt x="17717" y="29460"/>
                  </a:moveTo>
                  <a:cubicBezTo>
                    <a:pt x="19142" y="30094"/>
                    <a:pt x="20232" y="31066"/>
                    <a:pt x="20685" y="32622"/>
                  </a:cubicBezTo>
                  <a:cubicBezTo>
                    <a:pt x="20689" y="32639"/>
                    <a:pt x="20699" y="32650"/>
                    <a:pt x="20706" y="32664"/>
                  </a:cubicBezTo>
                  <a:cubicBezTo>
                    <a:pt x="19638" y="33442"/>
                    <a:pt x="18782" y="34720"/>
                    <a:pt x="18755" y="35869"/>
                  </a:cubicBezTo>
                  <a:cubicBezTo>
                    <a:pt x="18754" y="35897"/>
                    <a:pt x="18766" y="35920"/>
                    <a:pt x="18782" y="35937"/>
                  </a:cubicBezTo>
                  <a:cubicBezTo>
                    <a:pt x="18768" y="35985"/>
                    <a:pt x="18755" y="36031"/>
                    <a:pt x="18738" y="36076"/>
                  </a:cubicBezTo>
                  <a:cubicBezTo>
                    <a:pt x="18323" y="35849"/>
                    <a:pt x="17884" y="35668"/>
                    <a:pt x="17428" y="35575"/>
                  </a:cubicBezTo>
                  <a:cubicBezTo>
                    <a:pt x="17501" y="33535"/>
                    <a:pt x="17597" y="31496"/>
                    <a:pt x="17717" y="29460"/>
                  </a:cubicBezTo>
                  <a:close/>
                  <a:moveTo>
                    <a:pt x="22064" y="32215"/>
                  </a:moveTo>
                  <a:cubicBezTo>
                    <a:pt x="22192" y="34532"/>
                    <a:pt x="22389" y="36847"/>
                    <a:pt x="22640" y="39161"/>
                  </a:cubicBezTo>
                  <a:cubicBezTo>
                    <a:pt x="22331" y="39237"/>
                    <a:pt x="22035" y="39357"/>
                    <a:pt x="21745" y="39504"/>
                  </a:cubicBezTo>
                  <a:cubicBezTo>
                    <a:pt x="21740" y="39497"/>
                    <a:pt x="21737" y="39490"/>
                    <a:pt x="21731" y="39484"/>
                  </a:cubicBezTo>
                  <a:cubicBezTo>
                    <a:pt x="21671" y="39440"/>
                    <a:pt x="21636" y="39419"/>
                    <a:pt x="21592" y="39419"/>
                  </a:cubicBezTo>
                  <a:cubicBezTo>
                    <a:pt x="21577" y="39419"/>
                    <a:pt x="21560" y="39421"/>
                    <a:pt x="21541" y="39427"/>
                  </a:cubicBezTo>
                  <a:cubicBezTo>
                    <a:pt x="21450" y="39052"/>
                    <a:pt x="21056" y="38301"/>
                    <a:pt x="20983" y="38187"/>
                  </a:cubicBezTo>
                  <a:cubicBezTo>
                    <a:pt x="20702" y="37751"/>
                    <a:pt x="20362" y="37347"/>
                    <a:pt x="19983" y="36994"/>
                  </a:cubicBezTo>
                  <a:cubicBezTo>
                    <a:pt x="19659" y="36690"/>
                    <a:pt x="19294" y="36409"/>
                    <a:pt x="18901" y="36174"/>
                  </a:cubicBezTo>
                  <a:cubicBezTo>
                    <a:pt x="18981" y="36007"/>
                    <a:pt x="19037" y="35835"/>
                    <a:pt x="19076" y="35657"/>
                  </a:cubicBezTo>
                  <a:cubicBezTo>
                    <a:pt x="19388" y="34897"/>
                    <a:pt x="19619" y="34210"/>
                    <a:pt x="20198" y="33555"/>
                  </a:cubicBezTo>
                  <a:cubicBezTo>
                    <a:pt x="20742" y="32943"/>
                    <a:pt x="21378" y="32593"/>
                    <a:pt x="22064" y="32215"/>
                  </a:cubicBezTo>
                  <a:close/>
                  <a:moveTo>
                    <a:pt x="17420" y="35745"/>
                  </a:moveTo>
                  <a:cubicBezTo>
                    <a:pt x="19242" y="36583"/>
                    <a:pt x="20675" y="37715"/>
                    <a:pt x="21370" y="39695"/>
                  </a:cubicBezTo>
                  <a:cubicBezTo>
                    <a:pt x="21371" y="39699"/>
                    <a:pt x="21377" y="39705"/>
                    <a:pt x="21378" y="39709"/>
                  </a:cubicBezTo>
                  <a:cubicBezTo>
                    <a:pt x="20123" y="40487"/>
                    <a:pt x="19132" y="41827"/>
                    <a:pt x="18653" y="43128"/>
                  </a:cubicBezTo>
                  <a:cubicBezTo>
                    <a:pt x="18634" y="43183"/>
                    <a:pt x="18646" y="43233"/>
                    <a:pt x="18670" y="43272"/>
                  </a:cubicBezTo>
                  <a:cubicBezTo>
                    <a:pt x="18229" y="43021"/>
                    <a:pt x="17757" y="42814"/>
                    <a:pt x="17268" y="42675"/>
                  </a:cubicBezTo>
                  <a:cubicBezTo>
                    <a:pt x="17287" y="40365"/>
                    <a:pt x="17340" y="38054"/>
                    <a:pt x="17420" y="35745"/>
                  </a:cubicBezTo>
                  <a:close/>
                  <a:moveTo>
                    <a:pt x="22659" y="39346"/>
                  </a:moveTo>
                  <a:cubicBezTo>
                    <a:pt x="22888" y="41402"/>
                    <a:pt x="23152" y="43457"/>
                    <a:pt x="23442" y="45507"/>
                  </a:cubicBezTo>
                  <a:cubicBezTo>
                    <a:pt x="22820" y="45677"/>
                    <a:pt x="22221" y="45987"/>
                    <a:pt x="21669" y="46401"/>
                  </a:cubicBezTo>
                  <a:cubicBezTo>
                    <a:pt x="21678" y="46360"/>
                    <a:pt x="21676" y="46318"/>
                    <a:pt x="21649" y="46275"/>
                  </a:cubicBezTo>
                  <a:cubicBezTo>
                    <a:pt x="20965" y="45123"/>
                    <a:pt x="19982" y="44064"/>
                    <a:pt x="18807" y="43356"/>
                  </a:cubicBezTo>
                  <a:lnTo>
                    <a:pt x="18807" y="43356"/>
                  </a:lnTo>
                  <a:cubicBezTo>
                    <a:pt x="18810" y="43356"/>
                    <a:pt x="18813" y="43356"/>
                    <a:pt x="18815" y="43356"/>
                  </a:cubicBezTo>
                  <a:cubicBezTo>
                    <a:pt x="18866" y="43356"/>
                    <a:pt x="18912" y="43330"/>
                    <a:pt x="18939" y="43267"/>
                  </a:cubicBezTo>
                  <a:cubicBezTo>
                    <a:pt x="19313" y="42374"/>
                    <a:pt x="19793" y="41561"/>
                    <a:pt x="20482" y="40872"/>
                  </a:cubicBezTo>
                  <a:cubicBezTo>
                    <a:pt x="21137" y="40220"/>
                    <a:pt x="21882" y="39805"/>
                    <a:pt x="22659" y="39346"/>
                  </a:cubicBezTo>
                  <a:close/>
                  <a:moveTo>
                    <a:pt x="17267" y="42897"/>
                  </a:moveTo>
                  <a:cubicBezTo>
                    <a:pt x="18987" y="43735"/>
                    <a:pt x="20389" y="44782"/>
                    <a:pt x="21374" y="46466"/>
                  </a:cubicBezTo>
                  <a:cubicBezTo>
                    <a:pt x="21404" y="46515"/>
                    <a:pt x="21447" y="46536"/>
                    <a:pt x="21487" y="46539"/>
                  </a:cubicBezTo>
                  <a:cubicBezTo>
                    <a:pt x="20058" y="47693"/>
                    <a:pt x="19012" y="49518"/>
                    <a:pt x="18930" y="51218"/>
                  </a:cubicBezTo>
                  <a:cubicBezTo>
                    <a:pt x="18394" y="50941"/>
                    <a:pt x="17850" y="50718"/>
                    <a:pt x="17335" y="50563"/>
                  </a:cubicBezTo>
                  <a:cubicBezTo>
                    <a:pt x="17297" y="48903"/>
                    <a:pt x="17270" y="47242"/>
                    <a:pt x="17263" y="45579"/>
                  </a:cubicBezTo>
                  <a:cubicBezTo>
                    <a:pt x="17257" y="44686"/>
                    <a:pt x="17263" y="43790"/>
                    <a:pt x="17267" y="42897"/>
                  </a:cubicBezTo>
                  <a:close/>
                  <a:moveTo>
                    <a:pt x="23469" y="45684"/>
                  </a:moveTo>
                  <a:cubicBezTo>
                    <a:pt x="23862" y="48423"/>
                    <a:pt x="24298" y="51159"/>
                    <a:pt x="24750" y="53884"/>
                  </a:cubicBezTo>
                  <a:cubicBezTo>
                    <a:pt x="23897" y="54035"/>
                    <a:pt x="23160" y="54414"/>
                    <a:pt x="22525" y="54931"/>
                  </a:cubicBezTo>
                  <a:lnTo>
                    <a:pt x="22525" y="54928"/>
                  </a:lnTo>
                  <a:cubicBezTo>
                    <a:pt x="22057" y="53435"/>
                    <a:pt x="20667" y="52177"/>
                    <a:pt x="19169" y="51347"/>
                  </a:cubicBezTo>
                  <a:cubicBezTo>
                    <a:pt x="19193" y="51330"/>
                    <a:pt x="19215" y="51303"/>
                    <a:pt x="19222" y="51267"/>
                  </a:cubicBezTo>
                  <a:cubicBezTo>
                    <a:pt x="19560" y="49983"/>
                    <a:pt x="19910" y="48853"/>
                    <a:pt x="20766" y="47803"/>
                  </a:cubicBezTo>
                  <a:cubicBezTo>
                    <a:pt x="21524" y="46868"/>
                    <a:pt x="22453" y="46281"/>
                    <a:pt x="23469" y="45684"/>
                  </a:cubicBezTo>
                  <a:close/>
                  <a:moveTo>
                    <a:pt x="17336" y="50773"/>
                  </a:moveTo>
                  <a:cubicBezTo>
                    <a:pt x="18329" y="51169"/>
                    <a:pt x="19261" y="51676"/>
                    <a:pt x="20086" y="52369"/>
                  </a:cubicBezTo>
                  <a:cubicBezTo>
                    <a:pt x="21018" y="53152"/>
                    <a:pt x="21555" y="54128"/>
                    <a:pt x="22319" y="55031"/>
                  </a:cubicBezTo>
                  <a:cubicBezTo>
                    <a:pt x="22333" y="55048"/>
                    <a:pt x="22348" y="55057"/>
                    <a:pt x="22362" y="55065"/>
                  </a:cubicBezTo>
                  <a:cubicBezTo>
                    <a:pt x="21090" y="56178"/>
                    <a:pt x="20232" y="57854"/>
                    <a:pt x="19632" y="59371"/>
                  </a:cubicBezTo>
                  <a:cubicBezTo>
                    <a:pt x="19042" y="58938"/>
                    <a:pt x="18388" y="58615"/>
                    <a:pt x="17643" y="58574"/>
                  </a:cubicBezTo>
                  <a:cubicBezTo>
                    <a:pt x="17617" y="58102"/>
                    <a:pt x="17596" y="57629"/>
                    <a:pt x="17573" y="57160"/>
                  </a:cubicBezTo>
                  <a:cubicBezTo>
                    <a:pt x="17466" y="55031"/>
                    <a:pt x="17390" y="52902"/>
                    <a:pt x="17336" y="50773"/>
                  </a:cubicBezTo>
                  <a:close/>
                  <a:moveTo>
                    <a:pt x="24781" y="54073"/>
                  </a:moveTo>
                  <a:cubicBezTo>
                    <a:pt x="25197" y="56589"/>
                    <a:pt x="25621" y="59096"/>
                    <a:pt x="26026" y="61594"/>
                  </a:cubicBezTo>
                  <a:cubicBezTo>
                    <a:pt x="24952" y="61869"/>
                    <a:pt x="23921" y="62518"/>
                    <a:pt x="23050" y="63374"/>
                  </a:cubicBezTo>
                  <a:cubicBezTo>
                    <a:pt x="22578" y="62092"/>
                    <a:pt x="21589" y="61101"/>
                    <a:pt x="20605" y="60186"/>
                  </a:cubicBezTo>
                  <a:cubicBezTo>
                    <a:pt x="20383" y="59983"/>
                    <a:pt x="20156" y="59781"/>
                    <a:pt x="19920" y="59589"/>
                  </a:cubicBezTo>
                  <a:cubicBezTo>
                    <a:pt x="19927" y="59577"/>
                    <a:pt x="19934" y="59570"/>
                    <a:pt x="19940" y="59556"/>
                  </a:cubicBezTo>
                  <a:cubicBezTo>
                    <a:pt x="20919" y="57090"/>
                    <a:pt x="22255" y="55092"/>
                    <a:pt x="24781" y="54073"/>
                  </a:cubicBezTo>
                  <a:close/>
                  <a:moveTo>
                    <a:pt x="17652" y="58740"/>
                  </a:moveTo>
                  <a:lnTo>
                    <a:pt x="17652" y="58740"/>
                  </a:lnTo>
                  <a:cubicBezTo>
                    <a:pt x="19886" y="59532"/>
                    <a:pt x="21854" y="61430"/>
                    <a:pt x="22790" y="63615"/>
                  </a:cubicBezTo>
                  <a:cubicBezTo>
                    <a:pt x="22792" y="63622"/>
                    <a:pt x="22797" y="63627"/>
                    <a:pt x="22800" y="63629"/>
                  </a:cubicBezTo>
                  <a:cubicBezTo>
                    <a:pt x="21497" y="65023"/>
                    <a:pt x="20603" y="66877"/>
                    <a:pt x="20559" y="68581"/>
                  </a:cubicBezTo>
                  <a:cubicBezTo>
                    <a:pt x="20276" y="68554"/>
                    <a:pt x="19992" y="68540"/>
                    <a:pt x="19709" y="68540"/>
                  </a:cubicBezTo>
                  <a:cubicBezTo>
                    <a:pt x="19322" y="68540"/>
                    <a:pt x="18935" y="68566"/>
                    <a:pt x="18550" y="68624"/>
                  </a:cubicBezTo>
                  <a:cubicBezTo>
                    <a:pt x="18004" y="65369"/>
                    <a:pt x="17815" y="62041"/>
                    <a:pt x="17652" y="58740"/>
                  </a:cubicBezTo>
                  <a:close/>
                  <a:moveTo>
                    <a:pt x="26058" y="61780"/>
                  </a:moveTo>
                  <a:cubicBezTo>
                    <a:pt x="26193" y="62611"/>
                    <a:pt x="26327" y="63442"/>
                    <a:pt x="26455" y="64270"/>
                  </a:cubicBezTo>
                  <a:cubicBezTo>
                    <a:pt x="26794" y="66432"/>
                    <a:pt x="27329" y="69148"/>
                    <a:pt x="26659" y="71348"/>
                  </a:cubicBezTo>
                  <a:cubicBezTo>
                    <a:pt x="25087" y="69940"/>
                    <a:pt x="23010" y="68900"/>
                    <a:pt x="20870" y="68617"/>
                  </a:cubicBezTo>
                  <a:cubicBezTo>
                    <a:pt x="21237" y="67038"/>
                    <a:pt x="21652" y="65660"/>
                    <a:pt x="22691" y="64366"/>
                  </a:cubicBezTo>
                  <a:cubicBezTo>
                    <a:pt x="23632" y="63196"/>
                    <a:pt x="24781" y="62496"/>
                    <a:pt x="26058" y="61780"/>
                  </a:cubicBezTo>
                  <a:close/>
                  <a:moveTo>
                    <a:pt x="18581" y="68809"/>
                  </a:moveTo>
                  <a:lnTo>
                    <a:pt x="18581" y="68809"/>
                  </a:lnTo>
                  <a:cubicBezTo>
                    <a:pt x="21569" y="68883"/>
                    <a:pt x="24265" y="69630"/>
                    <a:pt x="26531" y="71718"/>
                  </a:cubicBezTo>
                  <a:lnTo>
                    <a:pt x="26531" y="71719"/>
                  </a:lnTo>
                  <a:cubicBezTo>
                    <a:pt x="26195" y="72600"/>
                    <a:pt x="25642" y="73385"/>
                    <a:pt x="24768" y="73998"/>
                  </a:cubicBezTo>
                  <a:cubicBezTo>
                    <a:pt x="24087" y="74474"/>
                    <a:pt x="23306" y="74739"/>
                    <a:pt x="22547" y="74739"/>
                  </a:cubicBezTo>
                  <a:cubicBezTo>
                    <a:pt x="21654" y="74739"/>
                    <a:pt x="20791" y="74373"/>
                    <a:pt x="20156" y="73553"/>
                  </a:cubicBezTo>
                  <a:cubicBezTo>
                    <a:pt x="19146" y="72253"/>
                    <a:pt x="18850" y="70396"/>
                    <a:pt x="18581" y="68809"/>
                  </a:cubicBezTo>
                  <a:close/>
                  <a:moveTo>
                    <a:pt x="24515" y="1"/>
                  </a:moveTo>
                  <a:cubicBezTo>
                    <a:pt x="22873" y="1"/>
                    <a:pt x="21240" y="385"/>
                    <a:pt x="19717" y="1281"/>
                  </a:cubicBezTo>
                  <a:cubicBezTo>
                    <a:pt x="16738" y="3034"/>
                    <a:pt x="14880" y="7281"/>
                    <a:pt x="16841" y="10394"/>
                  </a:cubicBezTo>
                  <a:cubicBezTo>
                    <a:pt x="14857" y="8965"/>
                    <a:pt x="12460" y="8082"/>
                    <a:pt x="10055" y="8082"/>
                  </a:cubicBezTo>
                  <a:cubicBezTo>
                    <a:pt x="8712" y="8082"/>
                    <a:pt x="7366" y="8357"/>
                    <a:pt x="6090" y="8968"/>
                  </a:cubicBezTo>
                  <a:cubicBezTo>
                    <a:pt x="2426" y="10717"/>
                    <a:pt x="507" y="14898"/>
                    <a:pt x="13" y="18752"/>
                  </a:cubicBezTo>
                  <a:cubicBezTo>
                    <a:pt x="0" y="18853"/>
                    <a:pt x="75" y="18927"/>
                    <a:pt x="162" y="18927"/>
                  </a:cubicBezTo>
                  <a:cubicBezTo>
                    <a:pt x="189" y="18927"/>
                    <a:pt x="218" y="18919"/>
                    <a:pt x="245" y="18903"/>
                  </a:cubicBezTo>
                  <a:cubicBezTo>
                    <a:pt x="1582" y="18094"/>
                    <a:pt x="2930" y="17306"/>
                    <a:pt x="4277" y="16516"/>
                  </a:cubicBezTo>
                  <a:lnTo>
                    <a:pt x="4277" y="16516"/>
                  </a:lnTo>
                  <a:lnTo>
                    <a:pt x="3932" y="17526"/>
                  </a:lnTo>
                  <a:cubicBezTo>
                    <a:pt x="3899" y="17620"/>
                    <a:pt x="3968" y="17727"/>
                    <a:pt x="4058" y="17727"/>
                  </a:cubicBezTo>
                  <a:cubicBezTo>
                    <a:pt x="4083" y="17727"/>
                    <a:pt x="4109" y="17719"/>
                    <a:pt x="4136" y="17700"/>
                  </a:cubicBezTo>
                  <a:cubicBezTo>
                    <a:pt x="5655" y="16648"/>
                    <a:pt x="7240" y="15719"/>
                    <a:pt x="8901" y="14915"/>
                  </a:cubicBezTo>
                  <a:lnTo>
                    <a:pt x="8901" y="14915"/>
                  </a:lnTo>
                  <a:cubicBezTo>
                    <a:pt x="8717" y="15245"/>
                    <a:pt x="8488" y="15526"/>
                    <a:pt x="8179" y="15793"/>
                  </a:cubicBezTo>
                  <a:cubicBezTo>
                    <a:pt x="8088" y="15872"/>
                    <a:pt x="8134" y="16051"/>
                    <a:pt x="8246" y="16051"/>
                  </a:cubicBezTo>
                  <a:cubicBezTo>
                    <a:pt x="8265" y="16051"/>
                    <a:pt x="8285" y="16046"/>
                    <a:pt x="8306" y="16035"/>
                  </a:cubicBezTo>
                  <a:cubicBezTo>
                    <a:pt x="9084" y="15651"/>
                    <a:pt x="9876" y="15327"/>
                    <a:pt x="10698" y="15049"/>
                  </a:cubicBezTo>
                  <a:lnTo>
                    <a:pt x="10698" y="15049"/>
                  </a:lnTo>
                  <a:cubicBezTo>
                    <a:pt x="8229" y="16531"/>
                    <a:pt x="6361" y="19393"/>
                    <a:pt x="5574" y="21935"/>
                  </a:cubicBezTo>
                  <a:cubicBezTo>
                    <a:pt x="4182" y="26432"/>
                    <a:pt x="5542" y="31338"/>
                    <a:pt x="8858" y="34633"/>
                  </a:cubicBezTo>
                  <a:cubicBezTo>
                    <a:pt x="8885" y="34659"/>
                    <a:pt x="8919" y="34671"/>
                    <a:pt x="8953" y="34671"/>
                  </a:cubicBezTo>
                  <a:cubicBezTo>
                    <a:pt x="9025" y="34671"/>
                    <a:pt x="9097" y="34620"/>
                    <a:pt x="9110" y="34546"/>
                  </a:cubicBezTo>
                  <a:cubicBezTo>
                    <a:pt x="9379" y="32792"/>
                    <a:pt x="9650" y="31038"/>
                    <a:pt x="9923" y="29284"/>
                  </a:cubicBezTo>
                  <a:cubicBezTo>
                    <a:pt x="10051" y="29640"/>
                    <a:pt x="10211" y="29983"/>
                    <a:pt x="10406" y="30320"/>
                  </a:cubicBezTo>
                  <a:cubicBezTo>
                    <a:pt x="10431" y="30363"/>
                    <a:pt x="10468" y="30381"/>
                    <a:pt x="10506" y="30381"/>
                  </a:cubicBezTo>
                  <a:cubicBezTo>
                    <a:pt x="10570" y="30381"/>
                    <a:pt x="10636" y="30332"/>
                    <a:pt x="10656" y="30268"/>
                  </a:cubicBezTo>
                  <a:cubicBezTo>
                    <a:pt x="11261" y="28245"/>
                    <a:pt x="11867" y="26222"/>
                    <a:pt x="12474" y="24197"/>
                  </a:cubicBezTo>
                  <a:cubicBezTo>
                    <a:pt x="12564" y="24528"/>
                    <a:pt x="12656" y="24857"/>
                    <a:pt x="12745" y="25186"/>
                  </a:cubicBezTo>
                  <a:cubicBezTo>
                    <a:pt x="12762" y="25249"/>
                    <a:pt x="12808" y="25276"/>
                    <a:pt x="12857" y="25276"/>
                  </a:cubicBezTo>
                  <a:cubicBezTo>
                    <a:pt x="12921" y="25276"/>
                    <a:pt x="12990" y="25231"/>
                    <a:pt x="13009" y="25164"/>
                  </a:cubicBezTo>
                  <a:cubicBezTo>
                    <a:pt x="13406" y="23822"/>
                    <a:pt x="13931" y="22538"/>
                    <a:pt x="14580" y="21307"/>
                  </a:cubicBezTo>
                  <a:cubicBezTo>
                    <a:pt x="14592" y="21463"/>
                    <a:pt x="14620" y="21619"/>
                    <a:pt x="14669" y="21800"/>
                  </a:cubicBezTo>
                  <a:cubicBezTo>
                    <a:pt x="14686" y="21859"/>
                    <a:pt x="14742" y="21888"/>
                    <a:pt x="14798" y="21888"/>
                  </a:cubicBezTo>
                  <a:cubicBezTo>
                    <a:pt x="14851" y="21888"/>
                    <a:pt x="14904" y="21862"/>
                    <a:pt x="14928" y="21811"/>
                  </a:cubicBezTo>
                  <a:cubicBezTo>
                    <a:pt x="15442" y="20663"/>
                    <a:pt x="16145" y="19671"/>
                    <a:pt x="17058" y="18803"/>
                  </a:cubicBezTo>
                  <a:cubicBezTo>
                    <a:pt x="17081" y="18781"/>
                    <a:pt x="17091" y="18759"/>
                    <a:pt x="17095" y="18733"/>
                  </a:cubicBezTo>
                  <a:cubicBezTo>
                    <a:pt x="17459" y="18859"/>
                    <a:pt x="17842" y="18931"/>
                    <a:pt x="18229" y="18945"/>
                  </a:cubicBezTo>
                  <a:cubicBezTo>
                    <a:pt x="17391" y="27141"/>
                    <a:pt x="16958" y="35370"/>
                    <a:pt x="16927" y="43607"/>
                  </a:cubicBezTo>
                  <a:cubicBezTo>
                    <a:pt x="16911" y="47869"/>
                    <a:pt x="17002" y="52133"/>
                    <a:pt x="17199" y="56390"/>
                  </a:cubicBezTo>
                  <a:cubicBezTo>
                    <a:pt x="17233" y="57118"/>
                    <a:pt x="17266" y="57847"/>
                    <a:pt x="17300" y="58578"/>
                  </a:cubicBezTo>
                  <a:cubicBezTo>
                    <a:pt x="17277" y="58582"/>
                    <a:pt x="17278" y="58616"/>
                    <a:pt x="17301" y="58623"/>
                  </a:cubicBezTo>
                  <a:cubicBezTo>
                    <a:pt x="17374" y="60166"/>
                    <a:pt x="17455" y="61715"/>
                    <a:pt x="17575" y="63258"/>
                  </a:cubicBezTo>
                  <a:cubicBezTo>
                    <a:pt x="17716" y="65079"/>
                    <a:pt x="17912" y="66895"/>
                    <a:pt x="18209" y="68689"/>
                  </a:cubicBezTo>
                  <a:cubicBezTo>
                    <a:pt x="18166" y="68718"/>
                    <a:pt x="18173" y="68781"/>
                    <a:pt x="18224" y="68795"/>
                  </a:cubicBezTo>
                  <a:cubicBezTo>
                    <a:pt x="18614" y="71145"/>
                    <a:pt x="19242" y="74838"/>
                    <a:pt x="22199" y="75117"/>
                  </a:cubicBezTo>
                  <a:cubicBezTo>
                    <a:pt x="22323" y="75129"/>
                    <a:pt x="22445" y="75135"/>
                    <a:pt x="22566" y="75135"/>
                  </a:cubicBezTo>
                  <a:cubicBezTo>
                    <a:pt x="24957" y="75135"/>
                    <a:pt x="26747" y="72923"/>
                    <a:pt x="27175" y="70721"/>
                  </a:cubicBezTo>
                  <a:cubicBezTo>
                    <a:pt x="27506" y="69023"/>
                    <a:pt x="27275" y="67276"/>
                    <a:pt x="27020" y="65588"/>
                  </a:cubicBezTo>
                  <a:cubicBezTo>
                    <a:pt x="26711" y="63569"/>
                    <a:pt x="26383" y="61553"/>
                    <a:pt x="26053" y="59538"/>
                  </a:cubicBezTo>
                  <a:cubicBezTo>
                    <a:pt x="25370" y="55352"/>
                    <a:pt x="24669" y="51166"/>
                    <a:pt x="24059" y="46967"/>
                  </a:cubicBezTo>
                  <a:cubicBezTo>
                    <a:pt x="22714" y="37693"/>
                    <a:pt x="21991" y="28437"/>
                    <a:pt x="22502" y="19071"/>
                  </a:cubicBezTo>
                  <a:lnTo>
                    <a:pt x="22502" y="19071"/>
                  </a:lnTo>
                  <a:cubicBezTo>
                    <a:pt x="23327" y="19459"/>
                    <a:pt x="23999" y="19967"/>
                    <a:pt x="24592" y="20659"/>
                  </a:cubicBezTo>
                  <a:cubicBezTo>
                    <a:pt x="24622" y="20694"/>
                    <a:pt x="24662" y="20711"/>
                    <a:pt x="24701" y="20711"/>
                  </a:cubicBezTo>
                  <a:cubicBezTo>
                    <a:pt x="24756" y="20711"/>
                    <a:pt x="24808" y="20676"/>
                    <a:pt x="24826" y="20608"/>
                  </a:cubicBezTo>
                  <a:cubicBezTo>
                    <a:pt x="24888" y="20378"/>
                    <a:pt x="24918" y="20176"/>
                    <a:pt x="24930" y="19962"/>
                  </a:cubicBezTo>
                  <a:cubicBezTo>
                    <a:pt x="25628" y="20809"/>
                    <a:pt x="26198" y="21722"/>
                    <a:pt x="26644" y="22733"/>
                  </a:cubicBezTo>
                  <a:cubicBezTo>
                    <a:pt x="26669" y="22789"/>
                    <a:pt x="26716" y="22815"/>
                    <a:pt x="26763" y="22815"/>
                  </a:cubicBezTo>
                  <a:cubicBezTo>
                    <a:pt x="26817" y="22815"/>
                    <a:pt x="26871" y="22780"/>
                    <a:pt x="26890" y="22713"/>
                  </a:cubicBezTo>
                  <a:cubicBezTo>
                    <a:pt x="26982" y="22393"/>
                    <a:pt x="27074" y="22071"/>
                    <a:pt x="27167" y="21751"/>
                  </a:cubicBezTo>
                  <a:cubicBezTo>
                    <a:pt x="28072" y="23148"/>
                    <a:pt x="28737" y="24652"/>
                    <a:pt x="29167" y="26266"/>
                  </a:cubicBezTo>
                  <a:cubicBezTo>
                    <a:pt x="29183" y="26321"/>
                    <a:pt x="29226" y="26345"/>
                    <a:pt x="29271" y="26345"/>
                  </a:cubicBezTo>
                  <a:cubicBezTo>
                    <a:pt x="29318" y="26345"/>
                    <a:pt x="29368" y="26320"/>
                    <a:pt x="29393" y="26278"/>
                  </a:cubicBezTo>
                  <a:cubicBezTo>
                    <a:pt x="29573" y="25983"/>
                    <a:pt x="29700" y="25697"/>
                    <a:pt x="29793" y="25386"/>
                  </a:cubicBezTo>
                  <a:cubicBezTo>
                    <a:pt x="30328" y="27144"/>
                    <a:pt x="30866" y="28901"/>
                    <a:pt x="31382" y="30662"/>
                  </a:cubicBezTo>
                  <a:cubicBezTo>
                    <a:pt x="31400" y="30727"/>
                    <a:pt x="31461" y="30761"/>
                    <a:pt x="31523" y="30761"/>
                  </a:cubicBezTo>
                  <a:cubicBezTo>
                    <a:pt x="31565" y="30761"/>
                    <a:pt x="31608" y="30745"/>
                    <a:pt x="31637" y="30710"/>
                  </a:cubicBezTo>
                  <a:cubicBezTo>
                    <a:pt x="34288" y="27451"/>
                    <a:pt x="34944" y="22725"/>
                    <a:pt x="33209" y="18885"/>
                  </a:cubicBezTo>
                  <a:cubicBezTo>
                    <a:pt x="32321" y="16921"/>
                    <a:pt x="30815" y="15214"/>
                    <a:pt x="28982" y="14029"/>
                  </a:cubicBezTo>
                  <a:lnTo>
                    <a:pt x="28982" y="14029"/>
                  </a:lnTo>
                  <a:cubicBezTo>
                    <a:pt x="28986" y="14029"/>
                    <a:pt x="28989" y="14030"/>
                    <a:pt x="28992" y="14030"/>
                  </a:cubicBezTo>
                  <a:cubicBezTo>
                    <a:pt x="29119" y="14030"/>
                    <a:pt x="29200" y="13867"/>
                    <a:pt x="29092" y="13777"/>
                  </a:cubicBezTo>
                  <a:cubicBezTo>
                    <a:pt x="28790" y="13527"/>
                    <a:pt x="28516" y="13258"/>
                    <a:pt x="28260" y="12966"/>
                  </a:cubicBezTo>
                  <a:lnTo>
                    <a:pt x="28260" y="12966"/>
                  </a:lnTo>
                  <a:cubicBezTo>
                    <a:pt x="29290" y="13027"/>
                    <a:pt x="30260" y="13249"/>
                    <a:pt x="31224" y="13647"/>
                  </a:cubicBezTo>
                  <a:cubicBezTo>
                    <a:pt x="31247" y="13656"/>
                    <a:pt x="31268" y="13660"/>
                    <a:pt x="31288" y="13660"/>
                  </a:cubicBezTo>
                  <a:cubicBezTo>
                    <a:pt x="31407" y="13660"/>
                    <a:pt x="31477" y="13510"/>
                    <a:pt x="31381" y="13408"/>
                  </a:cubicBezTo>
                  <a:cubicBezTo>
                    <a:pt x="31121" y="13167"/>
                    <a:pt x="30950" y="12889"/>
                    <a:pt x="30867" y="12574"/>
                  </a:cubicBezTo>
                  <a:lnTo>
                    <a:pt x="30867" y="12574"/>
                  </a:lnTo>
                  <a:cubicBezTo>
                    <a:pt x="32561" y="12990"/>
                    <a:pt x="34260" y="13404"/>
                    <a:pt x="35954" y="13819"/>
                  </a:cubicBezTo>
                  <a:cubicBezTo>
                    <a:pt x="35966" y="13822"/>
                    <a:pt x="35978" y="13823"/>
                    <a:pt x="35989" y="13823"/>
                  </a:cubicBezTo>
                  <a:cubicBezTo>
                    <a:pt x="36114" y="13823"/>
                    <a:pt x="36165" y="13653"/>
                    <a:pt x="36075" y="13566"/>
                  </a:cubicBezTo>
                  <a:cubicBezTo>
                    <a:pt x="35478" y="12979"/>
                    <a:pt x="34881" y="12394"/>
                    <a:pt x="34285" y="11808"/>
                  </a:cubicBezTo>
                  <a:lnTo>
                    <a:pt x="34285" y="11808"/>
                  </a:lnTo>
                  <a:cubicBezTo>
                    <a:pt x="35689" y="12109"/>
                    <a:pt x="37090" y="12406"/>
                    <a:pt x="38492" y="12704"/>
                  </a:cubicBezTo>
                  <a:cubicBezTo>
                    <a:pt x="38500" y="12705"/>
                    <a:pt x="38509" y="12706"/>
                    <a:pt x="38517" y="12706"/>
                  </a:cubicBezTo>
                  <a:cubicBezTo>
                    <a:pt x="38596" y="12706"/>
                    <a:pt x="38680" y="12635"/>
                    <a:pt x="38665" y="12550"/>
                  </a:cubicBezTo>
                  <a:cubicBezTo>
                    <a:pt x="37983" y="8767"/>
                    <a:pt x="33181" y="6722"/>
                    <a:pt x="29734" y="6722"/>
                  </a:cubicBezTo>
                  <a:cubicBezTo>
                    <a:pt x="29724" y="6722"/>
                    <a:pt x="29715" y="6722"/>
                    <a:pt x="29705" y="6722"/>
                  </a:cubicBezTo>
                  <a:cubicBezTo>
                    <a:pt x="27105" y="6726"/>
                    <a:pt x="24565" y="7806"/>
                    <a:pt x="22693" y="9585"/>
                  </a:cubicBezTo>
                  <a:cubicBezTo>
                    <a:pt x="22467" y="9493"/>
                    <a:pt x="22237" y="9401"/>
                    <a:pt x="22008" y="9312"/>
                  </a:cubicBezTo>
                  <a:lnTo>
                    <a:pt x="23808" y="8158"/>
                  </a:lnTo>
                  <a:cubicBezTo>
                    <a:pt x="23905" y="8095"/>
                    <a:pt x="23879" y="7961"/>
                    <a:pt x="23788" y="7909"/>
                  </a:cubicBezTo>
                  <a:cubicBezTo>
                    <a:pt x="23541" y="7768"/>
                    <a:pt x="23291" y="7622"/>
                    <a:pt x="23044" y="7481"/>
                  </a:cubicBezTo>
                  <a:cubicBezTo>
                    <a:pt x="24706" y="6545"/>
                    <a:pt x="26392" y="5650"/>
                    <a:pt x="28108" y="4812"/>
                  </a:cubicBezTo>
                  <a:cubicBezTo>
                    <a:pt x="28226" y="4756"/>
                    <a:pt x="28244" y="4601"/>
                    <a:pt x="28123" y="4536"/>
                  </a:cubicBezTo>
                  <a:cubicBezTo>
                    <a:pt x="27849" y="4382"/>
                    <a:pt x="27590" y="4272"/>
                    <a:pt x="27315" y="4183"/>
                  </a:cubicBezTo>
                  <a:cubicBezTo>
                    <a:pt x="28889" y="3700"/>
                    <a:pt x="30461" y="3218"/>
                    <a:pt x="32035" y="2735"/>
                  </a:cubicBezTo>
                  <a:cubicBezTo>
                    <a:pt x="32186" y="2688"/>
                    <a:pt x="32160" y="2505"/>
                    <a:pt x="32052" y="2434"/>
                  </a:cubicBezTo>
                  <a:cubicBezTo>
                    <a:pt x="29799" y="987"/>
                    <a:pt x="27146" y="1"/>
                    <a:pt x="2451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3" name="Google Shape;3643;p15"/>
          <p:cNvGrpSpPr/>
          <p:nvPr/>
        </p:nvGrpSpPr>
        <p:grpSpPr>
          <a:xfrm>
            <a:off x="-1756607" y="6233132"/>
            <a:ext cx="8001116" cy="731576"/>
            <a:chOff x="-229753" y="4473097"/>
            <a:chExt cx="9605951" cy="875090"/>
          </a:xfrm>
        </p:grpSpPr>
        <p:grpSp>
          <p:nvGrpSpPr>
            <p:cNvPr id="3644" name="Google Shape;3644;p15"/>
            <p:cNvGrpSpPr/>
            <p:nvPr/>
          </p:nvGrpSpPr>
          <p:grpSpPr>
            <a:xfrm>
              <a:off x="7873659" y="4902960"/>
              <a:ext cx="1502539" cy="388102"/>
              <a:chOff x="5130459" y="3745735"/>
              <a:chExt cx="1502539" cy="388102"/>
            </a:xfrm>
          </p:grpSpPr>
          <p:sp>
            <p:nvSpPr>
              <p:cNvPr id="3645" name="Google Shape;3645;p15"/>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5"/>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5"/>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5"/>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5"/>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5"/>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5"/>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5"/>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5"/>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5"/>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5"/>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5"/>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5"/>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5"/>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5"/>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5"/>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5"/>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5"/>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5"/>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5"/>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65" name="Google Shape;3665;p15"/>
            <p:cNvGrpSpPr/>
            <p:nvPr/>
          </p:nvGrpSpPr>
          <p:grpSpPr>
            <a:xfrm>
              <a:off x="-229753" y="4473097"/>
              <a:ext cx="5029191" cy="875090"/>
              <a:chOff x="408363" y="275150"/>
              <a:chExt cx="2598125" cy="452875"/>
            </a:xfrm>
          </p:grpSpPr>
          <p:sp>
            <p:nvSpPr>
              <p:cNvPr id="3666" name="Google Shape;3666;p15"/>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5"/>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5"/>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5"/>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5"/>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5"/>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5"/>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5"/>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5"/>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5"/>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5"/>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5"/>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5"/>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5"/>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5"/>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5"/>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5"/>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5"/>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5"/>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5"/>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5"/>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5"/>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5"/>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5"/>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5"/>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5"/>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5"/>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5"/>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5"/>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5"/>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5"/>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5"/>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5"/>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5"/>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5"/>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5"/>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5"/>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5"/>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5"/>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5"/>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5"/>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5"/>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5"/>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5"/>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5"/>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5"/>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5"/>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5"/>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5"/>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5"/>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5"/>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5"/>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5"/>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5"/>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5"/>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5"/>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5"/>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5"/>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5"/>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5"/>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5"/>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5"/>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5"/>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5"/>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5"/>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5"/>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5"/>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5"/>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5"/>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5"/>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5"/>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5"/>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5"/>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5"/>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5"/>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5"/>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5"/>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5"/>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5"/>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5"/>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2" name="Google Shape;3752;p15"/>
            <p:cNvGrpSpPr/>
            <p:nvPr/>
          </p:nvGrpSpPr>
          <p:grpSpPr>
            <a:xfrm flipH="1">
              <a:off x="4567334" y="4473097"/>
              <a:ext cx="4013529" cy="859004"/>
              <a:chOff x="408363" y="283475"/>
              <a:chExt cx="2073425" cy="444550"/>
            </a:xfrm>
          </p:grpSpPr>
          <p:sp>
            <p:nvSpPr>
              <p:cNvPr id="3753" name="Google Shape;3753;p15"/>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5"/>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5"/>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5"/>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5"/>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5"/>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5"/>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5"/>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5"/>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5"/>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5"/>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5"/>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5"/>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5"/>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5"/>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5"/>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5"/>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5"/>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5"/>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5"/>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5"/>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5"/>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5"/>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5"/>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5"/>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5"/>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5"/>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5"/>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5"/>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5"/>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5"/>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5"/>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5"/>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5"/>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5"/>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5"/>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5"/>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5"/>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5"/>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5"/>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5"/>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5"/>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5"/>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5"/>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5"/>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5"/>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5"/>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5"/>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5"/>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5"/>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5"/>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5"/>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5"/>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5"/>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5"/>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5"/>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5"/>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5"/>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5"/>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5"/>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5"/>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5"/>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5"/>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5"/>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823" name="Google Shape;3823;p15"/>
          <p:cNvGrpSpPr/>
          <p:nvPr/>
        </p:nvGrpSpPr>
        <p:grpSpPr>
          <a:xfrm rot="5400000" flipH="1">
            <a:off x="10656653" y="5546130"/>
            <a:ext cx="1818321" cy="1693849"/>
            <a:chOff x="5039400" y="85775"/>
            <a:chExt cx="462050" cy="430450"/>
          </a:xfrm>
        </p:grpSpPr>
        <p:sp>
          <p:nvSpPr>
            <p:cNvPr id="3824" name="Google Shape;3824;p1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5"/>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5"/>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5"/>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5"/>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5"/>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5"/>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5"/>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5"/>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5"/>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5"/>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5"/>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5"/>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5"/>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5"/>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5"/>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5"/>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5"/>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5"/>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5"/>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5"/>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5"/>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5"/>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5"/>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5"/>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5"/>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5"/>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54" name="Google Shape;3854;p15"/>
          <p:cNvGrpSpPr/>
          <p:nvPr/>
        </p:nvGrpSpPr>
        <p:grpSpPr>
          <a:xfrm flipH="1">
            <a:off x="3253990" y="-78396"/>
            <a:ext cx="719100" cy="530239"/>
            <a:chOff x="5165350" y="2018400"/>
            <a:chExt cx="244825" cy="180525"/>
          </a:xfrm>
        </p:grpSpPr>
        <p:sp>
          <p:nvSpPr>
            <p:cNvPr id="3855" name="Google Shape;3855;p1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60" name="Google Shape;3860;p15"/>
          <p:cNvGrpSpPr/>
          <p:nvPr/>
        </p:nvGrpSpPr>
        <p:grpSpPr>
          <a:xfrm rot="10800000">
            <a:off x="-181043" y="352838"/>
            <a:ext cx="719100" cy="530239"/>
            <a:chOff x="5165350" y="2018400"/>
            <a:chExt cx="244825" cy="180525"/>
          </a:xfrm>
        </p:grpSpPr>
        <p:sp>
          <p:nvSpPr>
            <p:cNvPr id="3861" name="Google Shape;3861;p1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66" name="Google Shape;3866;p15"/>
          <p:cNvGrpSpPr/>
          <p:nvPr/>
        </p:nvGrpSpPr>
        <p:grpSpPr>
          <a:xfrm flipH="1">
            <a:off x="11653945" y="352838"/>
            <a:ext cx="719100" cy="530239"/>
            <a:chOff x="5165350" y="2018400"/>
            <a:chExt cx="244825" cy="180525"/>
          </a:xfrm>
        </p:grpSpPr>
        <p:sp>
          <p:nvSpPr>
            <p:cNvPr id="3867" name="Google Shape;3867;p1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72" name="Google Shape;3872;p15"/>
          <p:cNvGrpSpPr/>
          <p:nvPr/>
        </p:nvGrpSpPr>
        <p:grpSpPr>
          <a:xfrm rot="10800000">
            <a:off x="6872978" y="-78396"/>
            <a:ext cx="719100" cy="530239"/>
            <a:chOff x="5165350" y="2018400"/>
            <a:chExt cx="244825" cy="180525"/>
          </a:xfrm>
        </p:grpSpPr>
        <p:sp>
          <p:nvSpPr>
            <p:cNvPr id="3873" name="Google Shape;3873;p1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8983979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878"/>
        <p:cNvGrpSpPr/>
        <p:nvPr/>
      </p:nvGrpSpPr>
      <p:grpSpPr>
        <a:xfrm>
          <a:off x="0" y="0"/>
          <a:ext cx="0" cy="0"/>
          <a:chOff x="0" y="0"/>
          <a:chExt cx="0" cy="0"/>
        </a:xfrm>
      </p:grpSpPr>
      <p:grpSp>
        <p:nvGrpSpPr>
          <p:cNvPr id="3879" name="Google Shape;3879;p16"/>
          <p:cNvGrpSpPr/>
          <p:nvPr/>
        </p:nvGrpSpPr>
        <p:grpSpPr>
          <a:xfrm rot="10800000" flipH="1">
            <a:off x="10596134" y="4971467"/>
            <a:ext cx="2289524" cy="2791611"/>
            <a:chOff x="8006881" y="-628755"/>
            <a:chExt cx="1717143" cy="2093708"/>
          </a:xfrm>
        </p:grpSpPr>
        <p:sp>
          <p:nvSpPr>
            <p:cNvPr id="3880" name="Google Shape;3880;p16"/>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6"/>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6"/>
            <p:cNvSpPr/>
            <p:nvPr/>
          </p:nvSpPr>
          <p:spPr>
            <a:xfrm rot="-3947559">
              <a:off x="8377375" y="29014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6"/>
            <p:cNvSpPr/>
            <p:nvPr/>
          </p:nvSpPr>
          <p:spPr>
            <a:xfrm rot="-3947559">
              <a:off x="8472569" y="344462"/>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6"/>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6"/>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6"/>
            <p:cNvSpPr/>
            <p:nvPr/>
          </p:nvSpPr>
          <p:spPr>
            <a:xfrm rot="-3947559">
              <a:off x="8614096" y="550016"/>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6"/>
            <p:cNvSpPr/>
            <p:nvPr/>
          </p:nvSpPr>
          <p:spPr>
            <a:xfrm rot="-3947559">
              <a:off x="8937120" y="1178253"/>
              <a:ext cx="138758" cy="32286"/>
            </a:xfrm>
            <a:custGeom>
              <a:avLst/>
              <a:gdLst/>
              <a:ahLst/>
              <a:cxnLst/>
              <a:rect l="l" t="t" r="r" b="b"/>
              <a:pathLst>
                <a:path w="1371" h="319" extrusionOk="0">
                  <a:moveTo>
                    <a:pt x="64" y="0"/>
                  </a:moveTo>
                  <a:cubicBezTo>
                    <a:pt x="21" y="0"/>
                    <a:pt x="0" y="64"/>
                    <a:pt x="46" y="85"/>
                  </a:cubicBezTo>
                  <a:cubicBezTo>
                    <a:pt x="357" y="227"/>
                    <a:pt x="717" y="318"/>
                    <a:pt x="1067" y="318"/>
                  </a:cubicBezTo>
                  <a:cubicBezTo>
                    <a:pt x="1148" y="318"/>
                    <a:pt x="1228" y="313"/>
                    <a:pt x="1307" y="303"/>
                  </a:cubicBezTo>
                  <a:cubicBezTo>
                    <a:pt x="1367" y="296"/>
                    <a:pt x="1371" y="194"/>
                    <a:pt x="1307" y="191"/>
                  </a:cubicBezTo>
                  <a:cubicBezTo>
                    <a:pt x="874" y="180"/>
                    <a:pt x="497" y="145"/>
                    <a:pt x="82" y="4"/>
                  </a:cubicBezTo>
                  <a:cubicBezTo>
                    <a:pt x="76" y="1"/>
                    <a:pt x="70"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6"/>
            <p:cNvSpPr/>
            <p:nvPr/>
          </p:nvSpPr>
          <p:spPr>
            <a:xfrm rot="-3947559">
              <a:off x="8828886" y="944220"/>
              <a:ext cx="215678" cy="130459"/>
            </a:xfrm>
            <a:custGeom>
              <a:avLst/>
              <a:gdLst/>
              <a:ahLst/>
              <a:cxnLst/>
              <a:rect l="l" t="t" r="r" b="b"/>
              <a:pathLst>
                <a:path w="2131" h="1289" extrusionOk="0">
                  <a:moveTo>
                    <a:pt x="39" y="1"/>
                  </a:moveTo>
                  <a:cubicBezTo>
                    <a:pt x="19" y="1"/>
                    <a:pt x="1" y="24"/>
                    <a:pt x="17" y="41"/>
                  </a:cubicBezTo>
                  <a:cubicBezTo>
                    <a:pt x="555" y="631"/>
                    <a:pt x="1224" y="1029"/>
                    <a:pt x="1978" y="1284"/>
                  </a:cubicBezTo>
                  <a:cubicBezTo>
                    <a:pt x="1987" y="1287"/>
                    <a:pt x="1997" y="1288"/>
                    <a:pt x="2006" y="1288"/>
                  </a:cubicBezTo>
                  <a:cubicBezTo>
                    <a:pt x="2086" y="1288"/>
                    <a:pt x="2130" y="1164"/>
                    <a:pt x="2041" y="1135"/>
                  </a:cubicBezTo>
                  <a:cubicBezTo>
                    <a:pt x="1301" y="887"/>
                    <a:pt x="658" y="494"/>
                    <a:pt x="53" y="6"/>
                  </a:cubicBezTo>
                  <a:cubicBezTo>
                    <a:pt x="49" y="2"/>
                    <a:pt x="44" y="1"/>
                    <a:pt x="3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6"/>
            <p:cNvSpPr/>
            <p:nvPr/>
          </p:nvSpPr>
          <p:spPr>
            <a:xfrm rot="-3947559">
              <a:off x="8753720" y="654097"/>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6"/>
            <p:cNvSpPr/>
            <p:nvPr/>
          </p:nvSpPr>
          <p:spPr>
            <a:xfrm rot="-3947559">
              <a:off x="8669768" y="326067"/>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6"/>
            <p:cNvSpPr/>
            <p:nvPr/>
          </p:nvSpPr>
          <p:spPr>
            <a:xfrm rot="-3947559">
              <a:off x="8765431" y="167519"/>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6"/>
            <p:cNvSpPr/>
            <p:nvPr/>
          </p:nvSpPr>
          <p:spPr>
            <a:xfrm rot="-3947559">
              <a:off x="8904315" y="1030091"/>
              <a:ext cx="109812" cy="69936"/>
            </a:xfrm>
            <a:custGeom>
              <a:avLst/>
              <a:gdLst/>
              <a:ahLst/>
              <a:cxnLst/>
              <a:rect l="l" t="t" r="r" b="b"/>
              <a:pathLst>
                <a:path w="1085" h="691" extrusionOk="0">
                  <a:moveTo>
                    <a:pt x="34" y="0"/>
                  </a:moveTo>
                  <a:cubicBezTo>
                    <a:pt x="15" y="0"/>
                    <a:pt x="0" y="31"/>
                    <a:pt x="21" y="45"/>
                  </a:cubicBezTo>
                  <a:cubicBezTo>
                    <a:pt x="336" y="269"/>
                    <a:pt x="674" y="527"/>
                    <a:pt x="1027" y="688"/>
                  </a:cubicBezTo>
                  <a:cubicBezTo>
                    <a:pt x="1032" y="690"/>
                    <a:pt x="1036" y="691"/>
                    <a:pt x="1041" y="691"/>
                  </a:cubicBezTo>
                  <a:cubicBezTo>
                    <a:pt x="1068" y="691"/>
                    <a:pt x="1084" y="652"/>
                    <a:pt x="1060" y="633"/>
                  </a:cubicBezTo>
                  <a:cubicBezTo>
                    <a:pt x="763" y="384"/>
                    <a:pt x="384" y="189"/>
                    <a:pt x="45" y="3"/>
                  </a:cubicBezTo>
                  <a:cubicBezTo>
                    <a:pt x="41" y="1"/>
                    <a:pt x="38"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6"/>
            <p:cNvSpPr/>
            <p:nvPr/>
          </p:nvSpPr>
          <p:spPr>
            <a:xfrm rot="-3947559">
              <a:off x="9022390" y="1227586"/>
              <a:ext cx="51819" cy="13258"/>
            </a:xfrm>
            <a:custGeom>
              <a:avLst/>
              <a:gdLst/>
              <a:ahLst/>
              <a:cxnLst/>
              <a:rect l="l" t="t" r="r" b="b"/>
              <a:pathLst>
                <a:path w="512" h="131" extrusionOk="0">
                  <a:moveTo>
                    <a:pt x="44" y="0"/>
                  </a:moveTo>
                  <a:cubicBezTo>
                    <a:pt x="19" y="0"/>
                    <a:pt x="0" y="37"/>
                    <a:pt x="25" y="54"/>
                  </a:cubicBezTo>
                  <a:cubicBezTo>
                    <a:pt x="96" y="101"/>
                    <a:pt x="195" y="131"/>
                    <a:pt x="289" y="131"/>
                  </a:cubicBezTo>
                  <a:cubicBezTo>
                    <a:pt x="362" y="131"/>
                    <a:pt x="433" y="113"/>
                    <a:pt x="488" y="72"/>
                  </a:cubicBezTo>
                  <a:cubicBezTo>
                    <a:pt x="512" y="54"/>
                    <a:pt x="500" y="9"/>
                    <a:pt x="471" y="9"/>
                  </a:cubicBezTo>
                  <a:cubicBezTo>
                    <a:pt x="468" y="9"/>
                    <a:pt x="466" y="9"/>
                    <a:pt x="463" y="10"/>
                  </a:cubicBezTo>
                  <a:cubicBezTo>
                    <a:pt x="397" y="24"/>
                    <a:pt x="336" y="51"/>
                    <a:pt x="265" y="51"/>
                  </a:cubicBezTo>
                  <a:cubicBezTo>
                    <a:pt x="263" y="51"/>
                    <a:pt x="261" y="51"/>
                    <a:pt x="258" y="51"/>
                  </a:cubicBezTo>
                  <a:cubicBezTo>
                    <a:pt x="188" y="51"/>
                    <a:pt x="121" y="30"/>
                    <a:pt x="55" y="3"/>
                  </a:cubicBezTo>
                  <a:cubicBezTo>
                    <a:pt x="51" y="1"/>
                    <a:pt x="48" y="0"/>
                    <a:pt x="4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6"/>
            <p:cNvSpPr/>
            <p:nvPr/>
          </p:nvSpPr>
          <p:spPr>
            <a:xfrm rot="-3947559">
              <a:off x="8776497" y="771586"/>
              <a:ext cx="140378" cy="175497"/>
            </a:xfrm>
            <a:custGeom>
              <a:avLst/>
              <a:gdLst/>
              <a:ahLst/>
              <a:cxnLst/>
              <a:rect l="l" t="t" r="r" b="b"/>
              <a:pathLst>
                <a:path w="1387" h="1734" extrusionOk="0">
                  <a:moveTo>
                    <a:pt x="24" y="0"/>
                  </a:moveTo>
                  <a:cubicBezTo>
                    <a:pt x="13" y="0"/>
                    <a:pt x="0" y="11"/>
                    <a:pt x="5" y="26"/>
                  </a:cubicBezTo>
                  <a:cubicBezTo>
                    <a:pt x="244" y="720"/>
                    <a:pt x="694" y="1309"/>
                    <a:pt x="1297" y="1725"/>
                  </a:cubicBezTo>
                  <a:cubicBezTo>
                    <a:pt x="1305" y="1731"/>
                    <a:pt x="1313" y="1733"/>
                    <a:pt x="1322" y="1733"/>
                  </a:cubicBezTo>
                  <a:cubicBezTo>
                    <a:pt x="1358" y="1733"/>
                    <a:pt x="1386" y="1685"/>
                    <a:pt x="1350" y="1659"/>
                  </a:cubicBezTo>
                  <a:cubicBezTo>
                    <a:pt x="750" y="1238"/>
                    <a:pt x="316" y="692"/>
                    <a:pt x="40" y="12"/>
                  </a:cubicBezTo>
                  <a:cubicBezTo>
                    <a:pt x="37" y="3"/>
                    <a:pt x="31" y="0"/>
                    <a:pt x="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6"/>
            <p:cNvSpPr/>
            <p:nvPr/>
          </p:nvSpPr>
          <p:spPr>
            <a:xfrm rot="-3947559">
              <a:off x="8726471" y="415225"/>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6"/>
            <p:cNvSpPr/>
            <p:nvPr/>
          </p:nvSpPr>
          <p:spPr>
            <a:xfrm rot="-3947559">
              <a:off x="8867219" y="323206"/>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6"/>
            <p:cNvSpPr/>
            <p:nvPr/>
          </p:nvSpPr>
          <p:spPr>
            <a:xfrm rot="-3947559">
              <a:off x="9232388" y="314213"/>
              <a:ext cx="174789" cy="113861"/>
            </a:xfrm>
            <a:custGeom>
              <a:avLst/>
              <a:gdLst/>
              <a:ahLst/>
              <a:cxnLst/>
              <a:rect l="l" t="t" r="r" b="b"/>
              <a:pathLst>
                <a:path w="1727" h="1125" extrusionOk="0">
                  <a:moveTo>
                    <a:pt x="74" y="1"/>
                  </a:moveTo>
                  <a:cubicBezTo>
                    <a:pt x="33" y="1"/>
                    <a:pt x="1" y="62"/>
                    <a:pt x="40" y="100"/>
                  </a:cubicBezTo>
                  <a:cubicBezTo>
                    <a:pt x="509" y="540"/>
                    <a:pt x="1065" y="914"/>
                    <a:pt x="1678" y="1123"/>
                  </a:cubicBezTo>
                  <a:cubicBezTo>
                    <a:pt x="1681" y="1124"/>
                    <a:pt x="1684" y="1125"/>
                    <a:pt x="1687" y="1125"/>
                  </a:cubicBezTo>
                  <a:cubicBezTo>
                    <a:pt x="1713" y="1125"/>
                    <a:pt x="1727" y="1087"/>
                    <a:pt x="1696" y="1074"/>
                  </a:cubicBezTo>
                  <a:cubicBezTo>
                    <a:pt x="1113" y="784"/>
                    <a:pt x="586" y="461"/>
                    <a:pt x="106" y="15"/>
                  </a:cubicBezTo>
                  <a:cubicBezTo>
                    <a:pt x="96" y="5"/>
                    <a:pt x="84" y="1"/>
                    <a:pt x="7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6"/>
            <p:cNvSpPr/>
            <p:nvPr/>
          </p:nvSpPr>
          <p:spPr>
            <a:xfrm rot="-3947559">
              <a:off x="9147043" y="536604"/>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6"/>
            <p:cNvSpPr/>
            <p:nvPr/>
          </p:nvSpPr>
          <p:spPr>
            <a:xfrm rot="-3947559">
              <a:off x="9209148" y="801147"/>
              <a:ext cx="30262" cy="221953"/>
            </a:xfrm>
            <a:custGeom>
              <a:avLst/>
              <a:gdLst/>
              <a:ahLst/>
              <a:cxnLst/>
              <a:rect l="l" t="t" r="r" b="b"/>
              <a:pathLst>
                <a:path w="299" h="2193" extrusionOk="0">
                  <a:moveTo>
                    <a:pt x="252" y="1"/>
                  </a:moveTo>
                  <a:cubicBezTo>
                    <a:pt x="232" y="1"/>
                    <a:pt x="211" y="13"/>
                    <a:pt x="204" y="38"/>
                  </a:cubicBezTo>
                  <a:cubicBezTo>
                    <a:pt x="36" y="722"/>
                    <a:pt x="1" y="1474"/>
                    <a:pt x="95" y="2172"/>
                  </a:cubicBezTo>
                  <a:cubicBezTo>
                    <a:pt x="97" y="2186"/>
                    <a:pt x="108" y="2192"/>
                    <a:pt x="118" y="2192"/>
                  </a:cubicBezTo>
                  <a:cubicBezTo>
                    <a:pt x="131" y="2192"/>
                    <a:pt x="145" y="2182"/>
                    <a:pt x="145" y="2165"/>
                  </a:cubicBezTo>
                  <a:cubicBezTo>
                    <a:pt x="136" y="1443"/>
                    <a:pt x="190" y="764"/>
                    <a:pt x="293" y="51"/>
                  </a:cubicBezTo>
                  <a:cubicBezTo>
                    <a:pt x="298" y="18"/>
                    <a:pt x="276" y="1"/>
                    <a:pt x="2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6"/>
            <p:cNvSpPr/>
            <p:nvPr/>
          </p:nvSpPr>
          <p:spPr>
            <a:xfrm rot="-3947559">
              <a:off x="9189006" y="1028180"/>
              <a:ext cx="16092" cy="137341"/>
            </a:xfrm>
            <a:custGeom>
              <a:avLst/>
              <a:gdLst/>
              <a:ahLst/>
              <a:cxnLst/>
              <a:rect l="l" t="t" r="r" b="b"/>
              <a:pathLst>
                <a:path w="159" h="1357" extrusionOk="0">
                  <a:moveTo>
                    <a:pt x="103" y="1"/>
                  </a:moveTo>
                  <a:cubicBezTo>
                    <a:pt x="88" y="1"/>
                    <a:pt x="72" y="10"/>
                    <a:pt x="70" y="28"/>
                  </a:cubicBezTo>
                  <a:cubicBezTo>
                    <a:pt x="0" y="447"/>
                    <a:pt x="15" y="900"/>
                    <a:pt x="6" y="1327"/>
                  </a:cubicBezTo>
                  <a:cubicBezTo>
                    <a:pt x="6" y="1346"/>
                    <a:pt x="21" y="1356"/>
                    <a:pt x="35" y="1356"/>
                  </a:cubicBezTo>
                  <a:cubicBezTo>
                    <a:pt x="46" y="1356"/>
                    <a:pt x="56" y="1349"/>
                    <a:pt x="57" y="1334"/>
                  </a:cubicBezTo>
                  <a:cubicBezTo>
                    <a:pt x="95" y="906"/>
                    <a:pt x="159" y="456"/>
                    <a:pt x="133" y="28"/>
                  </a:cubicBezTo>
                  <a:cubicBezTo>
                    <a:pt x="132" y="10"/>
                    <a:pt x="118" y="1"/>
                    <a:pt x="10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6"/>
            <p:cNvSpPr/>
            <p:nvPr/>
          </p:nvSpPr>
          <p:spPr>
            <a:xfrm rot="-3947559">
              <a:off x="8322647" y="111783"/>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6"/>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6"/>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6"/>
            <p:cNvSpPr/>
            <p:nvPr/>
          </p:nvSpPr>
          <p:spPr>
            <a:xfrm rot="-3947559">
              <a:off x="7951171" y="-216112"/>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6"/>
            <p:cNvSpPr/>
            <p:nvPr/>
          </p:nvSpPr>
          <p:spPr>
            <a:xfrm rot="-3947559">
              <a:off x="8123261" y="-272026"/>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6"/>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6"/>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6"/>
            <p:cNvSpPr/>
            <p:nvPr/>
          </p:nvSpPr>
          <p:spPr>
            <a:xfrm rot="-3947559">
              <a:off x="8226332" y="-117585"/>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6"/>
            <p:cNvSpPr/>
            <p:nvPr/>
          </p:nvSpPr>
          <p:spPr>
            <a:xfrm rot="-3947559">
              <a:off x="8181250" y="286134"/>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6"/>
            <p:cNvSpPr/>
            <p:nvPr/>
          </p:nvSpPr>
          <p:spPr>
            <a:xfrm rot="-3947559">
              <a:off x="8309193" y="80636"/>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6"/>
            <p:cNvSpPr/>
            <p:nvPr/>
          </p:nvSpPr>
          <p:spPr>
            <a:xfrm rot="-3947559">
              <a:off x="8387924" y="-140737"/>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6"/>
            <p:cNvSpPr/>
            <p:nvPr/>
          </p:nvSpPr>
          <p:spPr>
            <a:xfrm rot="-3947559">
              <a:off x="8447608" y="-379828"/>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6"/>
            <p:cNvSpPr/>
            <p:nvPr/>
          </p:nvSpPr>
          <p:spPr>
            <a:xfrm rot="-3947559">
              <a:off x="8610106" y="-364792"/>
              <a:ext cx="392086" cy="241385"/>
            </a:xfrm>
            <a:custGeom>
              <a:avLst/>
              <a:gdLst/>
              <a:ahLst/>
              <a:cxnLst/>
              <a:rect l="l" t="t" r="r" b="b"/>
              <a:pathLst>
                <a:path w="3874" h="2385" extrusionOk="0">
                  <a:moveTo>
                    <a:pt x="3690" y="1"/>
                  </a:moveTo>
                  <a:cubicBezTo>
                    <a:pt x="2922" y="1"/>
                    <a:pt x="2113" y="564"/>
                    <a:pt x="1466" y="916"/>
                  </a:cubicBezTo>
                  <a:cubicBezTo>
                    <a:pt x="862" y="1246"/>
                    <a:pt x="314" y="1620"/>
                    <a:pt x="30" y="2268"/>
                  </a:cubicBezTo>
                  <a:cubicBezTo>
                    <a:pt x="0" y="2334"/>
                    <a:pt x="58" y="2384"/>
                    <a:pt x="114" y="2384"/>
                  </a:cubicBezTo>
                  <a:cubicBezTo>
                    <a:pt x="144" y="2384"/>
                    <a:pt x="174" y="2370"/>
                    <a:pt x="190" y="2335"/>
                  </a:cubicBezTo>
                  <a:cubicBezTo>
                    <a:pt x="493" y="1629"/>
                    <a:pt x="1153" y="1262"/>
                    <a:pt x="1799" y="919"/>
                  </a:cubicBezTo>
                  <a:cubicBezTo>
                    <a:pt x="2460" y="567"/>
                    <a:pt x="3104" y="238"/>
                    <a:pt x="3838" y="67"/>
                  </a:cubicBezTo>
                  <a:cubicBezTo>
                    <a:pt x="3870" y="59"/>
                    <a:pt x="3873" y="11"/>
                    <a:pt x="3838" y="8"/>
                  </a:cubicBezTo>
                  <a:cubicBezTo>
                    <a:pt x="3789" y="3"/>
                    <a:pt x="3740" y="1"/>
                    <a:pt x="369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6"/>
            <p:cNvSpPr/>
            <p:nvPr/>
          </p:nvSpPr>
          <p:spPr>
            <a:xfrm rot="-3947559">
              <a:off x="8287983" y="181480"/>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6"/>
            <p:cNvSpPr/>
            <p:nvPr/>
          </p:nvSpPr>
          <p:spPr>
            <a:xfrm rot="-3947559">
              <a:off x="8184014" y="38324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6"/>
            <p:cNvSpPr/>
            <p:nvPr/>
          </p:nvSpPr>
          <p:spPr>
            <a:xfrm rot="-3947559">
              <a:off x="8370947" y="-61713"/>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6"/>
            <p:cNvSpPr/>
            <p:nvPr/>
          </p:nvSpPr>
          <p:spPr>
            <a:xfrm rot="-3947559">
              <a:off x="8579335" y="-290248"/>
              <a:ext cx="153029" cy="207277"/>
            </a:xfrm>
            <a:custGeom>
              <a:avLst/>
              <a:gdLst/>
              <a:ahLst/>
              <a:cxnLst/>
              <a:rect l="l" t="t" r="r" b="b"/>
              <a:pathLst>
                <a:path w="1512" h="2048" extrusionOk="0">
                  <a:moveTo>
                    <a:pt x="1494" y="0"/>
                  </a:moveTo>
                  <a:cubicBezTo>
                    <a:pt x="1492" y="0"/>
                    <a:pt x="1489" y="1"/>
                    <a:pt x="1487" y="2"/>
                  </a:cubicBezTo>
                  <a:cubicBezTo>
                    <a:pt x="832" y="525"/>
                    <a:pt x="308" y="1222"/>
                    <a:pt x="10" y="2006"/>
                  </a:cubicBezTo>
                  <a:cubicBezTo>
                    <a:pt x="1" y="2030"/>
                    <a:pt x="21" y="2048"/>
                    <a:pt x="41" y="2048"/>
                  </a:cubicBezTo>
                  <a:cubicBezTo>
                    <a:pt x="52" y="2048"/>
                    <a:pt x="63" y="2042"/>
                    <a:pt x="68" y="2030"/>
                  </a:cubicBezTo>
                  <a:cubicBezTo>
                    <a:pt x="410" y="1252"/>
                    <a:pt x="868" y="594"/>
                    <a:pt x="1501" y="22"/>
                  </a:cubicBezTo>
                  <a:cubicBezTo>
                    <a:pt x="1511" y="13"/>
                    <a:pt x="1504" y="0"/>
                    <a:pt x="149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6"/>
            <p:cNvSpPr/>
            <p:nvPr/>
          </p:nvSpPr>
          <p:spPr>
            <a:xfrm rot="-3947559">
              <a:off x="8772733" y="-213150"/>
              <a:ext cx="122059" cy="88761"/>
            </a:xfrm>
            <a:custGeom>
              <a:avLst/>
              <a:gdLst/>
              <a:ahLst/>
              <a:cxnLst/>
              <a:rect l="l" t="t" r="r" b="b"/>
              <a:pathLst>
                <a:path w="1206" h="877" extrusionOk="0">
                  <a:moveTo>
                    <a:pt x="1171" y="1"/>
                  </a:moveTo>
                  <a:cubicBezTo>
                    <a:pt x="1169" y="1"/>
                    <a:pt x="1167" y="1"/>
                    <a:pt x="1165" y="2"/>
                  </a:cubicBezTo>
                  <a:cubicBezTo>
                    <a:pt x="713" y="133"/>
                    <a:pt x="275" y="403"/>
                    <a:pt x="21" y="808"/>
                  </a:cubicBezTo>
                  <a:cubicBezTo>
                    <a:pt x="1" y="842"/>
                    <a:pt x="28" y="877"/>
                    <a:pt x="58" y="877"/>
                  </a:cubicBezTo>
                  <a:cubicBezTo>
                    <a:pt x="69" y="877"/>
                    <a:pt x="80" y="872"/>
                    <a:pt x="89" y="860"/>
                  </a:cubicBezTo>
                  <a:cubicBezTo>
                    <a:pt x="387" y="483"/>
                    <a:pt x="717" y="204"/>
                    <a:pt x="1179" y="53"/>
                  </a:cubicBezTo>
                  <a:cubicBezTo>
                    <a:pt x="1205" y="44"/>
                    <a:pt x="1195" y="1"/>
                    <a:pt x="117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6"/>
            <p:cNvSpPr/>
            <p:nvPr/>
          </p:nvSpPr>
          <p:spPr>
            <a:xfrm rot="-3947559">
              <a:off x="9061535" y="96002"/>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6"/>
            <p:cNvSpPr/>
            <p:nvPr/>
          </p:nvSpPr>
          <p:spPr>
            <a:xfrm rot="-3947559">
              <a:off x="8736573" y="132409"/>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6"/>
            <p:cNvSpPr/>
            <p:nvPr/>
          </p:nvSpPr>
          <p:spPr>
            <a:xfrm rot="-3947559">
              <a:off x="8468154" y="336111"/>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6"/>
            <p:cNvSpPr/>
            <p:nvPr/>
          </p:nvSpPr>
          <p:spPr>
            <a:xfrm rot="-3947559">
              <a:off x="8330122" y="429856"/>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6"/>
            <p:cNvSpPr/>
            <p:nvPr/>
          </p:nvSpPr>
          <p:spPr>
            <a:xfrm rot="-3947559">
              <a:off x="8080070" y="-338482"/>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24" name="Google Shape;3924;p16"/>
          <p:cNvGrpSpPr/>
          <p:nvPr/>
        </p:nvGrpSpPr>
        <p:grpSpPr>
          <a:xfrm>
            <a:off x="-693658" y="4971467"/>
            <a:ext cx="2289524" cy="2791611"/>
            <a:chOff x="-437869" y="3828270"/>
            <a:chExt cx="1717143" cy="2093708"/>
          </a:xfrm>
        </p:grpSpPr>
        <p:sp>
          <p:nvSpPr>
            <p:cNvPr id="3925" name="Google Shape;3925;p16"/>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6"/>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6"/>
            <p:cNvSpPr/>
            <p:nvPr/>
          </p:nvSpPr>
          <p:spPr>
            <a:xfrm rot="6852441">
              <a:off x="-44816" y="406689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6"/>
            <p:cNvSpPr/>
            <p:nvPr/>
          </p:nvSpPr>
          <p:spPr>
            <a:xfrm rot="6852441">
              <a:off x="-469954" y="4189790"/>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6"/>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6"/>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6"/>
            <p:cNvSpPr/>
            <p:nvPr/>
          </p:nvSpPr>
          <p:spPr>
            <a:xfrm rot="6852441">
              <a:off x="-440842" y="4204772"/>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6"/>
            <p:cNvSpPr/>
            <p:nvPr/>
          </p:nvSpPr>
          <p:spPr>
            <a:xfrm rot="6852441">
              <a:off x="334166" y="4349161"/>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6"/>
            <p:cNvSpPr/>
            <p:nvPr/>
          </p:nvSpPr>
          <p:spPr>
            <a:xfrm rot="6852441">
              <a:off x="435323" y="4482969"/>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6"/>
            <p:cNvSpPr/>
            <p:nvPr/>
          </p:nvSpPr>
          <p:spPr>
            <a:xfrm rot="6852441">
              <a:off x="457267" y="4672791"/>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6"/>
            <p:cNvSpPr/>
            <p:nvPr/>
          </p:nvSpPr>
          <p:spPr>
            <a:xfrm rot="6852441">
              <a:off x="457260" y="4642281"/>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6"/>
            <p:cNvSpPr/>
            <p:nvPr/>
          </p:nvSpPr>
          <p:spPr>
            <a:xfrm rot="6852441">
              <a:off x="387460" y="4824580"/>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6"/>
            <p:cNvSpPr/>
            <p:nvPr/>
          </p:nvSpPr>
          <p:spPr>
            <a:xfrm rot="6852441">
              <a:off x="69278" y="4589927"/>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6"/>
            <p:cNvSpPr/>
            <p:nvPr/>
          </p:nvSpPr>
          <p:spPr>
            <a:xfrm rot="6852441">
              <a:off x="-319526" y="4092020"/>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6"/>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6"/>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6"/>
            <p:cNvSpPr/>
            <p:nvPr/>
          </p:nvSpPr>
          <p:spPr>
            <a:xfrm rot="6852441">
              <a:off x="142533" y="4935274"/>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6"/>
            <p:cNvSpPr/>
            <p:nvPr/>
          </p:nvSpPr>
          <p:spPr>
            <a:xfrm rot="6852441">
              <a:off x="-53544" y="4639383"/>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6"/>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6"/>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6"/>
            <p:cNvSpPr/>
            <p:nvPr/>
          </p:nvSpPr>
          <p:spPr>
            <a:xfrm rot="6852441">
              <a:off x="168774" y="4529070"/>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6"/>
            <p:cNvSpPr/>
            <p:nvPr/>
          </p:nvSpPr>
          <p:spPr>
            <a:xfrm rot="6852441">
              <a:off x="1044686" y="4879565"/>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6"/>
            <p:cNvSpPr/>
            <p:nvPr/>
          </p:nvSpPr>
          <p:spPr>
            <a:xfrm rot="6852441">
              <a:off x="940932" y="4969279"/>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6"/>
            <p:cNvSpPr/>
            <p:nvPr/>
          </p:nvSpPr>
          <p:spPr>
            <a:xfrm rot="6852441">
              <a:off x="740344" y="5122134"/>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6"/>
            <p:cNvSpPr/>
            <p:nvPr/>
          </p:nvSpPr>
          <p:spPr>
            <a:xfrm rot="6852441">
              <a:off x="503443" y="5276917"/>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6"/>
            <p:cNvSpPr/>
            <p:nvPr/>
          </p:nvSpPr>
          <p:spPr>
            <a:xfrm rot="6852441">
              <a:off x="981068" y="4985737"/>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6"/>
            <p:cNvSpPr/>
            <p:nvPr/>
          </p:nvSpPr>
          <p:spPr>
            <a:xfrm rot="6852441">
              <a:off x="1072386" y="486615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6"/>
            <p:cNvSpPr/>
            <p:nvPr/>
          </p:nvSpPr>
          <p:spPr>
            <a:xfrm rot="6852441">
              <a:off x="831812" y="5148266"/>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6"/>
            <p:cNvSpPr/>
            <p:nvPr/>
          </p:nvSpPr>
          <p:spPr>
            <a:xfrm rot="6852441">
              <a:off x="196281" y="4995005"/>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6"/>
            <p:cNvSpPr/>
            <p:nvPr/>
          </p:nvSpPr>
          <p:spPr>
            <a:xfrm rot="6852441">
              <a:off x="434609" y="5020538"/>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6"/>
            <p:cNvSpPr/>
            <p:nvPr/>
          </p:nvSpPr>
          <p:spPr>
            <a:xfrm rot="6852441">
              <a:off x="616999" y="4849425"/>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6"/>
            <p:cNvSpPr/>
            <p:nvPr/>
          </p:nvSpPr>
          <p:spPr>
            <a:xfrm rot="6852441">
              <a:off x="831748" y="4795051"/>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6"/>
            <p:cNvSpPr/>
            <p:nvPr/>
          </p:nvSpPr>
          <p:spPr>
            <a:xfrm rot="6852441">
              <a:off x="-66828" y="4647847"/>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58" name="Google Shape;3958;p16"/>
          <p:cNvGrpSpPr/>
          <p:nvPr/>
        </p:nvGrpSpPr>
        <p:grpSpPr>
          <a:xfrm>
            <a:off x="2619765" y="-255924"/>
            <a:ext cx="719100" cy="530239"/>
            <a:chOff x="5165350" y="2018400"/>
            <a:chExt cx="244825" cy="180525"/>
          </a:xfrm>
        </p:grpSpPr>
        <p:sp>
          <p:nvSpPr>
            <p:cNvPr id="3959" name="Google Shape;3959;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64" name="Google Shape;3964;p16"/>
          <p:cNvGrpSpPr/>
          <p:nvPr/>
        </p:nvGrpSpPr>
        <p:grpSpPr>
          <a:xfrm rot="10800000" flipH="1">
            <a:off x="-390135" y="10"/>
            <a:ext cx="719100" cy="530239"/>
            <a:chOff x="5165350" y="2018400"/>
            <a:chExt cx="244825" cy="180525"/>
          </a:xfrm>
        </p:grpSpPr>
        <p:sp>
          <p:nvSpPr>
            <p:cNvPr id="3965" name="Google Shape;3965;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70" name="Google Shape;3970;p16"/>
          <p:cNvGrpSpPr/>
          <p:nvPr/>
        </p:nvGrpSpPr>
        <p:grpSpPr>
          <a:xfrm rot="10800000" flipH="1">
            <a:off x="5736447" y="10"/>
            <a:ext cx="719100" cy="530239"/>
            <a:chOff x="5165350" y="2018400"/>
            <a:chExt cx="244825" cy="180525"/>
          </a:xfrm>
        </p:grpSpPr>
        <p:sp>
          <p:nvSpPr>
            <p:cNvPr id="3971" name="Google Shape;3971;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76" name="Google Shape;3976;p16"/>
          <p:cNvGrpSpPr/>
          <p:nvPr/>
        </p:nvGrpSpPr>
        <p:grpSpPr>
          <a:xfrm rot="10800000" flipH="1">
            <a:off x="10729970" y="-353675"/>
            <a:ext cx="1219196" cy="883923"/>
            <a:chOff x="5165350" y="2018400"/>
            <a:chExt cx="244825" cy="180525"/>
          </a:xfrm>
        </p:grpSpPr>
        <p:sp>
          <p:nvSpPr>
            <p:cNvPr id="3977" name="Google Shape;3977;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82" name="Google Shape;3982;p16"/>
          <p:cNvGrpSpPr/>
          <p:nvPr/>
        </p:nvGrpSpPr>
        <p:grpSpPr>
          <a:xfrm rot="10800000" flipH="1">
            <a:off x="8537965" y="-255924"/>
            <a:ext cx="719100" cy="530239"/>
            <a:chOff x="5165350" y="2018400"/>
            <a:chExt cx="244825" cy="180525"/>
          </a:xfrm>
        </p:grpSpPr>
        <p:sp>
          <p:nvSpPr>
            <p:cNvPr id="3983" name="Google Shape;3983;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88" name="Google Shape;3988;p16"/>
          <p:cNvGrpSpPr/>
          <p:nvPr/>
        </p:nvGrpSpPr>
        <p:grpSpPr>
          <a:xfrm>
            <a:off x="11865365" y="896181"/>
            <a:ext cx="719100" cy="530239"/>
            <a:chOff x="5165350" y="2018400"/>
            <a:chExt cx="244825" cy="180525"/>
          </a:xfrm>
        </p:grpSpPr>
        <p:sp>
          <p:nvSpPr>
            <p:cNvPr id="3989" name="Google Shape;3989;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94" name="Google Shape;3994;p16"/>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95" name="Google Shape;3995;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3996" name="Google Shape;3996;p16"/>
          <p:cNvGrpSpPr/>
          <p:nvPr/>
        </p:nvGrpSpPr>
        <p:grpSpPr>
          <a:xfrm rot="10800000" flipH="1">
            <a:off x="341370" y="719337"/>
            <a:ext cx="1219196" cy="883923"/>
            <a:chOff x="5165350" y="2018400"/>
            <a:chExt cx="244825" cy="180525"/>
          </a:xfrm>
        </p:grpSpPr>
        <p:sp>
          <p:nvSpPr>
            <p:cNvPr id="3997" name="Google Shape;3997;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893944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002"/>
        <p:cNvGrpSpPr/>
        <p:nvPr/>
      </p:nvGrpSpPr>
      <p:grpSpPr>
        <a:xfrm>
          <a:off x="0" y="0"/>
          <a:ext cx="0" cy="0"/>
          <a:chOff x="0" y="0"/>
          <a:chExt cx="0" cy="0"/>
        </a:xfrm>
      </p:grpSpPr>
      <p:sp>
        <p:nvSpPr>
          <p:cNvPr id="4003" name="Google Shape;4003;p17"/>
          <p:cNvSpPr/>
          <p:nvPr/>
        </p:nvSpPr>
        <p:spPr>
          <a:xfrm rot="10800000"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004" name="Google Shape;4004;p17"/>
          <p:cNvGrpSpPr/>
          <p:nvPr/>
        </p:nvGrpSpPr>
        <p:grpSpPr>
          <a:xfrm rot="10800000">
            <a:off x="-754644" y="4552802"/>
            <a:ext cx="2679151" cy="2866903"/>
            <a:chOff x="6472325" y="168075"/>
            <a:chExt cx="781975" cy="836775"/>
          </a:xfrm>
        </p:grpSpPr>
        <p:sp>
          <p:nvSpPr>
            <p:cNvPr id="4005" name="Google Shape;4005;p17"/>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7"/>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7"/>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7"/>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7"/>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7"/>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7"/>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7"/>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7"/>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7"/>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7"/>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7"/>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7"/>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7"/>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7"/>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7"/>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7"/>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7"/>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7"/>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7"/>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7"/>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7"/>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7"/>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7"/>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7"/>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7"/>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7"/>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7"/>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7"/>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7"/>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7"/>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7"/>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7"/>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7"/>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7"/>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7"/>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7"/>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7"/>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7"/>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7"/>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7"/>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7"/>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7"/>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7"/>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7"/>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7"/>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7"/>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7"/>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7"/>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7"/>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7"/>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7"/>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7"/>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7"/>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7"/>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7"/>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7"/>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7"/>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7"/>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7"/>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7"/>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7"/>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7"/>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7"/>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7"/>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7"/>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7"/>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7"/>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7"/>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7"/>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7"/>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7"/>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7"/>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7"/>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7"/>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7"/>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7"/>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82" name="Google Shape;4082;p17"/>
          <p:cNvGrpSpPr/>
          <p:nvPr/>
        </p:nvGrpSpPr>
        <p:grpSpPr>
          <a:xfrm rot="10800000" flipH="1">
            <a:off x="10267210" y="4552802"/>
            <a:ext cx="2679151" cy="2866903"/>
            <a:chOff x="6472325" y="168075"/>
            <a:chExt cx="781975" cy="836775"/>
          </a:xfrm>
        </p:grpSpPr>
        <p:sp>
          <p:nvSpPr>
            <p:cNvPr id="4083" name="Google Shape;4083;p17"/>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7"/>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7"/>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7"/>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7"/>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7"/>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7"/>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7"/>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7"/>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7"/>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7"/>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7"/>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7"/>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7"/>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7"/>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7"/>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7"/>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7"/>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7"/>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7"/>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7"/>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7"/>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7"/>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7"/>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7"/>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7"/>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7"/>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7"/>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7"/>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7"/>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7"/>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7"/>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7"/>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7"/>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7"/>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7"/>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7"/>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7"/>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7"/>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7"/>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7"/>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7"/>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7"/>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7"/>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7"/>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7"/>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7"/>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7"/>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7"/>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7"/>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7"/>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7"/>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7"/>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7"/>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7"/>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7"/>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7"/>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7"/>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7"/>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7"/>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7"/>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7"/>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7"/>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7"/>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7"/>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7"/>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7"/>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7"/>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7"/>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7"/>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7"/>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7"/>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7"/>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7"/>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7"/>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7"/>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7"/>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60" name="Google Shape;4160;p17"/>
          <p:cNvGrpSpPr/>
          <p:nvPr/>
        </p:nvGrpSpPr>
        <p:grpSpPr>
          <a:xfrm>
            <a:off x="10581761" y="882454"/>
            <a:ext cx="719100" cy="530239"/>
            <a:chOff x="5165350" y="2018400"/>
            <a:chExt cx="244825" cy="180525"/>
          </a:xfrm>
        </p:grpSpPr>
        <p:sp>
          <p:nvSpPr>
            <p:cNvPr id="4161" name="Google Shape;4161;p1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66" name="Google Shape;4166;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4167" name="Google Shape;4167;p17"/>
          <p:cNvGrpSpPr/>
          <p:nvPr/>
        </p:nvGrpSpPr>
        <p:grpSpPr>
          <a:xfrm>
            <a:off x="-526405" y="159756"/>
            <a:ext cx="1555863" cy="1119149"/>
            <a:chOff x="4797000" y="1750925"/>
            <a:chExt cx="342550" cy="246400"/>
          </a:xfrm>
        </p:grpSpPr>
        <p:sp>
          <p:nvSpPr>
            <p:cNvPr id="4168" name="Google Shape;4168;p1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71" name="Google Shape;4171;p17"/>
          <p:cNvGrpSpPr/>
          <p:nvPr/>
        </p:nvGrpSpPr>
        <p:grpSpPr>
          <a:xfrm>
            <a:off x="1924514" y="159777"/>
            <a:ext cx="719100" cy="530239"/>
            <a:chOff x="5165350" y="2018400"/>
            <a:chExt cx="244825" cy="180525"/>
          </a:xfrm>
        </p:grpSpPr>
        <p:sp>
          <p:nvSpPr>
            <p:cNvPr id="4172" name="Google Shape;4172;p1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77" name="Google Shape;4177;p17"/>
          <p:cNvGrpSpPr/>
          <p:nvPr/>
        </p:nvGrpSpPr>
        <p:grpSpPr>
          <a:xfrm flipH="1">
            <a:off x="11300860" y="-100081"/>
            <a:ext cx="940421" cy="693457"/>
            <a:chOff x="5165350" y="2018400"/>
            <a:chExt cx="244825" cy="180525"/>
          </a:xfrm>
        </p:grpSpPr>
        <p:sp>
          <p:nvSpPr>
            <p:cNvPr id="4178" name="Google Shape;4178;p1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3790694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183"/>
        <p:cNvGrpSpPr/>
        <p:nvPr/>
      </p:nvGrpSpPr>
      <p:grpSpPr>
        <a:xfrm>
          <a:off x="0" y="0"/>
          <a:ext cx="0" cy="0"/>
          <a:chOff x="0" y="0"/>
          <a:chExt cx="0" cy="0"/>
        </a:xfrm>
      </p:grpSpPr>
      <p:sp>
        <p:nvSpPr>
          <p:cNvPr id="4184" name="Google Shape;4184;p18"/>
          <p:cNvSpPr/>
          <p:nvPr/>
        </p:nvSpPr>
        <p:spPr>
          <a:xfrm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5" name="Google Shape;4185;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4186" name="Google Shape;4186;p18"/>
          <p:cNvGrpSpPr/>
          <p:nvPr/>
        </p:nvGrpSpPr>
        <p:grpSpPr>
          <a:xfrm>
            <a:off x="-201626" y="5964145"/>
            <a:ext cx="1463039" cy="1009491"/>
            <a:chOff x="762825" y="3432400"/>
            <a:chExt cx="638250" cy="439750"/>
          </a:xfrm>
        </p:grpSpPr>
        <p:sp>
          <p:nvSpPr>
            <p:cNvPr id="4187" name="Google Shape;4187;p18"/>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8"/>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8"/>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8"/>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8"/>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8"/>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8"/>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8"/>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8"/>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8"/>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8"/>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8"/>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8"/>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8"/>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8"/>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8"/>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03" name="Google Shape;4203;p18"/>
          <p:cNvGrpSpPr/>
          <p:nvPr/>
        </p:nvGrpSpPr>
        <p:grpSpPr>
          <a:xfrm>
            <a:off x="10809274" y="5964145"/>
            <a:ext cx="1463039" cy="1009491"/>
            <a:chOff x="762825" y="3432400"/>
            <a:chExt cx="638250" cy="439750"/>
          </a:xfrm>
        </p:grpSpPr>
        <p:sp>
          <p:nvSpPr>
            <p:cNvPr id="4204" name="Google Shape;4204;p18"/>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8"/>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8"/>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8"/>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8"/>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8"/>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8"/>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8"/>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8"/>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8"/>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8"/>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8"/>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8"/>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8"/>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8"/>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8"/>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20" name="Google Shape;4220;p18"/>
          <p:cNvGrpSpPr/>
          <p:nvPr/>
        </p:nvGrpSpPr>
        <p:grpSpPr>
          <a:xfrm>
            <a:off x="1937214" y="-212990"/>
            <a:ext cx="719100" cy="530239"/>
            <a:chOff x="5165350" y="2018400"/>
            <a:chExt cx="244825" cy="180525"/>
          </a:xfrm>
        </p:grpSpPr>
        <p:sp>
          <p:nvSpPr>
            <p:cNvPr id="4221" name="Google Shape;4221;p1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26" name="Google Shape;4226;p18"/>
          <p:cNvGrpSpPr/>
          <p:nvPr/>
        </p:nvGrpSpPr>
        <p:grpSpPr>
          <a:xfrm>
            <a:off x="9631747" y="-269290"/>
            <a:ext cx="719100" cy="530239"/>
            <a:chOff x="5165350" y="2018400"/>
            <a:chExt cx="244825" cy="180525"/>
          </a:xfrm>
        </p:grpSpPr>
        <p:sp>
          <p:nvSpPr>
            <p:cNvPr id="4227" name="Google Shape;4227;p1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32" name="Google Shape;4232;p18"/>
          <p:cNvGrpSpPr/>
          <p:nvPr/>
        </p:nvGrpSpPr>
        <p:grpSpPr>
          <a:xfrm>
            <a:off x="-294535" y="271394"/>
            <a:ext cx="1245512" cy="895877"/>
            <a:chOff x="4797000" y="1750925"/>
            <a:chExt cx="342550" cy="246400"/>
          </a:xfrm>
        </p:grpSpPr>
        <p:sp>
          <p:nvSpPr>
            <p:cNvPr id="4233" name="Google Shape;4233;p18"/>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8"/>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8"/>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36" name="Google Shape;4236;p18"/>
          <p:cNvGrpSpPr/>
          <p:nvPr/>
        </p:nvGrpSpPr>
        <p:grpSpPr>
          <a:xfrm rot="10800000" flipH="1">
            <a:off x="5850081" y="-212990"/>
            <a:ext cx="719100" cy="530239"/>
            <a:chOff x="5165350" y="2018400"/>
            <a:chExt cx="244825" cy="180525"/>
          </a:xfrm>
        </p:grpSpPr>
        <p:sp>
          <p:nvSpPr>
            <p:cNvPr id="4237" name="Google Shape;4237;p1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42" name="Google Shape;4242;p18"/>
          <p:cNvGrpSpPr/>
          <p:nvPr/>
        </p:nvGrpSpPr>
        <p:grpSpPr>
          <a:xfrm>
            <a:off x="11592245" y="353657"/>
            <a:ext cx="1016735" cy="731348"/>
            <a:chOff x="4797000" y="1750925"/>
            <a:chExt cx="342550" cy="246400"/>
          </a:xfrm>
        </p:grpSpPr>
        <p:sp>
          <p:nvSpPr>
            <p:cNvPr id="4243" name="Google Shape;4243;p18"/>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8"/>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8"/>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759124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246"/>
        <p:cNvGrpSpPr/>
        <p:nvPr/>
      </p:nvGrpSpPr>
      <p:grpSpPr>
        <a:xfrm>
          <a:off x="0" y="0"/>
          <a:ext cx="0" cy="0"/>
          <a:chOff x="0" y="0"/>
          <a:chExt cx="0" cy="0"/>
        </a:xfrm>
      </p:grpSpPr>
      <p:sp>
        <p:nvSpPr>
          <p:cNvPr id="4247" name="Google Shape;4247;p19"/>
          <p:cNvSpPr/>
          <p:nvPr/>
        </p:nvSpPr>
        <p:spPr>
          <a:xfrm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248" name="Google Shape;4248;p19"/>
          <p:cNvGrpSpPr/>
          <p:nvPr/>
        </p:nvGrpSpPr>
        <p:grpSpPr>
          <a:xfrm>
            <a:off x="10570470" y="882495"/>
            <a:ext cx="975351" cy="710859"/>
            <a:chOff x="5165350" y="2018400"/>
            <a:chExt cx="244825" cy="180525"/>
          </a:xfrm>
        </p:grpSpPr>
        <p:sp>
          <p:nvSpPr>
            <p:cNvPr id="4249" name="Google Shape;4249;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54" name="Google Shape;4254;p19"/>
          <p:cNvGrpSpPr/>
          <p:nvPr/>
        </p:nvGrpSpPr>
        <p:grpSpPr>
          <a:xfrm flipH="1">
            <a:off x="640177" y="880117"/>
            <a:ext cx="975351" cy="710859"/>
            <a:chOff x="5165350" y="2018400"/>
            <a:chExt cx="244825" cy="180525"/>
          </a:xfrm>
        </p:grpSpPr>
        <p:sp>
          <p:nvSpPr>
            <p:cNvPr id="4255" name="Google Shape;4255;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60" name="Google Shape;4260;p19"/>
          <p:cNvGrpSpPr/>
          <p:nvPr/>
        </p:nvGrpSpPr>
        <p:grpSpPr>
          <a:xfrm rot="10800000" flipH="1">
            <a:off x="9756261" y="-260546"/>
            <a:ext cx="719100" cy="530239"/>
            <a:chOff x="5165350" y="2018400"/>
            <a:chExt cx="244825" cy="180525"/>
          </a:xfrm>
        </p:grpSpPr>
        <p:sp>
          <p:nvSpPr>
            <p:cNvPr id="4261" name="Google Shape;4261;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66" name="Google Shape;4266;p19"/>
          <p:cNvGrpSpPr/>
          <p:nvPr/>
        </p:nvGrpSpPr>
        <p:grpSpPr>
          <a:xfrm>
            <a:off x="11506599" y="60126"/>
            <a:ext cx="975351" cy="712015"/>
            <a:chOff x="5165350" y="2018400"/>
            <a:chExt cx="244825" cy="180525"/>
          </a:xfrm>
        </p:grpSpPr>
        <p:sp>
          <p:nvSpPr>
            <p:cNvPr id="4267" name="Google Shape;4267;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72" name="Google Shape;4272;p19"/>
          <p:cNvGrpSpPr/>
          <p:nvPr/>
        </p:nvGrpSpPr>
        <p:grpSpPr>
          <a:xfrm rot="10800000">
            <a:off x="1721719" y="-262924"/>
            <a:ext cx="719100" cy="530239"/>
            <a:chOff x="5165350" y="2018400"/>
            <a:chExt cx="244825" cy="180525"/>
          </a:xfrm>
        </p:grpSpPr>
        <p:sp>
          <p:nvSpPr>
            <p:cNvPr id="4273" name="Google Shape;4273;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78" name="Google Shape;4278;p19"/>
          <p:cNvGrpSpPr/>
          <p:nvPr/>
        </p:nvGrpSpPr>
        <p:grpSpPr>
          <a:xfrm flipH="1">
            <a:off x="-284869" y="57749"/>
            <a:ext cx="975351" cy="712015"/>
            <a:chOff x="5165350" y="2018400"/>
            <a:chExt cx="244825" cy="180525"/>
          </a:xfrm>
        </p:grpSpPr>
        <p:sp>
          <p:nvSpPr>
            <p:cNvPr id="4279" name="Google Shape;4279;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84" name="Google Shape;4284;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4285" name="Google Shape;4285;p19"/>
          <p:cNvGrpSpPr/>
          <p:nvPr/>
        </p:nvGrpSpPr>
        <p:grpSpPr>
          <a:xfrm rot="-7047904">
            <a:off x="-805525" y="4396044"/>
            <a:ext cx="1376911" cy="1282691"/>
            <a:chOff x="5039400" y="85775"/>
            <a:chExt cx="462050" cy="430450"/>
          </a:xfrm>
        </p:grpSpPr>
        <p:sp>
          <p:nvSpPr>
            <p:cNvPr id="4286" name="Google Shape;4286;p19"/>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9"/>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9"/>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9"/>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9"/>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9"/>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9"/>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9"/>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9"/>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9"/>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9"/>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9"/>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9"/>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9"/>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9"/>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9"/>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9"/>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9"/>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9"/>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9"/>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9"/>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9"/>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9"/>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9"/>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9"/>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9"/>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9"/>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9"/>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9"/>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9"/>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16" name="Google Shape;4316;p19"/>
          <p:cNvGrpSpPr/>
          <p:nvPr/>
        </p:nvGrpSpPr>
        <p:grpSpPr>
          <a:xfrm rot="-8797913">
            <a:off x="10605655" y="4968074"/>
            <a:ext cx="1981459" cy="2120129"/>
            <a:chOff x="3586713" y="93850"/>
            <a:chExt cx="530075" cy="565025"/>
          </a:xfrm>
        </p:grpSpPr>
        <p:sp>
          <p:nvSpPr>
            <p:cNvPr id="4317" name="Google Shape;4317;p19"/>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9"/>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9"/>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9"/>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9"/>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9"/>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9"/>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9"/>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9"/>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9"/>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9"/>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9"/>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9"/>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9"/>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9"/>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9"/>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9"/>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9"/>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9"/>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9"/>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9"/>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9"/>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9"/>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9"/>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9"/>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9"/>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9"/>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9"/>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9"/>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9"/>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9"/>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9"/>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9"/>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9"/>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9"/>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9"/>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9"/>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9"/>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9"/>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9"/>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9"/>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9"/>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9"/>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9"/>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9"/>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9"/>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9"/>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9"/>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9"/>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9"/>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9"/>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9"/>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9"/>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9"/>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71" name="Google Shape;4371;p19"/>
          <p:cNvGrpSpPr/>
          <p:nvPr/>
        </p:nvGrpSpPr>
        <p:grpSpPr>
          <a:xfrm rot="9853905" flipH="1">
            <a:off x="-482452" y="5483577"/>
            <a:ext cx="1989799" cy="1853644"/>
            <a:chOff x="5039400" y="85775"/>
            <a:chExt cx="462050" cy="430450"/>
          </a:xfrm>
        </p:grpSpPr>
        <p:sp>
          <p:nvSpPr>
            <p:cNvPr id="4372" name="Google Shape;4372;p19"/>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9"/>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9"/>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9"/>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9"/>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9"/>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9"/>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9"/>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9"/>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9"/>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9"/>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9"/>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9"/>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9"/>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9"/>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9"/>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9"/>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9"/>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9"/>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9"/>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9"/>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9"/>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9"/>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9"/>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9"/>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9"/>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9"/>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9"/>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9"/>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9"/>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6072798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4402"/>
        <p:cNvGrpSpPr/>
        <p:nvPr/>
      </p:nvGrpSpPr>
      <p:grpSpPr>
        <a:xfrm>
          <a:off x="0" y="0"/>
          <a:ext cx="0" cy="0"/>
          <a:chOff x="0" y="0"/>
          <a:chExt cx="0" cy="0"/>
        </a:xfrm>
      </p:grpSpPr>
      <p:sp>
        <p:nvSpPr>
          <p:cNvPr id="4403" name="Google Shape;4403;p20"/>
          <p:cNvSpPr/>
          <p:nvPr/>
        </p:nvSpPr>
        <p:spPr>
          <a:xfrm rot="10800000" flipH="1">
            <a:off x="334699" y="592912"/>
            <a:ext cx="11522603" cy="567217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04" name="Google Shape;4404;p20"/>
          <p:cNvSpPr txBox="1">
            <a:spLocks noGrp="1"/>
          </p:cNvSpPr>
          <p:nvPr>
            <p:ph type="title"/>
          </p:nvPr>
        </p:nvSpPr>
        <p:spPr>
          <a:xfrm>
            <a:off x="3818041" y="4152300"/>
            <a:ext cx="6524400" cy="70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7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4405" name="Google Shape;4405;p20"/>
          <p:cNvSpPr txBox="1">
            <a:spLocks noGrp="1"/>
          </p:cNvSpPr>
          <p:nvPr>
            <p:ph type="subTitle" idx="1"/>
          </p:nvPr>
        </p:nvSpPr>
        <p:spPr>
          <a:xfrm>
            <a:off x="1849559" y="1996500"/>
            <a:ext cx="8492800" cy="2156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3200"/>
            </a:lvl1pPr>
            <a:lvl2pPr lvl="1" algn="ctr" rtl="0">
              <a:lnSpc>
                <a:spcPct val="100000"/>
              </a:lnSpc>
              <a:spcBef>
                <a:spcPts val="0"/>
              </a:spcBef>
              <a:spcAft>
                <a:spcPts val="0"/>
              </a:spcAft>
              <a:buSzPts val="3000"/>
              <a:buNone/>
              <a:defRPr sz="4000"/>
            </a:lvl2pPr>
            <a:lvl3pPr lvl="2" algn="ctr" rtl="0">
              <a:lnSpc>
                <a:spcPct val="100000"/>
              </a:lnSpc>
              <a:spcBef>
                <a:spcPts val="2133"/>
              </a:spcBef>
              <a:spcAft>
                <a:spcPts val="0"/>
              </a:spcAft>
              <a:buSzPts val="3000"/>
              <a:buNone/>
              <a:defRPr sz="4000"/>
            </a:lvl3pPr>
            <a:lvl4pPr lvl="3" algn="ctr" rtl="0">
              <a:lnSpc>
                <a:spcPct val="100000"/>
              </a:lnSpc>
              <a:spcBef>
                <a:spcPts val="2133"/>
              </a:spcBef>
              <a:spcAft>
                <a:spcPts val="0"/>
              </a:spcAft>
              <a:buSzPts val="3000"/>
              <a:buNone/>
              <a:defRPr sz="4000"/>
            </a:lvl4pPr>
            <a:lvl5pPr lvl="4" algn="ctr" rtl="0">
              <a:lnSpc>
                <a:spcPct val="100000"/>
              </a:lnSpc>
              <a:spcBef>
                <a:spcPts val="2133"/>
              </a:spcBef>
              <a:spcAft>
                <a:spcPts val="0"/>
              </a:spcAft>
              <a:buSzPts val="3000"/>
              <a:buNone/>
              <a:defRPr sz="4000"/>
            </a:lvl5pPr>
            <a:lvl6pPr lvl="5" algn="ctr" rtl="0">
              <a:lnSpc>
                <a:spcPct val="100000"/>
              </a:lnSpc>
              <a:spcBef>
                <a:spcPts val="2133"/>
              </a:spcBef>
              <a:spcAft>
                <a:spcPts val="0"/>
              </a:spcAft>
              <a:buSzPts val="3000"/>
              <a:buNone/>
              <a:defRPr sz="4000"/>
            </a:lvl6pPr>
            <a:lvl7pPr lvl="6" algn="ctr" rtl="0">
              <a:lnSpc>
                <a:spcPct val="100000"/>
              </a:lnSpc>
              <a:spcBef>
                <a:spcPts val="2133"/>
              </a:spcBef>
              <a:spcAft>
                <a:spcPts val="0"/>
              </a:spcAft>
              <a:buSzPts val="3000"/>
              <a:buNone/>
              <a:defRPr sz="4000"/>
            </a:lvl7pPr>
            <a:lvl8pPr lvl="7" algn="ctr" rtl="0">
              <a:lnSpc>
                <a:spcPct val="100000"/>
              </a:lnSpc>
              <a:spcBef>
                <a:spcPts val="2133"/>
              </a:spcBef>
              <a:spcAft>
                <a:spcPts val="0"/>
              </a:spcAft>
              <a:buSzPts val="3000"/>
              <a:buNone/>
              <a:defRPr sz="4000"/>
            </a:lvl8pPr>
            <a:lvl9pPr lvl="8" algn="ctr" rtl="0">
              <a:lnSpc>
                <a:spcPct val="100000"/>
              </a:lnSpc>
              <a:spcBef>
                <a:spcPts val="2133"/>
              </a:spcBef>
              <a:spcAft>
                <a:spcPts val="2133"/>
              </a:spcAft>
              <a:buSzPts val="3000"/>
              <a:buNone/>
              <a:defRPr sz="4000"/>
            </a:lvl9pPr>
          </a:lstStyle>
          <a:p>
            <a:endParaRPr/>
          </a:p>
        </p:txBody>
      </p:sp>
      <p:grpSp>
        <p:nvGrpSpPr>
          <p:cNvPr id="4406" name="Google Shape;4406;p20"/>
          <p:cNvGrpSpPr/>
          <p:nvPr/>
        </p:nvGrpSpPr>
        <p:grpSpPr>
          <a:xfrm>
            <a:off x="-526405" y="159756"/>
            <a:ext cx="1555863" cy="1119149"/>
            <a:chOff x="4797000" y="1750925"/>
            <a:chExt cx="342550" cy="246400"/>
          </a:xfrm>
        </p:grpSpPr>
        <p:sp>
          <p:nvSpPr>
            <p:cNvPr id="4407" name="Google Shape;4407;p20"/>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20"/>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20"/>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10" name="Google Shape;4410;p20"/>
          <p:cNvGrpSpPr/>
          <p:nvPr/>
        </p:nvGrpSpPr>
        <p:grpSpPr>
          <a:xfrm>
            <a:off x="1924514" y="159777"/>
            <a:ext cx="719100" cy="530239"/>
            <a:chOff x="5165350" y="2018400"/>
            <a:chExt cx="244825" cy="180525"/>
          </a:xfrm>
        </p:grpSpPr>
        <p:sp>
          <p:nvSpPr>
            <p:cNvPr id="4411" name="Google Shape;4411;p2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2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2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2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2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16" name="Google Shape;4416;p20"/>
          <p:cNvGrpSpPr/>
          <p:nvPr/>
        </p:nvGrpSpPr>
        <p:grpSpPr>
          <a:xfrm rot="10800000" flipH="1">
            <a:off x="11472914" y="853810"/>
            <a:ext cx="719100" cy="530239"/>
            <a:chOff x="5165350" y="2018400"/>
            <a:chExt cx="244825" cy="180525"/>
          </a:xfrm>
        </p:grpSpPr>
        <p:sp>
          <p:nvSpPr>
            <p:cNvPr id="4417" name="Google Shape;4417;p2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2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2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2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2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22" name="Google Shape;4422;p20"/>
          <p:cNvGrpSpPr/>
          <p:nvPr/>
        </p:nvGrpSpPr>
        <p:grpSpPr>
          <a:xfrm rot="10800000" flipH="1">
            <a:off x="5736431" y="10"/>
            <a:ext cx="719100" cy="530239"/>
            <a:chOff x="5165350" y="2018400"/>
            <a:chExt cx="244825" cy="180525"/>
          </a:xfrm>
        </p:grpSpPr>
        <p:sp>
          <p:nvSpPr>
            <p:cNvPr id="4423" name="Google Shape;4423;p2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2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2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2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2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28" name="Google Shape;4428;p20"/>
          <p:cNvGrpSpPr/>
          <p:nvPr/>
        </p:nvGrpSpPr>
        <p:grpSpPr>
          <a:xfrm rot="10800000">
            <a:off x="-754644" y="4552802"/>
            <a:ext cx="2679151" cy="2866903"/>
            <a:chOff x="6472325" y="168075"/>
            <a:chExt cx="781975" cy="836775"/>
          </a:xfrm>
        </p:grpSpPr>
        <p:sp>
          <p:nvSpPr>
            <p:cNvPr id="4429" name="Google Shape;4429;p20"/>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20"/>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20"/>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20"/>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20"/>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20"/>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20"/>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20"/>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20"/>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20"/>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20"/>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20"/>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20"/>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20"/>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20"/>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20"/>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20"/>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20"/>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20"/>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20"/>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20"/>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20"/>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20"/>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20"/>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20"/>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20"/>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20"/>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20"/>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20"/>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20"/>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20"/>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20"/>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20"/>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20"/>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20"/>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20"/>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20"/>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20"/>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20"/>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20"/>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20"/>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20"/>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20"/>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20"/>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20"/>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20"/>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20"/>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20"/>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20"/>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20"/>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20"/>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20"/>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20"/>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20"/>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20"/>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20"/>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20"/>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20"/>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20"/>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20"/>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20"/>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20"/>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20"/>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20"/>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20"/>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20"/>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20"/>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20"/>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20"/>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20"/>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20"/>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20"/>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20"/>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20"/>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20"/>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20"/>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20"/>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06" name="Google Shape;4506;p20"/>
          <p:cNvGrpSpPr/>
          <p:nvPr/>
        </p:nvGrpSpPr>
        <p:grpSpPr>
          <a:xfrm rot="10800000" flipH="1">
            <a:off x="10267210" y="4552802"/>
            <a:ext cx="2679151" cy="2866903"/>
            <a:chOff x="6472325" y="168075"/>
            <a:chExt cx="781975" cy="836775"/>
          </a:xfrm>
        </p:grpSpPr>
        <p:sp>
          <p:nvSpPr>
            <p:cNvPr id="4507" name="Google Shape;4507;p20"/>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20"/>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20"/>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20"/>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20"/>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20"/>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20"/>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20"/>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20"/>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20"/>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20"/>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20"/>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20"/>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20"/>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20"/>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20"/>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20"/>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20"/>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20"/>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20"/>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20"/>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20"/>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20"/>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20"/>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20"/>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20"/>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20"/>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20"/>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20"/>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20"/>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20"/>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20"/>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20"/>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20"/>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20"/>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20"/>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20"/>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20"/>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20"/>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20"/>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20"/>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20"/>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20"/>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20"/>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20"/>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20"/>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20"/>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20"/>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20"/>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20"/>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20"/>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20"/>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20"/>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20"/>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20"/>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20"/>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20"/>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20"/>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20"/>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20"/>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20"/>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20"/>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20"/>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20"/>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20"/>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20"/>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20"/>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20"/>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20"/>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20"/>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20"/>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20"/>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20"/>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20"/>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20"/>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20"/>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20"/>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306175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85"/>
        <p:cNvGrpSpPr/>
        <p:nvPr/>
      </p:nvGrpSpPr>
      <p:grpSpPr>
        <a:xfrm>
          <a:off x="0" y="0"/>
          <a:ext cx="0" cy="0"/>
          <a:chOff x="0" y="0"/>
          <a:chExt cx="0" cy="0"/>
        </a:xfrm>
      </p:grpSpPr>
      <p:sp>
        <p:nvSpPr>
          <p:cNvPr id="586" name="Google Shape;586;p3"/>
          <p:cNvSpPr/>
          <p:nvPr/>
        </p:nvSpPr>
        <p:spPr>
          <a:xfrm rot="10800000">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7" name="Google Shape;587;p3"/>
          <p:cNvSpPr txBox="1">
            <a:spLocks noGrp="1"/>
          </p:cNvSpPr>
          <p:nvPr>
            <p:ph type="title"/>
          </p:nvPr>
        </p:nvSpPr>
        <p:spPr>
          <a:xfrm>
            <a:off x="2230000" y="2650600"/>
            <a:ext cx="7732000" cy="21792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6933">
                <a:solidFill>
                  <a:schemeClr val="lt1"/>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588" name="Google Shape;588;p3"/>
          <p:cNvSpPr txBox="1">
            <a:spLocks noGrp="1"/>
          </p:cNvSpPr>
          <p:nvPr>
            <p:ph type="title" idx="2" hasCustomPrompt="1"/>
          </p:nvPr>
        </p:nvSpPr>
        <p:spPr>
          <a:xfrm>
            <a:off x="2230000" y="1528200"/>
            <a:ext cx="1460000" cy="1122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7333">
                <a:solidFill>
                  <a:schemeClr val="accent3"/>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589" name="Google Shape;589;p3"/>
          <p:cNvSpPr txBox="1">
            <a:spLocks noGrp="1"/>
          </p:cNvSpPr>
          <p:nvPr>
            <p:ph type="subTitle" idx="1"/>
          </p:nvPr>
        </p:nvSpPr>
        <p:spPr>
          <a:xfrm>
            <a:off x="2230000" y="4829800"/>
            <a:ext cx="7732000" cy="5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590" name="Google Shape;590;p3"/>
          <p:cNvGrpSpPr/>
          <p:nvPr/>
        </p:nvGrpSpPr>
        <p:grpSpPr>
          <a:xfrm rot="10800000" flipH="1">
            <a:off x="4427681" y="189110"/>
            <a:ext cx="719100" cy="530239"/>
            <a:chOff x="5165350" y="2018400"/>
            <a:chExt cx="244825" cy="180525"/>
          </a:xfrm>
        </p:grpSpPr>
        <p:sp>
          <p:nvSpPr>
            <p:cNvPr id="591" name="Google Shape;591;p3"/>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3"/>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3"/>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3"/>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3"/>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6" name="Google Shape;596;p3"/>
          <p:cNvGrpSpPr/>
          <p:nvPr/>
        </p:nvGrpSpPr>
        <p:grpSpPr>
          <a:xfrm>
            <a:off x="578746" y="317242"/>
            <a:ext cx="1219204" cy="873767"/>
            <a:chOff x="4797000" y="1750925"/>
            <a:chExt cx="342550" cy="246400"/>
          </a:xfrm>
        </p:grpSpPr>
        <p:sp>
          <p:nvSpPr>
            <p:cNvPr id="597" name="Google Shape;597;p3"/>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3"/>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3"/>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0" name="Google Shape;600;p3"/>
          <p:cNvGrpSpPr/>
          <p:nvPr/>
        </p:nvGrpSpPr>
        <p:grpSpPr>
          <a:xfrm rot="10800000" flipH="1">
            <a:off x="10326647" y="10"/>
            <a:ext cx="719100" cy="530239"/>
            <a:chOff x="5165350" y="2018400"/>
            <a:chExt cx="244825" cy="180525"/>
          </a:xfrm>
        </p:grpSpPr>
        <p:sp>
          <p:nvSpPr>
            <p:cNvPr id="601" name="Google Shape;601;p3"/>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3"/>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3"/>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3"/>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3"/>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6" name="Google Shape;606;p3"/>
          <p:cNvGrpSpPr/>
          <p:nvPr/>
        </p:nvGrpSpPr>
        <p:grpSpPr>
          <a:xfrm>
            <a:off x="11844481" y="1065410"/>
            <a:ext cx="719100" cy="530239"/>
            <a:chOff x="5165350" y="2018400"/>
            <a:chExt cx="244825" cy="180525"/>
          </a:xfrm>
        </p:grpSpPr>
        <p:sp>
          <p:nvSpPr>
            <p:cNvPr id="607" name="Google Shape;607;p3"/>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3"/>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3"/>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3"/>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3"/>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2" name="Google Shape;612;p3"/>
          <p:cNvGrpSpPr/>
          <p:nvPr/>
        </p:nvGrpSpPr>
        <p:grpSpPr>
          <a:xfrm>
            <a:off x="-872900" y="1776497"/>
            <a:ext cx="2854621" cy="5544463"/>
            <a:chOff x="-483250" y="1431772"/>
            <a:chExt cx="2140966" cy="4158347"/>
          </a:xfrm>
        </p:grpSpPr>
        <p:sp>
          <p:nvSpPr>
            <p:cNvPr id="613" name="Google Shape;613;p3"/>
            <p:cNvSpPr/>
            <p:nvPr/>
          </p:nvSpPr>
          <p:spPr>
            <a:xfrm>
              <a:off x="657322" y="1821077"/>
              <a:ext cx="977393" cy="367435"/>
            </a:xfrm>
            <a:custGeom>
              <a:avLst/>
              <a:gdLst/>
              <a:ahLst/>
              <a:cxnLst/>
              <a:rect l="l" t="t" r="r" b="b"/>
              <a:pathLst>
                <a:path w="17660" h="6639" extrusionOk="0">
                  <a:moveTo>
                    <a:pt x="9131" y="0"/>
                  </a:moveTo>
                  <a:cubicBezTo>
                    <a:pt x="5261" y="0"/>
                    <a:pt x="1816" y="2345"/>
                    <a:pt x="8" y="5798"/>
                  </a:cubicBezTo>
                  <a:cubicBezTo>
                    <a:pt x="6" y="5802"/>
                    <a:pt x="3" y="5805"/>
                    <a:pt x="1" y="5809"/>
                  </a:cubicBezTo>
                  <a:cubicBezTo>
                    <a:pt x="54" y="5857"/>
                    <a:pt x="109" y="5907"/>
                    <a:pt x="160" y="5959"/>
                  </a:cubicBezTo>
                  <a:cubicBezTo>
                    <a:pt x="654" y="5278"/>
                    <a:pt x="1286" y="4995"/>
                    <a:pt x="1937" y="4995"/>
                  </a:cubicBezTo>
                  <a:cubicBezTo>
                    <a:pt x="2366" y="4995"/>
                    <a:pt x="2804" y="5118"/>
                    <a:pt x="3215" y="5331"/>
                  </a:cubicBezTo>
                  <a:cubicBezTo>
                    <a:pt x="3224" y="5305"/>
                    <a:pt x="3242" y="5283"/>
                    <a:pt x="3276" y="5283"/>
                  </a:cubicBezTo>
                  <a:cubicBezTo>
                    <a:pt x="3277" y="5283"/>
                    <a:pt x="3278" y="5283"/>
                    <a:pt x="3279" y="5283"/>
                  </a:cubicBezTo>
                  <a:cubicBezTo>
                    <a:pt x="4856" y="5370"/>
                    <a:pt x="6389" y="5855"/>
                    <a:pt x="7770" y="6630"/>
                  </a:cubicBezTo>
                  <a:cubicBezTo>
                    <a:pt x="7784" y="6625"/>
                    <a:pt x="7801" y="6623"/>
                    <a:pt x="7819" y="6623"/>
                  </a:cubicBezTo>
                  <a:cubicBezTo>
                    <a:pt x="7826" y="6623"/>
                    <a:pt x="7832" y="6623"/>
                    <a:pt x="7839" y="6624"/>
                  </a:cubicBezTo>
                  <a:lnTo>
                    <a:pt x="7928" y="6638"/>
                  </a:lnTo>
                  <a:cubicBezTo>
                    <a:pt x="7672" y="6395"/>
                    <a:pt x="7434" y="6141"/>
                    <a:pt x="7208" y="5857"/>
                  </a:cubicBezTo>
                  <a:cubicBezTo>
                    <a:pt x="7144" y="5778"/>
                    <a:pt x="7209" y="5631"/>
                    <a:pt x="7314" y="5631"/>
                  </a:cubicBezTo>
                  <a:cubicBezTo>
                    <a:pt x="7315" y="5631"/>
                    <a:pt x="7317" y="5631"/>
                    <a:pt x="7318" y="5631"/>
                  </a:cubicBezTo>
                  <a:cubicBezTo>
                    <a:pt x="8333" y="5655"/>
                    <a:pt x="9300" y="5833"/>
                    <a:pt x="10243" y="6165"/>
                  </a:cubicBezTo>
                  <a:cubicBezTo>
                    <a:pt x="10102" y="5942"/>
                    <a:pt x="10008" y="5703"/>
                    <a:pt x="9940" y="5396"/>
                  </a:cubicBezTo>
                  <a:cubicBezTo>
                    <a:pt x="9920" y="5307"/>
                    <a:pt x="9972" y="5201"/>
                    <a:pt x="10069" y="5201"/>
                  </a:cubicBezTo>
                  <a:cubicBezTo>
                    <a:pt x="10081" y="5201"/>
                    <a:pt x="10093" y="5202"/>
                    <a:pt x="10105" y="5205"/>
                  </a:cubicBezTo>
                  <a:cubicBezTo>
                    <a:pt x="11702" y="5593"/>
                    <a:pt x="13300" y="5986"/>
                    <a:pt x="14898" y="6377"/>
                  </a:cubicBezTo>
                  <a:cubicBezTo>
                    <a:pt x="14308" y="5798"/>
                    <a:pt x="13721" y="5222"/>
                    <a:pt x="13131" y="4640"/>
                  </a:cubicBezTo>
                  <a:cubicBezTo>
                    <a:pt x="13039" y="4552"/>
                    <a:pt x="13095" y="4385"/>
                    <a:pt x="13220" y="4385"/>
                  </a:cubicBezTo>
                  <a:cubicBezTo>
                    <a:pt x="13231" y="4385"/>
                    <a:pt x="13242" y="4387"/>
                    <a:pt x="13253" y="4389"/>
                  </a:cubicBezTo>
                  <a:cubicBezTo>
                    <a:pt x="14490" y="4653"/>
                    <a:pt x="15728" y="4916"/>
                    <a:pt x="16966" y="5180"/>
                  </a:cubicBezTo>
                  <a:cubicBezTo>
                    <a:pt x="17156" y="5219"/>
                    <a:pt x="17310" y="5285"/>
                    <a:pt x="17422" y="5285"/>
                  </a:cubicBezTo>
                  <a:cubicBezTo>
                    <a:pt x="17540" y="5285"/>
                    <a:pt x="17614" y="5213"/>
                    <a:pt x="17639" y="4964"/>
                  </a:cubicBezTo>
                  <a:cubicBezTo>
                    <a:pt x="17660" y="4743"/>
                    <a:pt x="17355" y="4311"/>
                    <a:pt x="17252" y="4142"/>
                  </a:cubicBezTo>
                  <a:cubicBezTo>
                    <a:pt x="16931" y="3608"/>
                    <a:pt x="16498" y="3141"/>
                    <a:pt x="16042" y="2716"/>
                  </a:cubicBezTo>
                  <a:cubicBezTo>
                    <a:pt x="14521" y="1292"/>
                    <a:pt x="12550" y="389"/>
                    <a:pt x="10495" y="97"/>
                  </a:cubicBezTo>
                  <a:cubicBezTo>
                    <a:pt x="10036" y="32"/>
                    <a:pt x="9580" y="0"/>
                    <a:pt x="913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3"/>
            <p:cNvSpPr/>
            <p:nvPr/>
          </p:nvSpPr>
          <p:spPr>
            <a:xfrm>
              <a:off x="763033" y="2123489"/>
              <a:ext cx="667461" cy="984588"/>
            </a:xfrm>
            <a:custGeom>
              <a:avLst/>
              <a:gdLst/>
              <a:ahLst/>
              <a:cxnLst/>
              <a:rect l="l" t="t" r="r" b="b"/>
              <a:pathLst>
                <a:path w="12060" h="17790" extrusionOk="0">
                  <a:moveTo>
                    <a:pt x="48" y="6322"/>
                  </a:moveTo>
                  <a:cubicBezTo>
                    <a:pt x="48" y="6322"/>
                    <a:pt x="47" y="6322"/>
                    <a:pt x="46" y="6322"/>
                  </a:cubicBezTo>
                  <a:lnTo>
                    <a:pt x="46" y="6322"/>
                  </a:lnTo>
                  <a:cubicBezTo>
                    <a:pt x="53" y="6323"/>
                    <a:pt x="60" y="6323"/>
                    <a:pt x="68" y="6324"/>
                  </a:cubicBezTo>
                  <a:lnTo>
                    <a:pt x="68" y="6324"/>
                  </a:lnTo>
                  <a:cubicBezTo>
                    <a:pt x="61" y="6323"/>
                    <a:pt x="55" y="6322"/>
                    <a:pt x="48" y="6322"/>
                  </a:cubicBezTo>
                  <a:close/>
                  <a:moveTo>
                    <a:pt x="2" y="6319"/>
                  </a:moveTo>
                  <a:cubicBezTo>
                    <a:pt x="1" y="6323"/>
                    <a:pt x="1" y="6327"/>
                    <a:pt x="1" y="6331"/>
                  </a:cubicBezTo>
                  <a:cubicBezTo>
                    <a:pt x="15" y="6326"/>
                    <a:pt x="30" y="6323"/>
                    <a:pt x="46" y="6322"/>
                  </a:cubicBezTo>
                  <a:lnTo>
                    <a:pt x="46" y="6322"/>
                  </a:lnTo>
                  <a:cubicBezTo>
                    <a:pt x="31" y="6321"/>
                    <a:pt x="17" y="6320"/>
                    <a:pt x="2" y="6319"/>
                  </a:cubicBezTo>
                  <a:close/>
                  <a:moveTo>
                    <a:pt x="1541" y="1"/>
                  </a:moveTo>
                  <a:lnTo>
                    <a:pt x="1541" y="1"/>
                  </a:lnTo>
                  <a:cubicBezTo>
                    <a:pt x="2570" y="631"/>
                    <a:pt x="3388" y="1814"/>
                    <a:pt x="3424" y="2998"/>
                  </a:cubicBezTo>
                  <a:cubicBezTo>
                    <a:pt x="3478" y="4799"/>
                    <a:pt x="1849" y="6329"/>
                    <a:pt x="229" y="6329"/>
                  </a:cubicBezTo>
                  <a:cubicBezTo>
                    <a:pt x="175" y="6329"/>
                    <a:pt x="121" y="6327"/>
                    <a:pt x="68" y="6324"/>
                  </a:cubicBezTo>
                  <a:lnTo>
                    <a:pt x="68" y="6324"/>
                  </a:lnTo>
                  <a:cubicBezTo>
                    <a:pt x="79" y="6326"/>
                    <a:pt x="90" y="6329"/>
                    <a:pt x="102" y="6334"/>
                  </a:cubicBezTo>
                  <a:cubicBezTo>
                    <a:pt x="886" y="6706"/>
                    <a:pt x="1545" y="7194"/>
                    <a:pt x="2124" y="7824"/>
                  </a:cubicBezTo>
                  <a:cubicBezTo>
                    <a:pt x="2176" y="7596"/>
                    <a:pt x="2189" y="7364"/>
                    <a:pt x="2165" y="7125"/>
                  </a:cubicBezTo>
                  <a:cubicBezTo>
                    <a:pt x="2163" y="7039"/>
                    <a:pt x="2225" y="6991"/>
                    <a:pt x="2292" y="6991"/>
                  </a:cubicBezTo>
                  <a:cubicBezTo>
                    <a:pt x="2331" y="6991"/>
                    <a:pt x="2372" y="7008"/>
                    <a:pt x="2402" y="7043"/>
                  </a:cubicBezTo>
                  <a:cubicBezTo>
                    <a:pt x="3142" y="7893"/>
                    <a:pt x="3744" y="8818"/>
                    <a:pt x="4225" y="9829"/>
                  </a:cubicBezTo>
                  <a:cubicBezTo>
                    <a:pt x="4313" y="9525"/>
                    <a:pt x="4399" y="9224"/>
                    <a:pt x="4485" y="8922"/>
                  </a:cubicBezTo>
                  <a:cubicBezTo>
                    <a:pt x="4503" y="8861"/>
                    <a:pt x="4561" y="8820"/>
                    <a:pt x="4618" y="8820"/>
                  </a:cubicBezTo>
                  <a:cubicBezTo>
                    <a:pt x="4654" y="8820"/>
                    <a:pt x="4690" y="8837"/>
                    <a:pt x="4716" y="8874"/>
                  </a:cubicBezTo>
                  <a:cubicBezTo>
                    <a:pt x="5658" y="10278"/>
                    <a:pt x="6354" y="11784"/>
                    <a:pt x="6807" y="13408"/>
                  </a:cubicBezTo>
                  <a:cubicBezTo>
                    <a:pt x="6968" y="13093"/>
                    <a:pt x="7080" y="12765"/>
                    <a:pt x="7146" y="12402"/>
                  </a:cubicBezTo>
                  <a:cubicBezTo>
                    <a:pt x="7158" y="12339"/>
                    <a:pt x="7217" y="12303"/>
                    <a:pt x="7274" y="12303"/>
                  </a:cubicBezTo>
                  <a:cubicBezTo>
                    <a:pt x="7322" y="12303"/>
                    <a:pt x="7369" y="12328"/>
                    <a:pt x="7385" y="12383"/>
                  </a:cubicBezTo>
                  <a:cubicBezTo>
                    <a:pt x="7938" y="14188"/>
                    <a:pt x="8493" y="15994"/>
                    <a:pt x="9066" y="17790"/>
                  </a:cubicBezTo>
                  <a:cubicBezTo>
                    <a:pt x="11408" y="14603"/>
                    <a:pt x="12059" y="10304"/>
                    <a:pt x="10462" y="6628"/>
                  </a:cubicBezTo>
                  <a:cubicBezTo>
                    <a:pt x="8863" y="2957"/>
                    <a:pt x="5395" y="666"/>
                    <a:pt x="15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3"/>
            <p:cNvSpPr/>
            <p:nvPr/>
          </p:nvSpPr>
          <p:spPr>
            <a:xfrm>
              <a:off x="361442" y="1448376"/>
              <a:ext cx="904061" cy="687274"/>
            </a:xfrm>
            <a:custGeom>
              <a:avLst/>
              <a:gdLst/>
              <a:ahLst/>
              <a:cxnLst/>
              <a:rect l="l" t="t" r="r" b="b"/>
              <a:pathLst>
                <a:path w="16335" h="12418" extrusionOk="0">
                  <a:moveTo>
                    <a:pt x="9220" y="0"/>
                  </a:moveTo>
                  <a:cubicBezTo>
                    <a:pt x="7931" y="0"/>
                    <a:pt x="6642" y="245"/>
                    <a:pt x="5400" y="807"/>
                  </a:cubicBezTo>
                  <a:cubicBezTo>
                    <a:pt x="1655" y="2502"/>
                    <a:pt x="0" y="6724"/>
                    <a:pt x="1953" y="10372"/>
                  </a:cubicBezTo>
                  <a:cubicBezTo>
                    <a:pt x="2431" y="10745"/>
                    <a:pt x="2884" y="11148"/>
                    <a:pt x="3304" y="11580"/>
                  </a:cubicBezTo>
                  <a:cubicBezTo>
                    <a:pt x="3318" y="11595"/>
                    <a:pt x="3325" y="11613"/>
                    <a:pt x="3328" y="11629"/>
                  </a:cubicBezTo>
                  <a:cubicBezTo>
                    <a:pt x="4011" y="11710"/>
                    <a:pt x="4673" y="11979"/>
                    <a:pt x="5207" y="12418"/>
                  </a:cubicBezTo>
                  <a:cubicBezTo>
                    <a:pt x="5691" y="11324"/>
                    <a:pt x="6379" y="10338"/>
                    <a:pt x="7212" y="9498"/>
                  </a:cubicBezTo>
                  <a:cubicBezTo>
                    <a:pt x="6934" y="9391"/>
                    <a:pt x="6654" y="9279"/>
                    <a:pt x="6376" y="9169"/>
                  </a:cubicBezTo>
                  <a:cubicBezTo>
                    <a:pt x="6277" y="9130"/>
                    <a:pt x="6271" y="8979"/>
                    <a:pt x="6356" y="8923"/>
                  </a:cubicBezTo>
                  <a:cubicBezTo>
                    <a:pt x="6965" y="8532"/>
                    <a:pt x="7577" y="8138"/>
                    <a:pt x="8186" y="7746"/>
                  </a:cubicBezTo>
                  <a:cubicBezTo>
                    <a:pt x="7930" y="7602"/>
                    <a:pt x="7675" y="7455"/>
                    <a:pt x="7419" y="7311"/>
                  </a:cubicBezTo>
                  <a:cubicBezTo>
                    <a:pt x="7333" y="7263"/>
                    <a:pt x="7299" y="7116"/>
                    <a:pt x="7399" y="7058"/>
                  </a:cubicBezTo>
                  <a:cubicBezTo>
                    <a:pt x="9058" y="6107"/>
                    <a:pt x="10748" y="5212"/>
                    <a:pt x="12465" y="4368"/>
                  </a:cubicBezTo>
                  <a:cubicBezTo>
                    <a:pt x="12150" y="4219"/>
                    <a:pt x="11827" y="4111"/>
                    <a:pt x="11478" y="4040"/>
                  </a:cubicBezTo>
                  <a:cubicBezTo>
                    <a:pt x="11336" y="4010"/>
                    <a:pt x="11309" y="3796"/>
                    <a:pt x="11456" y="3749"/>
                  </a:cubicBezTo>
                  <a:cubicBezTo>
                    <a:pt x="13081" y="3245"/>
                    <a:pt x="14707" y="2737"/>
                    <a:pt x="16335" y="2230"/>
                  </a:cubicBezTo>
                  <a:cubicBezTo>
                    <a:pt x="14191" y="913"/>
                    <a:pt x="11706" y="0"/>
                    <a:pt x="922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3"/>
            <p:cNvSpPr/>
            <p:nvPr/>
          </p:nvSpPr>
          <p:spPr>
            <a:xfrm>
              <a:off x="673759" y="2118508"/>
              <a:ext cx="261560" cy="328749"/>
            </a:xfrm>
            <a:custGeom>
              <a:avLst/>
              <a:gdLst/>
              <a:ahLst/>
              <a:cxnLst/>
              <a:rect l="l" t="t" r="r" b="b"/>
              <a:pathLst>
                <a:path w="4726" h="5940" extrusionOk="0">
                  <a:moveTo>
                    <a:pt x="1726" y="0"/>
                  </a:moveTo>
                  <a:cubicBezTo>
                    <a:pt x="1131" y="0"/>
                    <a:pt x="528" y="222"/>
                    <a:pt x="0" y="735"/>
                  </a:cubicBezTo>
                  <a:cubicBezTo>
                    <a:pt x="10" y="742"/>
                    <a:pt x="17" y="749"/>
                    <a:pt x="24" y="760"/>
                  </a:cubicBezTo>
                  <a:cubicBezTo>
                    <a:pt x="47" y="769"/>
                    <a:pt x="68" y="781"/>
                    <a:pt x="88" y="802"/>
                  </a:cubicBezTo>
                  <a:cubicBezTo>
                    <a:pt x="1361" y="2101"/>
                    <a:pt x="1312" y="4044"/>
                    <a:pt x="194" y="5329"/>
                  </a:cubicBezTo>
                  <a:cubicBezTo>
                    <a:pt x="761" y="5743"/>
                    <a:pt x="1401" y="5939"/>
                    <a:pt x="2015" y="5939"/>
                  </a:cubicBezTo>
                  <a:cubicBezTo>
                    <a:pt x="3396" y="5939"/>
                    <a:pt x="4651" y="4949"/>
                    <a:pt x="4686" y="3231"/>
                  </a:cubicBezTo>
                  <a:cubicBezTo>
                    <a:pt x="4726" y="1468"/>
                    <a:pt x="3256" y="0"/>
                    <a:pt x="1726"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3"/>
            <p:cNvSpPr/>
            <p:nvPr/>
          </p:nvSpPr>
          <p:spPr>
            <a:xfrm>
              <a:off x="672044" y="4851005"/>
              <a:ext cx="357529" cy="529596"/>
            </a:xfrm>
            <a:custGeom>
              <a:avLst/>
              <a:gdLst/>
              <a:ahLst/>
              <a:cxnLst/>
              <a:rect l="l" t="t" r="r" b="b"/>
              <a:pathLst>
                <a:path w="6460" h="9569" extrusionOk="0">
                  <a:moveTo>
                    <a:pt x="5188" y="1"/>
                  </a:moveTo>
                  <a:cubicBezTo>
                    <a:pt x="3911" y="717"/>
                    <a:pt x="2762" y="1416"/>
                    <a:pt x="1821" y="2587"/>
                  </a:cubicBezTo>
                  <a:cubicBezTo>
                    <a:pt x="784" y="3881"/>
                    <a:pt x="369" y="5259"/>
                    <a:pt x="0" y="6838"/>
                  </a:cubicBezTo>
                  <a:cubicBezTo>
                    <a:pt x="2140" y="7121"/>
                    <a:pt x="4217" y="8161"/>
                    <a:pt x="5789" y="9569"/>
                  </a:cubicBezTo>
                  <a:cubicBezTo>
                    <a:pt x="6459" y="7369"/>
                    <a:pt x="5924" y="4653"/>
                    <a:pt x="5585" y="2491"/>
                  </a:cubicBezTo>
                  <a:cubicBezTo>
                    <a:pt x="5455" y="1663"/>
                    <a:pt x="5323" y="832"/>
                    <a:pt x="51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3"/>
            <p:cNvSpPr/>
            <p:nvPr/>
          </p:nvSpPr>
          <p:spPr>
            <a:xfrm>
              <a:off x="545357" y="5239979"/>
              <a:ext cx="440048" cy="328251"/>
            </a:xfrm>
            <a:custGeom>
              <a:avLst/>
              <a:gdLst/>
              <a:ahLst/>
              <a:cxnLst/>
              <a:rect l="l" t="t" r="r" b="b"/>
              <a:pathLst>
                <a:path w="7951" h="5931" extrusionOk="0">
                  <a:moveTo>
                    <a:pt x="0" y="1"/>
                  </a:moveTo>
                  <a:lnTo>
                    <a:pt x="0" y="1"/>
                  </a:lnTo>
                  <a:cubicBezTo>
                    <a:pt x="269" y="1588"/>
                    <a:pt x="565" y="3444"/>
                    <a:pt x="1575" y="4745"/>
                  </a:cubicBezTo>
                  <a:cubicBezTo>
                    <a:pt x="2210" y="5565"/>
                    <a:pt x="3073" y="5931"/>
                    <a:pt x="3966" y="5931"/>
                  </a:cubicBezTo>
                  <a:cubicBezTo>
                    <a:pt x="4725" y="5931"/>
                    <a:pt x="5506" y="5666"/>
                    <a:pt x="6187" y="5189"/>
                  </a:cubicBezTo>
                  <a:cubicBezTo>
                    <a:pt x="7061" y="4577"/>
                    <a:pt x="7614" y="3793"/>
                    <a:pt x="7950" y="2911"/>
                  </a:cubicBezTo>
                  <a:lnTo>
                    <a:pt x="7950" y="2909"/>
                  </a:lnTo>
                  <a:cubicBezTo>
                    <a:pt x="5684" y="821"/>
                    <a:pt x="2988" y="74"/>
                    <a:pt x="0"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3"/>
            <p:cNvSpPr/>
            <p:nvPr/>
          </p:nvSpPr>
          <p:spPr>
            <a:xfrm>
              <a:off x="619410" y="4424563"/>
              <a:ext cx="338158" cy="514819"/>
            </a:xfrm>
            <a:custGeom>
              <a:avLst/>
              <a:gdLst/>
              <a:ahLst/>
              <a:cxnLst/>
              <a:rect l="l" t="t" r="r" b="b"/>
              <a:pathLst>
                <a:path w="6110" h="9302" extrusionOk="0">
                  <a:moveTo>
                    <a:pt x="4863" y="0"/>
                  </a:moveTo>
                  <a:cubicBezTo>
                    <a:pt x="2337" y="1018"/>
                    <a:pt x="1002" y="3016"/>
                    <a:pt x="21" y="5485"/>
                  </a:cubicBezTo>
                  <a:cubicBezTo>
                    <a:pt x="15" y="5499"/>
                    <a:pt x="8" y="5506"/>
                    <a:pt x="1" y="5516"/>
                  </a:cubicBezTo>
                  <a:cubicBezTo>
                    <a:pt x="237" y="5707"/>
                    <a:pt x="464" y="5910"/>
                    <a:pt x="686" y="6115"/>
                  </a:cubicBezTo>
                  <a:cubicBezTo>
                    <a:pt x="1671" y="7028"/>
                    <a:pt x="2661" y="8022"/>
                    <a:pt x="3131" y="9301"/>
                  </a:cubicBezTo>
                  <a:cubicBezTo>
                    <a:pt x="4002" y="8444"/>
                    <a:pt x="5034" y="7795"/>
                    <a:pt x="6110" y="7520"/>
                  </a:cubicBezTo>
                  <a:cubicBezTo>
                    <a:pt x="5703" y="5022"/>
                    <a:pt x="5278" y="2515"/>
                    <a:pt x="486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3"/>
            <p:cNvSpPr/>
            <p:nvPr/>
          </p:nvSpPr>
          <p:spPr>
            <a:xfrm>
              <a:off x="543586" y="2426509"/>
              <a:ext cx="207488" cy="217451"/>
            </a:xfrm>
            <a:custGeom>
              <a:avLst/>
              <a:gdLst/>
              <a:ahLst/>
              <a:cxnLst/>
              <a:rect l="l" t="t" r="r" b="b"/>
              <a:pathLst>
                <a:path w="3749" h="3929" extrusionOk="0">
                  <a:moveTo>
                    <a:pt x="2321" y="1"/>
                  </a:moveTo>
                  <a:cubicBezTo>
                    <a:pt x="2171" y="144"/>
                    <a:pt x="2010" y="278"/>
                    <a:pt x="1833" y="396"/>
                  </a:cubicBezTo>
                  <a:cubicBezTo>
                    <a:pt x="1286" y="758"/>
                    <a:pt x="649" y="943"/>
                    <a:pt x="1" y="972"/>
                  </a:cubicBezTo>
                  <a:cubicBezTo>
                    <a:pt x="1" y="982"/>
                    <a:pt x="1" y="992"/>
                    <a:pt x="0" y="1000"/>
                  </a:cubicBezTo>
                  <a:cubicBezTo>
                    <a:pt x="1269" y="1548"/>
                    <a:pt x="2229" y="2658"/>
                    <a:pt x="2736" y="3929"/>
                  </a:cubicBezTo>
                  <a:cubicBezTo>
                    <a:pt x="2985" y="3797"/>
                    <a:pt x="3249" y="3696"/>
                    <a:pt x="3521" y="3626"/>
                  </a:cubicBezTo>
                  <a:cubicBezTo>
                    <a:pt x="3578" y="2690"/>
                    <a:pt x="3654" y="1752"/>
                    <a:pt x="3748" y="814"/>
                  </a:cubicBezTo>
                  <a:cubicBezTo>
                    <a:pt x="3239" y="721"/>
                    <a:pt x="2745" y="463"/>
                    <a:pt x="2321"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3"/>
            <p:cNvSpPr/>
            <p:nvPr/>
          </p:nvSpPr>
          <p:spPr>
            <a:xfrm>
              <a:off x="577789" y="3960153"/>
              <a:ext cx="309102" cy="511886"/>
            </a:xfrm>
            <a:custGeom>
              <a:avLst/>
              <a:gdLst/>
              <a:ahLst/>
              <a:cxnLst/>
              <a:rect l="l" t="t" r="r" b="b"/>
              <a:pathLst>
                <a:path w="5585" h="9249" extrusionOk="0">
                  <a:moveTo>
                    <a:pt x="4302" y="1"/>
                  </a:moveTo>
                  <a:cubicBezTo>
                    <a:pt x="3284" y="598"/>
                    <a:pt x="2355" y="1185"/>
                    <a:pt x="1597" y="2120"/>
                  </a:cubicBezTo>
                  <a:cubicBezTo>
                    <a:pt x="742" y="3170"/>
                    <a:pt x="391" y="4300"/>
                    <a:pt x="54" y="5584"/>
                  </a:cubicBezTo>
                  <a:cubicBezTo>
                    <a:pt x="47" y="5620"/>
                    <a:pt x="24" y="5647"/>
                    <a:pt x="0" y="5664"/>
                  </a:cubicBezTo>
                  <a:cubicBezTo>
                    <a:pt x="1498" y="6494"/>
                    <a:pt x="2889" y="7753"/>
                    <a:pt x="3356" y="9245"/>
                  </a:cubicBezTo>
                  <a:lnTo>
                    <a:pt x="3356" y="9248"/>
                  </a:lnTo>
                  <a:cubicBezTo>
                    <a:pt x="3993" y="8731"/>
                    <a:pt x="4730" y="8352"/>
                    <a:pt x="5584" y="8201"/>
                  </a:cubicBezTo>
                  <a:cubicBezTo>
                    <a:pt x="5132" y="5473"/>
                    <a:pt x="4695" y="2740"/>
                    <a:pt x="43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3"/>
            <p:cNvSpPr/>
            <p:nvPr/>
          </p:nvSpPr>
          <p:spPr>
            <a:xfrm>
              <a:off x="592567" y="2643743"/>
              <a:ext cx="144893" cy="275507"/>
            </a:xfrm>
            <a:custGeom>
              <a:avLst/>
              <a:gdLst/>
              <a:ahLst/>
              <a:cxnLst/>
              <a:rect l="l" t="t" r="r" b="b"/>
              <a:pathLst>
                <a:path w="2618" h="4978" extrusionOk="0">
                  <a:moveTo>
                    <a:pt x="2618" y="1"/>
                  </a:moveTo>
                  <a:lnTo>
                    <a:pt x="2618" y="1"/>
                  </a:lnTo>
                  <a:cubicBezTo>
                    <a:pt x="1360" y="350"/>
                    <a:pt x="518" y="1350"/>
                    <a:pt x="195" y="2607"/>
                  </a:cubicBezTo>
                  <a:cubicBezTo>
                    <a:pt x="184" y="2655"/>
                    <a:pt x="148" y="2677"/>
                    <a:pt x="113" y="2677"/>
                  </a:cubicBezTo>
                  <a:cubicBezTo>
                    <a:pt x="87" y="2677"/>
                    <a:pt x="60" y="2665"/>
                    <a:pt x="43" y="2645"/>
                  </a:cubicBezTo>
                  <a:lnTo>
                    <a:pt x="0" y="2693"/>
                  </a:lnTo>
                  <a:cubicBezTo>
                    <a:pt x="19" y="2711"/>
                    <a:pt x="36" y="2727"/>
                    <a:pt x="54" y="2741"/>
                  </a:cubicBezTo>
                  <a:cubicBezTo>
                    <a:pt x="695" y="3319"/>
                    <a:pt x="1302" y="4123"/>
                    <a:pt x="1504" y="4977"/>
                  </a:cubicBezTo>
                  <a:cubicBezTo>
                    <a:pt x="1792" y="4794"/>
                    <a:pt x="2115" y="4657"/>
                    <a:pt x="2479" y="4586"/>
                  </a:cubicBezTo>
                  <a:cubicBezTo>
                    <a:pt x="2484" y="3057"/>
                    <a:pt x="2527" y="1527"/>
                    <a:pt x="261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3"/>
            <p:cNvSpPr/>
            <p:nvPr/>
          </p:nvSpPr>
          <p:spPr>
            <a:xfrm>
              <a:off x="335263" y="2109431"/>
              <a:ext cx="416194" cy="351496"/>
            </a:xfrm>
            <a:custGeom>
              <a:avLst/>
              <a:gdLst/>
              <a:ahLst/>
              <a:cxnLst/>
              <a:rect l="l" t="t" r="r" b="b"/>
              <a:pathLst>
                <a:path w="7520" h="6351" extrusionOk="0">
                  <a:moveTo>
                    <a:pt x="3383" y="0"/>
                  </a:moveTo>
                  <a:cubicBezTo>
                    <a:pt x="2830" y="0"/>
                    <a:pt x="2278" y="141"/>
                    <a:pt x="1779" y="453"/>
                  </a:cubicBezTo>
                  <a:cubicBezTo>
                    <a:pt x="479" y="1263"/>
                    <a:pt x="0" y="3026"/>
                    <a:pt x="551" y="4427"/>
                  </a:cubicBezTo>
                  <a:cubicBezTo>
                    <a:pt x="1030" y="5651"/>
                    <a:pt x="2323" y="6351"/>
                    <a:pt x="3602" y="6351"/>
                  </a:cubicBezTo>
                  <a:cubicBezTo>
                    <a:pt x="3965" y="6351"/>
                    <a:pt x="4326" y="6294"/>
                    <a:pt x="4668" y="6177"/>
                  </a:cubicBezTo>
                  <a:cubicBezTo>
                    <a:pt x="6750" y="5464"/>
                    <a:pt x="7519" y="2857"/>
                    <a:pt x="5972" y="1236"/>
                  </a:cubicBezTo>
                  <a:cubicBezTo>
                    <a:pt x="5924" y="1187"/>
                    <a:pt x="5914" y="1126"/>
                    <a:pt x="5924" y="1072"/>
                  </a:cubicBezTo>
                  <a:lnTo>
                    <a:pt x="5924" y="1072"/>
                  </a:lnTo>
                  <a:cubicBezTo>
                    <a:pt x="5920" y="1073"/>
                    <a:pt x="5916" y="1073"/>
                    <a:pt x="5912" y="1073"/>
                  </a:cubicBezTo>
                  <a:cubicBezTo>
                    <a:pt x="5856" y="1073"/>
                    <a:pt x="5800" y="1019"/>
                    <a:pt x="5837" y="961"/>
                  </a:cubicBezTo>
                  <a:cubicBezTo>
                    <a:pt x="5837" y="959"/>
                    <a:pt x="5838" y="959"/>
                    <a:pt x="5838" y="959"/>
                  </a:cubicBezTo>
                  <a:cubicBezTo>
                    <a:pt x="5163" y="363"/>
                    <a:pt x="4272" y="0"/>
                    <a:pt x="338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3"/>
            <p:cNvSpPr/>
            <p:nvPr/>
          </p:nvSpPr>
          <p:spPr>
            <a:xfrm>
              <a:off x="557754" y="3609424"/>
              <a:ext cx="256690" cy="390348"/>
            </a:xfrm>
            <a:custGeom>
              <a:avLst/>
              <a:gdLst/>
              <a:ahLst/>
              <a:cxnLst/>
              <a:rect l="l" t="t" r="r" b="b"/>
              <a:pathLst>
                <a:path w="4638" h="7053" extrusionOk="0">
                  <a:moveTo>
                    <a:pt x="3854" y="0"/>
                  </a:moveTo>
                  <a:cubicBezTo>
                    <a:pt x="3077" y="459"/>
                    <a:pt x="2332" y="874"/>
                    <a:pt x="1677" y="1525"/>
                  </a:cubicBezTo>
                  <a:cubicBezTo>
                    <a:pt x="988" y="2214"/>
                    <a:pt x="506" y="3027"/>
                    <a:pt x="134" y="3918"/>
                  </a:cubicBezTo>
                  <a:cubicBezTo>
                    <a:pt x="106" y="3984"/>
                    <a:pt x="57" y="4008"/>
                    <a:pt x="5" y="4008"/>
                  </a:cubicBezTo>
                  <a:cubicBezTo>
                    <a:pt x="4" y="4008"/>
                    <a:pt x="2" y="4008"/>
                    <a:pt x="1" y="4008"/>
                  </a:cubicBezTo>
                  <a:lnTo>
                    <a:pt x="1" y="4008"/>
                  </a:lnTo>
                  <a:cubicBezTo>
                    <a:pt x="1177" y="4716"/>
                    <a:pt x="2160" y="5774"/>
                    <a:pt x="2844" y="6928"/>
                  </a:cubicBezTo>
                  <a:cubicBezTo>
                    <a:pt x="2870" y="6972"/>
                    <a:pt x="2873" y="7014"/>
                    <a:pt x="2864" y="7052"/>
                  </a:cubicBezTo>
                  <a:cubicBezTo>
                    <a:pt x="3416" y="6641"/>
                    <a:pt x="4015" y="6329"/>
                    <a:pt x="4637" y="6161"/>
                  </a:cubicBezTo>
                  <a:cubicBezTo>
                    <a:pt x="4347" y="4111"/>
                    <a:pt x="4080" y="2057"/>
                    <a:pt x="385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3"/>
            <p:cNvSpPr/>
            <p:nvPr/>
          </p:nvSpPr>
          <p:spPr>
            <a:xfrm>
              <a:off x="577955" y="2912006"/>
              <a:ext cx="159504" cy="316905"/>
            </a:xfrm>
            <a:custGeom>
              <a:avLst/>
              <a:gdLst/>
              <a:ahLst/>
              <a:cxnLst/>
              <a:rect l="l" t="t" r="r" b="b"/>
              <a:pathLst>
                <a:path w="2882" h="5726" extrusionOk="0">
                  <a:moveTo>
                    <a:pt x="2743" y="1"/>
                  </a:moveTo>
                  <a:cubicBezTo>
                    <a:pt x="1183" y="318"/>
                    <a:pt x="602" y="1857"/>
                    <a:pt x="0" y="3152"/>
                  </a:cubicBezTo>
                  <a:cubicBezTo>
                    <a:pt x="868" y="3773"/>
                    <a:pt x="1519" y="4723"/>
                    <a:pt x="1819" y="5726"/>
                  </a:cubicBezTo>
                  <a:cubicBezTo>
                    <a:pt x="2163" y="5511"/>
                    <a:pt x="2525" y="5344"/>
                    <a:pt x="2882" y="5257"/>
                  </a:cubicBezTo>
                  <a:cubicBezTo>
                    <a:pt x="2790" y="3506"/>
                    <a:pt x="2743" y="1754"/>
                    <a:pt x="274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3"/>
            <p:cNvSpPr/>
            <p:nvPr/>
          </p:nvSpPr>
          <p:spPr>
            <a:xfrm>
              <a:off x="563067" y="3214695"/>
              <a:ext cx="206990" cy="403520"/>
            </a:xfrm>
            <a:custGeom>
              <a:avLst/>
              <a:gdLst/>
              <a:ahLst/>
              <a:cxnLst/>
              <a:rect l="l" t="t" r="r" b="b"/>
              <a:pathLst>
                <a:path w="3740" h="7291" extrusionOk="0">
                  <a:moveTo>
                    <a:pt x="3163" y="1"/>
                  </a:moveTo>
                  <a:cubicBezTo>
                    <a:pt x="2477" y="379"/>
                    <a:pt x="1841" y="728"/>
                    <a:pt x="1298" y="1341"/>
                  </a:cubicBezTo>
                  <a:cubicBezTo>
                    <a:pt x="720" y="1993"/>
                    <a:pt x="488" y="2683"/>
                    <a:pt x="176" y="3442"/>
                  </a:cubicBezTo>
                  <a:cubicBezTo>
                    <a:pt x="136" y="3621"/>
                    <a:pt x="83" y="3793"/>
                    <a:pt x="1" y="3960"/>
                  </a:cubicBezTo>
                  <a:cubicBezTo>
                    <a:pt x="393" y="4195"/>
                    <a:pt x="761" y="4476"/>
                    <a:pt x="1085" y="4780"/>
                  </a:cubicBezTo>
                  <a:cubicBezTo>
                    <a:pt x="1462" y="5133"/>
                    <a:pt x="1802" y="5537"/>
                    <a:pt x="2083" y="5973"/>
                  </a:cubicBezTo>
                  <a:cubicBezTo>
                    <a:pt x="2155" y="6087"/>
                    <a:pt x="2551" y="6838"/>
                    <a:pt x="2641" y="7211"/>
                  </a:cubicBezTo>
                  <a:cubicBezTo>
                    <a:pt x="2661" y="7206"/>
                    <a:pt x="2678" y="7203"/>
                    <a:pt x="2693" y="7203"/>
                  </a:cubicBezTo>
                  <a:cubicBezTo>
                    <a:pt x="2738" y="7203"/>
                    <a:pt x="2773" y="7225"/>
                    <a:pt x="2832" y="7270"/>
                  </a:cubicBezTo>
                  <a:cubicBezTo>
                    <a:pt x="2837" y="7276"/>
                    <a:pt x="2840" y="7283"/>
                    <a:pt x="2846" y="7290"/>
                  </a:cubicBezTo>
                  <a:cubicBezTo>
                    <a:pt x="3135" y="7143"/>
                    <a:pt x="3432" y="7025"/>
                    <a:pt x="3739" y="6947"/>
                  </a:cubicBezTo>
                  <a:cubicBezTo>
                    <a:pt x="3488" y="4633"/>
                    <a:pt x="3291" y="2318"/>
                    <a:pt x="316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3"/>
            <p:cNvSpPr/>
            <p:nvPr/>
          </p:nvSpPr>
          <p:spPr>
            <a:xfrm>
              <a:off x="498146" y="2770763"/>
              <a:ext cx="166090" cy="309932"/>
            </a:xfrm>
            <a:custGeom>
              <a:avLst/>
              <a:gdLst/>
              <a:ahLst/>
              <a:cxnLst/>
              <a:rect l="l" t="t" r="r" b="b"/>
              <a:pathLst>
                <a:path w="3001" h="5600" extrusionOk="0">
                  <a:moveTo>
                    <a:pt x="497" y="1"/>
                  </a:moveTo>
                  <a:cubicBezTo>
                    <a:pt x="449" y="1"/>
                    <a:pt x="401" y="6"/>
                    <a:pt x="354" y="18"/>
                  </a:cubicBezTo>
                  <a:cubicBezTo>
                    <a:pt x="220" y="1696"/>
                    <a:pt x="102" y="3376"/>
                    <a:pt x="1" y="5056"/>
                  </a:cubicBezTo>
                  <a:cubicBezTo>
                    <a:pt x="462" y="5155"/>
                    <a:pt x="897" y="5345"/>
                    <a:pt x="1288" y="5599"/>
                  </a:cubicBezTo>
                  <a:cubicBezTo>
                    <a:pt x="1626" y="4562"/>
                    <a:pt x="2142" y="3473"/>
                    <a:pt x="3001" y="2824"/>
                  </a:cubicBezTo>
                  <a:cubicBezTo>
                    <a:pt x="2990" y="2812"/>
                    <a:pt x="2975" y="2797"/>
                    <a:pt x="2968" y="2777"/>
                  </a:cubicBezTo>
                  <a:cubicBezTo>
                    <a:pt x="2693" y="2205"/>
                    <a:pt x="2459" y="1653"/>
                    <a:pt x="2055" y="1155"/>
                  </a:cubicBezTo>
                  <a:cubicBezTo>
                    <a:pt x="1762" y="796"/>
                    <a:pt x="1074" y="1"/>
                    <a:pt x="49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3"/>
            <p:cNvSpPr/>
            <p:nvPr/>
          </p:nvSpPr>
          <p:spPr>
            <a:xfrm>
              <a:off x="518403" y="2494198"/>
              <a:ext cx="162161" cy="298531"/>
            </a:xfrm>
            <a:custGeom>
              <a:avLst/>
              <a:gdLst/>
              <a:ahLst/>
              <a:cxnLst/>
              <a:rect l="l" t="t" r="r" b="b"/>
              <a:pathLst>
                <a:path w="2930" h="5394" extrusionOk="0">
                  <a:moveTo>
                    <a:pt x="434" y="1"/>
                  </a:moveTo>
                  <a:cubicBezTo>
                    <a:pt x="273" y="1616"/>
                    <a:pt x="130" y="3229"/>
                    <a:pt x="0" y="4843"/>
                  </a:cubicBezTo>
                  <a:cubicBezTo>
                    <a:pt x="78" y="4813"/>
                    <a:pt x="157" y="4799"/>
                    <a:pt x="237" y="4799"/>
                  </a:cubicBezTo>
                  <a:cubicBezTo>
                    <a:pt x="632" y="4799"/>
                    <a:pt x="1045" y="5129"/>
                    <a:pt x="1342" y="5394"/>
                  </a:cubicBezTo>
                  <a:lnTo>
                    <a:pt x="1384" y="5346"/>
                  </a:lnTo>
                  <a:cubicBezTo>
                    <a:pt x="1371" y="5329"/>
                    <a:pt x="1360" y="5302"/>
                    <a:pt x="1364" y="5274"/>
                  </a:cubicBezTo>
                  <a:cubicBezTo>
                    <a:pt x="1459" y="4257"/>
                    <a:pt x="2084" y="3386"/>
                    <a:pt x="2930" y="2854"/>
                  </a:cubicBezTo>
                  <a:cubicBezTo>
                    <a:pt x="2451" y="1595"/>
                    <a:pt x="1576" y="674"/>
                    <a:pt x="4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3"/>
            <p:cNvSpPr/>
            <p:nvPr/>
          </p:nvSpPr>
          <p:spPr>
            <a:xfrm>
              <a:off x="472743" y="3410122"/>
              <a:ext cx="227468" cy="416803"/>
            </a:xfrm>
            <a:custGeom>
              <a:avLst/>
              <a:gdLst/>
              <a:ahLst/>
              <a:cxnLst/>
              <a:rect l="l" t="t" r="r" b="b"/>
              <a:pathLst>
                <a:path w="4110" h="7531" extrusionOk="0">
                  <a:moveTo>
                    <a:pt x="152" y="1"/>
                  </a:moveTo>
                  <a:cubicBezTo>
                    <a:pt x="73" y="2312"/>
                    <a:pt x="18" y="4622"/>
                    <a:pt x="1" y="6932"/>
                  </a:cubicBezTo>
                  <a:cubicBezTo>
                    <a:pt x="489" y="7071"/>
                    <a:pt x="961" y="7277"/>
                    <a:pt x="1404" y="7530"/>
                  </a:cubicBezTo>
                  <a:cubicBezTo>
                    <a:pt x="1377" y="7489"/>
                    <a:pt x="1366" y="7440"/>
                    <a:pt x="1386" y="7385"/>
                  </a:cubicBezTo>
                  <a:cubicBezTo>
                    <a:pt x="1863" y="6083"/>
                    <a:pt x="2856" y="4743"/>
                    <a:pt x="4109" y="3965"/>
                  </a:cubicBezTo>
                  <a:cubicBezTo>
                    <a:pt x="4108" y="3960"/>
                    <a:pt x="4102" y="3954"/>
                    <a:pt x="4101" y="3951"/>
                  </a:cubicBezTo>
                  <a:cubicBezTo>
                    <a:pt x="3406" y="1973"/>
                    <a:pt x="1973" y="840"/>
                    <a:pt x="15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3"/>
            <p:cNvSpPr/>
            <p:nvPr/>
          </p:nvSpPr>
          <p:spPr>
            <a:xfrm>
              <a:off x="481432" y="3062050"/>
              <a:ext cx="181421" cy="366218"/>
            </a:xfrm>
            <a:custGeom>
              <a:avLst/>
              <a:gdLst/>
              <a:ahLst/>
              <a:cxnLst/>
              <a:rect l="l" t="t" r="r" b="b"/>
              <a:pathLst>
                <a:path w="3278" h="6617" extrusionOk="0">
                  <a:moveTo>
                    <a:pt x="290" y="0"/>
                  </a:moveTo>
                  <a:cubicBezTo>
                    <a:pt x="171" y="2038"/>
                    <a:pt x="73" y="4078"/>
                    <a:pt x="1" y="6116"/>
                  </a:cubicBezTo>
                  <a:cubicBezTo>
                    <a:pt x="457" y="6209"/>
                    <a:pt x="896" y="6387"/>
                    <a:pt x="1311" y="6616"/>
                  </a:cubicBezTo>
                  <a:cubicBezTo>
                    <a:pt x="1328" y="6571"/>
                    <a:pt x="1340" y="6526"/>
                    <a:pt x="1355" y="6478"/>
                  </a:cubicBezTo>
                  <a:cubicBezTo>
                    <a:pt x="1339" y="6462"/>
                    <a:pt x="1326" y="6437"/>
                    <a:pt x="1328" y="6409"/>
                  </a:cubicBezTo>
                  <a:cubicBezTo>
                    <a:pt x="1355" y="5262"/>
                    <a:pt x="2212" y="3986"/>
                    <a:pt x="3277" y="3205"/>
                  </a:cubicBezTo>
                  <a:cubicBezTo>
                    <a:pt x="3270" y="3194"/>
                    <a:pt x="3262" y="3181"/>
                    <a:pt x="3256" y="3163"/>
                  </a:cubicBezTo>
                  <a:cubicBezTo>
                    <a:pt x="2804" y="1608"/>
                    <a:pt x="1715" y="636"/>
                    <a:pt x="29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3"/>
            <p:cNvSpPr/>
            <p:nvPr/>
          </p:nvSpPr>
          <p:spPr>
            <a:xfrm>
              <a:off x="476672" y="4241865"/>
              <a:ext cx="278164" cy="475912"/>
            </a:xfrm>
            <a:custGeom>
              <a:avLst/>
              <a:gdLst/>
              <a:ahLst/>
              <a:cxnLst/>
              <a:rect l="l" t="t" r="r" b="b"/>
              <a:pathLst>
                <a:path w="5026" h="8599" extrusionOk="0">
                  <a:moveTo>
                    <a:pt x="0" y="0"/>
                  </a:moveTo>
                  <a:cubicBezTo>
                    <a:pt x="53" y="2128"/>
                    <a:pt x="129" y="4258"/>
                    <a:pt x="236" y="6387"/>
                  </a:cubicBezTo>
                  <a:cubicBezTo>
                    <a:pt x="260" y="6856"/>
                    <a:pt x="281" y="7329"/>
                    <a:pt x="305" y="7801"/>
                  </a:cubicBezTo>
                  <a:cubicBezTo>
                    <a:pt x="1052" y="7842"/>
                    <a:pt x="1705" y="8166"/>
                    <a:pt x="2296" y="8598"/>
                  </a:cubicBezTo>
                  <a:cubicBezTo>
                    <a:pt x="2895" y="7082"/>
                    <a:pt x="3752" y="5406"/>
                    <a:pt x="5025" y="4294"/>
                  </a:cubicBezTo>
                  <a:cubicBezTo>
                    <a:pt x="5008" y="4285"/>
                    <a:pt x="4994" y="4277"/>
                    <a:pt x="4980" y="4261"/>
                  </a:cubicBezTo>
                  <a:cubicBezTo>
                    <a:pt x="4215" y="3355"/>
                    <a:pt x="3678" y="2381"/>
                    <a:pt x="2749" y="1596"/>
                  </a:cubicBezTo>
                  <a:cubicBezTo>
                    <a:pt x="1923" y="903"/>
                    <a:pt x="992" y="396"/>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3"/>
            <p:cNvSpPr/>
            <p:nvPr/>
          </p:nvSpPr>
          <p:spPr>
            <a:xfrm>
              <a:off x="493885" y="4682974"/>
              <a:ext cx="284971" cy="547085"/>
            </a:xfrm>
            <a:custGeom>
              <a:avLst/>
              <a:gdLst/>
              <a:ahLst/>
              <a:cxnLst/>
              <a:rect l="l" t="t" r="r" b="b"/>
              <a:pathLst>
                <a:path w="5149" h="9885" extrusionOk="0">
                  <a:moveTo>
                    <a:pt x="0" y="0"/>
                  </a:moveTo>
                  <a:lnTo>
                    <a:pt x="0" y="0"/>
                  </a:lnTo>
                  <a:cubicBezTo>
                    <a:pt x="162" y="3302"/>
                    <a:pt x="349" y="6629"/>
                    <a:pt x="898" y="9884"/>
                  </a:cubicBezTo>
                  <a:cubicBezTo>
                    <a:pt x="1283" y="9826"/>
                    <a:pt x="1670" y="9799"/>
                    <a:pt x="2058" y="9799"/>
                  </a:cubicBezTo>
                  <a:cubicBezTo>
                    <a:pt x="2341" y="9799"/>
                    <a:pt x="2624" y="9814"/>
                    <a:pt x="2907" y="9840"/>
                  </a:cubicBezTo>
                  <a:cubicBezTo>
                    <a:pt x="2952" y="8136"/>
                    <a:pt x="3846" y="6281"/>
                    <a:pt x="5149" y="4889"/>
                  </a:cubicBezTo>
                  <a:cubicBezTo>
                    <a:pt x="5146" y="4884"/>
                    <a:pt x="5141" y="4879"/>
                    <a:pt x="5139" y="4875"/>
                  </a:cubicBezTo>
                  <a:cubicBezTo>
                    <a:pt x="4203" y="2687"/>
                    <a:pt x="2236" y="789"/>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3"/>
            <p:cNvSpPr/>
            <p:nvPr/>
          </p:nvSpPr>
          <p:spPr>
            <a:xfrm>
              <a:off x="472078" y="3805848"/>
              <a:ext cx="234109" cy="460581"/>
            </a:xfrm>
            <a:custGeom>
              <a:avLst/>
              <a:gdLst/>
              <a:ahLst/>
              <a:cxnLst/>
              <a:rect l="l" t="t" r="r" b="b"/>
              <a:pathLst>
                <a:path w="4230" h="8322" extrusionOk="0">
                  <a:moveTo>
                    <a:pt x="9" y="0"/>
                  </a:moveTo>
                  <a:cubicBezTo>
                    <a:pt x="4" y="894"/>
                    <a:pt x="0" y="1788"/>
                    <a:pt x="4" y="2683"/>
                  </a:cubicBezTo>
                  <a:cubicBezTo>
                    <a:pt x="10" y="4346"/>
                    <a:pt x="37" y="6005"/>
                    <a:pt x="76" y="7667"/>
                  </a:cubicBezTo>
                  <a:cubicBezTo>
                    <a:pt x="592" y="7822"/>
                    <a:pt x="1135" y="8045"/>
                    <a:pt x="1672" y="8322"/>
                  </a:cubicBezTo>
                  <a:cubicBezTo>
                    <a:pt x="1755" y="6623"/>
                    <a:pt x="2798" y="4798"/>
                    <a:pt x="4230" y="3644"/>
                  </a:cubicBezTo>
                  <a:cubicBezTo>
                    <a:pt x="4190" y="3643"/>
                    <a:pt x="4148" y="3622"/>
                    <a:pt x="4117" y="3571"/>
                  </a:cubicBezTo>
                  <a:cubicBezTo>
                    <a:pt x="3132" y="1887"/>
                    <a:pt x="1730" y="840"/>
                    <a:pt x="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3"/>
            <p:cNvSpPr/>
            <p:nvPr/>
          </p:nvSpPr>
          <p:spPr>
            <a:xfrm>
              <a:off x="-462883" y="1897621"/>
              <a:ext cx="994384" cy="557213"/>
            </a:xfrm>
            <a:custGeom>
              <a:avLst/>
              <a:gdLst/>
              <a:ahLst/>
              <a:cxnLst/>
              <a:rect l="l" t="t" r="r" b="b"/>
              <a:pathLst>
                <a:path w="17967" h="10068" extrusionOk="0">
                  <a:moveTo>
                    <a:pt x="9652" y="0"/>
                  </a:moveTo>
                  <a:cubicBezTo>
                    <a:pt x="8331" y="0"/>
                    <a:pt x="6998" y="287"/>
                    <a:pt x="5699" y="943"/>
                  </a:cubicBezTo>
                  <a:cubicBezTo>
                    <a:pt x="2210" y="2704"/>
                    <a:pt x="753" y="6461"/>
                    <a:pt x="1" y="10068"/>
                  </a:cubicBezTo>
                  <a:cubicBezTo>
                    <a:pt x="1365" y="9284"/>
                    <a:pt x="2720" y="8480"/>
                    <a:pt x="4075" y="7682"/>
                  </a:cubicBezTo>
                  <a:cubicBezTo>
                    <a:pt x="4103" y="7665"/>
                    <a:pt x="4130" y="7658"/>
                    <a:pt x="4156" y="7658"/>
                  </a:cubicBezTo>
                  <a:cubicBezTo>
                    <a:pt x="4247" y="7658"/>
                    <a:pt x="4313" y="7753"/>
                    <a:pt x="4279" y="7854"/>
                  </a:cubicBezTo>
                  <a:cubicBezTo>
                    <a:pt x="4170" y="8179"/>
                    <a:pt x="4060" y="8501"/>
                    <a:pt x="3951" y="8826"/>
                  </a:cubicBezTo>
                  <a:cubicBezTo>
                    <a:pt x="5491" y="7784"/>
                    <a:pt x="7101" y="6866"/>
                    <a:pt x="8782" y="6073"/>
                  </a:cubicBezTo>
                  <a:cubicBezTo>
                    <a:pt x="8800" y="6064"/>
                    <a:pt x="8818" y="6060"/>
                    <a:pt x="8834" y="6060"/>
                  </a:cubicBezTo>
                  <a:cubicBezTo>
                    <a:pt x="8927" y="6060"/>
                    <a:pt x="8991" y="6178"/>
                    <a:pt x="8953" y="6262"/>
                  </a:cubicBezTo>
                  <a:cubicBezTo>
                    <a:pt x="8823" y="6562"/>
                    <a:pt x="8676" y="6817"/>
                    <a:pt x="8494" y="7052"/>
                  </a:cubicBezTo>
                  <a:cubicBezTo>
                    <a:pt x="9190" y="6742"/>
                    <a:pt x="9898" y="6469"/>
                    <a:pt x="10629" y="6241"/>
                  </a:cubicBezTo>
                  <a:cubicBezTo>
                    <a:pt x="10645" y="6235"/>
                    <a:pt x="10660" y="6233"/>
                    <a:pt x="10674" y="6233"/>
                  </a:cubicBezTo>
                  <a:cubicBezTo>
                    <a:pt x="10750" y="6233"/>
                    <a:pt x="10803" y="6300"/>
                    <a:pt x="10810" y="6368"/>
                  </a:cubicBezTo>
                  <a:cubicBezTo>
                    <a:pt x="11733" y="5896"/>
                    <a:pt x="12731" y="5619"/>
                    <a:pt x="13783" y="5619"/>
                  </a:cubicBezTo>
                  <a:cubicBezTo>
                    <a:pt x="14062" y="5619"/>
                    <a:pt x="14345" y="5638"/>
                    <a:pt x="14631" y="5679"/>
                  </a:cubicBezTo>
                  <a:cubicBezTo>
                    <a:pt x="14860" y="5069"/>
                    <a:pt x="15244" y="4521"/>
                    <a:pt x="15774" y="4131"/>
                  </a:cubicBezTo>
                  <a:cubicBezTo>
                    <a:pt x="16371" y="3692"/>
                    <a:pt x="17083" y="3485"/>
                    <a:pt x="17796" y="3485"/>
                  </a:cubicBezTo>
                  <a:cubicBezTo>
                    <a:pt x="17853" y="3485"/>
                    <a:pt x="17910" y="3486"/>
                    <a:pt x="17966" y="3489"/>
                  </a:cubicBezTo>
                  <a:cubicBezTo>
                    <a:pt x="15619" y="1492"/>
                    <a:pt x="12666" y="0"/>
                    <a:pt x="965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3"/>
            <p:cNvSpPr/>
            <p:nvPr/>
          </p:nvSpPr>
          <p:spPr>
            <a:xfrm>
              <a:off x="-224950" y="2223444"/>
              <a:ext cx="673438" cy="1100757"/>
            </a:xfrm>
            <a:custGeom>
              <a:avLst/>
              <a:gdLst/>
              <a:ahLst/>
              <a:cxnLst/>
              <a:rect l="l" t="t" r="r" b="b"/>
              <a:pathLst>
                <a:path w="12168" h="19889" extrusionOk="0">
                  <a:moveTo>
                    <a:pt x="9698" y="1"/>
                  </a:moveTo>
                  <a:cubicBezTo>
                    <a:pt x="5394" y="1"/>
                    <a:pt x="2036" y="4473"/>
                    <a:pt x="1058" y="8296"/>
                  </a:cubicBezTo>
                  <a:cubicBezTo>
                    <a:pt x="1" y="12425"/>
                    <a:pt x="1264" y="16834"/>
                    <a:pt x="4188" y="19889"/>
                  </a:cubicBezTo>
                  <a:cubicBezTo>
                    <a:pt x="4482" y="18044"/>
                    <a:pt x="4774" y="16198"/>
                    <a:pt x="5071" y="14355"/>
                  </a:cubicBezTo>
                  <a:cubicBezTo>
                    <a:pt x="5081" y="14284"/>
                    <a:pt x="5148" y="14244"/>
                    <a:pt x="5213" y="14244"/>
                  </a:cubicBezTo>
                  <a:cubicBezTo>
                    <a:pt x="5268" y="14244"/>
                    <a:pt x="5321" y="14272"/>
                    <a:pt x="5337" y="14333"/>
                  </a:cubicBezTo>
                  <a:cubicBezTo>
                    <a:pt x="5456" y="14780"/>
                    <a:pt x="5610" y="15181"/>
                    <a:pt x="5816" y="15580"/>
                  </a:cubicBezTo>
                  <a:cubicBezTo>
                    <a:pt x="6439" y="13509"/>
                    <a:pt x="7058" y="11441"/>
                    <a:pt x="7678" y="9371"/>
                  </a:cubicBezTo>
                  <a:cubicBezTo>
                    <a:pt x="7698" y="9304"/>
                    <a:pt x="7766" y="9261"/>
                    <a:pt x="7829" y="9261"/>
                  </a:cubicBezTo>
                  <a:cubicBezTo>
                    <a:pt x="7878" y="9261"/>
                    <a:pt x="7924" y="9287"/>
                    <a:pt x="7941" y="9350"/>
                  </a:cubicBezTo>
                  <a:cubicBezTo>
                    <a:pt x="8034" y="9681"/>
                    <a:pt x="8124" y="10012"/>
                    <a:pt x="8216" y="10344"/>
                  </a:cubicBezTo>
                  <a:cubicBezTo>
                    <a:pt x="8661" y="8946"/>
                    <a:pt x="9238" y="7612"/>
                    <a:pt x="9963" y="6328"/>
                  </a:cubicBezTo>
                  <a:cubicBezTo>
                    <a:pt x="9991" y="6278"/>
                    <a:pt x="10039" y="6255"/>
                    <a:pt x="10087" y="6255"/>
                  </a:cubicBezTo>
                  <a:cubicBezTo>
                    <a:pt x="10166" y="6255"/>
                    <a:pt x="10244" y="6318"/>
                    <a:pt x="10227" y="6419"/>
                  </a:cubicBezTo>
                  <a:cubicBezTo>
                    <a:pt x="10234" y="6575"/>
                    <a:pt x="10238" y="6734"/>
                    <a:pt x="10248" y="6892"/>
                  </a:cubicBezTo>
                  <a:cubicBezTo>
                    <a:pt x="10739" y="5932"/>
                    <a:pt x="11373" y="5086"/>
                    <a:pt x="12168" y="4329"/>
                  </a:cubicBezTo>
                  <a:cubicBezTo>
                    <a:pt x="11565" y="4075"/>
                    <a:pt x="11036" y="3666"/>
                    <a:pt x="10660" y="3112"/>
                  </a:cubicBezTo>
                  <a:cubicBezTo>
                    <a:pt x="10057" y="2219"/>
                    <a:pt x="9941" y="1055"/>
                    <a:pt x="10256" y="26"/>
                  </a:cubicBezTo>
                  <a:cubicBezTo>
                    <a:pt x="10068" y="9"/>
                    <a:pt x="9882" y="1"/>
                    <a:pt x="96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3"/>
            <p:cNvSpPr/>
            <p:nvPr/>
          </p:nvSpPr>
          <p:spPr>
            <a:xfrm>
              <a:off x="-483250" y="1467747"/>
              <a:ext cx="1822898" cy="4122206"/>
            </a:xfrm>
            <a:custGeom>
              <a:avLst/>
              <a:gdLst/>
              <a:ahLst/>
              <a:cxnLst/>
              <a:rect l="l" t="t" r="r" b="b"/>
              <a:pathLst>
                <a:path w="32937" h="74482" extrusionOk="0">
                  <a:moveTo>
                    <a:pt x="18174" y="11597"/>
                  </a:moveTo>
                  <a:cubicBezTo>
                    <a:pt x="19062" y="11597"/>
                    <a:pt x="19951" y="11959"/>
                    <a:pt x="20627" y="12553"/>
                  </a:cubicBezTo>
                  <a:cubicBezTo>
                    <a:pt x="20627" y="12553"/>
                    <a:pt x="20626" y="12553"/>
                    <a:pt x="20626" y="12555"/>
                  </a:cubicBezTo>
                  <a:cubicBezTo>
                    <a:pt x="20590" y="12613"/>
                    <a:pt x="20646" y="12667"/>
                    <a:pt x="20701" y="12667"/>
                  </a:cubicBezTo>
                  <a:cubicBezTo>
                    <a:pt x="20705" y="12667"/>
                    <a:pt x="20709" y="12667"/>
                    <a:pt x="20713" y="12666"/>
                  </a:cubicBezTo>
                  <a:lnTo>
                    <a:pt x="20713" y="12666"/>
                  </a:lnTo>
                  <a:cubicBezTo>
                    <a:pt x="20700" y="12721"/>
                    <a:pt x="20712" y="12781"/>
                    <a:pt x="20761" y="12830"/>
                  </a:cubicBezTo>
                  <a:cubicBezTo>
                    <a:pt x="21248" y="13340"/>
                    <a:pt x="21504" y="13947"/>
                    <a:pt x="21564" y="14561"/>
                  </a:cubicBezTo>
                  <a:cubicBezTo>
                    <a:pt x="21617" y="14144"/>
                    <a:pt x="21608" y="13797"/>
                    <a:pt x="21257" y="13396"/>
                  </a:cubicBezTo>
                  <a:cubicBezTo>
                    <a:pt x="21051" y="13160"/>
                    <a:pt x="21018" y="12905"/>
                    <a:pt x="21091" y="12672"/>
                  </a:cubicBezTo>
                  <a:cubicBezTo>
                    <a:pt x="21058" y="12634"/>
                    <a:pt x="21028" y="12596"/>
                    <a:pt x="20993" y="12560"/>
                  </a:cubicBezTo>
                  <a:cubicBezTo>
                    <a:pt x="20973" y="12539"/>
                    <a:pt x="20952" y="12527"/>
                    <a:pt x="20929" y="12518"/>
                  </a:cubicBezTo>
                  <a:cubicBezTo>
                    <a:pt x="20922" y="12510"/>
                    <a:pt x="20915" y="12500"/>
                    <a:pt x="20905" y="12493"/>
                  </a:cubicBezTo>
                  <a:cubicBezTo>
                    <a:pt x="21433" y="11980"/>
                    <a:pt x="22036" y="11758"/>
                    <a:pt x="22631" y="11758"/>
                  </a:cubicBezTo>
                  <a:cubicBezTo>
                    <a:pt x="24161" y="11758"/>
                    <a:pt x="25631" y="13226"/>
                    <a:pt x="25591" y="14989"/>
                  </a:cubicBezTo>
                  <a:cubicBezTo>
                    <a:pt x="25556" y="16708"/>
                    <a:pt x="24301" y="17697"/>
                    <a:pt x="22920" y="17697"/>
                  </a:cubicBezTo>
                  <a:cubicBezTo>
                    <a:pt x="22306" y="17697"/>
                    <a:pt x="21667" y="17501"/>
                    <a:pt x="21099" y="17087"/>
                  </a:cubicBezTo>
                  <a:cubicBezTo>
                    <a:pt x="21381" y="16763"/>
                    <a:pt x="21593" y="16399"/>
                    <a:pt x="21735" y="16012"/>
                  </a:cubicBezTo>
                  <a:cubicBezTo>
                    <a:pt x="21614" y="15880"/>
                    <a:pt x="21532" y="15710"/>
                    <a:pt x="21497" y="15527"/>
                  </a:cubicBezTo>
                  <a:cubicBezTo>
                    <a:pt x="21265" y="16516"/>
                    <a:pt x="20538" y="17402"/>
                    <a:pt x="19457" y="17773"/>
                  </a:cubicBezTo>
                  <a:cubicBezTo>
                    <a:pt x="19115" y="17890"/>
                    <a:pt x="18754" y="17946"/>
                    <a:pt x="18391" y="17946"/>
                  </a:cubicBezTo>
                  <a:cubicBezTo>
                    <a:pt x="17112" y="17946"/>
                    <a:pt x="15819" y="17246"/>
                    <a:pt x="15340" y="16022"/>
                  </a:cubicBezTo>
                  <a:cubicBezTo>
                    <a:pt x="15190" y="15641"/>
                    <a:pt x="15119" y="15234"/>
                    <a:pt x="15117" y="14825"/>
                  </a:cubicBezTo>
                  <a:cubicBezTo>
                    <a:pt x="14973" y="14187"/>
                    <a:pt x="15091" y="13465"/>
                    <a:pt x="15364" y="12898"/>
                  </a:cubicBezTo>
                  <a:cubicBezTo>
                    <a:pt x="15719" y="12158"/>
                    <a:pt x="16430" y="11840"/>
                    <a:pt x="17203" y="11751"/>
                  </a:cubicBezTo>
                  <a:cubicBezTo>
                    <a:pt x="17519" y="11646"/>
                    <a:pt x="17847" y="11597"/>
                    <a:pt x="18174" y="11597"/>
                  </a:cubicBezTo>
                  <a:close/>
                  <a:moveTo>
                    <a:pt x="22513" y="18161"/>
                  </a:moveTo>
                  <a:cubicBezTo>
                    <a:pt x="22528" y="18162"/>
                    <a:pt x="22542" y="18164"/>
                    <a:pt x="22557" y="18165"/>
                  </a:cubicBezTo>
                  <a:lnTo>
                    <a:pt x="22557" y="18165"/>
                  </a:lnTo>
                  <a:cubicBezTo>
                    <a:pt x="22541" y="18165"/>
                    <a:pt x="22526" y="18168"/>
                    <a:pt x="22512" y="18174"/>
                  </a:cubicBezTo>
                  <a:cubicBezTo>
                    <a:pt x="22512" y="18170"/>
                    <a:pt x="22512" y="18165"/>
                    <a:pt x="22513" y="18161"/>
                  </a:cubicBezTo>
                  <a:close/>
                  <a:moveTo>
                    <a:pt x="28358" y="1"/>
                  </a:moveTo>
                  <a:cubicBezTo>
                    <a:pt x="28189" y="55"/>
                    <a:pt x="28021" y="114"/>
                    <a:pt x="27856" y="173"/>
                  </a:cubicBezTo>
                  <a:cubicBezTo>
                    <a:pt x="29167" y="568"/>
                    <a:pt x="30432" y="1163"/>
                    <a:pt x="31597" y="1879"/>
                  </a:cubicBezTo>
                  <a:cubicBezTo>
                    <a:pt x="29969" y="2384"/>
                    <a:pt x="28343" y="2892"/>
                    <a:pt x="26718" y="3398"/>
                  </a:cubicBezTo>
                  <a:cubicBezTo>
                    <a:pt x="26571" y="3443"/>
                    <a:pt x="26598" y="3659"/>
                    <a:pt x="26740" y="3689"/>
                  </a:cubicBezTo>
                  <a:cubicBezTo>
                    <a:pt x="27089" y="3759"/>
                    <a:pt x="27412" y="3866"/>
                    <a:pt x="27727" y="4015"/>
                  </a:cubicBezTo>
                  <a:cubicBezTo>
                    <a:pt x="26010" y="4860"/>
                    <a:pt x="24320" y="5755"/>
                    <a:pt x="22661" y="6707"/>
                  </a:cubicBezTo>
                  <a:cubicBezTo>
                    <a:pt x="22561" y="6765"/>
                    <a:pt x="22595" y="6912"/>
                    <a:pt x="22681" y="6958"/>
                  </a:cubicBezTo>
                  <a:cubicBezTo>
                    <a:pt x="22937" y="7104"/>
                    <a:pt x="23192" y="7251"/>
                    <a:pt x="23448" y="7395"/>
                  </a:cubicBezTo>
                  <a:cubicBezTo>
                    <a:pt x="22839" y="7787"/>
                    <a:pt x="22227" y="8180"/>
                    <a:pt x="21618" y="8572"/>
                  </a:cubicBezTo>
                  <a:cubicBezTo>
                    <a:pt x="21533" y="8627"/>
                    <a:pt x="21539" y="8778"/>
                    <a:pt x="21638" y="8818"/>
                  </a:cubicBezTo>
                  <a:cubicBezTo>
                    <a:pt x="21916" y="8928"/>
                    <a:pt x="22196" y="9039"/>
                    <a:pt x="22474" y="9147"/>
                  </a:cubicBezTo>
                  <a:cubicBezTo>
                    <a:pt x="21641" y="9987"/>
                    <a:pt x="20953" y="10972"/>
                    <a:pt x="20469" y="12066"/>
                  </a:cubicBezTo>
                  <a:cubicBezTo>
                    <a:pt x="19935" y="11626"/>
                    <a:pt x="19273" y="11358"/>
                    <a:pt x="18590" y="11277"/>
                  </a:cubicBezTo>
                  <a:cubicBezTo>
                    <a:pt x="18587" y="11262"/>
                    <a:pt x="18580" y="11243"/>
                    <a:pt x="18566" y="11229"/>
                  </a:cubicBezTo>
                  <a:cubicBezTo>
                    <a:pt x="18146" y="10797"/>
                    <a:pt x="17693" y="10393"/>
                    <a:pt x="17215" y="10021"/>
                  </a:cubicBezTo>
                  <a:cubicBezTo>
                    <a:pt x="17191" y="9973"/>
                    <a:pt x="17168" y="9926"/>
                    <a:pt x="17143" y="9878"/>
                  </a:cubicBezTo>
                  <a:cubicBezTo>
                    <a:pt x="16582" y="9871"/>
                    <a:pt x="16135" y="9529"/>
                    <a:pt x="15791" y="9062"/>
                  </a:cubicBezTo>
                  <a:cubicBezTo>
                    <a:pt x="15364" y="8813"/>
                    <a:pt x="14926" y="8588"/>
                    <a:pt x="14474" y="8390"/>
                  </a:cubicBezTo>
                  <a:lnTo>
                    <a:pt x="14474" y="8390"/>
                  </a:lnTo>
                  <a:cubicBezTo>
                    <a:pt x="14733" y="8607"/>
                    <a:pt x="14975" y="8852"/>
                    <a:pt x="15199" y="9131"/>
                  </a:cubicBezTo>
                  <a:cubicBezTo>
                    <a:pt x="16318" y="9710"/>
                    <a:pt x="17376" y="10440"/>
                    <a:pt x="18334" y="11254"/>
                  </a:cubicBezTo>
                  <a:cubicBezTo>
                    <a:pt x="18277" y="11252"/>
                    <a:pt x="18220" y="11251"/>
                    <a:pt x="18163" y="11251"/>
                  </a:cubicBezTo>
                  <a:cubicBezTo>
                    <a:pt x="17450" y="11251"/>
                    <a:pt x="16739" y="11456"/>
                    <a:pt x="16142" y="11897"/>
                  </a:cubicBezTo>
                  <a:cubicBezTo>
                    <a:pt x="15612" y="12287"/>
                    <a:pt x="15228" y="12833"/>
                    <a:pt x="14998" y="13444"/>
                  </a:cubicBezTo>
                  <a:cubicBezTo>
                    <a:pt x="14711" y="13403"/>
                    <a:pt x="14428" y="13384"/>
                    <a:pt x="14148" y="13384"/>
                  </a:cubicBezTo>
                  <a:cubicBezTo>
                    <a:pt x="13098" y="13384"/>
                    <a:pt x="12101" y="13661"/>
                    <a:pt x="11178" y="14132"/>
                  </a:cubicBezTo>
                  <a:cubicBezTo>
                    <a:pt x="11170" y="14065"/>
                    <a:pt x="11118" y="13998"/>
                    <a:pt x="11040" y="13998"/>
                  </a:cubicBezTo>
                  <a:cubicBezTo>
                    <a:pt x="11026" y="13998"/>
                    <a:pt x="11011" y="14000"/>
                    <a:pt x="10996" y="14005"/>
                  </a:cubicBezTo>
                  <a:cubicBezTo>
                    <a:pt x="10266" y="14235"/>
                    <a:pt x="9558" y="14506"/>
                    <a:pt x="8862" y="14817"/>
                  </a:cubicBezTo>
                  <a:cubicBezTo>
                    <a:pt x="9044" y="14582"/>
                    <a:pt x="9191" y="14328"/>
                    <a:pt x="9321" y="14026"/>
                  </a:cubicBezTo>
                  <a:cubicBezTo>
                    <a:pt x="9358" y="13942"/>
                    <a:pt x="9295" y="13826"/>
                    <a:pt x="9203" y="13826"/>
                  </a:cubicBezTo>
                  <a:cubicBezTo>
                    <a:pt x="9186" y="13826"/>
                    <a:pt x="9168" y="13830"/>
                    <a:pt x="9150" y="13838"/>
                  </a:cubicBezTo>
                  <a:cubicBezTo>
                    <a:pt x="7469" y="14632"/>
                    <a:pt x="5859" y="15549"/>
                    <a:pt x="4318" y="16591"/>
                  </a:cubicBezTo>
                  <a:cubicBezTo>
                    <a:pt x="4428" y="16266"/>
                    <a:pt x="4536" y="15945"/>
                    <a:pt x="4647" y="15620"/>
                  </a:cubicBezTo>
                  <a:cubicBezTo>
                    <a:pt x="4681" y="15518"/>
                    <a:pt x="4615" y="15424"/>
                    <a:pt x="4524" y="15424"/>
                  </a:cubicBezTo>
                  <a:cubicBezTo>
                    <a:pt x="4498" y="15424"/>
                    <a:pt x="4471" y="15431"/>
                    <a:pt x="4443" y="15448"/>
                  </a:cubicBezTo>
                  <a:cubicBezTo>
                    <a:pt x="3088" y="16245"/>
                    <a:pt x="1733" y="17050"/>
                    <a:pt x="369" y="17834"/>
                  </a:cubicBezTo>
                  <a:cubicBezTo>
                    <a:pt x="431" y="17533"/>
                    <a:pt x="500" y="17231"/>
                    <a:pt x="573" y="16930"/>
                  </a:cubicBezTo>
                  <a:lnTo>
                    <a:pt x="573" y="16930"/>
                  </a:lnTo>
                  <a:cubicBezTo>
                    <a:pt x="543" y="16934"/>
                    <a:pt x="512" y="16935"/>
                    <a:pt x="481" y="16935"/>
                  </a:cubicBezTo>
                  <a:cubicBezTo>
                    <a:pt x="391" y="16935"/>
                    <a:pt x="301" y="16920"/>
                    <a:pt x="213" y="16890"/>
                  </a:cubicBezTo>
                  <a:cubicBezTo>
                    <a:pt x="130" y="17294"/>
                    <a:pt x="64" y="17701"/>
                    <a:pt x="13" y="18102"/>
                  </a:cubicBezTo>
                  <a:cubicBezTo>
                    <a:pt x="0" y="18202"/>
                    <a:pt x="75" y="18276"/>
                    <a:pt x="161" y="18276"/>
                  </a:cubicBezTo>
                  <a:cubicBezTo>
                    <a:pt x="188" y="18276"/>
                    <a:pt x="216" y="18269"/>
                    <a:pt x="243" y="18253"/>
                  </a:cubicBezTo>
                  <a:cubicBezTo>
                    <a:pt x="1581" y="17445"/>
                    <a:pt x="2930" y="16658"/>
                    <a:pt x="4277" y="15866"/>
                  </a:cubicBezTo>
                  <a:lnTo>
                    <a:pt x="4277" y="15866"/>
                  </a:lnTo>
                  <a:lnTo>
                    <a:pt x="3932" y="16876"/>
                  </a:lnTo>
                  <a:cubicBezTo>
                    <a:pt x="3899" y="16971"/>
                    <a:pt x="3966" y="17077"/>
                    <a:pt x="4056" y="17077"/>
                  </a:cubicBezTo>
                  <a:cubicBezTo>
                    <a:pt x="4081" y="17077"/>
                    <a:pt x="4108" y="17069"/>
                    <a:pt x="4135" y="17050"/>
                  </a:cubicBezTo>
                  <a:cubicBezTo>
                    <a:pt x="5655" y="15998"/>
                    <a:pt x="7239" y="15071"/>
                    <a:pt x="8900" y="14265"/>
                  </a:cubicBezTo>
                  <a:lnTo>
                    <a:pt x="8900" y="14265"/>
                  </a:lnTo>
                  <a:cubicBezTo>
                    <a:pt x="8717" y="14595"/>
                    <a:pt x="8487" y="14876"/>
                    <a:pt x="8178" y="15141"/>
                  </a:cubicBezTo>
                  <a:cubicBezTo>
                    <a:pt x="8085" y="15221"/>
                    <a:pt x="8133" y="15400"/>
                    <a:pt x="8247" y="15400"/>
                  </a:cubicBezTo>
                  <a:cubicBezTo>
                    <a:pt x="8264" y="15400"/>
                    <a:pt x="8284" y="15395"/>
                    <a:pt x="8305" y="15385"/>
                  </a:cubicBezTo>
                  <a:cubicBezTo>
                    <a:pt x="9081" y="15000"/>
                    <a:pt x="9876" y="14677"/>
                    <a:pt x="10696" y="14399"/>
                  </a:cubicBezTo>
                  <a:lnTo>
                    <a:pt x="10696" y="14399"/>
                  </a:lnTo>
                  <a:cubicBezTo>
                    <a:pt x="10535" y="14496"/>
                    <a:pt x="10377" y="14599"/>
                    <a:pt x="10222" y="14706"/>
                  </a:cubicBezTo>
                  <a:cubicBezTo>
                    <a:pt x="10521" y="14629"/>
                    <a:pt x="10823" y="14567"/>
                    <a:pt x="11131" y="14524"/>
                  </a:cubicBezTo>
                  <a:cubicBezTo>
                    <a:pt x="12122" y="13977"/>
                    <a:pt x="13210" y="13654"/>
                    <a:pt x="14367" y="13654"/>
                  </a:cubicBezTo>
                  <a:cubicBezTo>
                    <a:pt x="14550" y="13654"/>
                    <a:pt x="14735" y="13662"/>
                    <a:pt x="14922" y="13679"/>
                  </a:cubicBezTo>
                  <a:cubicBezTo>
                    <a:pt x="14607" y="14708"/>
                    <a:pt x="14721" y="15873"/>
                    <a:pt x="15326" y="16765"/>
                  </a:cubicBezTo>
                  <a:cubicBezTo>
                    <a:pt x="15701" y="17320"/>
                    <a:pt x="16231" y="17729"/>
                    <a:pt x="16832" y="17983"/>
                  </a:cubicBezTo>
                  <a:cubicBezTo>
                    <a:pt x="16039" y="18740"/>
                    <a:pt x="15405" y="19586"/>
                    <a:pt x="14912" y="20546"/>
                  </a:cubicBezTo>
                  <a:cubicBezTo>
                    <a:pt x="14903" y="20386"/>
                    <a:pt x="14898" y="20229"/>
                    <a:pt x="14891" y="20073"/>
                  </a:cubicBezTo>
                  <a:cubicBezTo>
                    <a:pt x="14908" y="19972"/>
                    <a:pt x="14831" y="19909"/>
                    <a:pt x="14752" y="19909"/>
                  </a:cubicBezTo>
                  <a:cubicBezTo>
                    <a:pt x="14705" y="19909"/>
                    <a:pt x="14657" y="19932"/>
                    <a:pt x="14628" y="19982"/>
                  </a:cubicBezTo>
                  <a:cubicBezTo>
                    <a:pt x="13902" y="21266"/>
                    <a:pt x="13326" y="22600"/>
                    <a:pt x="12882" y="23998"/>
                  </a:cubicBezTo>
                  <a:cubicBezTo>
                    <a:pt x="12790" y="23666"/>
                    <a:pt x="12700" y="23335"/>
                    <a:pt x="12606" y="23004"/>
                  </a:cubicBezTo>
                  <a:cubicBezTo>
                    <a:pt x="12589" y="22941"/>
                    <a:pt x="12543" y="22915"/>
                    <a:pt x="12494" y="22915"/>
                  </a:cubicBezTo>
                  <a:cubicBezTo>
                    <a:pt x="12431" y="22915"/>
                    <a:pt x="12362" y="22958"/>
                    <a:pt x="12342" y="23025"/>
                  </a:cubicBezTo>
                  <a:cubicBezTo>
                    <a:pt x="11724" y="25095"/>
                    <a:pt x="11104" y="27163"/>
                    <a:pt x="10482" y="29234"/>
                  </a:cubicBezTo>
                  <a:cubicBezTo>
                    <a:pt x="10274" y="28835"/>
                    <a:pt x="10122" y="28434"/>
                    <a:pt x="10003" y="27987"/>
                  </a:cubicBezTo>
                  <a:cubicBezTo>
                    <a:pt x="9986" y="27926"/>
                    <a:pt x="9933" y="27898"/>
                    <a:pt x="9879" y="27898"/>
                  </a:cubicBezTo>
                  <a:cubicBezTo>
                    <a:pt x="9814" y="27898"/>
                    <a:pt x="9747" y="27938"/>
                    <a:pt x="9736" y="28009"/>
                  </a:cubicBezTo>
                  <a:cubicBezTo>
                    <a:pt x="9440" y="29852"/>
                    <a:pt x="9147" y="31698"/>
                    <a:pt x="8854" y="33543"/>
                  </a:cubicBezTo>
                  <a:cubicBezTo>
                    <a:pt x="8679" y="33359"/>
                    <a:pt x="8509" y="33173"/>
                    <a:pt x="8347" y="32980"/>
                  </a:cubicBezTo>
                  <a:lnTo>
                    <a:pt x="8279" y="33314"/>
                  </a:lnTo>
                  <a:cubicBezTo>
                    <a:pt x="8275" y="33328"/>
                    <a:pt x="8269" y="33342"/>
                    <a:pt x="8266" y="33357"/>
                  </a:cubicBezTo>
                  <a:cubicBezTo>
                    <a:pt x="8456" y="33571"/>
                    <a:pt x="8653" y="33780"/>
                    <a:pt x="8855" y="33982"/>
                  </a:cubicBezTo>
                  <a:cubicBezTo>
                    <a:pt x="8882" y="34009"/>
                    <a:pt x="8916" y="34021"/>
                    <a:pt x="8950" y="34021"/>
                  </a:cubicBezTo>
                  <a:cubicBezTo>
                    <a:pt x="9021" y="34021"/>
                    <a:pt x="9093" y="33970"/>
                    <a:pt x="9107" y="33896"/>
                  </a:cubicBezTo>
                  <a:cubicBezTo>
                    <a:pt x="9378" y="32142"/>
                    <a:pt x="9650" y="30388"/>
                    <a:pt x="9920" y="28634"/>
                  </a:cubicBezTo>
                  <a:cubicBezTo>
                    <a:pt x="10048" y="28990"/>
                    <a:pt x="10208" y="29333"/>
                    <a:pt x="10404" y="29669"/>
                  </a:cubicBezTo>
                  <a:cubicBezTo>
                    <a:pt x="10429" y="29712"/>
                    <a:pt x="10466" y="29730"/>
                    <a:pt x="10504" y="29730"/>
                  </a:cubicBezTo>
                  <a:cubicBezTo>
                    <a:pt x="10567" y="29730"/>
                    <a:pt x="10632" y="29682"/>
                    <a:pt x="10652" y="29618"/>
                  </a:cubicBezTo>
                  <a:cubicBezTo>
                    <a:pt x="11258" y="27596"/>
                    <a:pt x="11865" y="25572"/>
                    <a:pt x="12472" y="23547"/>
                  </a:cubicBezTo>
                  <a:cubicBezTo>
                    <a:pt x="12561" y="23878"/>
                    <a:pt x="12653" y="24205"/>
                    <a:pt x="12742" y="24536"/>
                  </a:cubicBezTo>
                  <a:cubicBezTo>
                    <a:pt x="12760" y="24600"/>
                    <a:pt x="12806" y="24627"/>
                    <a:pt x="12856" y="24627"/>
                  </a:cubicBezTo>
                  <a:cubicBezTo>
                    <a:pt x="12919" y="24627"/>
                    <a:pt x="12988" y="24582"/>
                    <a:pt x="13006" y="24514"/>
                  </a:cubicBezTo>
                  <a:cubicBezTo>
                    <a:pt x="13404" y="23172"/>
                    <a:pt x="13928" y="21888"/>
                    <a:pt x="14577" y="20657"/>
                  </a:cubicBezTo>
                  <a:cubicBezTo>
                    <a:pt x="14590" y="20813"/>
                    <a:pt x="14618" y="20969"/>
                    <a:pt x="14665" y="21149"/>
                  </a:cubicBezTo>
                  <a:cubicBezTo>
                    <a:pt x="14682" y="21209"/>
                    <a:pt x="14737" y="21239"/>
                    <a:pt x="14793" y="21239"/>
                  </a:cubicBezTo>
                  <a:cubicBezTo>
                    <a:pt x="14846" y="21239"/>
                    <a:pt x="14900" y="21213"/>
                    <a:pt x="14923" y="21161"/>
                  </a:cubicBezTo>
                  <a:cubicBezTo>
                    <a:pt x="15437" y="20011"/>
                    <a:pt x="16140" y="19020"/>
                    <a:pt x="17054" y="18153"/>
                  </a:cubicBezTo>
                  <a:cubicBezTo>
                    <a:pt x="17076" y="18133"/>
                    <a:pt x="17086" y="18109"/>
                    <a:pt x="17090" y="18083"/>
                  </a:cubicBezTo>
                  <a:cubicBezTo>
                    <a:pt x="17453" y="18209"/>
                    <a:pt x="17837" y="18280"/>
                    <a:pt x="18223" y="18295"/>
                  </a:cubicBezTo>
                  <a:cubicBezTo>
                    <a:pt x="18209" y="18435"/>
                    <a:pt x="18197" y="18575"/>
                    <a:pt x="18183" y="18713"/>
                  </a:cubicBezTo>
                  <a:cubicBezTo>
                    <a:pt x="18297" y="18664"/>
                    <a:pt x="18412" y="18613"/>
                    <a:pt x="18525" y="18561"/>
                  </a:cubicBezTo>
                  <a:cubicBezTo>
                    <a:pt x="18525" y="18556"/>
                    <a:pt x="18525" y="18551"/>
                    <a:pt x="18526" y="18548"/>
                  </a:cubicBezTo>
                  <a:cubicBezTo>
                    <a:pt x="18530" y="18549"/>
                    <a:pt x="18533" y="18554"/>
                    <a:pt x="18537" y="18555"/>
                  </a:cubicBezTo>
                  <a:cubicBezTo>
                    <a:pt x="18621" y="18515"/>
                    <a:pt x="18703" y="18476"/>
                    <a:pt x="18785" y="18435"/>
                  </a:cubicBezTo>
                  <a:cubicBezTo>
                    <a:pt x="18707" y="18395"/>
                    <a:pt x="18628" y="18359"/>
                    <a:pt x="18547" y="18323"/>
                  </a:cubicBezTo>
                  <a:cubicBezTo>
                    <a:pt x="18550" y="18315"/>
                    <a:pt x="18550" y="18304"/>
                    <a:pt x="18550" y="18295"/>
                  </a:cubicBezTo>
                  <a:cubicBezTo>
                    <a:pt x="18766" y="18285"/>
                    <a:pt x="18984" y="18257"/>
                    <a:pt x="19195" y="18211"/>
                  </a:cubicBezTo>
                  <a:cubicBezTo>
                    <a:pt x="19393" y="18092"/>
                    <a:pt x="19584" y="17965"/>
                    <a:pt x="19767" y="17817"/>
                  </a:cubicBezTo>
                  <a:cubicBezTo>
                    <a:pt x="19936" y="17681"/>
                    <a:pt x="20109" y="17623"/>
                    <a:pt x="20275" y="17623"/>
                  </a:cubicBezTo>
                  <a:cubicBezTo>
                    <a:pt x="20342" y="17623"/>
                    <a:pt x="20408" y="17633"/>
                    <a:pt x="20472" y="17650"/>
                  </a:cubicBezTo>
                  <a:cubicBezTo>
                    <a:pt x="20613" y="17548"/>
                    <a:pt x="20746" y="17440"/>
                    <a:pt x="20867" y="17323"/>
                  </a:cubicBezTo>
                  <a:cubicBezTo>
                    <a:pt x="21291" y="17787"/>
                    <a:pt x="21785" y="18045"/>
                    <a:pt x="22294" y="18137"/>
                  </a:cubicBezTo>
                  <a:cubicBezTo>
                    <a:pt x="22200" y="19073"/>
                    <a:pt x="22124" y="20012"/>
                    <a:pt x="22067" y="20949"/>
                  </a:cubicBezTo>
                  <a:cubicBezTo>
                    <a:pt x="21795" y="21019"/>
                    <a:pt x="21531" y="21120"/>
                    <a:pt x="21282" y="21252"/>
                  </a:cubicBezTo>
                  <a:cubicBezTo>
                    <a:pt x="21230" y="21123"/>
                    <a:pt x="21172" y="20996"/>
                    <a:pt x="21113" y="20869"/>
                  </a:cubicBezTo>
                  <a:cubicBezTo>
                    <a:pt x="21101" y="21144"/>
                    <a:pt x="21091" y="21421"/>
                    <a:pt x="21082" y="21696"/>
                  </a:cubicBezTo>
                  <a:cubicBezTo>
                    <a:pt x="21370" y="21500"/>
                    <a:pt x="21693" y="21346"/>
                    <a:pt x="22049" y="21247"/>
                  </a:cubicBezTo>
                  <a:lnTo>
                    <a:pt x="22049" y="21247"/>
                  </a:lnTo>
                  <a:cubicBezTo>
                    <a:pt x="21960" y="22775"/>
                    <a:pt x="21915" y="24304"/>
                    <a:pt x="21910" y="25834"/>
                  </a:cubicBezTo>
                  <a:cubicBezTo>
                    <a:pt x="21587" y="25898"/>
                    <a:pt x="21296" y="26015"/>
                    <a:pt x="21035" y="26168"/>
                  </a:cubicBezTo>
                  <a:cubicBezTo>
                    <a:pt x="21035" y="26264"/>
                    <a:pt x="21036" y="26361"/>
                    <a:pt x="21036" y="26456"/>
                  </a:cubicBezTo>
                  <a:cubicBezTo>
                    <a:pt x="21291" y="26290"/>
                    <a:pt x="21576" y="26165"/>
                    <a:pt x="21910" y="26096"/>
                  </a:cubicBezTo>
                  <a:cubicBezTo>
                    <a:pt x="21910" y="27848"/>
                    <a:pt x="21957" y="29601"/>
                    <a:pt x="22049" y="31352"/>
                  </a:cubicBezTo>
                  <a:cubicBezTo>
                    <a:pt x="21721" y="31432"/>
                    <a:pt x="21392" y="31580"/>
                    <a:pt x="21073" y="31770"/>
                  </a:cubicBezTo>
                  <a:cubicBezTo>
                    <a:pt x="21073" y="31895"/>
                    <a:pt x="21073" y="32020"/>
                    <a:pt x="21075" y="32145"/>
                  </a:cubicBezTo>
                  <a:cubicBezTo>
                    <a:pt x="21389" y="31933"/>
                    <a:pt x="21720" y="31751"/>
                    <a:pt x="22063" y="31564"/>
                  </a:cubicBezTo>
                  <a:cubicBezTo>
                    <a:pt x="22190" y="33880"/>
                    <a:pt x="22388" y="36196"/>
                    <a:pt x="22639" y="38510"/>
                  </a:cubicBezTo>
                  <a:cubicBezTo>
                    <a:pt x="22331" y="38587"/>
                    <a:pt x="22035" y="38705"/>
                    <a:pt x="21745" y="38851"/>
                  </a:cubicBezTo>
                  <a:cubicBezTo>
                    <a:pt x="21741" y="38844"/>
                    <a:pt x="21737" y="38837"/>
                    <a:pt x="21731" y="38832"/>
                  </a:cubicBezTo>
                  <a:cubicBezTo>
                    <a:pt x="21673" y="38787"/>
                    <a:pt x="21638" y="38765"/>
                    <a:pt x="21593" y="38765"/>
                  </a:cubicBezTo>
                  <a:cubicBezTo>
                    <a:pt x="21577" y="38765"/>
                    <a:pt x="21560" y="38768"/>
                    <a:pt x="21540" y="38774"/>
                  </a:cubicBezTo>
                  <a:cubicBezTo>
                    <a:pt x="21477" y="38510"/>
                    <a:pt x="21262" y="38058"/>
                    <a:pt x="21114" y="37776"/>
                  </a:cubicBezTo>
                  <a:lnTo>
                    <a:pt x="21114" y="37776"/>
                  </a:lnTo>
                  <a:cubicBezTo>
                    <a:pt x="21117" y="38006"/>
                    <a:pt x="21124" y="38237"/>
                    <a:pt x="21130" y="38469"/>
                  </a:cubicBezTo>
                  <a:cubicBezTo>
                    <a:pt x="21214" y="38652"/>
                    <a:pt x="21296" y="38843"/>
                    <a:pt x="21367" y="39043"/>
                  </a:cubicBezTo>
                  <a:cubicBezTo>
                    <a:pt x="21368" y="39048"/>
                    <a:pt x="21374" y="39053"/>
                    <a:pt x="21375" y="39057"/>
                  </a:cubicBezTo>
                  <a:cubicBezTo>
                    <a:pt x="21298" y="39105"/>
                    <a:pt x="21221" y="39155"/>
                    <a:pt x="21148" y="39209"/>
                  </a:cubicBezTo>
                  <a:cubicBezTo>
                    <a:pt x="21151" y="39353"/>
                    <a:pt x="21152" y="39499"/>
                    <a:pt x="21158" y="39643"/>
                  </a:cubicBezTo>
                  <a:cubicBezTo>
                    <a:pt x="21632" y="39293"/>
                    <a:pt x="22138" y="39004"/>
                    <a:pt x="22659" y="38695"/>
                  </a:cubicBezTo>
                  <a:cubicBezTo>
                    <a:pt x="22884" y="40750"/>
                    <a:pt x="23150" y="42804"/>
                    <a:pt x="23442" y="44856"/>
                  </a:cubicBezTo>
                  <a:cubicBezTo>
                    <a:pt x="22818" y="45022"/>
                    <a:pt x="22221" y="45336"/>
                    <a:pt x="21667" y="45747"/>
                  </a:cubicBezTo>
                  <a:cubicBezTo>
                    <a:pt x="21677" y="45707"/>
                    <a:pt x="21673" y="45665"/>
                    <a:pt x="21649" y="45621"/>
                  </a:cubicBezTo>
                  <a:cubicBezTo>
                    <a:pt x="21579" y="45501"/>
                    <a:pt x="21502" y="45385"/>
                    <a:pt x="21425" y="45267"/>
                  </a:cubicBezTo>
                  <a:lnTo>
                    <a:pt x="21425" y="45267"/>
                  </a:lnTo>
                  <a:cubicBezTo>
                    <a:pt x="21439" y="45471"/>
                    <a:pt x="21449" y="45675"/>
                    <a:pt x="21463" y="45879"/>
                  </a:cubicBezTo>
                  <a:cubicBezTo>
                    <a:pt x="21470" y="45881"/>
                    <a:pt x="21477" y="45886"/>
                    <a:pt x="21484" y="45886"/>
                  </a:cubicBezTo>
                  <a:cubicBezTo>
                    <a:pt x="21477" y="45891"/>
                    <a:pt x="21473" y="45896"/>
                    <a:pt x="21466" y="45903"/>
                  </a:cubicBezTo>
                  <a:cubicBezTo>
                    <a:pt x="21475" y="46064"/>
                    <a:pt x="21488" y="46225"/>
                    <a:pt x="21501" y="46385"/>
                  </a:cubicBezTo>
                  <a:cubicBezTo>
                    <a:pt x="22095" y="45860"/>
                    <a:pt x="22759" y="45445"/>
                    <a:pt x="23466" y="45030"/>
                  </a:cubicBezTo>
                  <a:cubicBezTo>
                    <a:pt x="23859" y="47768"/>
                    <a:pt x="24296" y="50503"/>
                    <a:pt x="24748" y="53229"/>
                  </a:cubicBezTo>
                  <a:cubicBezTo>
                    <a:pt x="23894" y="53380"/>
                    <a:pt x="23157" y="53760"/>
                    <a:pt x="22520" y="54277"/>
                  </a:cubicBezTo>
                  <a:lnTo>
                    <a:pt x="22520" y="54274"/>
                  </a:lnTo>
                  <a:cubicBezTo>
                    <a:pt x="22448" y="54044"/>
                    <a:pt x="22352" y="53822"/>
                    <a:pt x="22242" y="53605"/>
                  </a:cubicBezTo>
                  <a:lnTo>
                    <a:pt x="22242" y="53605"/>
                  </a:lnTo>
                  <a:cubicBezTo>
                    <a:pt x="22277" y="53870"/>
                    <a:pt x="22308" y="54134"/>
                    <a:pt x="22345" y="54400"/>
                  </a:cubicBezTo>
                  <a:cubicBezTo>
                    <a:pt x="22351" y="54403"/>
                    <a:pt x="22356" y="54408"/>
                    <a:pt x="22362" y="54411"/>
                  </a:cubicBezTo>
                  <a:cubicBezTo>
                    <a:pt x="22358" y="54415"/>
                    <a:pt x="22352" y="54418"/>
                    <a:pt x="22349" y="54424"/>
                  </a:cubicBezTo>
                  <a:cubicBezTo>
                    <a:pt x="22352" y="54446"/>
                    <a:pt x="22355" y="54470"/>
                    <a:pt x="22358" y="54493"/>
                  </a:cubicBezTo>
                  <a:cubicBezTo>
                    <a:pt x="22379" y="54640"/>
                    <a:pt x="22402" y="54784"/>
                    <a:pt x="22423" y="54929"/>
                  </a:cubicBezTo>
                  <a:cubicBezTo>
                    <a:pt x="23075" y="54309"/>
                    <a:pt x="23846" y="53797"/>
                    <a:pt x="24781" y="53420"/>
                  </a:cubicBezTo>
                  <a:cubicBezTo>
                    <a:pt x="25196" y="55934"/>
                    <a:pt x="25621" y="58442"/>
                    <a:pt x="26027" y="60939"/>
                  </a:cubicBezTo>
                  <a:cubicBezTo>
                    <a:pt x="25239" y="61141"/>
                    <a:pt x="24476" y="61545"/>
                    <a:pt x="23781" y="62083"/>
                  </a:cubicBezTo>
                  <a:cubicBezTo>
                    <a:pt x="23811" y="62235"/>
                    <a:pt x="23839" y="62388"/>
                    <a:pt x="23867" y="62542"/>
                  </a:cubicBezTo>
                  <a:cubicBezTo>
                    <a:pt x="24538" y="62000"/>
                    <a:pt x="25273" y="61566"/>
                    <a:pt x="26058" y="61127"/>
                  </a:cubicBezTo>
                  <a:cubicBezTo>
                    <a:pt x="26192" y="61957"/>
                    <a:pt x="26325" y="62787"/>
                    <a:pt x="26456" y="63616"/>
                  </a:cubicBezTo>
                  <a:cubicBezTo>
                    <a:pt x="26795" y="65779"/>
                    <a:pt x="27329" y="68494"/>
                    <a:pt x="26658" y="70694"/>
                  </a:cubicBezTo>
                  <a:cubicBezTo>
                    <a:pt x="25957" y="70064"/>
                    <a:pt x="25152" y="69509"/>
                    <a:pt x="24286" y="69062"/>
                  </a:cubicBezTo>
                  <a:cubicBezTo>
                    <a:pt x="24258" y="69186"/>
                    <a:pt x="24226" y="69310"/>
                    <a:pt x="24190" y="69431"/>
                  </a:cubicBezTo>
                  <a:cubicBezTo>
                    <a:pt x="25014" y="69849"/>
                    <a:pt x="25796" y="70384"/>
                    <a:pt x="26534" y="71063"/>
                  </a:cubicBezTo>
                  <a:lnTo>
                    <a:pt x="26534" y="71066"/>
                  </a:lnTo>
                  <a:cubicBezTo>
                    <a:pt x="26198" y="71949"/>
                    <a:pt x="25645" y="72732"/>
                    <a:pt x="24771" y="73344"/>
                  </a:cubicBezTo>
                  <a:cubicBezTo>
                    <a:pt x="24090" y="73820"/>
                    <a:pt x="23309" y="74085"/>
                    <a:pt x="22549" y="74085"/>
                  </a:cubicBezTo>
                  <a:cubicBezTo>
                    <a:pt x="21656" y="74085"/>
                    <a:pt x="20793" y="73719"/>
                    <a:pt x="20157" y="72899"/>
                  </a:cubicBezTo>
                  <a:cubicBezTo>
                    <a:pt x="19958" y="72643"/>
                    <a:pt x="19788" y="72365"/>
                    <a:pt x="19640" y="72072"/>
                  </a:cubicBezTo>
                  <a:cubicBezTo>
                    <a:pt x="19498" y="72049"/>
                    <a:pt x="19352" y="72021"/>
                    <a:pt x="19210" y="71991"/>
                  </a:cubicBezTo>
                  <a:lnTo>
                    <a:pt x="19210" y="71991"/>
                  </a:lnTo>
                  <a:cubicBezTo>
                    <a:pt x="19783" y="73284"/>
                    <a:pt x="20685" y="74322"/>
                    <a:pt x="22197" y="74465"/>
                  </a:cubicBezTo>
                  <a:cubicBezTo>
                    <a:pt x="22321" y="74476"/>
                    <a:pt x="22444" y="74482"/>
                    <a:pt x="22565" y="74482"/>
                  </a:cubicBezTo>
                  <a:cubicBezTo>
                    <a:pt x="24956" y="74482"/>
                    <a:pt x="26746" y="72271"/>
                    <a:pt x="27174" y="70068"/>
                  </a:cubicBezTo>
                  <a:cubicBezTo>
                    <a:pt x="27503" y="68371"/>
                    <a:pt x="27272" y="66623"/>
                    <a:pt x="27018" y="64935"/>
                  </a:cubicBezTo>
                  <a:cubicBezTo>
                    <a:pt x="26712" y="62916"/>
                    <a:pt x="26382" y="60901"/>
                    <a:pt x="26051" y="58885"/>
                  </a:cubicBezTo>
                  <a:cubicBezTo>
                    <a:pt x="25369" y="54698"/>
                    <a:pt x="24668" y="50513"/>
                    <a:pt x="24058" y="46314"/>
                  </a:cubicBezTo>
                  <a:cubicBezTo>
                    <a:pt x="22712" y="37041"/>
                    <a:pt x="21989" y="27783"/>
                    <a:pt x="22500" y="18419"/>
                  </a:cubicBezTo>
                  <a:lnTo>
                    <a:pt x="22500" y="18419"/>
                  </a:lnTo>
                  <a:cubicBezTo>
                    <a:pt x="23325" y="18808"/>
                    <a:pt x="23997" y="19316"/>
                    <a:pt x="24590" y="20008"/>
                  </a:cubicBezTo>
                  <a:cubicBezTo>
                    <a:pt x="24620" y="20043"/>
                    <a:pt x="24660" y="20060"/>
                    <a:pt x="24699" y="20060"/>
                  </a:cubicBezTo>
                  <a:cubicBezTo>
                    <a:pt x="24754" y="20060"/>
                    <a:pt x="24807" y="20024"/>
                    <a:pt x="24826" y="19956"/>
                  </a:cubicBezTo>
                  <a:cubicBezTo>
                    <a:pt x="24886" y="19727"/>
                    <a:pt x="24919" y="19524"/>
                    <a:pt x="24929" y="19310"/>
                  </a:cubicBezTo>
                  <a:cubicBezTo>
                    <a:pt x="25626" y="20157"/>
                    <a:pt x="26197" y="21069"/>
                    <a:pt x="26643" y="22080"/>
                  </a:cubicBezTo>
                  <a:cubicBezTo>
                    <a:pt x="26668" y="22136"/>
                    <a:pt x="26715" y="22163"/>
                    <a:pt x="26762" y="22163"/>
                  </a:cubicBezTo>
                  <a:cubicBezTo>
                    <a:pt x="26816" y="22163"/>
                    <a:pt x="26870" y="22128"/>
                    <a:pt x="26888" y="22062"/>
                  </a:cubicBezTo>
                  <a:cubicBezTo>
                    <a:pt x="26982" y="21740"/>
                    <a:pt x="27073" y="21420"/>
                    <a:pt x="27165" y="21098"/>
                  </a:cubicBezTo>
                  <a:cubicBezTo>
                    <a:pt x="28070" y="22497"/>
                    <a:pt x="28736" y="23999"/>
                    <a:pt x="29167" y="25614"/>
                  </a:cubicBezTo>
                  <a:cubicBezTo>
                    <a:pt x="29182" y="25670"/>
                    <a:pt x="29224" y="25694"/>
                    <a:pt x="29270" y="25694"/>
                  </a:cubicBezTo>
                  <a:cubicBezTo>
                    <a:pt x="29317" y="25694"/>
                    <a:pt x="29368" y="25668"/>
                    <a:pt x="29393" y="25627"/>
                  </a:cubicBezTo>
                  <a:cubicBezTo>
                    <a:pt x="29571" y="25332"/>
                    <a:pt x="29698" y="25044"/>
                    <a:pt x="29791" y="24733"/>
                  </a:cubicBezTo>
                  <a:cubicBezTo>
                    <a:pt x="30328" y="26491"/>
                    <a:pt x="30864" y="28249"/>
                    <a:pt x="31381" y="30011"/>
                  </a:cubicBezTo>
                  <a:cubicBezTo>
                    <a:pt x="31400" y="30075"/>
                    <a:pt x="31461" y="30109"/>
                    <a:pt x="31522" y="30109"/>
                  </a:cubicBezTo>
                  <a:cubicBezTo>
                    <a:pt x="31565" y="30109"/>
                    <a:pt x="31607" y="30092"/>
                    <a:pt x="31635" y="30057"/>
                  </a:cubicBezTo>
                  <a:cubicBezTo>
                    <a:pt x="32143" y="29433"/>
                    <a:pt x="32578" y="28755"/>
                    <a:pt x="32937" y="28038"/>
                  </a:cubicBezTo>
                  <a:cubicBezTo>
                    <a:pt x="32849" y="27945"/>
                    <a:pt x="32779" y="27831"/>
                    <a:pt x="32732" y="27697"/>
                  </a:cubicBezTo>
                  <a:cubicBezTo>
                    <a:pt x="32410" y="28376"/>
                    <a:pt x="32026" y="29025"/>
                    <a:pt x="31577" y="29634"/>
                  </a:cubicBezTo>
                  <a:cubicBezTo>
                    <a:pt x="31004" y="27838"/>
                    <a:pt x="30449" y="26032"/>
                    <a:pt x="29896" y="24226"/>
                  </a:cubicBezTo>
                  <a:cubicBezTo>
                    <a:pt x="29879" y="24173"/>
                    <a:pt x="29833" y="24148"/>
                    <a:pt x="29784" y="24148"/>
                  </a:cubicBezTo>
                  <a:cubicBezTo>
                    <a:pt x="29727" y="24148"/>
                    <a:pt x="29668" y="24183"/>
                    <a:pt x="29657" y="24245"/>
                  </a:cubicBezTo>
                  <a:cubicBezTo>
                    <a:pt x="29591" y="24608"/>
                    <a:pt x="29479" y="24935"/>
                    <a:pt x="29318" y="25250"/>
                  </a:cubicBezTo>
                  <a:cubicBezTo>
                    <a:pt x="28865" y="23626"/>
                    <a:pt x="28169" y="22120"/>
                    <a:pt x="27227" y="20717"/>
                  </a:cubicBezTo>
                  <a:cubicBezTo>
                    <a:pt x="27201" y="20679"/>
                    <a:pt x="27165" y="20663"/>
                    <a:pt x="27129" y="20663"/>
                  </a:cubicBezTo>
                  <a:cubicBezTo>
                    <a:pt x="27072" y="20663"/>
                    <a:pt x="27014" y="20704"/>
                    <a:pt x="26996" y="20765"/>
                  </a:cubicBezTo>
                  <a:cubicBezTo>
                    <a:pt x="26910" y="21067"/>
                    <a:pt x="26823" y="21367"/>
                    <a:pt x="26736" y="21671"/>
                  </a:cubicBezTo>
                  <a:cubicBezTo>
                    <a:pt x="26254" y="20660"/>
                    <a:pt x="25653" y="19735"/>
                    <a:pt x="24913" y="18885"/>
                  </a:cubicBezTo>
                  <a:cubicBezTo>
                    <a:pt x="24883" y="18850"/>
                    <a:pt x="24842" y="18833"/>
                    <a:pt x="24803" y="18833"/>
                  </a:cubicBezTo>
                  <a:cubicBezTo>
                    <a:pt x="24736" y="18833"/>
                    <a:pt x="24675" y="18882"/>
                    <a:pt x="24677" y="18967"/>
                  </a:cubicBezTo>
                  <a:cubicBezTo>
                    <a:pt x="24700" y="19206"/>
                    <a:pt x="24687" y="19439"/>
                    <a:pt x="24635" y="19666"/>
                  </a:cubicBezTo>
                  <a:cubicBezTo>
                    <a:pt x="24056" y="19036"/>
                    <a:pt x="23397" y="18548"/>
                    <a:pt x="22613" y="18177"/>
                  </a:cubicBezTo>
                  <a:cubicBezTo>
                    <a:pt x="22601" y="18171"/>
                    <a:pt x="22589" y="18168"/>
                    <a:pt x="22578" y="18166"/>
                  </a:cubicBezTo>
                  <a:lnTo>
                    <a:pt x="22578" y="18166"/>
                  </a:lnTo>
                  <a:cubicBezTo>
                    <a:pt x="22632" y="18169"/>
                    <a:pt x="22685" y="18171"/>
                    <a:pt x="22738" y="18171"/>
                  </a:cubicBezTo>
                  <a:cubicBezTo>
                    <a:pt x="24162" y="18171"/>
                    <a:pt x="25592" y="16987"/>
                    <a:pt x="25882" y="15479"/>
                  </a:cubicBezTo>
                  <a:cubicBezTo>
                    <a:pt x="25879" y="15452"/>
                    <a:pt x="25872" y="15426"/>
                    <a:pt x="25868" y="15400"/>
                  </a:cubicBezTo>
                  <a:cubicBezTo>
                    <a:pt x="25765" y="14603"/>
                    <a:pt x="25950" y="13926"/>
                    <a:pt x="25395" y="13254"/>
                  </a:cubicBezTo>
                  <a:cubicBezTo>
                    <a:pt x="25300" y="13139"/>
                    <a:pt x="25242" y="13024"/>
                    <a:pt x="25210" y="12909"/>
                  </a:cubicBezTo>
                  <a:cubicBezTo>
                    <a:pt x="24892" y="12483"/>
                    <a:pt x="24491" y="12111"/>
                    <a:pt x="24053" y="11843"/>
                  </a:cubicBezTo>
                  <a:lnTo>
                    <a:pt x="24053" y="11843"/>
                  </a:lnTo>
                  <a:cubicBezTo>
                    <a:pt x="24518" y="11925"/>
                    <a:pt x="24977" y="12028"/>
                    <a:pt x="25429" y="12155"/>
                  </a:cubicBezTo>
                  <a:cubicBezTo>
                    <a:pt x="25512" y="12071"/>
                    <a:pt x="25611" y="12000"/>
                    <a:pt x="25718" y="11946"/>
                  </a:cubicBezTo>
                  <a:cubicBezTo>
                    <a:pt x="25118" y="11795"/>
                    <a:pt x="24505" y="11696"/>
                    <a:pt x="23884" y="11664"/>
                  </a:cubicBezTo>
                  <a:cubicBezTo>
                    <a:pt x="23882" y="11664"/>
                    <a:pt x="23880" y="11664"/>
                    <a:pt x="23878" y="11664"/>
                  </a:cubicBezTo>
                  <a:cubicBezTo>
                    <a:pt x="23847" y="11664"/>
                    <a:pt x="23830" y="11686"/>
                    <a:pt x="23821" y="11711"/>
                  </a:cubicBezTo>
                  <a:cubicBezTo>
                    <a:pt x="23409" y="11498"/>
                    <a:pt x="22972" y="11376"/>
                    <a:pt x="22543" y="11376"/>
                  </a:cubicBezTo>
                  <a:cubicBezTo>
                    <a:pt x="21892" y="11376"/>
                    <a:pt x="21260" y="11658"/>
                    <a:pt x="20767" y="12339"/>
                  </a:cubicBezTo>
                  <a:cubicBezTo>
                    <a:pt x="20715" y="12287"/>
                    <a:pt x="20661" y="12237"/>
                    <a:pt x="20607" y="12189"/>
                  </a:cubicBezTo>
                  <a:cubicBezTo>
                    <a:pt x="20609" y="12186"/>
                    <a:pt x="20613" y="12182"/>
                    <a:pt x="20614" y="12179"/>
                  </a:cubicBezTo>
                  <a:cubicBezTo>
                    <a:pt x="21223" y="11016"/>
                    <a:pt x="22019" y="9980"/>
                    <a:pt x="22952" y="9116"/>
                  </a:cubicBezTo>
                  <a:cubicBezTo>
                    <a:pt x="23041" y="8873"/>
                    <a:pt x="23148" y="8643"/>
                    <a:pt x="23274" y="8420"/>
                  </a:cubicBezTo>
                  <a:lnTo>
                    <a:pt x="23274" y="8420"/>
                  </a:lnTo>
                  <a:cubicBezTo>
                    <a:pt x="23072" y="8583"/>
                    <a:pt x="22877" y="8753"/>
                    <a:pt x="22688" y="8932"/>
                  </a:cubicBezTo>
                  <a:cubicBezTo>
                    <a:pt x="22461" y="8842"/>
                    <a:pt x="22231" y="8750"/>
                    <a:pt x="22003" y="8658"/>
                  </a:cubicBezTo>
                  <a:lnTo>
                    <a:pt x="23804" y="7503"/>
                  </a:lnTo>
                  <a:cubicBezTo>
                    <a:pt x="23901" y="7443"/>
                    <a:pt x="23874" y="7306"/>
                    <a:pt x="23784" y="7255"/>
                  </a:cubicBezTo>
                  <a:cubicBezTo>
                    <a:pt x="23537" y="7114"/>
                    <a:pt x="23287" y="6970"/>
                    <a:pt x="23040" y="6828"/>
                  </a:cubicBezTo>
                  <a:cubicBezTo>
                    <a:pt x="24701" y="5891"/>
                    <a:pt x="26387" y="4996"/>
                    <a:pt x="28104" y="4157"/>
                  </a:cubicBezTo>
                  <a:cubicBezTo>
                    <a:pt x="28221" y="4101"/>
                    <a:pt x="28238" y="3948"/>
                    <a:pt x="28118" y="3882"/>
                  </a:cubicBezTo>
                  <a:cubicBezTo>
                    <a:pt x="27844" y="3729"/>
                    <a:pt x="27587" y="3618"/>
                    <a:pt x="27311" y="3529"/>
                  </a:cubicBezTo>
                  <a:cubicBezTo>
                    <a:pt x="28885" y="3046"/>
                    <a:pt x="30456" y="2565"/>
                    <a:pt x="32030" y="2080"/>
                  </a:cubicBezTo>
                  <a:cubicBezTo>
                    <a:pt x="32186" y="2038"/>
                    <a:pt x="32162" y="1855"/>
                    <a:pt x="32051" y="1783"/>
                  </a:cubicBezTo>
                  <a:cubicBezTo>
                    <a:pt x="30906" y="1047"/>
                    <a:pt x="29657" y="429"/>
                    <a:pt x="2835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3"/>
            <p:cNvSpPr/>
            <p:nvPr/>
          </p:nvSpPr>
          <p:spPr>
            <a:xfrm>
              <a:off x="1019838" y="1995750"/>
              <a:ext cx="637796" cy="212857"/>
            </a:xfrm>
            <a:custGeom>
              <a:avLst/>
              <a:gdLst/>
              <a:ahLst/>
              <a:cxnLst/>
              <a:rect l="l" t="t" r="r" b="b"/>
              <a:pathLst>
                <a:path w="11524" h="3846" extrusionOk="0">
                  <a:moveTo>
                    <a:pt x="9934" y="1"/>
                  </a:moveTo>
                  <a:cubicBezTo>
                    <a:pt x="10220" y="306"/>
                    <a:pt x="10487" y="630"/>
                    <a:pt x="10702" y="987"/>
                  </a:cubicBezTo>
                  <a:cubicBezTo>
                    <a:pt x="10805" y="1157"/>
                    <a:pt x="11110" y="1589"/>
                    <a:pt x="11089" y="1809"/>
                  </a:cubicBezTo>
                  <a:cubicBezTo>
                    <a:pt x="11064" y="2058"/>
                    <a:pt x="10990" y="2130"/>
                    <a:pt x="10872" y="2130"/>
                  </a:cubicBezTo>
                  <a:cubicBezTo>
                    <a:pt x="10760" y="2130"/>
                    <a:pt x="10606" y="2064"/>
                    <a:pt x="10416" y="2025"/>
                  </a:cubicBezTo>
                  <a:cubicBezTo>
                    <a:pt x="9178" y="1763"/>
                    <a:pt x="7940" y="1498"/>
                    <a:pt x="6703" y="1234"/>
                  </a:cubicBezTo>
                  <a:cubicBezTo>
                    <a:pt x="6692" y="1232"/>
                    <a:pt x="6681" y="1231"/>
                    <a:pt x="6670" y="1231"/>
                  </a:cubicBezTo>
                  <a:cubicBezTo>
                    <a:pt x="6545" y="1231"/>
                    <a:pt x="6489" y="1397"/>
                    <a:pt x="6581" y="1486"/>
                  </a:cubicBezTo>
                  <a:cubicBezTo>
                    <a:pt x="7171" y="2067"/>
                    <a:pt x="7758" y="2645"/>
                    <a:pt x="8348" y="3225"/>
                  </a:cubicBezTo>
                  <a:cubicBezTo>
                    <a:pt x="6750" y="2833"/>
                    <a:pt x="5152" y="2442"/>
                    <a:pt x="3555" y="2053"/>
                  </a:cubicBezTo>
                  <a:cubicBezTo>
                    <a:pt x="3543" y="2050"/>
                    <a:pt x="3531" y="2049"/>
                    <a:pt x="3519" y="2049"/>
                  </a:cubicBezTo>
                  <a:cubicBezTo>
                    <a:pt x="3422" y="2049"/>
                    <a:pt x="3370" y="2155"/>
                    <a:pt x="3390" y="2244"/>
                  </a:cubicBezTo>
                  <a:cubicBezTo>
                    <a:pt x="3458" y="2550"/>
                    <a:pt x="3552" y="2789"/>
                    <a:pt x="3693" y="3013"/>
                  </a:cubicBezTo>
                  <a:cubicBezTo>
                    <a:pt x="2750" y="2682"/>
                    <a:pt x="1783" y="2504"/>
                    <a:pt x="768" y="2478"/>
                  </a:cubicBezTo>
                  <a:cubicBezTo>
                    <a:pt x="767" y="2478"/>
                    <a:pt x="766" y="2478"/>
                    <a:pt x="765" y="2478"/>
                  </a:cubicBezTo>
                  <a:cubicBezTo>
                    <a:pt x="660" y="2478"/>
                    <a:pt x="594" y="2626"/>
                    <a:pt x="658" y="2704"/>
                  </a:cubicBezTo>
                  <a:cubicBezTo>
                    <a:pt x="884" y="2988"/>
                    <a:pt x="1122" y="3242"/>
                    <a:pt x="1378" y="3486"/>
                  </a:cubicBezTo>
                  <a:lnTo>
                    <a:pt x="1289" y="3472"/>
                  </a:lnTo>
                  <a:cubicBezTo>
                    <a:pt x="1282" y="3471"/>
                    <a:pt x="1275" y="3470"/>
                    <a:pt x="1268" y="3470"/>
                  </a:cubicBezTo>
                  <a:cubicBezTo>
                    <a:pt x="1250" y="3470"/>
                    <a:pt x="1234" y="3474"/>
                    <a:pt x="1220" y="3478"/>
                  </a:cubicBezTo>
                  <a:cubicBezTo>
                    <a:pt x="826" y="3256"/>
                    <a:pt x="417" y="3061"/>
                    <a:pt x="0" y="2889"/>
                  </a:cubicBezTo>
                  <a:lnTo>
                    <a:pt x="0" y="2889"/>
                  </a:lnTo>
                  <a:cubicBezTo>
                    <a:pt x="182" y="3097"/>
                    <a:pt x="369" y="3303"/>
                    <a:pt x="559" y="3508"/>
                  </a:cubicBezTo>
                  <a:cubicBezTo>
                    <a:pt x="693" y="3574"/>
                    <a:pt x="827" y="3644"/>
                    <a:pt x="959" y="3718"/>
                  </a:cubicBezTo>
                  <a:cubicBezTo>
                    <a:pt x="1008" y="3709"/>
                    <a:pt x="1059" y="3704"/>
                    <a:pt x="1112" y="3704"/>
                  </a:cubicBezTo>
                  <a:cubicBezTo>
                    <a:pt x="1170" y="3704"/>
                    <a:pt x="1230" y="3710"/>
                    <a:pt x="1292" y="3721"/>
                  </a:cubicBezTo>
                  <a:cubicBezTo>
                    <a:pt x="1474" y="3753"/>
                    <a:pt x="1652" y="3797"/>
                    <a:pt x="1827" y="3845"/>
                  </a:cubicBezTo>
                  <a:lnTo>
                    <a:pt x="1826" y="3845"/>
                  </a:lnTo>
                  <a:cubicBezTo>
                    <a:pt x="1829" y="3845"/>
                    <a:pt x="1832" y="3845"/>
                    <a:pt x="1835" y="3845"/>
                  </a:cubicBezTo>
                  <a:cubicBezTo>
                    <a:pt x="1960" y="3845"/>
                    <a:pt x="2043" y="3683"/>
                    <a:pt x="1934" y="3592"/>
                  </a:cubicBezTo>
                  <a:cubicBezTo>
                    <a:pt x="1632" y="3342"/>
                    <a:pt x="1360" y="3074"/>
                    <a:pt x="1101" y="2782"/>
                  </a:cubicBezTo>
                  <a:lnTo>
                    <a:pt x="1101" y="2782"/>
                  </a:lnTo>
                  <a:cubicBezTo>
                    <a:pt x="2131" y="2840"/>
                    <a:pt x="3100" y="3063"/>
                    <a:pt x="4066" y="3461"/>
                  </a:cubicBezTo>
                  <a:cubicBezTo>
                    <a:pt x="4089" y="3471"/>
                    <a:pt x="4110" y="3475"/>
                    <a:pt x="4130" y="3475"/>
                  </a:cubicBezTo>
                  <a:cubicBezTo>
                    <a:pt x="4249" y="3475"/>
                    <a:pt x="4318" y="3324"/>
                    <a:pt x="4223" y="3224"/>
                  </a:cubicBezTo>
                  <a:cubicBezTo>
                    <a:pt x="3963" y="2984"/>
                    <a:pt x="3795" y="2704"/>
                    <a:pt x="3710" y="2388"/>
                  </a:cubicBezTo>
                  <a:lnTo>
                    <a:pt x="3710" y="2388"/>
                  </a:lnTo>
                  <a:cubicBezTo>
                    <a:pt x="5405" y="2804"/>
                    <a:pt x="7102" y="3220"/>
                    <a:pt x="8796" y="3635"/>
                  </a:cubicBezTo>
                  <a:cubicBezTo>
                    <a:pt x="8808" y="3637"/>
                    <a:pt x="8820" y="3639"/>
                    <a:pt x="8831" y="3639"/>
                  </a:cubicBezTo>
                  <a:cubicBezTo>
                    <a:pt x="8956" y="3639"/>
                    <a:pt x="9007" y="3470"/>
                    <a:pt x="8917" y="3382"/>
                  </a:cubicBezTo>
                  <a:cubicBezTo>
                    <a:pt x="8321" y="2795"/>
                    <a:pt x="7724" y="2209"/>
                    <a:pt x="7128" y="1624"/>
                  </a:cubicBezTo>
                  <a:lnTo>
                    <a:pt x="7128" y="1624"/>
                  </a:lnTo>
                  <a:cubicBezTo>
                    <a:pt x="8532" y="1922"/>
                    <a:pt x="9932" y="2219"/>
                    <a:pt x="11336" y="2519"/>
                  </a:cubicBezTo>
                  <a:cubicBezTo>
                    <a:pt x="11343" y="2521"/>
                    <a:pt x="11352" y="2522"/>
                    <a:pt x="11360" y="2522"/>
                  </a:cubicBezTo>
                  <a:cubicBezTo>
                    <a:pt x="11439" y="2522"/>
                    <a:pt x="11523" y="2450"/>
                    <a:pt x="11506" y="2365"/>
                  </a:cubicBezTo>
                  <a:cubicBezTo>
                    <a:pt x="11367" y="1568"/>
                    <a:pt x="11042" y="853"/>
                    <a:pt x="10589" y="218"/>
                  </a:cubicBezTo>
                  <a:cubicBezTo>
                    <a:pt x="10370" y="136"/>
                    <a:pt x="10151" y="64"/>
                    <a:pt x="99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3"/>
            <p:cNvSpPr/>
            <p:nvPr/>
          </p:nvSpPr>
          <p:spPr>
            <a:xfrm>
              <a:off x="657543" y="1972338"/>
              <a:ext cx="977171" cy="216067"/>
            </a:xfrm>
            <a:custGeom>
              <a:avLst/>
              <a:gdLst/>
              <a:ahLst/>
              <a:cxnLst/>
              <a:rect l="l" t="t" r="r" b="b"/>
              <a:pathLst>
                <a:path w="17656" h="3904" extrusionOk="0">
                  <a:moveTo>
                    <a:pt x="2346" y="0"/>
                  </a:moveTo>
                  <a:lnTo>
                    <a:pt x="2346" y="0"/>
                  </a:lnTo>
                  <a:cubicBezTo>
                    <a:pt x="1413" y="865"/>
                    <a:pt x="616" y="1900"/>
                    <a:pt x="8" y="3064"/>
                  </a:cubicBezTo>
                  <a:cubicBezTo>
                    <a:pt x="7" y="3068"/>
                    <a:pt x="2" y="3071"/>
                    <a:pt x="1" y="3075"/>
                  </a:cubicBezTo>
                  <a:cubicBezTo>
                    <a:pt x="53" y="3124"/>
                    <a:pt x="108" y="3171"/>
                    <a:pt x="159" y="3225"/>
                  </a:cubicBezTo>
                  <a:cubicBezTo>
                    <a:pt x="653" y="2544"/>
                    <a:pt x="1285" y="2261"/>
                    <a:pt x="1936" y="2261"/>
                  </a:cubicBezTo>
                  <a:cubicBezTo>
                    <a:pt x="2365" y="2261"/>
                    <a:pt x="2803" y="2384"/>
                    <a:pt x="3214" y="2596"/>
                  </a:cubicBezTo>
                  <a:cubicBezTo>
                    <a:pt x="3222" y="2570"/>
                    <a:pt x="3241" y="2548"/>
                    <a:pt x="3275" y="2548"/>
                  </a:cubicBezTo>
                  <a:cubicBezTo>
                    <a:pt x="3276" y="2548"/>
                    <a:pt x="3277" y="2548"/>
                    <a:pt x="3278" y="2548"/>
                  </a:cubicBezTo>
                  <a:cubicBezTo>
                    <a:pt x="3899" y="2584"/>
                    <a:pt x="4512" y="2681"/>
                    <a:pt x="5112" y="2831"/>
                  </a:cubicBezTo>
                  <a:cubicBezTo>
                    <a:pt x="5260" y="2757"/>
                    <a:pt x="5427" y="2714"/>
                    <a:pt x="5596" y="2714"/>
                  </a:cubicBezTo>
                  <a:cubicBezTo>
                    <a:pt x="5859" y="2714"/>
                    <a:pt x="6126" y="2817"/>
                    <a:pt x="6339" y="3064"/>
                  </a:cubicBezTo>
                  <a:cubicBezTo>
                    <a:pt x="6409" y="3146"/>
                    <a:pt x="6480" y="3226"/>
                    <a:pt x="6552" y="3308"/>
                  </a:cubicBezTo>
                  <a:cubicBezTo>
                    <a:pt x="6968" y="3479"/>
                    <a:pt x="7376" y="3672"/>
                    <a:pt x="7772" y="3895"/>
                  </a:cubicBezTo>
                  <a:cubicBezTo>
                    <a:pt x="7785" y="3891"/>
                    <a:pt x="7802" y="3888"/>
                    <a:pt x="7820" y="3888"/>
                  </a:cubicBezTo>
                  <a:cubicBezTo>
                    <a:pt x="7826" y="3888"/>
                    <a:pt x="7833" y="3889"/>
                    <a:pt x="7839" y="3890"/>
                  </a:cubicBezTo>
                  <a:lnTo>
                    <a:pt x="7930" y="3904"/>
                  </a:lnTo>
                  <a:cubicBezTo>
                    <a:pt x="7673" y="3661"/>
                    <a:pt x="7436" y="3407"/>
                    <a:pt x="7210" y="3122"/>
                  </a:cubicBezTo>
                  <a:cubicBezTo>
                    <a:pt x="7145" y="3042"/>
                    <a:pt x="7208" y="2896"/>
                    <a:pt x="7317" y="2896"/>
                  </a:cubicBezTo>
                  <a:cubicBezTo>
                    <a:pt x="7318" y="2896"/>
                    <a:pt x="7319" y="2896"/>
                    <a:pt x="7320" y="2896"/>
                  </a:cubicBezTo>
                  <a:cubicBezTo>
                    <a:pt x="8333" y="2921"/>
                    <a:pt x="9301" y="3099"/>
                    <a:pt x="10245" y="3431"/>
                  </a:cubicBezTo>
                  <a:cubicBezTo>
                    <a:pt x="10104" y="3206"/>
                    <a:pt x="10006" y="2969"/>
                    <a:pt x="9941" y="2661"/>
                  </a:cubicBezTo>
                  <a:cubicBezTo>
                    <a:pt x="9922" y="2572"/>
                    <a:pt x="9973" y="2466"/>
                    <a:pt x="10071" y="2466"/>
                  </a:cubicBezTo>
                  <a:cubicBezTo>
                    <a:pt x="10082" y="2466"/>
                    <a:pt x="10093" y="2468"/>
                    <a:pt x="10105" y="2471"/>
                  </a:cubicBezTo>
                  <a:cubicBezTo>
                    <a:pt x="11703" y="2860"/>
                    <a:pt x="13302" y="3253"/>
                    <a:pt x="14898" y="3643"/>
                  </a:cubicBezTo>
                  <a:cubicBezTo>
                    <a:pt x="14310" y="3062"/>
                    <a:pt x="13722" y="2485"/>
                    <a:pt x="13132" y="1905"/>
                  </a:cubicBezTo>
                  <a:cubicBezTo>
                    <a:pt x="13041" y="1814"/>
                    <a:pt x="13095" y="1649"/>
                    <a:pt x="13222" y="1649"/>
                  </a:cubicBezTo>
                  <a:cubicBezTo>
                    <a:pt x="13232" y="1649"/>
                    <a:pt x="13243" y="1650"/>
                    <a:pt x="13254" y="1652"/>
                  </a:cubicBezTo>
                  <a:cubicBezTo>
                    <a:pt x="14492" y="1916"/>
                    <a:pt x="15730" y="2180"/>
                    <a:pt x="16967" y="2442"/>
                  </a:cubicBezTo>
                  <a:cubicBezTo>
                    <a:pt x="17156" y="2482"/>
                    <a:pt x="17310" y="2548"/>
                    <a:pt x="17423" y="2548"/>
                  </a:cubicBezTo>
                  <a:cubicBezTo>
                    <a:pt x="17541" y="2548"/>
                    <a:pt x="17616" y="2476"/>
                    <a:pt x="17640" y="2226"/>
                  </a:cubicBezTo>
                  <a:cubicBezTo>
                    <a:pt x="17656" y="2010"/>
                    <a:pt x="17352" y="1578"/>
                    <a:pt x="17248" y="1409"/>
                  </a:cubicBezTo>
                  <a:cubicBezTo>
                    <a:pt x="17033" y="1052"/>
                    <a:pt x="16766" y="727"/>
                    <a:pt x="16480" y="422"/>
                  </a:cubicBezTo>
                  <a:cubicBezTo>
                    <a:pt x="15521" y="141"/>
                    <a:pt x="14561" y="21"/>
                    <a:pt x="13592" y="21"/>
                  </a:cubicBezTo>
                  <a:cubicBezTo>
                    <a:pt x="12449" y="21"/>
                    <a:pt x="11294" y="188"/>
                    <a:pt x="10118" y="456"/>
                  </a:cubicBezTo>
                  <a:cubicBezTo>
                    <a:pt x="8013" y="934"/>
                    <a:pt x="5941" y="1489"/>
                    <a:pt x="3777" y="1489"/>
                  </a:cubicBezTo>
                  <a:cubicBezTo>
                    <a:pt x="3595" y="1489"/>
                    <a:pt x="3413" y="1485"/>
                    <a:pt x="3230" y="1477"/>
                  </a:cubicBezTo>
                  <a:cubicBezTo>
                    <a:pt x="2669" y="1453"/>
                    <a:pt x="2058" y="1012"/>
                    <a:pt x="2233" y="359"/>
                  </a:cubicBezTo>
                  <a:cubicBezTo>
                    <a:pt x="2265" y="237"/>
                    <a:pt x="2304" y="117"/>
                    <a:pt x="234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3"/>
            <p:cNvSpPr/>
            <p:nvPr/>
          </p:nvSpPr>
          <p:spPr>
            <a:xfrm>
              <a:off x="762811" y="2324562"/>
              <a:ext cx="565681" cy="783464"/>
            </a:xfrm>
            <a:custGeom>
              <a:avLst/>
              <a:gdLst/>
              <a:ahLst/>
              <a:cxnLst/>
              <a:rect l="l" t="t" r="r" b="b"/>
              <a:pathLst>
                <a:path w="10221" h="14156" extrusionOk="0">
                  <a:moveTo>
                    <a:pt x="3372" y="0"/>
                  </a:moveTo>
                  <a:cubicBezTo>
                    <a:pt x="3084" y="1509"/>
                    <a:pt x="1654" y="2693"/>
                    <a:pt x="229" y="2693"/>
                  </a:cubicBezTo>
                  <a:cubicBezTo>
                    <a:pt x="154" y="2693"/>
                    <a:pt x="78" y="2690"/>
                    <a:pt x="3" y="2683"/>
                  </a:cubicBezTo>
                  <a:cubicBezTo>
                    <a:pt x="1" y="2686"/>
                    <a:pt x="1" y="2691"/>
                    <a:pt x="1" y="2694"/>
                  </a:cubicBezTo>
                  <a:cubicBezTo>
                    <a:pt x="15" y="2690"/>
                    <a:pt x="30" y="2687"/>
                    <a:pt x="46" y="2687"/>
                  </a:cubicBezTo>
                  <a:cubicBezTo>
                    <a:pt x="64" y="2687"/>
                    <a:pt x="83" y="2690"/>
                    <a:pt x="104" y="2698"/>
                  </a:cubicBezTo>
                  <a:cubicBezTo>
                    <a:pt x="886" y="3068"/>
                    <a:pt x="1545" y="3557"/>
                    <a:pt x="2124" y="4188"/>
                  </a:cubicBezTo>
                  <a:cubicBezTo>
                    <a:pt x="2175" y="3962"/>
                    <a:pt x="2187" y="3729"/>
                    <a:pt x="2166" y="3489"/>
                  </a:cubicBezTo>
                  <a:cubicBezTo>
                    <a:pt x="2163" y="3403"/>
                    <a:pt x="2225" y="3354"/>
                    <a:pt x="2292" y="3354"/>
                  </a:cubicBezTo>
                  <a:cubicBezTo>
                    <a:pt x="2332" y="3354"/>
                    <a:pt x="2373" y="3370"/>
                    <a:pt x="2404" y="3406"/>
                  </a:cubicBezTo>
                  <a:cubicBezTo>
                    <a:pt x="3145" y="4256"/>
                    <a:pt x="3745" y="5179"/>
                    <a:pt x="4226" y="6193"/>
                  </a:cubicBezTo>
                  <a:cubicBezTo>
                    <a:pt x="4312" y="5891"/>
                    <a:pt x="4398" y="5588"/>
                    <a:pt x="4486" y="5285"/>
                  </a:cubicBezTo>
                  <a:cubicBezTo>
                    <a:pt x="4503" y="5224"/>
                    <a:pt x="4561" y="5183"/>
                    <a:pt x="4618" y="5183"/>
                  </a:cubicBezTo>
                  <a:cubicBezTo>
                    <a:pt x="4654" y="5183"/>
                    <a:pt x="4690" y="5200"/>
                    <a:pt x="4716" y="5237"/>
                  </a:cubicBezTo>
                  <a:cubicBezTo>
                    <a:pt x="5659" y="6643"/>
                    <a:pt x="6354" y="8148"/>
                    <a:pt x="6808" y="9772"/>
                  </a:cubicBezTo>
                  <a:cubicBezTo>
                    <a:pt x="6968" y="9455"/>
                    <a:pt x="7079" y="9129"/>
                    <a:pt x="7147" y="8765"/>
                  </a:cubicBezTo>
                  <a:cubicBezTo>
                    <a:pt x="7159" y="8703"/>
                    <a:pt x="7216" y="8668"/>
                    <a:pt x="7273" y="8668"/>
                  </a:cubicBezTo>
                  <a:cubicBezTo>
                    <a:pt x="7321" y="8668"/>
                    <a:pt x="7368" y="8693"/>
                    <a:pt x="7384" y="8748"/>
                  </a:cubicBezTo>
                  <a:cubicBezTo>
                    <a:pt x="7941" y="10552"/>
                    <a:pt x="8496" y="12358"/>
                    <a:pt x="9067" y="14155"/>
                  </a:cubicBezTo>
                  <a:cubicBezTo>
                    <a:pt x="9515" y="13546"/>
                    <a:pt x="9900" y="12895"/>
                    <a:pt x="10221" y="12217"/>
                  </a:cubicBezTo>
                  <a:cubicBezTo>
                    <a:pt x="10208" y="12173"/>
                    <a:pt x="10194" y="12128"/>
                    <a:pt x="10184" y="12079"/>
                  </a:cubicBezTo>
                  <a:cubicBezTo>
                    <a:pt x="9608" y="9234"/>
                    <a:pt x="9156" y="5961"/>
                    <a:pt x="6958" y="3842"/>
                  </a:cubicBezTo>
                  <a:cubicBezTo>
                    <a:pt x="6086" y="3002"/>
                    <a:pt x="4963" y="2482"/>
                    <a:pt x="4147" y="1575"/>
                  </a:cubicBezTo>
                  <a:cubicBezTo>
                    <a:pt x="3718" y="1096"/>
                    <a:pt x="3467" y="625"/>
                    <a:pt x="337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3"/>
            <p:cNvSpPr/>
            <p:nvPr/>
          </p:nvSpPr>
          <p:spPr>
            <a:xfrm>
              <a:off x="848044" y="2123434"/>
              <a:ext cx="76155" cy="59053"/>
            </a:xfrm>
            <a:custGeom>
              <a:avLst/>
              <a:gdLst/>
              <a:ahLst/>
              <a:cxnLst/>
              <a:rect l="l" t="t" r="r" b="b"/>
              <a:pathLst>
                <a:path w="1376" h="1067" extrusionOk="0">
                  <a:moveTo>
                    <a:pt x="1" y="0"/>
                  </a:moveTo>
                  <a:lnTo>
                    <a:pt x="1" y="0"/>
                  </a:lnTo>
                  <a:cubicBezTo>
                    <a:pt x="443" y="269"/>
                    <a:pt x="841" y="639"/>
                    <a:pt x="1159" y="1066"/>
                  </a:cubicBezTo>
                  <a:cubicBezTo>
                    <a:pt x="1080" y="783"/>
                    <a:pt x="1183" y="512"/>
                    <a:pt x="1376" y="312"/>
                  </a:cubicBezTo>
                  <a:cubicBezTo>
                    <a:pt x="926" y="185"/>
                    <a:pt x="465" y="81"/>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3"/>
            <p:cNvSpPr/>
            <p:nvPr/>
          </p:nvSpPr>
          <p:spPr>
            <a:xfrm>
              <a:off x="465658" y="1477377"/>
              <a:ext cx="799846" cy="658273"/>
            </a:xfrm>
            <a:custGeom>
              <a:avLst/>
              <a:gdLst/>
              <a:ahLst/>
              <a:cxnLst/>
              <a:rect l="l" t="t" r="r" b="b"/>
              <a:pathLst>
                <a:path w="14452" h="11894" extrusionOk="0">
                  <a:moveTo>
                    <a:pt x="10711" y="1"/>
                  </a:moveTo>
                  <a:cubicBezTo>
                    <a:pt x="7394" y="1201"/>
                    <a:pt x="4441" y="3380"/>
                    <a:pt x="2888" y="6639"/>
                  </a:cubicBezTo>
                  <a:cubicBezTo>
                    <a:pt x="2389" y="7684"/>
                    <a:pt x="1860" y="9029"/>
                    <a:pt x="728" y="9542"/>
                  </a:cubicBezTo>
                  <a:cubicBezTo>
                    <a:pt x="477" y="9656"/>
                    <a:pt x="243" y="9706"/>
                    <a:pt x="27" y="9706"/>
                  </a:cubicBezTo>
                  <a:cubicBezTo>
                    <a:pt x="18" y="9706"/>
                    <a:pt x="9" y="9706"/>
                    <a:pt x="0" y="9705"/>
                  </a:cubicBezTo>
                  <a:lnTo>
                    <a:pt x="0" y="9705"/>
                  </a:lnTo>
                  <a:cubicBezTo>
                    <a:pt x="24" y="9753"/>
                    <a:pt x="46" y="9801"/>
                    <a:pt x="72" y="9848"/>
                  </a:cubicBezTo>
                  <a:cubicBezTo>
                    <a:pt x="552" y="10221"/>
                    <a:pt x="1004" y="10624"/>
                    <a:pt x="1422" y="11058"/>
                  </a:cubicBezTo>
                  <a:cubicBezTo>
                    <a:pt x="1436" y="11069"/>
                    <a:pt x="1443" y="11089"/>
                    <a:pt x="1448" y="11105"/>
                  </a:cubicBezTo>
                  <a:cubicBezTo>
                    <a:pt x="2129" y="11186"/>
                    <a:pt x="2790" y="11455"/>
                    <a:pt x="3327" y="11894"/>
                  </a:cubicBezTo>
                  <a:cubicBezTo>
                    <a:pt x="3810" y="10801"/>
                    <a:pt x="4498" y="9817"/>
                    <a:pt x="5331" y="8975"/>
                  </a:cubicBezTo>
                  <a:cubicBezTo>
                    <a:pt x="5052" y="8865"/>
                    <a:pt x="4774" y="8757"/>
                    <a:pt x="4494" y="8645"/>
                  </a:cubicBezTo>
                  <a:cubicBezTo>
                    <a:pt x="4395" y="8606"/>
                    <a:pt x="4391" y="8456"/>
                    <a:pt x="4476" y="8399"/>
                  </a:cubicBezTo>
                  <a:cubicBezTo>
                    <a:pt x="5084" y="8008"/>
                    <a:pt x="5697" y="7614"/>
                    <a:pt x="6306" y="7222"/>
                  </a:cubicBezTo>
                  <a:cubicBezTo>
                    <a:pt x="6050" y="7078"/>
                    <a:pt x="5793" y="6931"/>
                    <a:pt x="5538" y="6787"/>
                  </a:cubicBezTo>
                  <a:cubicBezTo>
                    <a:pt x="5450" y="6739"/>
                    <a:pt x="5416" y="6594"/>
                    <a:pt x="5516" y="6534"/>
                  </a:cubicBezTo>
                  <a:cubicBezTo>
                    <a:pt x="7175" y="5583"/>
                    <a:pt x="8867" y="4691"/>
                    <a:pt x="10582" y="3844"/>
                  </a:cubicBezTo>
                  <a:cubicBezTo>
                    <a:pt x="10266" y="3695"/>
                    <a:pt x="9944" y="3587"/>
                    <a:pt x="9595" y="3516"/>
                  </a:cubicBezTo>
                  <a:cubicBezTo>
                    <a:pt x="9453" y="3486"/>
                    <a:pt x="9426" y="3272"/>
                    <a:pt x="9573" y="3225"/>
                  </a:cubicBezTo>
                  <a:cubicBezTo>
                    <a:pt x="11198" y="2721"/>
                    <a:pt x="12824" y="2213"/>
                    <a:pt x="14452" y="1706"/>
                  </a:cubicBezTo>
                  <a:cubicBezTo>
                    <a:pt x="13287" y="992"/>
                    <a:pt x="12022" y="396"/>
                    <a:pt x="1071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3"/>
            <p:cNvSpPr/>
            <p:nvPr/>
          </p:nvSpPr>
          <p:spPr>
            <a:xfrm>
              <a:off x="673759" y="2118508"/>
              <a:ext cx="261616" cy="328749"/>
            </a:xfrm>
            <a:custGeom>
              <a:avLst/>
              <a:gdLst/>
              <a:ahLst/>
              <a:cxnLst/>
              <a:rect l="l" t="t" r="r" b="b"/>
              <a:pathLst>
                <a:path w="4727" h="5940" extrusionOk="0">
                  <a:moveTo>
                    <a:pt x="1728" y="0"/>
                  </a:moveTo>
                  <a:cubicBezTo>
                    <a:pt x="1133" y="0"/>
                    <a:pt x="529" y="222"/>
                    <a:pt x="0" y="735"/>
                  </a:cubicBezTo>
                  <a:cubicBezTo>
                    <a:pt x="10" y="742"/>
                    <a:pt x="17" y="750"/>
                    <a:pt x="24" y="760"/>
                  </a:cubicBezTo>
                  <a:cubicBezTo>
                    <a:pt x="47" y="769"/>
                    <a:pt x="68" y="781"/>
                    <a:pt x="88" y="802"/>
                  </a:cubicBezTo>
                  <a:cubicBezTo>
                    <a:pt x="123" y="838"/>
                    <a:pt x="153" y="876"/>
                    <a:pt x="186" y="913"/>
                  </a:cubicBezTo>
                  <a:cubicBezTo>
                    <a:pt x="314" y="503"/>
                    <a:pt x="772" y="172"/>
                    <a:pt x="1213" y="172"/>
                  </a:cubicBezTo>
                  <a:cubicBezTo>
                    <a:pt x="1243" y="172"/>
                    <a:pt x="1274" y="174"/>
                    <a:pt x="1305" y="177"/>
                  </a:cubicBezTo>
                  <a:cubicBezTo>
                    <a:pt x="2448" y="304"/>
                    <a:pt x="3542" y="944"/>
                    <a:pt x="3727" y="2161"/>
                  </a:cubicBezTo>
                  <a:cubicBezTo>
                    <a:pt x="3880" y="3156"/>
                    <a:pt x="3346" y="4075"/>
                    <a:pt x="2604" y="4692"/>
                  </a:cubicBezTo>
                  <a:cubicBezTo>
                    <a:pt x="2425" y="4840"/>
                    <a:pt x="2242" y="4903"/>
                    <a:pt x="2070" y="4903"/>
                  </a:cubicBezTo>
                  <a:cubicBezTo>
                    <a:pt x="1805" y="4903"/>
                    <a:pt x="1564" y="4755"/>
                    <a:pt x="1398" y="4537"/>
                  </a:cubicBezTo>
                  <a:cubicBezTo>
                    <a:pt x="1372" y="4534"/>
                    <a:pt x="1347" y="4531"/>
                    <a:pt x="1323" y="4525"/>
                  </a:cubicBezTo>
                  <a:cubicBezTo>
                    <a:pt x="1118" y="4487"/>
                    <a:pt x="956" y="4388"/>
                    <a:pt x="832" y="4254"/>
                  </a:cubicBezTo>
                  <a:cubicBezTo>
                    <a:pt x="690" y="4640"/>
                    <a:pt x="477" y="5005"/>
                    <a:pt x="195" y="5329"/>
                  </a:cubicBezTo>
                  <a:cubicBezTo>
                    <a:pt x="763" y="5743"/>
                    <a:pt x="1402" y="5939"/>
                    <a:pt x="2016" y="5939"/>
                  </a:cubicBezTo>
                  <a:cubicBezTo>
                    <a:pt x="3397" y="5939"/>
                    <a:pt x="4651" y="4949"/>
                    <a:pt x="4687" y="3231"/>
                  </a:cubicBezTo>
                  <a:cubicBezTo>
                    <a:pt x="4727" y="1468"/>
                    <a:pt x="3258" y="0"/>
                    <a:pt x="1728"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3"/>
            <p:cNvSpPr/>
            <p:nvPr/>
          </p:nvSpPr>
          <p:spPr>
            <a:xfrm>
              <a:off x="837805" y="4851005"/>
              <a:ext cx="191770" cy="529596"/>
            </a:xfrm>
            <a:custGeom>
              <a:avLst/>
              <a:gdLst/>
              <a:ahLst/>
              <a:cxnLst/>
              <a:rect l="l" t="t" r="r" b="b"/>
              <a:pathLst>
                <a:path w="3465" h="9569" extrusionOk="0">
                  <a:moveTo>
                    <a:pt x="2193" y="1"/>
                  </a:moveTo>
                  <a:cubicBezTo>
                    <a:pt x="1409" y="441"/>
                    <a:pt x="672" y="875"/>
                    <a:pt x="1" y="1417"/>
                  </a:cubicBezTo>
                  <a:cubicBezTo>
                    <a:pt x="42" y="1632"/>
                    <a:pt x="84" y="1846"/>
                    <a:pt x="122" y="2061"/>
                  </a:cubicBezTo>
                  <a:cubicBezTo>
                    <a:pt x="453" y="3861"/>
                    <a:pt x="852" y="6046"/>
                    <a:pt x="419" y="7935"/>
                  </a:cubicBezTo>
                  <a:cubicBezTo>
                    <a:pt x="1286" y="8384"/>
                    <a:pt x="2089" y="8938"/>
                    <a:pt x="2791" y="9569"/>
                  </a:cubicBezTo>
                  <a:cubicBezTo>
                    <a:pt x="3464" y="7368"/>
                    <a:pt x="2929" y="4653"/>
                    <a:pt x="2590" y="2491"/>
                  </a:cubicBezTo>
                  <a:cubicBezTo>
                    <a:pt x="2462" y="1663"/>
                    <a:pt x="2328" y="832"/>
                    <a:pt x="219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3"/>
            <p:cNvSpPr/>
            <p:nvPr/>
          </p:nvSpPr>
          <p:spPr>
            <a:xfrm>
              <a:off x="603802" y="5310656"/>
              <a:ext cx="381604" cy="257576"/>
            </a:xfrm>
            <a:custGeom>
              <a:avLst/>
              <a:gdLst/>
              <a:ahLst/>
              <a:cxnLst/>
              <a:rect l="l" t="t" r="r" b="b"/>
              <a:pathLst>
                <a:path w="6895" h="4654" extrusionOk="0">
                  <a:moveTo>
                    <a:pt x="4551" y="0"/>
                  </a:moveTo>
                  <a:cubicBezTo>
                    <a:pt x="4462" y="297"/>
                    <a:pt x="4355" y="583"/>
                    <a:pt x="4218" y="859"/>
                  </a:cubicBezTo>
                  <a:cubicBezTo>
                    <a:pt x="3525" y="2254"/>
                    <a:pt x="2324" y="2726"/>
                    <a:pt x="1020" y="2726"/>
                  </a:cubicBezTo>
                  <a:cubicBezTo>
                    <a:pt x="685" y="2726"/>
                    <a:pt x="343" y="2695"/>
                    <a:pt x="1" y="2640"/>
                  </a:cubicBezTo>
                  <a:lnTo>
                    <a:pt x="1" y="2640"/>
                  </a:lnTo>
                  <a:cubicBezTo>
                    <a:pt x="149" y="2933"/>
                    <a:pt x="321" y="3209"/>
                    <a:pt x="519" y="3468"/>
                  </a:cubicBezTo>
                  <a:cubicBezTo>
                    <a:pt x="1154" y="4288"/>
                    <a:pt x="2017" y="4653"/>
                    <a:pt x="2909" y="4653"/>
                  </a:cubicBezTo>
                  <a:cubicBezTo>
                    <a:pt x="3669" y="4653"/>
                    <a:pt x="4450" y="4388"/>
                    <a:pt x="5131" y="3912"/>
                  </a:cubicBezTo>
                  <a:cubicBezTo>
                    <a:pt x="6005" y="3300"/>
                    <a:pt x="6558" y="2516"/>
                    <a:pt x="6894" y="1634"/>
                  </a:cubicBezTo>
                  <a:lnTo>
                    <a:pt x="6894" y="1632"/>
                  </a:lnTo>
                  <a:cubicBezTo>
                    <a:pt x="6156" y="955"/>
                    <a:pt x="5373" y="418"/>
                    <a:pt x="455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3"/>
            <p:cNvSpPr/>
            <p:nvPr/>
          </p:nvSpPr>
          <p:spPr>
            <a:xfrm>
              <a:off x="757996" y="4424452"/>
              <a:ext cx="199463" cy="479620"/>
            </a:xfrm>
            <a:custGeom>
              <a:avLst/>
              <a:gdLst/>
              <a:ahLst/>
              <a:cxnLst/>
              <a:rect l="l" t="t" r="r" b="b"/>
              <a:pathLst>
                <a:path w="3604" h="8666" extrusionOk="0">
                  <a:moveTo>
                    <a:pt x="2358" y="1"/>
                  </a:moveTo>
                  <a:cubicBezTo>
                    <a:pt x="1422" y="379"/>
                    <a:pt x="651" y="890"/>
                    <a:pt x="0" y="1510"/>
                  </a:cubicBezTo>
                  <a:cubicBezTo>
                    <a:pt x="360" y="3923"/>
                    <a:pt x="891" y="6279"/>
                    <a:pt x="1357" y="8665"/>
                  </a:cubicBezTo>
                  <a:cubicBezTo>
                    <a:pt x="2051" y="8127"/>
                    <a:pt x="2817" y="7722"/>
                    <a:pt x="3603" y="7522"/>
                  </a:cubicBezTo>
                  <a:cubicBezTo>
                    <a:pt x="3198" y="5024"/>
                    <a:pt x="2774" y="2517"/>
                    <a:pt x="235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3"/>
            <p:cNvSpPr/>
            <p:nvPr/>
          </p:nvSpPr>
          <p:spPr>
            <a:xfrm>
              <a:off x="543586" y="2475546"/>
              <a:ext cx="35919" cy="12453"/>
            </a:xfrm>
            <a:custGeom>
              <a:avLst/>
              <a:gdLst/>
              <a:ahLst/>
              <a:cxnLst/>
              <a:rect l="l" t="t" r="r" b="b"/>
              <a:pathLst>
                <a:path w="649" h="225" extrusionOk="0">
                  <a:moveTo>
                    <a:pt x="648" y="0"/>
                  </a:moveTo>
                  <a:lnTo>
                    <a:pt x="648" y="0"/>
                  </a:lnTo>
                  <a:cubicBezTo>
                    <a:pt x="436" y="47"/>
                    <a:pt x="219" y="76"/>
                    <a:pt x="1" y="85"/>
                  </a:cubicBezTo>
                  <a:cubicBezTo>
                    <a:pt x="1" y="96"/>
                    <a:pt x="1" y="106"/>
                    <a:pt x="0" y="113"/>
                  </a:cubicBezTo>
                  <a:cubicBezTo>
                    <a:pt x="79" y="148"/>
                    <a:pt x="160" y="185"/>
                    <a:pt x="236" y="225"/>
                  </a:cubicBezTo>
                  <a:cubicBezTo>
                    <a:pt x="376" y="154"/>
                    <a:pt x="514" y="79"/>
                    <a:pt x="64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3"/>
            <p:cNvSpPr/>
            <p:nvPr/>
          </p:nvSpPr>
          <p:spPr>
            <a:xfrm>
              <a:off x="650127" y="2426399"/>
              <a:ext cx="100949" cy="217561"/>
            </a:xfrm>
            <a:custGeom>
              <a:avLst/>
              <a:gdLst/>
              <a:ahLst/>
              <a:cxnLst/>
              <a:rect l="l" t="t" r="r" b="b"/>
              <a:pathLst>
                <a:path w="1824" h="3931" extrusionOk="0">
                  <a:moveTo>
                    <a:pt x="396" y="0"/>
                  </a:moveTo>
                  <a:cubicBezTo>
                    <a:pt x="272" y="117"/>
                    <a:pt x="141" y="225"/>
                    <a:pt x="1" y="328"/>
                  </a:cubicBezTo>
                  <a:cubicBezTo>
                    <a:pt x="447" y="445"/>
                    <a:pt x="793" y="960"/>
                    <a:pt x="757" y="1450"/>
                  </a:cubicBezTo>
                  <a:cubicBezTo>
                    <a:pt x="707" y="2149"/>
                    <a:pt x="670" y="2849"/>
                    <a:pt x="640" y="3548"/>
                  </a:cubicBezTo>
                  <a:cubicBezTo>
                    <a:pt x="701" y="3674"/>
                    <a:pt x="759" y="3801"/>
                    <a:pt x="811" y="3931"/>
                  </a:cubicBezTo>
                  <a:cubicBezTo>
                    <a:pt x="1060" y="3802"/>
                    <a:pt x="1324" y="3698"/>
                    <a:pt x="1596" y="3628"/>
                  </a:cubicBezTo>
                  <a:cubicBezTo>
                    <a:pt x="1654" y="2691"/>
                    <a:pt x="1730" y="1752"/>
                    <a:pt x="1823" y="816"/>
                  </a:cubicBezTo>
                  <a:cubicBezTo>
                    <a:pt x="1314" y="723"/>
                    <a:pt x="820" y="465"/>
                    <a:pt x="39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3"/>
            <p:cNvSpPr/>
            <p:nvPr/>
          </p:nvSpPr>
          <p:spPr>
            <a:xfrm>
              <a:off x="707022" y="3960153"/>
              <a:ext cx="179761" cy="511886"/>
            </a:xfrm>
            <a:custGeom>
              <a:avLst/>
              <a:gdLst/>
              <a:ahLst/>
              <a:cxnLst/>
              <a:rect l="l" t="t" r="r" b="b"/>
              <a:pathLst>
                <a:path w="3248" h="9249" extrusionOk="0">
                  <a:moveTo>
                    <a:pt x="1967" y="1"/>
                  </a:moveTo>
                  <a:cubicBezTo>
                    <a:pt x="1260" y="416"/>
                    <a:pt x="596" y="828"/>
                    <a:pt x="1" y="1356"/>
                  </a:cubicBezTo>
                  <a:cubicBezTo>
                    <a:pt x="181" y="3769"/>
                    <a:pt x="427" y="6177"/>
                    <a:pt x="742" y="8576"/>
                  </a:cubicBezTo>
                  <a:cubicBezTo>
                    <a:pt x="855" y="8794"/>
                    <a:pt x="951" y="9015"/>
                    <a:pt x="1021" y="9245"/>
                  </a:cubicBezTo>
                  <a:lnTo>
                    <a:pt x="1021" y="9248"/>
                  </a:lnTo>
                  <a:cubicBezTo>
                    <a:pt x="1658" y="8730"/>
                    <a:pt x="2394" y="8352"/>
                    <a:pt x="3248" y="8201"/>
                  </a:cubicBezTo>
                  <a:cubicBezTo>
                    <a:pt x="2796" y="5476"/>
                    <a:pt x="2360" y="2740"/>
                    <a:pt x="196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3"/>
            <p:cNvSpPr/>
            <p:nvPr/>
          </p:nvSpPr>
          <p:spPr>
            <a:xfrm>
              <a:off x="680788" y="2643743"/>
              <a:ext cx="56673" cy="272353"/>
            </a:xfrm>
            <a:custGeom>
              <a:avLst/>
              <a:gdLst/>
              <a:ahLst/>
              <a:cxnLst/>
              <a:rect l="l" t="t" r="r" b="b"/>
              <a:pathLst>
                <a:path w="1024" h="4921" extrusionOk="0">
                  <a:moveTo>
                    <a:pt x="1024" y="1"/>
                  </a:moveTo>
                  <a:lnTo>
                    <a:pt x="1024" y="1"/>
                  </a:lnTo>
                  <a:cubicBezTo>
                    <a:pt x="667" y="100"/>
                    <a:pt x="345" y="252"/>
                    <a:pt x="57" y="448"/>
                  </a:cubicBezTo>
                  <a:cubicBezTo>
                    <a:pt x="11" y="1938"/>
                    <a:pt x="0" y="3429"/>
                    <a:pt x="10" y="4921"/>
                  </a:cubicBezTo>
                  <a:cubicBezTo>
                    <a:pt x="273" y="4767"/>
                    <a:pt x="562" y="4650"/>
                    <a:pt x="885" y="4586"/>
                  </a:cubicBezTo>
                  <a:cubicBezTo>
                    <a:pt x="890" y="3057"/>
                    <a:pt x="933" y="1527"/>
                    <a:pt x="102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3"/>
            <p:cNvSpPr/>
            <p:nvPr/>
          </p:nvSpPr>
          <p:spPr>
            <a:xfrm>
              <a:off x="353472" y="2109652"/>
              <a:ext cx="356809" cy="351275"/>
            </a:xfrm>
            <a:custGeom>
              <a:avLst/>
              <a:gdLst/>
              <a:ahLst/>
              <a:cxnLst/>
              <a:rect l="l" t="t" r="r" b="b"/>
              <a:pathLst>
                <a:path w="6447" h="6347" extrusionOk="0">
                  <a:moveTo>
                    <a:pt x="2755" y="15"/>
                  </a:moveTo>
                  <a:cubicBezTo>
                    <a:pt x="2729" y="17"/>
                    <a:pt x="2704" y="20"/>
                    <a:pt x="2678" y="24"/>
                  </a:cubicBezTo>
                  <a:cubicBezTo>
                    <a:pt x="2704" y="20"/>
                    <a:pt x="2729" y="18"/>
                    <a:pt x="2755" y="15"/>
                  </a:cubicBezTo>
                  <a:close/>
                  <a:moveTo>
                    <a:pt x="3063" y="0"/>
                  </a:moveTo>
                  <a:cubicBezTo>
                    <a:pt x="2960" y="0"/>
                    <a:pt x="2858" y="5"/>
                    <a:pt x="2755" y="15"/>
                  </a:cubicBezTo>
                  <a:lnTo>
                    <a:pt x="2755" y="15"/>
                  </a:lnTo>
                  <a:cubicBezTo>
                    <a:pt x="2805" y="11"/>
                    <a:pt x="2854" y="9"/>
                    <a:pt x="2904" y="9"/>
                  </a:cubicBezTo>
                  <a:cubicBezTo>
                    <a:pt x="3866" y="9"/>
                    <a:pt x="4805" y="801"/>
                    <a:pt x="4926" y="1880"/>
                  </a:cubicBezTo>
                  <a:cubicBezTo>
                    <a:pt x="4948" y="2086"/>
                    <a:pt x="4941" y="2297"/>
                    <a:pt x="4910" y="2504"/>
                  </a:cubicBezTo>
                  <a:cubicBezTo>
                    <a:pt x="4900" y="2827"/>
                    <a:pt x="4789" y="3159"/>
                    <a:pt x="4563" y="3470"/>
                  </a:cubicBezTo>
                  <a:cubicBezTo>
                    <a:pt x="4226" y="4037"/>
                    <a:pt x="3693" y="4468"/>
                    <a:pt x="3081" y="4564"/>
                  </a:cubicBezTo>
                  <a:cubicBezTo>
                    <a:pt x="2748" y="4726"/>
                    <a:pt x="2381" y="4810"/>
                    <a:pt x="2018" y="4810"/>
                  </a:cubicBezTo>
                  <a:cubicBezTo>
                    <a:pt x="1316" y="4810"/>
                    <a:pt x="627" y="4494"/>
                    <a:pt x="226" y="3807"/>
                  </a:cubicBezTo>
                  <a:cubicBezTo>
                    <a:pt x="120" y="3627"/>
                    <a:pt x="48" y="3429"/>
                    <a:pt x="0" y="3224"/>
                  </a:cubicBezTo>
                  <a:lnTo>
                    <a:pt x="0" y="3224"/>
                  </a:lnTo>
                  <a:cubicBezTo>
                    <a:pt x="3" y="3632"/>
                    <a:pt x="73" y="4042"/>
                    <a:pt x="223" y="4423"/>
                  </a:cubicBezTo>
                  <a:cubicBezTo>
                    <a:pt x="702" y="5646"/>
                    <a:pt x="1996" y="6346"/>
                    <a:pt x="3275" y="6346"/>
                  </a:cubicBezTo>
                  <a:cubicBezTo>
                    <a:pt x="3637" y="6346"/>
                    <a:pt x="3999" y="6290"/>
                    <a:pt x="4340" y="6173"/>
                  </a:cubicBezTo>
                  <a:cubicBezTo>
                    <a:pt x="5424" y="5802"/>
                    <a:pt x="6149" y="4918"/>
                    <a:pt x="6380" y="3927"/>
                  </a:cubicBezTo>
                  <a:cubicBezTo>
                    <a:pt x="6359" y="3816"/>
                    <a:pt x="6352" y="3699"/>
                    <a:pt x="6363" y="3581"/>
                  </a:cubicBezTo>
                  <a:cubicBezTo>
                    <a:pt x="6386" y="3354"/>
                    <a:pt x="6422" y="3152"/>
                    <a:pt x="6446" y="2963"/>
                  </a:cubicBezTo>
                  <a:cubicBezTo>
                    <a:pt x="6386" y="2347"/>
                    <a:pt x="6129" y="1742"/>
                    <a:pt x="5643" y="1232"/>
                  </a:cubicBezTo>
                  <a:cubicBezTo>
                    <a:pt x="5594" y="1183"/>
                    <a:pt x="5582" y="1122"/>
                    <a:pt x="5595" y="1068"/>
                  </a:cubicBezTo>
                  <a:lnTo>
                    <a:pt x="5595" y="1068"/>
                  </a:lnTo>
                  <a:cubicBezTo>
                    <a:pt x="5591" y="1069"/>
                    <a:pt x="5587" y="1069"/>
                    <a:pt x="5583" y="1069"/>
                  </a:cubicBezTo>
                  <a:cubicBezTo>
                    <a:pt x="5528" y="1069"/>
                    <a:pt x="5472" y="1015"/>
                    <a:pt x="5506" y="957"/>
                  </a:cubicBezTo>
                  <a:cubicBezTo>
                    <a:pt x="5506" y="955"/>
                    <a:pt x="5509" y="955"/>
                    <a:pt x="5509" y="955"/>
                  </a:cubicBezTo>
                  <a:cubicBezTo>
                    <a:pt x="4835" y="361"/>
                    <a:pt x="3949" y="0"/>
                    <a:pt x="306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3"/>
            <p:cNvSpPr/>
            <p:nvPr/>
          </p:nvSpPr>
          <p:spPr>
            <a:xfrm>
              <a:off x="688039" y="3609424"/>
              <a:ext cx="126574" cy="390570"/>
            </a:xfrm>
            <a:custGeom>
              <a:avLst/>
              <a:gdLst/>
              <a:ahLst/>
              <a:cxnLst/>
              <a:rect l="l" t="t" r="r" b="b"/>
              <a:pathLst>
                <a:path w="2287" h="7057" extrusionOk="0">
                  <a:moveTo>
                    <a:pt x="1500" y="0"/>
                  </a:moveTo>
                  <a:cubicBezTo>
                    <a:pt x="979" y="308"/>
                    <a:pt x="475" y="597"/>
                    <a:pt x="0" y="950"/>
                  </a:cubicBezTo>
                  <a:cubicBezTo>
                    <a:pt x="53" y="2827"/>
                    <a:pt x="143" y="4701"/>
                    <a:pt x="269" y="6576"/>
                  </a:cubicBezTo>
                  <a:cubicBezTo>
                    <a:pt x="346" y="6692"/>
                    <a:pt x="423" y="6811"/>
                    <a:pt x="493" y="6931"/>
                  </a:cubicBezTo>
                  <a:cubicBezTo>
                    <a:pt x="519" y="6973"/>
                    <a:pt x="521" y="7015"/>
                    <a:pt x="512" y="7056"/>
                  </a:cubicBezTo>
                  <a:cubicBezTo>
                    <a:pt x="1062" y="6646"/>
                    <a:pt x="1662" y="6332"/>
                    <a:pt x="2286" y="6165"/>
                  </a:cubicBezTo>
                  <a:cubicBezTo>
                    <a:pt x="1993" y="4111"/>
                    <a:pt x="1729" y="2057"/>
                    <a:pt x="150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3"/>
            <p:cNvSpPr/>
            <p:nvPr/>
          </p:nvSpPr>
          <p:spPr>
            <a:xfrm>
              <a:off x="681397" y="2912172"/>
              <a:ext cx="56064" cy="314028"/>
            </a:xfrm>
            <a:custGeom>
              <a:avLst/>
              <a:gdLst/>
              <a:ahLst/>
              <a:cxnLst/>
              <a:rect l="l" t="t" r="r" b="b"/>
              <a:pathLst>
                <a:path w="1013" h="5674" extrusionOk="0">
                  <a:moveTo>
                    <a:pt x="874" y="0"/>
                  </a:moveTo>
                  <a:cubicBezTo>
                    <a:pt x="540" y="65"/>
                    <a:pt x="252" y="192"/>
                    <a:pt x="0" y="358"/>
                  </a:cubicBezTo>
                  <a:cubicBezTo>
                    <a:pt x="3" y="953"/>
                    <a:pt x="9" y="1546"/>
                    <a:pt x="16" y="2141"/>
                  </a:cubicBezTo>
                  <a:cubicBezTo>
                    <a:pt x="30" y="3318"/>
                    <a:pt x="34" y="4494"/>
                    <a:pt x="37" y="5673"/>
                  </a:cubicBezTo>
                  <a:cubicBezTo>
                    <a:pt x="356" y="5482"/>
                    <a:pt x="685" y="5336"/>
                    <a:pt x="1013" y="5255"/>
                  </a:cubicBezTo>
                  <a:cubicBezTo>
                    <a:pt x="921" y="3505"/>
                    <a:pt x="874" y="1752"/>
                    <a:pt x="87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3"/>
            <p:cNvSpPr/>
            <p:nvPr/>
          </p:nvSpPr>
          <p:spPr>
            <a:xfrm>
              <a:off x="683445" y="3214695"/>
              <a:ext cx="86670" cy="403354"/>
            </a:xfrm>
            <a:custGeom>
              <a:avLst/>
              <a:gdLst/>
              <a:ahLst/>
              <a:cxnLst/>
              <a:rect l="l" t="t" r="r" b="b"/>
              <a:pathLst>
                <a:path w="1566" h="7288" extrusionOk="0">
                  <a:moveTo>
                    <a:pt x="988" y="1"/>
                  </a:moveTo>
                  <a:cubicBezTo>
                    <a:pt x="644" y="190"/>
                    <a:pt x="315" y="372"/>
                    <a:pt x="0" y="584"/>
                  </a:cubicBezTo>
                  <a:cubicBezTo>
                    <a:pt x="6" y="2417"/>
                    <a:pt x="7" y="4251"/>
                    <a:pt x="37" y="6083"/>
                  </a:cubicBezTo>
                  <a:cubicBezTo>
                    <a:pt x="37" y="6125"/>
                    <a:pt x="40" y="6169"/>
                    <a:pt x="41" y="6212"/>
                  </a:cubicBezTo>
                  <a:cubicBezTo>
                    <a:pt x="188" y="6494"/>
                    <a:pt x="403" y="6946"/>
                    <a:pt x="467" y="7210"/>
                  </a:cubicBezTo>
                  <a:cubicBezTo>
                    <a:pt x="486" y="7205"/>
                    <a:pt x="503" y="7203"/>
                    <a:pt x="518" y="7203"/>
                  </a:cubicBezTo>
                  <a:cubicBezTo>
                    <a:pt x="563" y="7203"/>
                    <a:pt x="598" y="7224"/>
                    <a:pt x="658" y="7269"/>
                  </a:cubicBezTo>
                  <a:cubicBezTo>
                    <a:pt x="664" y="7273"/>
                    <a:pt x="668" y="7280"/>
                    <a:pt x="672" y="7287"/>
                  </a:cubicBezTo>
                  <a:cubicBezTo>
                    <a:pt x="960" y="7142"/>
                    <a:pt x="1257" y="7023"/>
                    <a:pt x="1566" y="6946"/>
                  </a:cubicBezTo>
                  <a:cubicBezTo>
                    <a:pt x="1313" y="4633"/>
                    <a:pt x="1114" y="2318"/>
                    <a:pt x="9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3"/>
            <p:cNvSpPr/>
            <p:nvPr/>
          </p:nvSpPr>
          <p:spPr>
            <a:xfrm>
              <a:off x="686544" y="3596916"/>
              <a:ext cx="13670" cy="40955"/>
            </a:xfrm>
            <a:custGeom>
              <a:avLst/>
              <a:gdLst/>
              <a:ahLst/>
              <a:cxnLst/>
              <a:rect l="l" t="t" r="r" b="b"/>
              <a:pathLst>
                <a:path w="247" h="740" extrusionOk="0">
                  <a:moveTo>
                    <a:pt x="1" y="0"/>
                  </a:moveTo>
                  <a:lnTo>
                    <a:pt x="1" y="0"/>
                  </a:lnTo>
                  <a:cubicBezTo>
                    <a:pt x="6" y="247"/>
                    <a:pt x="12" y="493"/>
                    <a:pt x="19" y="740"/>
                  </a:cubicBezTo>
                  <a:cubicBezTo>
                    <a:pt x="94" y="689"/>
                    <a:pt x="170" y="638"/>
                    <a:pt x="246" y="590"/>
                  </a:cubicBezTo>
                  <a:cubicBezTo>
                    <a:pt x="242" y="585"/>
                    <a:pt x="239" y="579"/>
                    <a:pt x="238" y="576"/>
                  </a:cubicBezTo>
                  <a:cubicBezTo>
                    <a:pt x="167" y="374"/>
                    <a:pt x="87" y="184"/>
                    <a:pt x="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3"/>
            <p:cNvSpPr/>
            <p:nvPr/>
          </p:nvSpPr>
          <p:spPr>
            <a:xfrm>
              <a:off x="-462772" y="1973169"/>
              <a:ext cx="994328" cy="481557"/>
            </a:xfrm>
            <a:custGeom>
              <a:avLst/>
              <a:gdLst/>
              <a:ahLst/>
              <a:cxnLst/>
              <a:rect l="l" t="t" r="r" b="b"/>
              <a:pathLst>
                <a:path w="17966" h="8701" extrusionOk="0">
                  <a:moveTo>
                    <a:pt x="14830" y="1"/>
                  </a:moveTo>
                  <a:cubicBezTo>
                    <a:pt x="14956" y="159"/>
                    <a:pt x="15076" y="325"/>
                    <a:pt x="15187" y="505"/>
                  </a:cubicBezTo>
                  <a:cubicBezTo>
                    <a:pt x="15536" y="1057"/>
                    <a:pt x="15293" y="1659"/>
                    <a:pt x="14733" y="1926"/>
                  </a:cubicBezTo>
                  <a:cubicBezTo>
                    <a:pt x="12493" y="2992"/>
                    <a:pt x="9924" y="2724"/>
                    <a:pt x="7582" y="3395"/>
                  </a:cubicBezTo>
                  <a:cubicBezTo>
                    <a:pt x="5016" y="4129"/>
                    <a:pt x="2472" y="5337"/>
                    <a:pt x="775" y="7459"/>
                  </a:cubicBezTo>
                  <a:cubicBezTo>
                    <a:pt x="607" y="7670"/>
                    <a:pt x="408" y="7771"/>
                    <a:pt x="205" y="7797"/>
                  </a:cubicBezTo>
                  <a:cubicBezTo>
                    <a:pt x="133" y="8097"/>
                    <a:pt x="64" y="8399"/>
                    <a:pt x="0" y="8700"/>
                  </a:cubicBezTo>
                  <a:cubicBezTo>
                    <a:pt x="1367" y="7917"/>
                    <a:pt x="2719" y="7112"/>
                    <a:pt x="4075" y="6314"/>
                  </a:cubicBezTo>
                  <a:cubicBezTo>
                    <a:pt x="4102" y="6298"/>
                    <a:pt x="4129" y="6290"/>
                    <a:pt x="4155" y="6290"/>
                  </a:cubicBezTo>
                  <a:cubicBezTo>
                    <a:pt x="4246" y="6290"/>
                    <a:pt x="4312" y="6386"/>
                    <a:pt x="4278" y="6486"/>
                  </a:cubicBezTo>
                  <a:cubicBezTo>
                    <a:pt x="4169" y="6811"/>
                    <a:pt x="4059" y="7133"/>
                    <a:pt x="3950" y="7458"/>
                  </a:cubicBezTo>
                  <a:cubicBezTo>
                    <a:pt x="5489" y="6417"/>
                    <a:pt x="7099" y="5500"/>
                    <a:pt x="8782" y="4705"/>
                  </a:cubicBezTo>
                  <a:cubicBezTo>
                    <a:pt x="8800" y="4696"/>
                    <a:pt x="8818" y="4692"/>
                    <a:pt x="8835" y="4692"/>
                  </a:cubicBezTo>
                  <a:cubicBezTo>
                    <a:pt x="8927" y="4692"/>
                    <a:pt x="8991" y="4809"/>
                    <a:pt x="8953" y="4892"/>
                  </a:cubicBezTo>
                  <a:cubicBezTo>
                    <a:pt x="8824" y="5196"/>
                    <a:pt x="8676" y="5450"/>
                    <a:pt x="8494" y="5683"/>
                  </a:cubicBezTo>
                  <a:cubicBezTo>
                    <a:pt x="9190" y="5373"/>
                    <a:pt x="9897" y="5101"/>
                    <a:pt x="10628" y="4871"/>
                  </a:cubicBezTo>
                  <a:cubicBezTo>
                    <a:pt x="10643" y="4867"/>
                    <a:pt x="10658" y="4864"/>
                    <a:pt x="10672" y="4864"/>
                  </a:cubicBezTo>
                  <a:cubicBezTo>
                    <a:pt x="10748" y="4864"/>
                    <a:pt x="10802" y="4931"/>
                    <a:pt x="10809" y="4998"/>
                  </a:cubicBezTo>
                  <a:cubicBezTo>
                    <a:pt x="11733" y="4527"/>
                    <a:pt x="12732" y="4251"/>
                    <a:pt x="13784" y="4251"/>
                  </a:cubicBezTo>
                  <a:cubicBezTo>
                    <a:pt x="14063" y="4251"/>
                    <a:pt x="14345" y="4271"/>
                    <a:pt x="14631" y="4311"/>
                  </a:cubicBezTo>
                  <a:cubicBezTo>
                    <a:pt x="14860" y="3700"/>
                    <a:pt x="15242" y="3153"/>
                    <a:pt x="15774" y="2763"/>
                  </a:cubicBezTo>
                  <a:cubicBezTo>
                    <a:pt x="16368" y="2324"/>
                    <a:pt x="17075" y="2117"/>
                    <a:pt x="17784" y="2117"/>
                  </a:cubicBezTo>
                  <a:cubicBezTo>
                    <a:pt x="17845" y="2117"/>
                    <a:pt x="17905" y="2118"/>
                    <a:pt x="17966" y="2121"/>
                  </a:cubicBezTo>
                  <a:cubicBezTo>
                    <a:pt x="17007" y="1311"/>
                    <a:pt x="15951" y="579"/>
                    <a:pt x="1483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3"/>
            <p:cNvSpPr/>
            <p:nvPr/>
          </p:nvSpPr>
          <p:spPr>
            <a:xfrm>
              <a:off x="-21166" y="2223389"/>
              <a:ext cx="469658" cy="1100978"/>
            </a:xfrm>
            <a:custGeom>
              <a:avLst/>
              <a:gdLst/>
              <a:ahLst/>
              <a:cxnLst/>
              <a:rect l="l" t="t" r="r" b="b"/>
              <a:pathLst>
                <a:path w="8486" h="19893" extrusionOk="0">
                  <a:moveTo>
                    <a:pt x="6020" y="1"/>
                  </a:moveTo>
                  <a:cubicBezTo>
                    <a:pt x="4863" y="1"/>
                    <a:pt x="3776" y="324"/>
                    <a:pt x="2783" y="871"/>
                  </a:cubicBezTo>
                  <a:cubicBezTo>
                    <a:pt x="3094" y="828"/>
                    <a:pt x="3407" y="805"/>
                    <a:pt x="3726" y="805"/>
                  </a:cubicBezTo>
                  <a:cubicBezTo>
                    <a:pt x="3837" y="805"/>
                    <a:pt x="3948" y="808"/>
                    <a:pt x="4060" y="813"/>
                  </a:cubicBezTo>
                  <a:cubicBezTo>
                    <a:pt x="4578" y="840"/>
                    <a:pt x="5017" y="1124"/>
                    <a:pt x="5071" y="1680"/>
                  </a:cubicBezTo>
                  <a:cubicBezTo>
                    <a:pt x="5143" y="2443"/>
                    <a:pt x="5274" y="3113"/>
                    <a:pt x="5850" y="3660"/>
                  </a:cubicBezTo>
                  <a:cubicBezTo>
                    <a:pt x="6186" y="3977"/>
                    <a:pt x="6340" y="4628"/>
                    <a:pt x="5953" y="4988"/>
                  </a:cubicBezTo>
                  <a:cubicBezTo>
                    <a:pt x="1839" y="8813"/>
                    <a:pt x="1064" y="14094"/>
                    <a:pt x="1" y="19329"/>
                  </a:cubicBezTo>
                  <a:cubicBezTo>
                    <a:pt x="163" y="19521"/>
                    <a:pt x="333" y="19709"/>
                    <a:pt x="506" y="19893"/>
                  </a:cubicBezTo>
                  <a:cubicBezTo>
                    <a:pt x="800" y="18046"/>
                    <a:pt x="1092" y="16202"/>
                    <a:pt x="1389" y="14358"/>
                  </a:cubicBezTo>
                  <a:cubicBezTo>
                    <a:pt x="1400" y="14287"/>
                    <a:pt x="1467" y="14248"/>
                    <a:pt x="1531" y="14248"/>
                  </a:cubicBezTo>
                  <a:cubicBezTo>
                    <a:pt x="1586" y="14248"/>
                    <a:pt x="1639" y="14276"/>
                    <a:pt x="1655" y="14337"/>
                  </a:cubicBezTo>
                  <a:cubicBezTo>
                    <a:pt x="1774" y="14783"/>
                    <a:pt x="1928" y="15184"/>
                    <a:pt x="2134" y="15582"/>
                  </a:cubicBezTo>
                  <a:cubicBezTo>
                    <a:pt x="2755" y="13513"/>
                    <a:pt x="3376" y="11444"/>
                    <a:pt x="3996" y="9375"/>
                  </a:cubicBezTo>
                  <a:cubicBezTo>
                    <a:pt x="4016" y="9309"/>
                    <a:pt x="4085" y="9264"/>
                    <a:pt x="4148" y="9264"/>
                  </a:cubicBezTo>
                  <a:cubicBezTo>
                    <a:pt x="4196" y="9264"/>
                    <a:pt x="4242" y="9291"/>
                    <a:pt x="4259" y="9353"/>
                  </a:cubicBezTo>
                  <a:cubicBezTo>
                    <a:pt x="4352" y="9685"/>
                    <a:pt x="4442" y="10014"/>
                    <a:pt x="4534" y="10346"/>
                  </a:cubicBezTo>
                  <a:cubicBezTo>
                    <a:pt x="4977" y="8948"/>
                    <a:pt x="5553" y="7614"/>
                    <a:pt x="6281" y="6332"/>
                  </a:cubicBezTo>
                  <a:cubicBezTo>
                    <a:pt x="6310" y="6280"/>
                    <a:pt x="6359" y="6257"/>
                    <a:pt x="6407" y="6257"/>
                  </a:cubicBezTo>
                  <a:cubicBezTo>
                    <a:pt x="6486" y="6257"/>
                    <a:pt x="6562" y="6320"/>
                    <a:pt x="6545" y="6421"/>
                  </a:cubicBezTo>
                  <a:cubicBezTo>
                    <a:pt x="6549" y="6579"/>
                    <a:pt x="6556" y="6736"/>
                    <a:pt x="6566" y="6894"/>
                  </a:cubicBezTo>
                  <a:cubicBezTo>
                    <a:pt x="7057" y="5933"/>
                    <a:pt x="7691" y="5087"/>
                    <a:pt x="8486" y="4332"/>
                  </a:cubicBezTo>
                  <a:cubicBezTo>
                    <a:pt x="7883" y="4076"/>
                    <a:pt x="7354" y="3667"/>
                    <a:pt x="6978" y="3113"/>
                  </a:cubicBezTo>
                  <a:cubicBezTo>
                    <a:pt x="6375" y="2220"/>
                    <a:pt x="6259" y="1055"/>
                    <a:pt x="6574" y="26"/>
                  </a:cubicBezTo>
                  <a:cubicBezTo>
                    <a:pt x="6388" y="9"/>
                    <a:pt x="6203" y="1"/>
                    <a:pt x="602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3"/>
            <p:cNvSpPr/>
            <p:nvPr/>
          </p:nvSpPr>
          <p:spPr>
            <a:xfrm>
              <a:off x="-83043" y="2345593"/>
              <a:ext cx="428038" cy="623738"/>
            </a:xfrm>
            <a:custGeom>
              <a:avLst/>
              <a:gdLst/>
              <a:ahLst/>
              <a:cxnLst/>
              <a:rect l="l" t="t" r="r" b="b"/>
              <a:pathLst>
                <a:path w="7734" h="11270" extrusionOk="0">
                  <a:moveTo>
                    <a:pt x="7322" y="0"/>
                  </a:moveTo>
                  <a:cubicBezTo>
                    <a:pt x="6505" y="0"/>
                    <a:pt x="5583" y="654"/>
                    <a:pt x="4963" y="1094"/>
                  </a:cubicBezTo>
                  <a:cubicBezTo>
                    <a:pt x="3981" y="1798"/>
                    <a:pt x="3145" y="2701"/>
                    <a:pt x="2470" y="3701"/>
                  </a:cubicBezTo>
                  <a:cubicBezTo>
                    <a:pt x="968" y="5926"/>
                    <a:pt x="289" y="8594"/>
                    <a:pt x="3" y="11234"/>
                  </a:cubicBezTo>
                  <a:cubicBezTo>
                    <a:pt x="1" y="11256"/>
                    <a:pt x="19" y="11270"/>
                    <a:pt x="36" y="11270"/>
                  </a:cubicBezTo>
                  <a:cubicBezTo>
                    <a:pt x="48" y="11270"/>
                    <a:pt x="60" y="11263"/>
                    <a:pt x="63" y="11247"/>
                  </a:cubicBezTo>
                  <a:cubicBezTo>
                    <a:pt x="498" y="8916"/>
                    <a:pt x="1051" y="6565"/>
                    <a:pt x="2285" y="4514"/>
                  </a:cubicBezTo>
                  <a:cubicBezTo>
                    <a:pt x="2860" y="3557"/>
                    <a:pt x="3573" y="2671"/>
                    <a:pt x="4417" y="1937"/>
                  </a:cubicBezTo>
                  <a:cubicBezTo>
                    <a:pt x="5108" y="1337"/>
                    <a:pt x="6316" y="325"/>
                    <a:pt x="7309" y="325"/>
                  </a:cubicBezTo>
                  <a:cubicBezTo>
                    <a:pt x="7364" y="325"/>
                    <a:pt x="7418" y="328"/>
                    <a:pt x="7472" y="335"/>
                  </a:cubicBezTo>
                  <a:cubicBezTo>
                    <a:pt x="7480" y="336"/>
                    <a:pt x="7487" y="336"/>
                    <a:pt x="7494" y="336"/>
                  </a:cubicBezTo>
                  <a:cubicBezTo>
                    <a:pt x="7682" y="336"/>
                    <a:pt x="7734" y="46"/>
                    <a:pt x="7533" y="16"/>
                  </a:cubicBezTo>
                  <a:cubicBezTo>
                    <a:pt x="7463" y="5"/>
                    <a:pt x="7393" y="0"/>
                    <a:pt x="73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3"/>
            <p:cNvSpPr/>
            <p:nvPr/>
          </p:nvSpPr>
          <p:spPr>
            <a:xfrm>
              <a:off x="-279134" y="2064877"/>
              <a:ext cx="673161" cy="103274"/>
            </a:xfrm>
            <a:custGeom>
              <a:avLst/>
              <a:gdLst/>
              <a:ahLst/>
              <a:cxnLst/>
              <a:rect l="l" t="t" r="r" b="b"/>
              <a:pathLst>
                <a:path w="12163" h="1866" extrusionOk="0">
                  <a:moveTo>
                    <a:pt x="6590" y="0"/>
                  </a:moveTo>
                  <a:cubicBezTo>
                    <a:pt x="4271" y="0"/>
                    <a:pt x="1953" y="579"/>
                    <a:pt x="27" y="1807"/>
                  </a:cubicBezTo>
                  <a:cubicBezTo>
                    <a:pt x="1" y="1823"/>
                    <a:pt x="16" y="1866"/>
                    <a:pt x="44" y="1866"/>
                  </a:cubicBezTo>
                  <a:cubicBezTo>
                    <a:pt x="48" y="1866"/>
                    <a:pt x="52" y="1865"/>
                    <a:pt x="56" y="1863"/>
                  </a:cubicBezTo>
                  <a:cubicBezTo>
                    <a:pt x="2207" y="901"/>
                    <a:pt x="4405" y="369"/>
                    <a:pt x="6617" y="369"/>
                  </a:cubicBezTo>
                  <a:cubicBezTo>
                    <a:pt x="8351" y="369"/>
                    <a:pt x="10094" y="696"/>
                    <a:pt x="11830" y="1399"/>
                  </a:cubicBezTo>
                  <a:cubicBezTo>
                    <a:pt x="11854" y="1408"/>
                    <a:pt x="11877" y="1413"/>
                    <a:pt x="11899" y="1413"/>
                  </a:cubicBezTo>
                  <a:cubicBezTo>
                    <a:pt x="12065" y="1413"/>
                    <a:pt x="12162" y="1164"/>
                    <a:pt x="11979" y="1084"/>
                  </a:cubicBezTo>
                  <a:cubicBezTo>
                    <a:pt x="10318" y="374"/>
                    <a:pt x="8454" y="0"/>
                    <a:pt x="65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3"/>
            <p:cNvSpPr/>
            <p:nvPr/>
          </p:nvSpPr>
          <p:spPr>
            <a:xfrm>
              <a:off x="526705" y="1552316"/>
              <a:ext cx="296871" cy="550406"/>
            </a:xfrm>
            <a:custGeom>
              <a:avLst/>
              <a:gdLst/>
              <a:ahLst/>
              <a:cxnLst/>
              <a:rect l="l" t="t" r="r" b="b"/>
              <a:pathLst>
                <a:path w="5364" h="9945" extrusionOk="0">
                  <a:moveTo>
                    <a:pt x="5284" y="1"/>
                  </a:moveTo>
                  <a:cubicBezTo>
                    <a:pt x="5277" y="1"/>
                    <a:pt x="5268" y="3"/>
                    <a:pt x="5259" y="8"/>
                  </a:cubicBezTo>
                  <a:cubicBezTo>
                    <a:pt x="1787" y="1762"/>
                    <a:pt x="0" y="6054"/>
                    <a:pt x="398" y="9793"/>
                  </a:cubicBezTo>
                  <a:cubicBezTo>
                    <a:pt x="410" y="9895"/>
                    <a:pt x="491" y="9944"/>
                    <a:pt x="571" y="9944"/>
                  </a:cubicBezTo>
                  <a:cubicBezTo>
                    <a:pt x="661" y="9944"/>
                    <a:pt x="750" y="9883"/>
                    <a:pt x="737" y="9767"/>
                  </a:cubicBezTo>
                  <a:cubicBezTo>
                    <a:pt x="321" y="5807"/>
                    <a:pt x="2258" y="2475"/>
                    <a:pt x="5317" y="122"/>
                  </a:cubicBezTo>
                  <a:cubicBezTo>
                    <a:pt x="5363" y="85"/>
                    <a:pt x="5336" y="1"/>
                    <a:pt x="52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3"/>
            <p:cNvSpPr/>
            <p:nvPr/>
          </p:nvSpPr>
          <p:spPr>
            <a:xfrm>
              <a:off x="808915" y="1932987"/>
              <a:ext cx="514376" cy="164707"/>
            </a:xfrm>
            <a:custGeom>
              <a:avLst/>
              <a:gdLst/>
              <a:ahLst/>
              <a:cxnLst/>
              <a:rect l="l" t="t" r="r" b="b"/>
              <a:pathLst>
                <a:path w="9294" h="2976" extrusionOk="0">
                  <a:moveTo>
                    <a:pt x="6845" y="0"/>
                  </a:moveTo>
                  <a:cubicBezTo>
                    <a:pt x="4336" y="0"/>
                    <a:pt x="1643" y="920"/>
                    <a:pt x="78" y="2755"/>
                  </a:cubicBezTo>
                  <a:cubicBezTo>
                    <a:pt x="1" y="2847"/>
                    <a:pt x="83" y="2975"/>
                    <a:pt x="183" y="2975"/>
                  </a:cubicBezTo>
                  <a:cubicBezTo>
                    <a:pt x="208" y="2975"/>
                    <a:pt x="233" y="2968"/>
                    <a:pt x="258" y="2950"/>
                  </a:cubicBezTo>
                  <a:cubicBezTo>
                    <a:pt x="1563" y="2031"/>
                    <a:pt x="2735" y="1163"/>
                    <a:pt x="4298" y="703"/>
                  </a:cubicBezTo>
                  <a:cubicBezTo>
                    <a:pt x="5285" y="412"/>
                    <a:pt x="6293" y="284"/>
                    <a:pt x="7307" y="284"/>
                  </a:cubicBezTo>
                  <a:cubicBezTo>
                    <a:pt x="7936" y="284"/>
                    <a:pt x="8568" y="333"/>
                    <a:pt x="9197" y="423"/>
                  </a:cubicBezTo>
                  <a:cubicBezTo>
                    <a:pt x="9201" y="424"/>
                    <a:pt x="9205" y="424"/>
                    <a:pt x="9208" y="424"/>
                  </a:cubicBezTo>
                  <a:cubicBezTo>
                    <a:pt x="9278" y="424"/>
                    <a:pt x="9294" y="320"/>
                    <a:pt x="9220" y="300"/>
                  </a:cubicBezTo>
                  <a:cubicBezTo>
                    <a:pt x="8479" y="100"/>
                    <a:pt x="7672" y="0"/>
                    <a:pt x="68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3"/>
            <p:cNvSpPr/>
            <p:nvPr/>
          </p:nvSpPr>
          <p:spPr>
            <a:xfrm>
              <a:off x="943073" y="2335354"/>
              <a:ext cx="349116" cy="398595"/>
            </a:xfrm>
            <a:custGeom>
              <a:avLst/>
              <a:gdLst/>
              <a:ahLst/>
              <a:cxnLst/>
              <a:rect l="l" t="t" r="r" b="b"/>
              <a:pathLst>
                <a:path w="6308" h="7202" extrusionOk="0">
                  <a:moveTo>
                    <a:pt x="265" y="1"/>
                  </a:moveTo>
                  <a:cubicBezTo>
                    <a:pt x="99" y="1"/>
                    <a:pt x="1" y="249"/>
                    <a:pt x="183" y="325"/>
                  </a:cubicBezTo>
                  <a:cubicBezTo>
                    <a:pt x="3220" y="1586"/>
                    <a:pt x="5209" y="4056"/>
                    <a:pt x="6162" y="7157"/>
                  </a:cubicBezTo>
                  <a:cubicBezTo>
                    <a:pt x="6172" y="7188"/>
                    <a:pt x="6199" y="7202"/>
                    <a:pt x="6227" y="7202"/>
                  </a:cubicBezTo>
                  <a:cubicBezTo>
                    <a:pt x="6267" y="7202"/>
                    <a:pt x="6308" y="7174"/>
                    <a:pt x="6300" y="7127"/>
                  </a:cubicBezTo>
                  <a:cubicBezTo>
                    <a:pt x="5747" y="3929"/>
                    <a:pt x="3306" y="1209"/>
                    <a:pt x="334" y="14"/>
                  </a:cubicBezTo>
                  <a:cubicBezTo>
                    <a:pt x="310" y="5"/>
                    <a:pt x="287" y="1"/>
                    <a:pt x="2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3"/>
            <p:cNvSpPr/>
            <p:nvPr/>
          </p:nvSpPr>
          <p:spPr>
            <a:xfrm>
              <a:off x="727777" y="5400815"/>
              <a:ext cx="30163" cy="78977"/>
            </a:xfrm>
            <a:custGeom>
              <a:avLst/>
              <a:gdLst/>
              <a:ahLst/>
              <a:cxnLst/>
              <a:rect l="l" t="t" r="r" b="b"/>
              <a:pathLst>
                <a:path w="545" h="1427" extrusionOk="0">
                  <a:moveTo>
                    <a:pt x="146" y="1"/>
                  </a:moveTo>
                  <a:cubicBezTo>
                    <a:pt x="77" y="1"/>
                    <a:pt x="0" y="66"/>
                    <a:pt x="22" y="157"/>
                  </a:cubicBezTo>
                  <a:cubicBezTo>
                    <a:pt x="124" y="567"/>
                    <a:pt x="245" y="973"/>
                    <a:pt x="377" y="1376"/>
                  </a:cubicBezTo>
                  <a:cubicBezTo>
                    <a:pt x="388" y="1411"/>
                    <a:pt x="420" y="1426"/>
                    <a:pt x="452" y="1426"/>
                  </a:cubicBezTo>
                  <a:cubicBezTo>
                    <a:pt x="498" y="1426"/>
                    <a:pt x="544" y="1395"/>
                    <a:pt x="533" y="1343"/>
                  </a:cubicBezTo>
                  <a:cubicBezTo>
                    <a:pt x="447" y="920"/>
                    <a:pt x="355" y="493"/>
                    <a:pt x="241" y="77"/>
                  </a:cubicBezTo>
                  <a:cubicBezTo>
                    <a:pt x="226" y="23"/>
                    <a:pt x="188" y="1"/>
                    <a:pt x="146"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3"/>
            <p:cNvSpPr/>
            <p:nvPr/>
          </p:nvSpPr>
          <p:spPr>
            <a:xfrm>
              <a:off x="854409" y="5090765"/>
              <a:ext cx="23079" cy="90655"/>
            </a:xfrm>
            <a:custGeom>
              <a:avLst/>
              <a:gdLst/>
              <a:ahLst/>
              <a:cxnLst/>
              <a:rect l="l" t="t" r="r" b="b"/>
              <a:pathLst>
                <a:path w="417" h="1638" extrusionOk="0">
                  <a:moveTo>
                    <a:pt x="302" y="0"/>
                  </a:moveTo>
                  <a:cubicBezTo>
                    <a:pt x="269" y="0"/>
                    <a:pt x="237" y="17"/>
                    <a:pt x="219" y="55"/>
                  </a:cubicBezTo>
                  <a:cubicBezTo>
                    <a:pt x="0" y="514"/>
                    <a:pt x="55" y="1104"/>
                    <a:pt x="185" y="1580"/>
                  </a:cubicBezTo>
                  <a:cubicBezTo>
                    <a:pt x="196" y="1620"/>
                    <a:pt x="224" y="1637"/>
                    <a:pt x="254" y="1637"/>
                  </a:cubicBezTo>
                  <a:cubicBezTo>
                    <a:pt x="305" y="1637"/>
                    <a:pt x="362" y="1588"/>
                    <a:pt x="348" y="1521"/>
                  </a:cubicBezTo>
                  <a:cubicBezTo>
                    <a:pt x="237" y="1027"/>
                    <a:pt x="329" y="603"/>
                    <a:pt x="404" y="116"/>
                  </a:cubicBezTo>
                  <a:cubicBezTo>
                    <a:pt x="416" y="48"/>
                    <a:pt x="359" y="0"/>
                    <a:pt x="30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3"/>
            <p:cNvSpPr/>
            <p:nvPr/>
          </p:nvSpPr>
          <p:spPr>
            <a:xfrm>
              <a:off x="578620" y="4953839"/>
              <a:ext cx="20699" cy="99289"/>
            </a:xfrm>
            <a:custGeom>
              <a:avLst/>
              <a:gdLst/>
              <a:ahLst/>
              <a:cxnLst/>
              <a:rect l="l" t="t" r="r" b="b"/>
              <a:pathLst>
                <a:path w="374" h="1794" extrusionOk="0">
                  <a:moveTo>
                    <a:pt x="199" y="0"/>
                  </a:moveTo>
                  <a:cubicBezTo>
                    <a:pt x="165" y="0"/>
                    <a:pt x="131" y="21"/>
                    <a:pt x="121" y="67"/>
                  </a:cubicBezTo>
                  <a:cubicBezTo>
                    <a:pt x="1" y="581"/>
                    <a:pt x="77" y="1192"/>
                    <a:pt x="72" y="1719"/>
                  </a:cubicBezTo>
                  <a:cubicBezTo>
                    <a:pt x="71" y="1770"/>
                    <a:pt x="106" y="1793"/>
                    <a:pt x="144" y="1793"/>
                  </a:cubicBezTo>
                  <a:cubicBezTo>
                    <a:pt x="187" y="1793"/>
                    <a:pt x="234" y="1762"/>
                    <a:pt x="237" y="1706"/>
                  </a:cubicBezTo>
                  <a:cubicBezTo>
                    <a:pt x="264" y="1185"/>
                    <a:pt x="374" y="590"/>
                    <a:pt x="286" y="76"/>
                  </a:cubicBezTo>
                  <a:cubicBezTo>
                    <a:pt x="278" y="27"/>
                    <a:pt x="238" y="0"/>
                    <a:pt x="19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3"/>
            <p:cNvSpPr/>
            <p:nvPr/>
          </p:nvSpPr>
          <p:spPr>
            <a:xfrm>
              <a:off x="787717" y="4638365"/>
              <a:ext cx="24241" cy="117885"/>
            </a:xfrm>
            <a:custGeom>
              <a:avLst/>
              <a:gdLst/>
              <a:ahLst/>
              <a:cxnLst/>
              <a:rect l="l" t="t" r="r" b="b"/>
              <a:pathLst>
                <a:path w="438" h="2130" extrusionOk="0">
                  <a:moveTo>
                    <a:pt x="175" y="1"/>
                  </a:moveTo>
                  <a:cubicBezTo>
                    <a:pt x="137" y="1"/>
                    <a:pt x="100" y="23"/>
                    <a:pt x="93" y="65"/>
                  </a:cubicBezTo>
                  <a:cubicBezTo>
                    <a:pt x="1" y="692"/>
                    <a:pt x="182" y="1433"/>
                    <a:pt x="248" y="2061"/>
                  </a:cubicBezTo>
                  <a:cubicBezTo>
                    <a:pt x="253" y="2108"/>
                    <a:pt x="289" y="2130"/>
                    <a:pt x="325" y="2130"/>
                  </a:cubicBezTo>
                  <a:cubicBezTo>
                    <a:pt x="366" y="2130"/>
                    <a:pt x="406" y="2102"/>
                    <a:pt x="403" y="2048"/>
                  </a:cubicBezTo>
                  <a:cubicBezTo>
                    <a:pt x="374" y="1417"/>
                    <a:pt x="437" y="656"/>
                    <a:pt x="249" y="52"/>
                  </a:cubicBezTo>
                  <a:cubicBezTo>
                    <a:pt x="239" y="17"/>
                    <a:pt x="207" y="1"/>
                    <a:pt x="175"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3"/>
            <p:cNvSpPr/>
            <p:nvPr/>
          </p:nvSpPr>
          <p:spPr>
            <a:xfrm>
              <a:off x="542368" y="4447089"/>
              <a:ext cx="19703" cy="99455"/>
            </a:xfrm>
            <a:custGeom>
              <a:avLst/>
              <a:gdLst/>
              <a:ahLst/>
              <a:cxnLst/>
              <a:rect l="l" t="t" r="r" b="b"/>
              <a:pathLst>
                <a:path w="356" h="1797" extrusionOk="0">
                  <a:moveTo>
                    <a:pt x="211" y="0"/>
                  </a:moveTo>
                  <a:cubicBezTo>
                    <a:pt x="172" y="0"/>
                    <a:pt x="134" y="23"/>
                    <a:pt x="122" y="70"/>
                  </a:cubicBezTo>
                  <a:cubicBezTo>
                    <a:pt x="1" y="590"/>
                    <a:pt x="47" y="1189"/>
                    <a:pt x="23" y="1721"/>
                  </a:cubicBezTo>
                  <a:cubicBezTo>
                    <a:pt x="22" y="1770"/>
                    <a:pt x="66" y="1796"/>
                    <a:pt x="109" y="1796"/>
                  </a:cubicBezTo>
                  <a:cubicBezTo>
                    <a:pt x="148" y="1796"/>
                    <a:pt x="186" y="1775"/>
                    <a:pt x="190" y="1729"/>
                  </a:cubicBezTo>
                  <a:cubicBezTo>
                    <a:pt x="234" y="1198"/>
                    <a:pt x="355" y="613"/>
                    <a:pt x="300" y="82"/>
                  </a:cubicBezTo>
                  <a:cubicBezTo>
                    <a:pt x="295" y="28"/>
                    <a:pt x="253" y="0"/>
                    <a:pt x="21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3"/>
            <p:cNvSpPr/>
            <p:nvPr/>
          </p:nvSpPr>
          <p:spPr>
            <a:xfrm>
              <a:off x="756170" y="4180763"/>
              <a:ext cx="17544" cy="99123"/>
            </a:xfrm>
            <a:custGeom>
              <a:avLst/>
              <a:gdLst/>
              <a:ahLst/>
              <a:cxnLst/>
              <a:rect l="l" t="t" r="r" b="b"/>
              <a:pathLst>
                <a:path w="317" h="1791" extrusionOk="0">
                  <a:moveTo>
                    <a:pt x="102" y="1"/>
                  </a:moveTo>
                  <a:cubicBezTo>
                    <a:pt x="56" y="1"/>
                    <a:pt x="9" y="35"/>
                    <a:pt x="8" y="99"/>
                  </a:cubicBezTo>
                  <a:cubicBezTo>
                    <a:pt x="1" y="636"/>
                    <a:pt x="78" y="1181"/>
                    <a:pt x="142" y="1713"/>
                  </a:cubicBezTo>
                  <a:cubicBezTo>
                    <a:pt x="148" y="1765"/>
                    <a:pt x="187" y="1790"/>
                    <a:pt x="227" y="1790"/>
                  </a:cubicBezTo>
                  <a:cubicBezTo>
                    <a:pt x="272" y="1790"/>
                    <a:pt x="317" y="1759"/>
                    <a:pt x="315" y="1699"/>
                  </a:cubicBezTo>
                  <a:cubicBezTo>
                    <a:pt x="294" y="1165"/>
                    <a:pt x="289" y="614"/>
                    <a:pt x="197" y="85"/>
                  </a:cubicBezTo>
                  <a:cubicBezTo>
                    <a:pt x="187" y="28"/>
                    <a:pt x="144" y="1"/>
                    <a:pt x="1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3"/>
            <p:cNvSpPr/>
            <p:nvPr/>
          </p:nvSpPr>
          <p:spPr>
            <a:xfrm>
              <a:off x="515525" y="3931041"/>
              <a:ext cx="19205" cy="107314"/>
            </a:xfrm>
            <a:custGeom>
              <a:avLst/>
              <a:gdLst/>
              <a:ahLst/>
              <a:cxnLst/>
              <a:rect l="l" t="t" r="r" b="b"/>
              <a:pathLst>
                <a:path w="347" h="1939" extrusionOk="0">
                  <a:moveTo>
                    <a:pt x="128" y="0"/>
                  </a:moveTo>
                  <a:cubicBezTo>
                    <a:pt x="97" y="0"/>
                    <a:pt x="65" y="19"/>
                    <a:pt x="61" y="54"/>
                  </a:cubicBezTo>
                  <a:cubicBezTo>
                    <a:pt x="0" y="640"/>
                    <a:pt x="117" y="1286"/>
                    <a:pt x="187" y="1868"/>
                  </a:cubicBezTo>
                  <a:cubicBezTo>
                    <a:pt x="192" y="1915"/>
                    <a:pt x="228" y="1938"/>
                    <a:pt x="265" y="1938"/>
                  </a:cubicBezTo>
                  <a:cubicBezTo>
                    <a:pt x="306" y="1938"/>
                    <a:pt x="347" y="1910"/>
                    <a:pt x="345" y="1855"/>
                  </a:cubicBezTo>
                  <a:cubicBezTo>
                    <a:pt x="325" y="1268"/>
                    <a:pt x="339" y="611"/>
                    <a:pt x="189" y="44"/>
                  </a:cubicBezTo>
                  <a:cubicBezTo>
                    <a:pt x="182" y="14"/>
                    <a:pt x="155" y="0"/>
                    <a:pt x="12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3"/>
            <p:cNvSpPr/>
            <p:nvPr/>
          </p:nvSpPr>
          <p:spPr>
            <a:xfrm>
              <a:off x="490011" y="3576493"/>
              <a:ext cx="39572" cy="79199"/>
            </a:xfrm>
            <a:custGeom>
              <a:avLst/>
              <a:gdLst/>
              <a:ahLst/>
              <a:cxnLst/>
              <a:rect l="l" t="t" r="r" b="b"/>
              <a:pathLst>
                <a:path w="715" h="1431" extrusionOk="0">
                  <a:moveTo>
                    <a:pt x="586" y="0"/>
                  </a:moveTo>
                  <a:cubicBezTo>
                    <a:pt x="577" y="0"/>
                    <a:pt x="568" y="2"/>
                    <a:pt x="559" y="6"/>
                  </a:cubicBezTo>
                  <a:cubicBezTo>
                    <a:pt x="1" y="235"/>
                    <a:pt x="149" y="1117"/>
                    <a:pt x="552" y="1414"/>
                  </a:cubicBezTo>
                  <a:cubicBezTo>
                    <a:pt x="567" y="1426"/>
                    <a:pt x="583" y="1431"/>
                    <a:pt x="599" y="1431"/>
                  </a:cubicBezTo>
                  <a:cubicBezTo>
                    <a:pt x="663" y="1431"/>
                    <a:pt x="714" y="1348"/>
                    <a:pt x="652" y="1298"/>
                  </a:cubicBezTo>
                  <a:cubicBezTo>
                    <a:pt x="465" y="1150"/>
                    <a:pt x="372" y="934"/>
                    <a:pt x="381" y="697"/>
                  </a:cubicBezTo>
                  <a:cubicBezTo>
                    <a:pt x="388" y="454"/>
                    <a:pt x="508" y="306"/>
                    <a:pt x="636" y="119"/>
                  </a:cubicBezTo>
                  <a:cubicBezTo>
                    <a:pt x="668" y="73"/>
                    <a:pt x="640" y="0"/>
                    <a:pt x="58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3"/>
            <p:cNvSpPr/>
            <p:nvPr/>
          </p:nvSpPr>
          <p:spPr>
            <a:xfrm>
              <a:off x="715214" y="3724987"/>
              <a:ext cx="25293" cy="106927"/>
            </a:xfrm>
            <a:custGeom>
              <a:avLst/>
              <a:gdLst/>
              <a:ahLst/>
              <a:cxnLst/>
              <a:rect l="l" t="t" r="r" b="b"/>
              <a:pathLst>
                <a:path w="457" h="1932" extrusionOk="0">
                  <a:moveTo>
                    <a:pt x="81" y="0"/>
                  </a:moveTo>
                  <a:cubicBezTo>
                    <a:pt x="40" y="0"/>
                    <a:pt x="0" y="36"/>
                    <a:pt x="16" y="89"/>
                  </a:cubicBezTo>
                  <a:cubicBezTo>
                    <a:pt x="186" y="676"/>
                    <a:pt x="280" y="1258"/>
                    <a:pt x="256" y="1871"/>
                  </a:cubicBezTo>
                  <a:cubicBezTo>
                    <a:pt x="254" y="1911"/>
                    <a:pt x="288" y="1932"/>
                    <a:pt x="322" y="1932"/>
                  </a:cubicBezTo>
                  <a:cubicBezTo>
                    <a:pt x="353" y="1932"/>
                    <a:pt x="384" y="1914"/>
                    <a:pt x="388" y="1878"/>
                  </a:cubicBezTo>
                  <a:cubicBezTo>
                    <a:pt x="457" y="1250"/>
                    <a:pt x="395" y="626"/>
                    <a:pt x="143" y="43"/>
                  </a:cubicBezTo>
                  <a:cubicBezTo>
                    <a:pt x="130" y="13"/>
                    <a:pt x="106" y="0"/>
                    <a:pt x="8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3"/>
            <p:cNvSpPr/>
            <p:nvPr/>
          </p:nvSpPr>
          <p:spPr>
            <a:xfrm>
              <a:off x="680290" y="3337674"/>
              <a:ext cx="17821" cy="107757"/>
            </a:xfrm>
            <a:custGeom>
              <a:avLst/>
              <a:gdLst/>
              <a:ahLst/>
              <a:cxnLst/>
              <a:rect l="l" t="t" r="r" b="b"/>
              <a:pathLst>
                <a:path w="322" h="1947" extrusionOk="0">
                  <a:moveTo>
                    <a:pt x="112" y="0"/>
                  </a:moveTo>
                  <a:cubicBezTo>
                    <a:pt x="69" y="0"/>
                    <a:pt x="26" y="32"/>
                    <a:pt x="23" y="93"/>
                  </a:cubicBezTo>
                  <a:cubicBezTo>
                    <a:pt x="1" y="682"/>
                    <a:pt x="121" y="1300"/>
                    <a:pt x="184" y="1886"/>
                  </a:cubicBezTo>
                  <a:cubicBezTo>
                    <a:pt x="188" y="1927"/>
                    <a:pt x="220" y="1946"/>
                    <a:pt x="251" y="1946"/>
                  </a:cubicBezTo>
                  <a:cubicBezTo>
                    <a:pt x="286" y="1946"/>
                    <a:pt x="322" y="1922"/>
                    <a:pt x="320" y="1875"/>
                  </a:cubicBezTo>
                  <a:cubicBezTo>
                    <a:pt x="290" y="1286"/>
                    <a:pt x="313" y="658"/>
                    <a:pt x="200" y="79"/>
                  </a:cubicBezTo>
                  <a:cubicBezTo>
                    <a:pt x="189" y="26"/>
                    <a:pt x="150" y="0"/>
                    <a:pt x="11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3"/>
            <p:cNvSpPr/>
            <p:nvPr/>
          </p:nvSpPr>
          <p:spPr>
            <a:xfrm>
              <a:off x="528421" y="3189125"/>
              <a:ext cx="20090" cy="89050"/>
            </a:xfrm>
            <a:custGeom>
              <a:avLst/>
              <a:gdLst/>
              <a:ahLst/>
              <a:cxnLst/>
              <a:rect l="l" t="t" r="r" b="b"/>
              <a:pathLst>
                <a:path w="363" h="1609" extrusionOk="0">
                  <a:moveTo>
                    <a:pt x="277" y="1"/>
                  </a:moveTo>
                  <a:cubicBezTo>
                    <a:pt x="252" y="1"/>
                    <a:pt x="229" y="13"/>
                    <a:pt x="216" y="41"/>
                  </a:cubicBezTo>
                  <a:cubicBezTo>
                    <a:pt x="0" y="507"/>
                    <a:pt x="38" y="1069"/>
                    <a:pt x="162" y="1554"/>
                  </a:cubicBezTo>
                  <a:cubicBezTo>
                    <a:pt x="172" y="1592"/>
                    <a:pt x="200" y="1609"/>
                    <a:pt x="229" y="1609"/>
                  </a:cubicBezTo>
                  <a:cubicBezTo>
                    <a:pt x="279" y="1609"/>
                    <a:pt x="334" y="1562"/>
                    <a:pt x="318" y="1498"/>
                  </a:cubicBezTo>
                  <a:cubicBezTo>
                    <a:pt x="203" y="1011"/>
                    <a:pt x="273" y="570"/>
                    <a:pt x="353" y="87"/>
                  </a:cubicBezTo>
                  <a:cubicBezTo>
                    <a:pt x="362" y="37"/>
                    <a:pt x="318" y="1"/>
                    <a:pt x="27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3"/>
            <p:cNvSpPr/>
            <p:nvPr/>
          </p:nvSpPr>
          <p:spPr>
            <a:xfrm>
              <a:off x="660421" y="3009914"/>
              <a:ext cx="17378" cy="78092"/>
            </a:xfrm>
            <a:custGeom>
              <a:avLst/>
              <a:gdLst/>
              <a:ahLst/>
              <a:cxnLst/>
              <a:rect l="l" t="t" r="r" b="b"/>
              <a:pathLst>
                <a:path w="314" h="1411" extrusionOk="0">
                  <a:moveTo>
                    <a:pt x="204" y="1"/>
                  </a:moveTo>
                  <a:cubicBezTo>
                    <a:pt x="171" y="1"/>
                    <a:pt x="138" y="20"/>
                    <a:pt x="127" y="58"/>
                  </a:cubicBezTo>
                  <a:cubicBezTo>
                    <a:pt x="11" y="454"/>
                    <a:pt x="28" y="914"/>
                    <a:pt x="4" y="1323"/>
                  </a:cubicBezTo>
                  <a:cubicBezTo>
                    <a:pt x="1" y="1377"/>
                    <a:pt x="45" y="1410"/>
                    <a:pt x="86" y="1410"/>
                  </a:cubicBezTo>
                  <a:cubicBezTo>
                    <a:pt x="116" y="1410"/>
                    <a:pt x="143" y="1393"/>
                    <a:pt x="149" y="1352"/>
                  </a:cubicBezTo>
                  <a:cubicBezTo>
                    <a:pt x="204" y="939"/>
                    <a:pt x="313" y="482"/>
                    <a:pt x="275" y="66"/>
                  </a:cubicBezTo>
                  <a:cubicBezTo>
                    <a:pt x="270" y="22"/>
                    <a:pt x="238" y="1"/>
                    <a:pt x="20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3"/>
            <p:cNvSpPr/>
            <p:nvPr/>
          </p:nvSpPr>
          <p:spPr>
            <a:xfrm>
              <a:off x="540652" y="2848414"/>
              <a:ext cx="21695" cy="99178"/>
            </a:xfrm>
            <a:custGeom>
              <a:avLst/>
              <a:gdLst/>
              <a:ahLst/>
              <a:cxnLst/>
              <a:rect l="l" t="t" r="r" b="b"/>
              <a:pathLst>
                <a:path w="392" h="1792" extrusionOk="0">
                  <a:moveTo>
                    <a:pt x="308" y="0"/>
                  </a:moveTo>
                  <a:cubicBezTo>
                    <a:pt x="277" y="0"/>
                    <a:pt x="247" y="19"/>
                    <a:pt x="237" y="61"/>
                  </a:cubicBezTo>
                  <a:cubicBezTo>
                    <a:pt x="112" y="598"/>
                    <a:pt x="47" y="1155"/>
                    <a:pt x="5" y="1704"/>
                  </a:cubicBezTo>
                  <a:cubicBezTo>
                    <a:pt x="1" y="1758"/>
                    <a:pt x="44" y="1792"/>
                    <a:pt x="85" y="1792"/>
                  </a:cubicBezTo>
                  <a:cubicBezTo>
                    <a:pt x="115" y="1792"/>
                    <a:pt x="143" y="1774"/>
                    <a:pt x="152" y="1733"/>
                  </a:cubicBezTo>
                  <a:cubicBezTo>
                    <a:pt x="265" y="1195"/>
                    <a:pt x="357" y="640"/>
                    <a:pt x="388" y="89"/>
                  </a:cubicBezTo>
                  <a:cubicBezTo>
                    <a:pt x="392" y="35"/>
                    <a:pt x="349" y="0"/>
                    <a:pt x="30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3"/>
            <p:cNvSpPr/>
            <p:nvPr/>
          </p:nvSpPr>
          <p:spPr>
            <a:xfrm>
              <a:off x="653946" y="2730803"/>
              <a:ext cx="15165" cy="77926"/>
            </a:xfrm>
            <a:custGeom>
              <a:avLst/>
              <a:gdLst/>
              <a:ahLst/>
              <a:cxnLst/>
              <a:rect l="l" t="t" r="r" b="b"/>
              <a:pathLst>
                <a:path w="274" h="1408" extrusionOk="0">
                  <a:moveTo>
                    <a:pt x="97" y="0"/>
                  </a:moveTo>
                  <a:cubicBezTo>
                    <a:pt x="59" y="0"/>
                    <a:pt x="21" y="28"/>
                    <a:pt x="18" y="82"/>
                  </a:cubicBezTo>
                  <a:cubicBezTo>
                    <a:pt x="1" y="500"/>
                    <a:pt x="73" y="924"/>
                    <a:pt x="117" y="1339"/>
                  </a:cubicBezTo>
                  <a:cubicBezTo>
                    <a:pt x="122" y="1385"/>
                    <a:pt x="158" y="1408"/>
                    <a:pt x="193" y="1408"/>
                  </a:cubicBezTo>
                  <a:cubicBezTo>
                    <a:pt x="233" y="1408"/>
                    <a:pt x="274" y="1379"/>
                    <a:pt x="271" y="1326"/>
                  </a:cubicBezTo>
                  <a:cubicBezTo>
                    <a:pt x="251" y="910"/>
                    <a:pt x="256" y="479"/>
                    <a:pt x="175" y="70"/>
                  </a:cubicBezTo>
                  <a:cubicBezTo>
                    <a:pt x="165" y="23"/>
                    <a:pt x="131" y="0"/>
                    <a:pt x="97"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3"/>
            <p:cNvSpPr/>
            <p:nvPr/>
          </p:nvSpPr>
          <p:spPr>
            <a:xfrm>
              <a:off x="548511" y="2599577"/>
              <a:ext cx="18153" cy="78036"/>
            </a:xfrm>
            <a:custGeom>
              <a:avLst/>
              <a:gdLst/>
              <a:ahLst/>
              <a:cxnLst/>
              <a:rect l="l" t="t" r="r" b="b"/>
              <a:pathLst>
                <a:path w="328" h="1410" extrusionOk="0">
                  <a:moveTo>
                    <a:pt x="213" y="0"/>
                  </a:moveTo>
                  <a:cubicBezTo>
                    <a:pt x="186" y="0"/>
                    <a:pt x="158" y="17"/>
                    <a:pt x="147" y="51"/>
                  </a:cubicBezTo>
                  <a:cubicBezTo>
                    <a:pt x="17" y="440"/>
                    <a:pt x="35" y="905"/>
                    <a:pt x="4" y="1311"/>
                  </a:cubicBezTo>
                  <a:cubicBezTo>
                    <a:pt x="0" y="1372"/>
                    <a:pt x="51" y="1410"/>
                    <a:pt x="98" y="1410"/>
                  </a:cubicBezTo>
                  <a:cubicBezTo>
                    <a:pt x="133" y="1410"/>
                    <a:pt x="165" y="1390"/>
                    <a:pt x="171" y="1344"/>
                  </a:cubicBezTo>
                  <a:cubicBezTo>
                    <a:pt x="222" y="933"/>
                    <a:pt x="327" y="471"/>
                    <a:pt x="272" y="58"/>
                  </a:cubicBezTo>
                  <a:cubicBezTo>
                    <a:pt x="267" y="19"/>
                    <a:pt x="241" y="0"/>
                    <a:pt x="21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3"/>
            <p:cNvSpPr/>
            <p:nvPr/>
          </p:nvSpPr>
          <p:spPr>
            <a:xfrm>
              <a:off x="694348" y="2515395"/>
              <a:ext cx="24518" cy="40623"/>
            </a:xfrm>
            <a:custGeom>
              <a:avLst/>
              <a:gdLst/>
              <a:ahLst/>
              <a:cxnLst/>
              <a:rect l="l" t="t" r="r" b="b"/>
              <a:pathLst>
                <a:path w="443" h="734" extrusionOk="0">
                  <a:moveTo>
                    <a:pt x="334" y="1"/>
                  </a:moveTo>
                  <a:cubicBezTo>
                    <a:pt x="330" y="1"/>
                    <a:pt x="327" y="1"/>
                    <a:pt x="323" y="2"/>
                  </a:cubicBezTo>
                  <a:cubicBezTo>
                    <a:pt x="18" y="51"/>
                    <a:pt x="1" y="489"/>
                    <a:pt x="135" y="696"/>
                  </a:cubicBezTo>
                  <a:cubicBezTo>
                    <a:pt x="152" y="722"/>
                    <a:pt x="178" y="734"/>
                    <a:pt x="204" y="734"/>
                  </a:cubicBezTo>
                  <a:cubicBezTo>
                    <a:pt x="262" y="734"/>
                    <a:pt x="322" y="679"/>
                    <a:pt x="294" y="614"/>
                  </a:cubicBezTo>
                  <a:cubicBezTo>
                    <a:pt x="256" y="530"/>
                    <a:pt x="252" y="445"/>
                    <a:pt x="282" y="359"/>
                  </a:cubicBezTo>
                  <a:cubicBezTo>
                    <a:pt x="311" y="274"/>
                    <a:pt x="378" y="219"/>
                    <a:pt x="416" y="141"/>
                  </a:cubicBezTo>
                  <a:cubicBezTo>
                    <a:pt x="443" y="82"/>
                    <a:pt x="401" y="1"/>
                    <a:pt x="3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3"/>
            <p:cNvSpPr/>
            <p:nvPr/>
          </p:nvSpPr>
          <p:spPr>
            <a:xfrm>
              <a:off x="-483029" y="1431772"/>
              <a:ext cx="2140745" cy="4158347"/>
            </a:xfrm>
            <a:custGeom>
              <a:avLst/>
              <a:gdLst/>
              <a:ahLst/>
              <a:cxnLst/>
              <a:rect l="l" t="t" r="r" b="b"/>
              <a:pathLst>
                <a:path w="38680" h="75135" extrusionOk="0">
                  <a:moveTo>
                    <a:pt x="24478" y="300"/>
                  </a:moveTo>
                  <a:cubicBezTo>
                    <a:pt x="26964" y="300"/>
                    <a:pt x="29449" y="1213"/>
                    <a:pt x="31593" y="2530"/>
                  </a:cubicBezTo>
                  <a:cubicBezTo>
                    <a:pt x="29965" y="3037"/>
                    <a:pt x="28339" y="3545"/>
                    <a:pt x="26714" y="4049"/>
                  </a:cubicBezTo>
                  <a:cubicBezTo>
                    <a:pt x="26565" y="4096"/>
                    <a:pt x="26594" y="4310"/>
                    <a:pt x="26738" y="4340"/>
                  </a:cubicBezTo>
                  <a:cubicBezTo>
                    <a:pt x="27088" y="4411"/>
                    <a:pt x="27408" y="4519"/>
                    <a:pt x="27724" y="4668"/>
                  </a:cubicBezTo>
                  <a:cubicBezTo>
                    <a:pt x="26009" y="5515"/>
                    <a:pt x="24318" y="6407"/>
                    <a:pt x="22659" y="7358"/>
                  </a:cubicBezTo>
                  <a:cubicBezTo>
                    <a:pt x="22557" y="7416"/>
                    <a:pt x="22592" y="7563"/>
                    <a:pt x="22679" y="7611"/>
                  </a:cubicBezTo>
                  <a:cubicBezTo>
                    <a:pt x="22934" y="7755"/>
                    <a:pt x="23191" y="7902"/>
                    <a:pt x="23447" y="8046"/>
                  </a:cubicBezTo>
                  <a:cubicBezTo>
                    <a:pt x="22838" y="8438"/>
                    <a:pt x="22225" y="8832"/>
                    <a:pt x="21617" y="9223"/>
                  </a:cubicBezTo>
                  <a:cubicBezTo>
                    <a:pt x="21532" y="9280"/>
                    <a:pt x="21536" y="9430"/>
                    <a:pt x="21635" y="9469"/>
                  </a:cubicBezTo>
                  <a:cubicBezTo>
                    <a:pt x="21915" y="9581"/>
                    <a:pt x="22193" y="9689"/>
                    <a:pt x="22472" y="9799"/>
                  </a:cubicBezTo>
                  <a:cubicBezTo>
                    <a:pt x="21639" y="10641"/>
                    <a:pt x="20951" y="11625"/>
                    <a:pt x="20468" y="12718"/>
                  </a:cubicBezTo>
                  <a:cubicBezTo>
                    <a:pt x="19931" y="12279"/>
                    <a:pt x="19270" y="12010"/>
                    <a:pt x="18589" y="11929"/>
                  </a:cubicBezTo>
                  <a:cubicBezTo>
                    <a:pt x="18584" y="11913"/>
                    <a:pt x="18577" y="11896"/>
                    <a:pt x="18563" y="11882"/>
                  </a:cubicBezTo>
                  <a:cubicBezTo>
                    <a:pt x="18145" y="11448"/>
                    <a:pt x="17693" y="11045"/>
                    <a:pt x="17213" y="10672"/>
                  </a:cubicBezTo>
                  <a:cubicBezTo>
                    <a:pt x="15259" y="7022"/>
                    <a:pt x="16913" y="2801"/>
                    <a:pt x="20660" y="1107"/>
                  </a:cubicBezTo>
                  <a:cubicBezTo>
                    <a:pt x="21901" y="545"/>
                    <a:pt x="23190" y="300"/>
                    <a:pt x="24478" y="300"/>
                  </a:cubicBezTo>
                  <a:close/>
                  <a:moveTo>
                    <a:pt x="29735" y="7034"/>
                  </a:moveTo>
                  <a:cubicBezTo>
                    <a:pt x="30186" y="7034"/>
                    <a:pt x="30642" y="7066"/>
                    <a:pt x="31102" y="7131"/>
                  </a:cubicBezTo>
                  <a:cubicBezTo>
                    <a:pt x="33159" y="7422"/>
                    <a:pt x="35128" y="8326"/>
                    <a:pt x="36649" y="9750"/>
                  </a:cubicBezTo>
                  <a:cubicBezTo>
                    <a:pt x="37102" y="10175"/>
                    <a:pt x="37532" y="10642"/>
                    <a:pt x="37856" y="11176"/>
                  </a:cubicBezTo>
                  <a:cubicBezTo>
                    <a:pt x="37960" y="11345"/>
                    <a:pt x="38264" y="11779"/>
                    <a:pt x="38243" y="11998"/>
                  </a:cubicBezTo>
                  <a:cubicBezTo>
                    <a:pt x="38218" y="12247"/>
                    <a:pt x="38144" y="12319"/>
                    <a:pt x="38027" y="12319"/>
                  </a:cubicBezTo>
                  <a:cubicBezTo>
                    <a:pt x="37914" y="12319"/>
                    <a:pt x="37762" y="12253"/>
                    <a:pt x="37573" y="12214"/>
                  </a:cubicBezTo>
                  <a:cubicBezTo>
                    <a:pt x="36337" y="11950"/>
                    <a:pt x="35097" y="11687"/>
                    <a:pt x="33860" y="11423"/>
                  </a:cubicBezTo>
                  <a:cubicBezTo>
                    <a:pt x="33849" y="11421"/>
                    <a:pt x="33838" y="11420"/>
                    <a:pt x="33828" y="11420"/>
                  </a:cubicBezTo>
                  <a:cubicBezTo>
                    <a:pt x="33701" y="11420"/>
                    <a:pt x="33647" y="11586"/>
                    <a:pt x="33739" y="11674"/>
                  </a:cubicBezTo>
                  <a:cubicBezTo>
                    <a:pt x="34328" y="12253"/>
                    <a:pt x="34916" y="12831"/>
                    <a:pt x="35505" y="13411"/>
                  </a:cubicBezTo>
                  <a:cubicBezTo>
                    <a:pt x="33908" y="13021"/>
                    <a:pt x="32309" y="12630"/>
                    <a:pt x="30712" y="12239"/>
                  </a:cubicBezTo>
                  <a:cubicBezTo>
                    <a:pt x="30700" y="12236"/>
                    <a:pt x="30688" y="12235"/>
                    <a:pt x="30677" y="12235"/>
                  </a:cubicBezTo>
                  <a:cubicBezTo>
                    <a:pt x="30580" y="12235"/>
                    <a:pt x="30529" y="12341"/>
                    <a:pt x="30548" y="12430"/>
                  </a:cubicBezTo>
                  <a:cubicBezTo>
                    <a:pt x="30613" y="12737"/>
                    <a:pt x="30710" y="12976"/>
                    <a:pt x="30852" y="13199"/>
                  </a:cubicBezTo>
                  <a:cubicBezTo>
                    <a:pt x="29907" y="12867"/>
                    <a:pt x="28940" y="12689"/>
                    <a:pt x="27925" y="12665"/>
                  </a:cubicBezTo>
                  <a:cubicBezTo>
                    <a:pt x="27923" y="12665"/>
                    <a:pt x="27922" y="12665"/>
                    <a:pt x="27920" y="12665"/>
                  </a:cubicBezTo>
                  <a:cubicBezTo>
                    <a:pt x="27814" y="12665"/>
                    <a:pt x="27752" y="12811"/>
                    <a:pt x="27816" y="12891"/>
                  </a:cubicBezTo>
                  <a:cubicBezTo>
                    <a:pt x="28042" y="13175"/>
                    <a:pt x="28278" y="13429"/>
                    <a:pt x="28536" y="13672"/>
                  </a:cubicBezTo>
                  <a:lnTo>
                    <a:pt x="28446" y="13658"/>
                  </a:lnTo>
                  <a:cubicBezTo>
                    <a:pt x="28439" y="13657"/>
                    <a:pt x="28433" y="13657"/>
                    <a:pt x="28426" y="13657"/>
                  </a:cubicBezTo>
                  <a:cubicBezTo>
                    <a:pt x="28409" y="13657"/>
                    <a:pt x="28391" y="13659"/>
                    <a:pt x="28377" y="13664"/>
                  </a:cubicBezTo>
                  <a:cubicBezTo>
                    <a:pt x="26997" y="12889"/>
                    <a:pt x="25464" y="12406"/>
                    <a:pt x="23886" y="12317"/>
                  </a:cubicBezTo>
                  <a:cubicBezTo>
                    <a:pt x="23885" y="12317"/>
                    <a:pt x="23884" y="12317"/>
                    <a:pt x="23883" y="12317"/>
                  </a:cubicBezTo>
                  <a:cubicBezTo>
                    <a:pt x="23849" y="12317"/>
                    <a:pt x="23830" y="12339"/>
                    <a:pt x="23822" y="12365"/>
                  </a:cubicBezTo>
                  <a:cubicBezTo>
                    <a:pt x="23411" y="12152"/>
                    <a:pt x="22973" y="12029"/>
                    <a:pt x="22544" y="12029"/>
                  </a:cubicBezTo>
                  <a:cubicBezTo>
                    <a:pt x="21893" y="12029"/>
                    <a:pt x="21261" y="12312"/>
                    <a:pt x="20767" y="12993"/>
                  </a:cubicBezTo>
                  <a:cubicBezTo>
                    <a:pt x="20716" y="12941"/>
                    <a:pt x="20661" y="12893"/>
                    <a:pt x="20609" y="12843"/>
                  </a:cubicBezTo>
                  <a:cubicBezTo>
                    <a:pt x="20610" y="12839"/>
                    <a:pt x="20615" y="12836"/>
                    <a:pt x="20616" y="12832"/>
                  </a:cubicBezTo>
                  <a:cubicBezTo>
                    <a:pt x="22424" y="9378"/>
                    <a:pt x="25868" y="7034"/>
                    <a:pt x="29735" y="7034"/>
                  </a:cubicBezTo>
                  <a:close/>
                  <a:moveTo>
                    <a:pt x="22628" y="12409"/>
                  </a:moveTo>
                  <a:cubicBezTo>
                    <a:pt x="24158" y="12409"/>
                    <a:pt x="25628" y="13876"/>
                    <a:pt x="25588" y="15639"/>
                  </a:cubicBezTo>
                  <a:cubicBezTo>
                    <a:pt x="25552" y="17358"/>
                    <a:pt x="24298" y="18347"/>
                    <a:pt x="22917" y="18347"/>
                  </a:cubicBezTo>
                  <a:cubicBezTo>
                    <a:pt x="22303" y="18347"/>
                    <a:pt x="21664" y="18151"/>
                    <a:pt x="21096" y="17737"/>
                  </a:cubicBezTo>
                  <a:cubicBezTo>
                    <a:pt x="22214" y="16452"/>
                    <a:pt x="22264" y="14509"/>
                    <a:pt x="20990" y="13210"/>
                  </a:cubicBezTo>
                  <a:cubicBezTo>
                    <a:pt x="20970" y="13189"/>
                    <a:pt x="20949" y="13177"/>
                    <a:pt x="20927" y="13168"/>
                  </a:cubicBezTo>
                  <a:cubicBezTo>
                    <a:pt x="20919" y="13158"/>
                    <a:pt x="20912" y="13150"/>
                    <a:pt x="20903" y="13143"/>
                  </a:cubicBezTo>
                  <a:cubicBezTo>
                    <a:pt x="21430" y="12631"/>
                    <a:pt x="22034" y="12409"/>
                    <a:pt x="22628" y="12409"/>
                  </a:cubicBezTo>
                  <a:close/>
                  <a:moveTo>
                    <a:pt x="10017" y="8417"/>
                  </a:moveTo>
                  <a:cubicBezTo>
                    <a:pt x="13031" y="8417"/>
                    <a:pt x="15984" y="9909"/>
                    <a:pt x="18332" y="11906"/>
                  </a:cubicBezTo>
                  <a:cubicBezTo>
                    <a:pt x="18273" y="11903"/>
                    <a:pt x="18214" y="11902"/>
                    <a:pt x="18156" y="11902"/>
                  </a:cubicBezTo>
                  <a:cubicBezTo>
                    <a:pt x="17445" y="11902"/>
                    <a:pt x="16735" y="12109"/>
                    <a:pt x="16140" y="12548"/>
                  </a:cubicBezTo>
                  <a:cubicBezTo>
                    <a:pt x="15608" y="12938"/>
                    <a:pt x="15226" y="13486"/>
                    <a:pt x="14998" y="14094"/>
                  </a:cubicBezTo>
                  <a:cubicBezTo>
                    <a:pt x="14713" y="14054"/>
                    <a:pt x="14431" y="14035"/>
                    <a:pt x="14152" y="14035"/>
                  </a:cubicBezTo>
                  <a:cubicBezTo>
                    <a:pt x="13100" y="14035"/>
                    <a:pt x="12101" y="14311"/>
                    <a:pt x="11178" y="14783"/>
                  </a:cubicBezTo>
                  <a:cubicBezTo>
                    <a:pt x="11170" y="14715"/>
                    <a:pt x="11116" y="14649"/>
                    <a:pt x="11041" y="14649"/>
                  </a:cubicBezTo>
                  <a:cubicBezTo>
                    <a:pt x="11026" y="14649"/>
                    <a:pt x="11011" y="14651"/>
                    <a:pt x="10996" y="14656"/>
                  </a:cubicBezTo>
                  <a:cubicBezTo>
                    <a:pt x="10266" y="14885"/>
                    <a:pt x="9557" y="15157"/>
                    <a:pt x="8862" y="15468"/>
                  </a:cubicBezTo>
                  <a:cubicBezTo>
                    <a:pt x="9043" y="15235"/>
                    <a:pt x="9193" y="14981"/>
                    <a:pt x="9321" y="14677"/>
                  </a:cubicBezTo>
                  <a:cubicBezTo>
                    <a:pt x="9358" y="14594"/>
                    <a:pt x="9294" y="14476"/>
                    <a:pt x="9202" y="14476"/>
                  </a:cubicBezTo>
                  <a:cubicBezTo>
                    <a:pt x="9185" y="14476"/>
                    <a:pt x="9167" y="14479"/>
                    <a:pt x="9149" y="14488"/>
                  </a:cubicBezTo>
                  <a:cubicBezTo>
                    <a:pt x="7466" y="15284"/>
                    <a:pt x="5857" y="16202"/>
                    <a:pt x="4318" y="17241"/>
                  </a:cubicBezTo>
                  <a:cubicBezTo>
                    <a:pt x="4428" y="16916"/>
                    <a:pt x="4537" y="16595"/>
                    <a:pt x="4647" y="16270"/>
                  </a:cubicBezTo>
                  <a:cubicBezTo>
                    <a:pt x="4681" y="16169"/>
                    <a:pt x="4615" y="16074"/>
                    <a:pt x="4524" y="16074"/>
                  </a:cubicBezTo>
                  <a:cubicBezTo>
                    <a:pt x="4498" y="16074"/>
                    <a:pt x="4471" y="16081"/>
                    <a:pt x="4443" y="16098"/>
                  </a:cubicBezTo>
                  <a:cubicBezTo>
                    <a:pt x="3088" y="16895"/>
                    <a:pt x="1734" y="17700"/>
                    <a:pt x="369" y="18484"/>
                  </a:cubicBezTo>
                  <a:cubicBezTo>
                    <a:pt x="1120" y="14876"/>
                    <a:pt x="2578" y="11120"/>
                    <a:pt x="6067" y="9359"/>
                  </a:cubicBezTo>
                  <a:cubicBezTo>
                    <a:pt x="7365" y="8703"/>
                    <a:pt x="8697" y="8417"/>
                    <a:pt x="10017" y="8417"/>
                  </a:cubicBezTo>
                  <a:close/>
                  <a:moveTo>
                    <a:pt x="18169" y="12244"/>
                  </a:moveTo>
                  <a:cubicBezTo>
                    <a:pt x="19058" y="12244"/>
                    <a:pt x="19949" y="12607"/>
                    <a:pt x="20624" y="13203"/>
                  </a:cubicBezTo>
                  <a:cubicBezTo>
                    <a:pt x="20624" y="13203"/>
                    <a:pt x="20623" y="13203"/>
                    <a:pt x="20623" y="13205"/>
                  </a:cubicBezTo>
                  <a:cubicBezTo>
                    <a:pt x="20587" y="13263"/>
                    <a:pt x="20643" y="13317"/>
                    <a:pt x="20699" y="13317"/>
                  </a:cubicBezTo>
                  <a:cubicBezTo>
                    <a:pt x="20703" y="13317"/>
                    <a:pt x="20707" y="13317"/>
                    <a:pt x="20711" y="13316"/>
                  </a:cubicBezTo>
                  <a:lnTo>
                    <a:pt x="20711" y="13316"/>
                  </a:lnTo>
                  <a:cubicBezTo>
                    <a:pt x="20699" y="13371"/>
                    <a:pt x="20709" y="13431"/>
                    <a:pt x="20759" y="13480"/>
                  </a:cubicBezTo>
                  <a:cubicBezTo>
                    <a:pt x="22306" y="15101"/>
                    <a:pt x="21536" y="17708"/>
                    <a:pt x="19454" y="18421"/>
                  </a:cubicBezTo>
                  <a:cubicBezTo>
                    <a:pt x="19113" y="18538"/>
                    <a:pt x="18752" y="18594"/>
                    <a:pt x="18389" y="18594"/>
                  </a:cubicBezTo>
                  <a:cubicBezTo>
                    <a:pt x="17111" y="18594"/>
                    <a:pt x="15816" y="17894"/>
                    <a:pt x="15337" y="16671"/>
                  </a:cubicBezTo>
                  <a:cubicBezTo>
                    <a:pt x="14786" y="15270"/>
                    <a:pt x="15265" y="13507"/>
                    <a:pt x="16565" y="12697"/>
                  </a:cubicBezTo>
                  <a:cubicBezTo>
                    <a:pt x="17065" y="12385"/>
                    <a:pt x="17617" y="12244"/>
                    <a:pt x="18169" y="12244"/>
                  </a:cubicBezTo>
                  <a:close/>
                  <a:moveTo>
                    <a:pt x="20870" y="17974"/>
                  </a:moveTo>
                  <a:cubicBezTo>
                    <a:pt x="21291" y="18437"/>
                    <a:pt x="21788" y="18694"/>
                    <a:pt x="22297" y="18787"/>
                  </a:cubicBezTo>
                  <a:cubicBezTo>
                    <a:pt x="22204" y="19723"/>
                    <a:pt x="22128" y="20662"/>
                    <a:pt x="22070" y="21599"/>
                  </a:cubicBezTo>
                  <a:cubicBezTo>
                    <a:pt x="21798" y="21667"/>
                    <a:pt x="21534" y="21770"/>
                    <a:pt x="21284" y="21902"/>
                  </a:cubicBezTo>
                  <a:cubicBezTo>
                    <a:pt x="20778" y="20631"/>
                    <a:pt x="19818" y="19521"/>
                    <a:pt x="18549" y="18973"/>
                  </a:cubicBezTo>
                  <a:cubicBezTo>
                    <a:pt x="18550" y="18966"/>
                    <a:pt x="18550" y="18957"/>
                    <a:pt x="18550" y="18945"/>
                  </a:cubicBezTo>
                  <a:cubicBezTo>
                    <a:pt x="19198" y="18917"/>
                    <a:pt x="19835" y="18731"/>
                    <a:pt x="20380" y="18368"/>
                  </a:cubicBezTo>
                  <a:cubicBezTo>
                    <a:pt x="20559" y="18251"/>
                    <a:pt x="20720" y="18115"/>
                    <a:pt x="20870" y="17974"/>
                  </a:cubicBezTo>
                  <a:close/>
                  <a:moveTo>
                    <a:pt x="18529" y="19198"/>
                  </a:moveTo>
                  <a:cubicBezTo>
                    <a:pt x="19671" y="19870"/>
                    <a:pt x="20547" y="20792"/>
                    <a:pt x="21025" y="22051"/>
                  </a:cubicBezTo>
                  <a:cubicBezTo>
                    <a:pt x="20180" y="22582"/>
                    <a:pt x="19553" y="23455"/>
                    <a:pt x="19460" y="24471"/>
                  </a:cubicBezTo>
                  <a:cubicBezTo>
                    <a:pt x="19455" y="24501"/>
                    <a:pt x="19465" y="24526"/>
                    <a:pt x="19479" y="24543"/>
                  </a:cubicBezTo>
                  <a:cubicBezTo>
                    <a:pt x="19497" y="24563"/>
                    <a:pt x="19523" y="24575"/>
                    <a:pt x="19549" y="24575"/>
                  </a:cubicBezTo>
                  <a:cubicBezTo>
                    <a:pt x="19584" y="24575"/>
                    <a:pt x="19619" y="24553"/>
                    <a:pt x="19630" y="24505"/>
                  </a:cubicBezTo>
                  <a:cubicBezTo>
                    <a:pt x="19952" y="23248"/>
                    <a:pt x="20794" y="22248"/>
                    <a:pt x="22052" y="21899"/>
                  </a:cubicBezTo>
                  <a:lnTo>
                    <a:pt x="22052" y="21899"/>
                  </a:lnTo>
                  <a:cubicBezTo>
                    <a:pt x="21961" y="23425"/>
                    <a:pt x="21918" y="24955"/>
                    <a:pt x="21913" y="26484"/>
                  </a:cubicBezTo>
                  <a:cubicBezTo>
                    <a:pt x="21549" y="26555"/>
                    <a:pt x="21226" y="26692"/>
                    <a:pt x="20942" y="26877"/>
                  </a:cubicBezTo>
                  <a:cubicBezTo>
                    <a:pt x="20739" y="26023"/>
                    <a:pt x="20133" y="25218"/>
                    <a:pt x="19491" y="24641"/>
                  </a:cubicBezTo>
                  <a:cubicBezTo>
                    <a:pt x="19474" y="24625"/>
                    <a:pt x="19455" y="24611"/>
                    <a:pt x="19438" y="24593"/>
                  </a:cubicBezTo>
                  <a:cubicBezTo>
                    <a:pt x="19140" y="24327"/>
                    <a:pt x="18728" y="23998"/>
                    <a:pt x="18333" y="23998"/>
                  </a:cubicBezTo>
                  <a:cubicBezTo>
                    <a:pt x="18253" y="23998"/>
                    <a:pt x="18174" y="24012"/>
                    <a:pt x="18097" y="24042"/>
                  </a:cubicBezTo>
                  <a:cubicBezTo>
                    <a:pt x="18226" y="22425"/>
                    <a:pt x="18368" y="20810"/>
                    <a:pt x="18529" y="19198"/>
                  </a:cubicBezTo>
                  <a:close/>
                  <a:moveTo>
                    <a:pt x="18225" y="24194"/>
                  </a:moveTo>
                  <a:cubicBezTo>
                    <a:pt x="18801" y="24194"/>
                    <a:pt x="19490" y="24987"/>
                    <a:pt x="19783" y="25348"/>
                  </a:cubicBezTo>
                  <a:cubicBezTo>
                    <a:pt x="20185" y="25846"/>
                    <a:pt x="20420" y="26398"/>
                    <a:pt x="20696" y="26970"/>
                  </a:cubicBezTo>
                  <a:cubicBezTo>
                    <a:pt x="20703" y="26990"/>
                    <a:pt x="20718" y="27005"/>
                    <a:pt x="20729" y="27017"/>
                  </a:cubicBezTo>
                  <a:cubicBezTo>
                    <a:pt x="19870" y="27666"/>
                    <a:pt x="19354" y="28756"/>
                    <a:pt x="19016" y="29792"/>
                  </a:cubicBezTo>
                  <a:cubicBezTo>
                    <a:pt x="18625" y="29538"/>
                    <a:pt x="18193" y="29348"/>
                    <a:pt x="17729" y="29249"/>
                  </a:cubicBezTo>
                  <a:cubicBezTo>
                    <a:pt x="17830" y="27569"/>
                    <a:pt x="17948" y="25889"/>
                    <a:pt x="18082" y="24211"/>
                  </a:cubicBezTo>
                  <a:cubicBezTo>
                    <a:pt x="18129" y="24199"/>
                    <a:pt x="18176" y="24194"/>
                    <a:pt x="18225" y="24194"/>
                  </a:cubicBezTo>
                  <a:close/>
                  <a:moveTo>
                    <a:pt x="24054" y="12495"/>
                  </a:moveTo>
                  <a:lnTo>
                    <a:pt x="24054" y="12495"/>
                  </a:lnTo>
                  <a:cubicBezTo>
                    <a:pt x="27909" y="13162"/>
                    <a:pt x="31377" y="15455"/>
                    <a:pt x="32976" y="19123"/>
                  </a:cubicBezTo>
                  <a:cubicBezTo>
                    <a:pt x="34573" y="22800"/>
                    <a:pt x="33922" y="27099"/>
                    <a:pt x="31580" y="30286"/>
                  </a:cubicBezTo>
                  <a:cubicBezTo>
                    <a:pt x="31007" y="28489"/>
                    <a:pt x="30452" y="26685"/>
                    <a:pt x="29897" y="24876"/>
                  </a:cubicBezTo>
                  <a:cubicBezTo>
                    <a:pt x="29881" y="24823"/>
                    <a:pt x="29834" y="24799"/>
                    <a:pt x="29786" y="24799"/>
                  </a:cubicBezTo>
                  <a:cubicBezTo>
                    <a:pt x="29729" y="24799"/>
                    <a:pt x="29670" y="24833"/>
                    <a:pt x="29659" y="24896"/>
                  </a:cubicBezTo>
                  <a:cubicBezTo>
                    <a:pt x="29591" y="25260"/>
                    <a:pt x="29481" y="25586"/>
                    <a:pt x="29320" y="25903"/>
                  </a:cubicBezTo>
                  <a:cubicBezTo>
                    <a:pt x="28865" y="24279"/>
                    <a:pt x="28171" y="22773"/>
                    <a:pt x="27227" y="21368"/>
                  </a:cubicBezTo>
                  <a:cubicBezTo>
                    <a:pt x="27202" y="21331"/>
                    <a:pt x="27165" y="21314"/>
                    <a:pt x="27129" y="21314"/>
                  </a:cubicBezTo>
                  <a:cubicBezTo>
                    <a:pt x="27072" y="21314"/>
                    <a:pt x="27015" y="21355"/>
                    <a:pt x="26997" y="21416"/>
                  </a:cubicBezTo>
                  <a:cubicBezTo>
                    <a:pt x="26910" y="21719"/>
                    <a:pt x="26824" y="22022"/>
                    <a:pt x="26738" y="22324"/>
                  </a:cubicBezTo>
                  <a:cubicBezTo>
                    <a:pt x="26256" y="21310"/>
                    <a:pt x="25656" y="20387"/>
                    <a:pt x="24915" y="19537"/>
                  </a:cubicBezTo>
                  <a:cubicBezTo>
                    <a:pt x="24884" y="19501"/>
                    <a:pt x="24843" y="19485"/>
                    <a:pt x="24804" y="19485"/>
                  </a:cubicBezTo>
                  <a:cubicBezTo>
                    <a:pt x="24737" y="19485"/>
                    <a:pt x="24675" y="19534"/>
                    <a:pt x="24678" y="19620"/>
                  </a:cubicBezTo>
                  <a:cubicBezTo>
                    <a:pt x="24699" y="19860"/>
                    <a:pt x="24686" y="20093"/>
                    <a:pt x="24635" y="20319"/>
                  </a:cubicBezTo>
                  <a:cubicBezTo>
                    <a:pt x="24057" y="19688"/>
                    <a:pt x="23397" y="19199"/>
                    <a:pt x="22615" y="18829"/>
                  </a:cubicBezTo>
                  <a:cubicBezTo>
                    <a:pt x="22595" y="18821"/>
                    <a:pt x="22577" y="18817"/>
                    <a:pt x="22560" y="18817"/>
                  </a:cubicBezTo>
                  <a:cubicBezTo>
                    <a:pt x="22543" y="18817"/>
                    <a:pt x="22528" y="18820"/>
                    <a:pt x="22513" y="18825"/>
                  </a:cubicBezTo>
                  <a:cubicBezTo>
                    <a:pt x="22513" y="18822"/>
                    <a:pt x="22513" y="18817"/>
                    <a:pt x="22515" y="18813"/>
                  </a:cubicBezTo>
                  <a:cubicBezTo>
                    <a:pt x="22590" y="18819"/>
                    <a:pt x="22666" y="18823"/>
                    <a:pt x="22741" y="18823"/>
                  </a:cubicBezTo>
                  <a:cubicBezTo>
                    <a:pt x="24361" y="18823"/>
                    <a:pt x="25991" y="17293"/>
                    <a:pt x="25937" y="15492"/>
                  </a:cubicBezTo>
                  <a:cubicBezTo>
                    <a:pt x="25899" y="14306"/>
                    <a:pt x="25082" y="13126"/>
                    <a:pt x="24054" y="12495"/>
                  </a:cubicBezTo>
                  <a:close/>
                  <a:moveTo>
                    <a:pt x="21911" y="26746"/>
                  </a:moveTo>
                  <a:cubicBezTo>
                    <a:pt x="21911" y="28499"/>
                    <a:pt x="21959" y="30251"/>
                    <a:pt x="22050" y="32002"/>
                  </a:cubicBezTo>
                  <a:cubicBezTo>
                    <a:pt x="21695" y="32092"/>
                    <a:pt x="21335" y="32256"/>
                    <a:pt x="20986" y="32471"/>
                  </a:cubicBezTo>
                  <a:cubicBezTo>
                    <a:pt x="20688" y="31468"/>
                    <a:pt x="20036" y="30518"/>
                    <a:pt x="19169" y="29897"/>
                  </a:cubicBezTo>
                  <a:cubicBezTo>
                    <a:pt x="19770" y="28602"/>
                    <a:pt x="20350" y="27066"/>
                    <a:pt x="21911" y="26746"/>
                  </a:cubicBezTo>
                  <a:close/>
                  <a:moveTo>
                    <a:pt x="14361" y="14304"/>
                  </a:moveTo>
                  <a:cubicBezTo>
                    <a:pt x="14545" y="14304"/>
                    <a:pt x="14732" y="14312"/>
                    <a:pt x="14919" y="14329"/>
                  </a:cubicBezTo>
                  <a:cubicBezTo>
                    <a:pt x="14604" y="15358"/>
                    <a:pt x="14720" y="16523"/>
                    <a:pt x="15323" y="17416"/>
                  </a:cubicBezTo>
                  <a:cubicBezTo>
                    <a:pt x="15699" y="17970"/>
                    <a:pt x="16231" y="18379"/>
                    <a:pt x="16831" y="18633"/>
                  </a:cubicBezTo>
                  <a:cubicBezTo>
                    <a:pt x="16035" y="19390"/>
                    <a:pt x="15401" y="20236"/>
                    <a:pt x="14911" y="21194"/>
                  </a:cubicBezTo>
                  <a:cubicBezTo>
                    <a:pt x="14901" y="21035"/>
                    <a:pt x="14894" y="20878"/>
                    <a:pt x="14890" y="20721"/>
                  </a:cubicBezTo>
                  <a:cubicBezTo>
                    <a:pt x="14907" y="20620"/>
                    <a:pt x="14830" y="20557"/>
                    <a:pt x="14751" y="20557"/>
                  </a:cubicBezTo>
                  <a:cubicBezTo>
                    <a:pt x="14703" y="20557"/>
                    <a:pt x="14655" y="20580"/>
                    <a:pt x="14626" y="20631"/>
                  </a:cubicBezTo>
                  <a:cubicBezTo>
                    <a:pt x="13898" y="21914"/>
                    <a:pt x="13322" y="23248"/>
                    <a:pt x="12879" y="24646"/>
                  </a:cubicBezTo>
                  <a:cubicBezTo>
                    <a:pt x="12787" y="24314"/>
                    <a:pt x="12697" y="23984"/>
                    <a:pt x="12604" y="23652"/>
                  </a:cubicBezTo>
                  <a:cubicBezTo>
                    <a:pt x="12587" y="23590"/>
                    <a:pt x="12541" y="23564"/>
                    <a:pt x="12493" y="23564"/>
                  </a:cubicBezTo>
                  <a:cubicBezTo>
                    <a:pt x="12430" y="23564"/>
                    <a:pt x="12361" y="23608"/>
                    <a:pt x="12341" y="23673"/>
                  </a:cubicBezTo>
                  <a:cubicBezTo>
                    <a:pt x="11721" y="25743"/>
                    <a:pt x="11100" y="27811"/>
                    <a:pt x="10479" y="29883"/>
                  </a:cubicBezTo>
                  <a:cubicBezTo>
                    <a:pt x="10273" y="29483"/>
                    <a:pt x="10119" y="29082"/>
                    <a:pt x="10000" y="28636"/>
                  </a:cubicBezTo>
                  <a:cubicBezTo>
                    <a:pt x="9984" y="28575"/>
                    <a:pt x="9932" y="28547"/>
                    <a:pt x="9877" y="28547"/>
                  </a:cubicBezTo>
                  <a:cubicBezTo>
                    <a:pt x="9812" y="28547"/>
                    <a:pt x="9745" y="28587"/>
                    <a:pt x="9734" y="28657"/>
                  </a:cubicBezTo>
                  <a:cubicBezTo>
                    <a:pt x="9437" y="30501"/>
                    <a:pt x="9145" y="32346"/>
                    <a:pt x="8851" y="34192"/>
                  </a:cubicBezTo>
                  <a:cubicBezTo>
                    <a:pt x="5927" y="31136"/>
                    <a:pt x="4664" y="26727"/>
                    <a:pt x="5721" y="22599"/>
                  </a:cubicBezTo>
                  <a:cubicBezTo>
                    <a:pt x="6699" y="18776"/>
                    <a:pt x="10058" y="14304"/>
                    <a:pt x="14361" y="14304"/>
                  </a:cubicBezTo>
                  <a:close/>
                  <a:moveTo>
                    <a:pt x="17717" y="29460"/>
                  </a:moveTo>
                  <a:cubicBezTo>
                    <a:pt x="19142" y="30094"/>
                    <a:pt x="20232" y="31066"/>
                    <a:pt x="20685" y="32622"/>
                  </a:cubicBezTo>
                  <a:cubicBezTo>
                    <a:pt x="20689" y="32639"/>
                    <a:pt x="20699" y="32650"/>
                    <a:pt x="20706" y="32664"/>
                  </a:cubicBezTo>
                  <a:cubicBezTo>
                    <a:pt x="19638" y="33442"/>
                    <a:pt x="18782" y="34720"/>
                    <a:pt x="18755" y="35869"/>
                  </a:cubicBezTo>
                  <a:cubicBezTo>
                    <a:pt x="18754" y="35897"/>
                    <a:pt x="18766" y="35920"/>
                    <a:pt x="18782" y="35937"/>
                  </a:cubicBezTo>
                  <a:cubicBezTo>
                    <a:pt x="18768" y="35985"/>
                    <a:pt x="18755" y="36031"/>
                    <a:pt x="18738" y="36076"/>
                  </a:cubicBezTo>
                  <a:cubicBezTo>
                    <a:pt x="18323" y="35849"/>
                    <a:pt x="17884" y="35668"/>
                    <a:pt x="17428" y="35575"/>
                  </a:cubicBezTo>
                  <a:cubicBezTo>
                    <a:pt x="17501" y="33535"/>
                    <a:pt x="17597" y="31496"/>
                    <a:pt x="17717" y="29460"/>
                  </a:cubicBezTo>
                  <a:close/>
                  <a:moveTo>
                    <a:pt x="22064" y="32215"/>
                  </a:moveTo>
                  <a:cubicBezTo>
                    <a:pt x="22192" y="34532"/>
                    <a:pt x="22389" y="36847"/>
                    <a:pt x="22640" y="39161"/>
                  </a:cubicBezTo>
                  <a:cubicBezTo>
                    <a:pt x="22331" y="39237"/>
                    <a:pt x="22035" y="39357"/>
                    <a:pt x="21745" y="39504"/>
                  </a:cubicBezTo>
                  <a:cubicBezTo>
                    <a:pt x="21740" y="39497"/>
                    <a:pt x="21737" y="39490"/>
                    <a:pt x="21731" y="39484"/>
                  </a:cubicBezTo>
                  <a:cubicBezTo>
                    <a:pt x="21671" y="39440"/>
                    <a:pt x="21636" y="39419"/>
                    <a:pt x="21592" y="39419"/>
                  </a:cubicBezTo>
                  <a:cubicBezTo>
                    <a:pt x="21577" y="39419"/>
                    <a:pt x="21560" y="39421"/>
                    <a:pt x="21541" y="39427"/>
                  </a:cubicBezTo>
                  <a:cubicBezTo>
                    <a:pt x="21450" y="39052"/>
                    <a:pt x="21056" y="38301"/>
                    <a:pt x="20983" y="38187"/>
                  </a:cubicBezTo>
                  <a:cubicBezTo>
                    <a:pt x="20702" y="37751"/>
                    <a:pt x="20362" y="37347"/>
                    <a:pt x="19983" y="36994"/>
                  </a:cubicBezTo>
                  <a:cubicBezTo>
                    <a:pt x="19659" y="36690"/>
                    <a:pt x="19294" y="36409"/>
                    <a:pt x="18901" y="36174"/>
                  </a:cubicBezTo>
                  <a:cubicBezTo>
                    <a:pt x="18981" y="36007"/>
                    <a:pt x="19037" y="35835"/>
                    <a:pt x="19076" y="35657"/>
                  </a:cubicBezTo>
                  <a:cubicBezTo>
                    <a:pt x="19388" y="34897"/>
                    <a:pt x="19619" y="34210"/>
                    <a:pt x="20198" y="33555"/>
                  </a:cubicBezTo>
                  <a:cubicBezTo>
                    <a:pt x="20742" y="32943"/>
                    <a:pt x="21378" y="32593"/>
                    <a:pt x="22064" y="32215"/>
                  </a:cubicBezTo>
                  <a:close/>
                  <a:moveTo>
                    <a:pt x="17420" y="35745"/>
                  </a:moveTo>
                  <a:cubicBezTo>
                    <a:pt x="19242" y="36583"/>
                    <a:pt x="20675" y="37715"/>
                    <a:pt x="21370" y="39695"/>
                  </a:cubicBezTo>
                  <a:cubicBezTo>
                    <a:pt x="21371" y="39699"/>
                    <a:pt x="21377" y="39705"/>
                    <a:pt x="21378" y="39709"/>
                  </a:cubicBezTo>
                  <a:cubicBezTo>
                    <a:pt x="20123" y="40487"/>
                    <a:pt x="19132" y="41827"/>
                    <a:pt x="18653" y="43128"/>
                  </a:cubicBezTo>
                  <a:cubicBezTo>
                    <a:pt x="18634" y="43183"/>
                    <a:pt x="18646" y="43233"/>
                    <a:pt x="18670" y="43272"/>
                  </a:cubicBezTo>
                  <a:cubicBezTo>
                    <a:pt x="18229" y="43021"/>
                    <a:pt x="17757" y="42814"/>
                    <a:pt x="17268" y="42675"/>
                  </a:cubicBezTo>
                  <a:cubicBezTo>
                    <a:pt x="17287" y="40365"/>
                    <a:pt x="17340" y="38054"/>
                    <a:pt x="17420" y="35745"/>
                  </a:cubicBezTo>
                  <a:close/>
                  <a:moveTo>
                    <a:pt x="22659" y="39346"/>
                  </a:moveTo>
                  <a:cubicBezTo>
                    <a:pt x="22888" y="41402"/>
                    <a:pt x="23152" y="43457"/>
                    <a:pt x="23442" y="45507"/>
                  </a:cubicBezTo>
                  <a:cubicBezTo>
                    <a:pt x="22820" y="45677"/>
                    <a:pt x="22221" y="45987"/>
                    <a:pt x="21669" y="46401"/>
                  </a:cubicBezTo>
                  <a:cubicBezTo>
                    <a:pt x="21678" y="46360"/>
                    <a:pt x="21676" y="46318"/>
                    <a:pt x="21649" y="46275"/>
                  </a:cubicBezTo>
                  <a:cubicBezTo>
                    <a:pt x="20965" y="45123"/>
                    <a:pt x="19982" y="44064"/>
                    <a:pt x="18807" y="43356"/>
                  </a:cubicBezTo>
                  <a:lnTo>
                    <a:pt x="18807" y="43356"/>
                  </a:lnTo>
                  <a:cubicBezTo>
                    <a:pt x="18810" y="43356"/>
                    <a:pt x="18813" y="43356"/>
                    <a:pt x="18815" y="43356"/>
                  </a:cubicBezTo>
                  <a:cubicBezTo>
                    <a:pt x="18866" y="43356"/>
                    <a:pt x="18912" y="43330"/>
                    <a:pt x="18939" y="43267"/>
                  </a:cubicBezTo>
                  <a:cubicBezTo>
                    <a:pt x="19313" y="42374"/>
                    <a:pt x="19793" y="41561"/>
                    <a:pt x="20482" y="40872"/>
                  </a:cubicBezTo>
                  <a:cubicBezTo>
                    <a:pt x="21137" y="40220"/>
                    <a:pt x="21882" y="39805"/>
                    <a:pt x="22659" y="39346"/>
                  </a:cubicBezTo>
                  <a:close/>
                  <a:moveTo>
                    <a:pt x="17267" y="42897"/>
                  </a:moveTo>
                  <a:cubicBezTo>
                    <a:pt x="18987" y="43735"/>
                    <a:pt x="20389" y="44782"/>
                    <a:pt x="21374" y="46466"/>
                  </a:cubicBezTo>
                  <a:cubicBezTo>
                    <a:pt x="21404" y="46515"/>
                    <a:pt x="21447" y="46536"/>
                    <a:pt x="21487" y="46539"/>
                  </a:cubicBezTo>
                  <a:cubicBezTo>
                    <a:pt x="20058" y="47693"/>
                    <a:pt x="19012" y="49518"/>
                    <a:pt x="18930" y="51218"/>
                  </a:cubicBezTo>
                  <a:cubicBezTo>
                    <a:pt x="18394" y="50941"/>
                    <a:pt x="17850" y="50718"/>
                    <a:pt x="17335" y="50563"/>
                  </a:cubicBezTo>
                  <a:cubicBezTo>
                    <a:pt x="17297" y="48903"/>
                    <a:pt x="17270" y="47242"/>
                    <a:pt x="17263" y="45579"/>
                  </a:cubicBezTo>
                  <a:cubicBezTo>
                    <a:pt x="17257" y="44686"/>
                    <a:pt x="17263" y="43790"/>
                    <a:pt x="17267" y="42897"/>
                  </a:cubicBezTo>
                  <a:close/>
                  <a:moveTo>
                    <a:pt x="23469" y="45684"/>
                  </a:moveTo>
                  <a:cubicBezTo>
                    <a:pt x="23862" y="48423"/>
                    <a:pt x="24298" y="51159"/>
                    <a:pt x="24750" y="53884"/>
                  </a:cubicBezTo>
                  <a:cubicBezTo>
                    <a:pt x="23897" y="54035"/>
                    <a:pt x="23160" y="54414"/>
                    <a:pt x="22525" y="54931"/>
                  </a:cubicBezTo>
                  <a:lnTo>
                    <a:pt x="22525" y="54928"/>
                  </a:lnTo>
                  <a:cubicBezTo>
                    <a:pt x="22057" y="53435"/>
                    <a:pt x="20667" y="52177"/>
                    <a:pt x="19169" y="51347"/>
                  </a:cubicBezTo>
                  <a:cubicBezTo>
                    <a:pt x="19193" y="51330"/>
                    <a:pt x="19215" y="51303"/>
                    <a:pt x="19222" y="51267"/>
                  </a:cubicBezTo>
                  <a:cubicBezTo>
                    <a:pt x="19560" y="49983"/>
                    <a:pt x="19910" y="48853"/>
                    <a:pt x="20766" y="47803"/>
                  </a:cubicBezTo>
                  <a:cubicBezTo>
                    <a:pt x="21524" y="46868"/>
                    <a:pt x="22453" y="46281"/>
                    <a:pt x="23469" y="45684"/>
                  </a:cubicBezTo>
                  <a:close/>
                  <a:moveTo>
                    <a:pt x="17336" y="50773"/>
                  </a:moveTo>
                  <a:cubicBezTo>
                    <a:pt x="18329" y="51169"/>
                    <a:pt x="19261" y="51676"/>
                    <a:pt x="20086" y="52369"/>
                  </a:cubicBezTo>
                  <a:cubicBezTo>
                    <a:pt x="21018" y="53152"/>
                    <a:pt x="21555" y="54128"/>
                    <a:pt x="22319" y="55031"/>
                  </a:cubicBezTo>
                  <a:cubicBezTo>
                    <a:pt x="22333" y="55048"/>
                    <a:pt x="22348" y="55057"/>
                    <a:pt x="22362" y="55065"/>
                  </a:cubicBezTo>
                  <a:cubicBezTo>
                    <a:pt x="21090" y="56178"/>
                    <a:pt x="20232" y="57854"/>
                    <a:pt x="19632" y="59371"/>
                  </a:cubicBezTo>
                  <a:cubicBezTo>
                    <a:pt x="19042" y="58938"/>
                    <a:pt x="18388" y="58615"/>
                    <a:pt x="17643" y="58574"/>
                  </a:cubicBezTo>
                  <a:cubicBezTo>
                    <a:pt x="17617" y="58102"/>
                    <a:pt x="17596" y="57629"/>
                    <a:pt x="17573" y="57160"/>
                  </a:cubicBezTo>
                  <a:cubicBezTo>
                    <a:pt x="17466" y="55031"/>
                    <a:pt x="17390" y="52902"/>
                    <a:pt x="17336" y="50773"/>
                  </a:cubicBezTo>
                  <a:close/>
                  <a:moveTo>
                    <a:pt x="24781" y="54073"/>
                  </a:moveTo>
                  <a:cubicBezTo>
                    <a:pt x="25197" y="56589"/>
                    <a:pt x="25621" y="59096"/>
                    <a:pt x="26026" y="61594"/>
                  </a:cubicBezTo>
                  <a:cubicBezTo>
                    <a:pt x="24952" y="61869"/>
                    <a:pt x="23921" y="62518"/>
                    <a:pt x="23050" y="63374"/>
                  </a:cubicBezTo>
                  <a:cubicBezTo>
                    <a:pt x="22578" y="62092"/>
                    <a:pt x="21589" y="61101"/>
                    <a:pt x="20605" y="60186"/>
                  </a:cubicBezTo>
                  <a:cubicBezTo>
                    <a:pt x="20383" y="59983"/>
                    <a:pt x="20156" y="59781"/>
                    <a:pt x="19920" y="59589"/>
                  </a:cubicBezTo>
                  <a:cubicBezTo>
                    <a:pt x="19927" y="59577"/>
                    <a:pt x="19934" y="59570"/>
                    <a:pt x="19940" y="59556"/>
                  </a:cubicBezTo>
                  <a:cubicBezTo>
                    <a:pt x="20919" y="57090"/>
                    <a:pt x="22255" y="55092"/>
                    <a:pt x="24781" y="54073"/>
                  </a:cubicBezTo>
                  <a:close/>
                  <a:moveTo>
                    <a:pt x="17652" y="58740"/>
                  </a:moveTo>
                  <a:lnTo>
                    <a:pt x="17652" y="58740"/>
                  </a:lnTo>
                  <a:cubicBezTo>
                    <a:pt x="19886" y="59532"/>
                    <a:pt x="21854" y="61430"/>
                    <a:pt x="22790" y="63615"/>
                  </a:cubicBezTo>
                  <a:cubicBezTo>
                    <a:pt x="22792" y="63622"/>
                    <a:pt x="22797" y="63627"/>
                    <a:pt x="22800" y="63629"/>
                  </a:cubicBezTo>
                  <a:cubicBezTo>
                    <a:pt x="21497" y="65023"/>
                    <a:pt x="20603" y="66877"/>
                    <a:pt x="20559" y="68581"/>
                  </a:cubicBezTo>
                  <a:cubicBezTo>
                    <a:pt x="20276" y="68554"/>
                    <a:pt x="19992" y="68540"/>
                    <a:pt x="19709" y="68540"/>
                  </a:cubicBezTo>
                  <a:cubicBezTo>
                    <a:pt x="19322" y="68540"/>
                    <a:pt x="18935" y="68566"/>
                    <a:pt x="18550" y="68624"/>
                  </a:cubicBezTo>
                  <a:cubicBezTo>
                    <a:pt x="18004" y="65369"/>
                    <a:pt x="17815" y="62041"/>
                    <a:pt x="17652" y="58740"/>
                  </a:cubicBezTo>
                  <a:close/>
                  <a:moveTo>
                    <a:pt x="26058" y="61780"/>
                  </a:moveTo>
                  <a:cubicBezTo>
                    <a:pt x="26193" y="62611"/>
                    <a:pt x="26327" y="63442"/>
                    <a:pt x="26455" y="64270"/>
                  </a:cubicBezTo>
                  <a:cubicBezTo>
                    <a:pt x="26794" y="66432"/>
                    <a:pt x="27329" y="69148"/>
                    <a:pt x="26659" y="71348"/>
                  </a:cubicBezTo>
                  <a:cubicBezTo>
                    <a:pt x="25087" y="69940"/>
                    <a:pt x="23010" y="68900"/>
                    <a:pt x="20870" y="68617"/>
                  </a:cubicBezTo>
                  <a:cubicBezTo>
                    <a:pt x="21237" y="67038"/>
                    <a:pt x="21652" y="65660"/>
                    <a:pt x="22691" y="64366"/>
                  </a:cubicBezTo>
                  <a:cubicBezTo>
                    <a:pt x="23632" y="63196"/>
                    <a:pt x="24781" y="62496"/>
                    <a:pt x="26058" y="61780"/>
                  </a:cubicBezTo>
                  <a:close/>
                  <a:moveTo>
                    <a:pt x="18581" y="68809"/>
                  </a:moveTo>
                  <a:lnTo>
                    <a:pt x="18581" y="68809"/>
                  </a:lnTo>
                  <a:cubicBezTo>
                    <a:pt x="21569" y="68883"/>
                    <a:pt x="24265" y="69630"/>
                    <a:pt x="26531" y="71718"/>
                  </a:cubicBezTo>
                  <a:lnTo>
                    <a:pt x="26531" y="71719"/>
                  </a:lnTo>
                  <a:cubicBezTo>
                    <a:pt x="26195" y="72600"/>
                    <a:pt x="25642" y="73385"/>
                    <a:pt x="24768" y="73998"/>
                  </a:cubicBezTo>
                  <a:cubicBezTo>
                    <a:pt x="24087" y="74474"/>
                    <a:pt x="23306" y="74739"/>
                    <a:pt x="22547" y="74739"/>
                  </a:cubicBezTo>
                  <a:cubicBezTo>
                    <a:pt x="21654" y="74739"/>
                    <a:pt x="20791" y="74373"/>
                    <a:pt x="20156" y="73553"/>
                  </a:cubicBezTo>
                  <a:cubicBezTo>
                    <a:pt x="19146" y="72253"/>
                    <a:pt x="18850" y="70396"/>
                    <a:pt x="18581" y="68809"/>
                  </a:cubicBezTo>
                  <a:close/>
                  <a:moveTo>
                    <a:pt x="24515" y="1"/>
                  </a:moveTo>
                  <a:cubicBezTo>
                    <a:pt x="22873" y="1"/>
                    <a:pt x="21240" y="385"/>
                    <a:pt x="19717" y="1281"/>
                  </a:cubicBezTo>
                  <a:cubicBezTo>
                    <a:pt x="16738" y="3034"/>
                    <a:pt x="14880" y="7281"/>
                    <a:pt x="16841" y="10394"/>
                  </a:cubicBezTo>
                  <a:cubicBezTo>
                    <a:pt x="14857" y="8965"/>
                    <a:pt x="12460" y="8082"/>
                    <a:pt x="10055" y="8082"/>
                  </a:cubicBezTo>
                  <a:cubicBezTo>
                    <a:pt x="8712" y="8082"/>
                    <a:pt x="7366" y="8357"/>
                    <a:pt x="6090" y="8968"/>
                  </a:cubicBezTo>
                  <a:cubicBezTo>
                    <a:pt x="2426" y="10717"/>
                    <a:pt x="507" y="14898"/>
                    <a:pt x="13" y="18752"/>
                  </a:cubicBezTo>
                  <a:cubicBezTo>
                    <a:pt x="0" y="18853"/>
                    <a:pt x="75" y="18927"/>
                    <a:pt x="162" y="18927"/>
                  </a:cubicBezTo>
                  <a:cubicBezTo>
                    <a:pt x="189" y="18927"/>
                    <a:pt x="218" y="18919"/>
                    <a:pt x="245" y="18903"/>
                  </a:cubicBezTo>
                  <a:cubicBezTo>
                    <a:pt x="1582" y="18094"/>
                    <a:pt x="2930" y="17306"/>
                    <a:pt x="4277" y="16516"/>
                  </a:cubicBezTo>
                  <a:lnTo>
                    <a:pt x="4277" y="16516"/>
                  </a:lnTo>
                  <a:lnTo>
                    <a:pt x="3932" y="17526"/>
                  </a:lnTo>
                  <a:cubicBezTo>
                    <a:pt x="3899" y="17620"/>
                    <a:pt x="3968" y="17727"/>
                    <a:pt x="4058" y="17727"/>
                  </a:cubicBezTo>
                  <a:cubicBezTo>
                    <a:pt x="4083" y="17727"/>
                    <a:pt x="4109" y="17719"/>
                    <a:pt x="4136" y="17700"/>
                  </a:cubicBezTo>
                  <a:cubicBezTo>
                    <a:pt x="5655" y="16648"/>
                    <a:pt x="7240" y="15719"/>
                    <a:pt x="8901" y="14915"/>
                  </a:cubicBezTo>
                  <a:lnTo>
                    <a:pt x="8901" y="14915"/>
                  </a:lnTo>
                  <a:cubicBezTo>
                    <a:pt x="8717" y="15245"/>
                    <a:pt x="8488" y="15526"/>
                    <a:pt x="8179" y="15793"/>
                  </a:cubicBezTo>
                  <a:cubicBezTo>
                    <a:pt x="8088" y="15872"/>
                    <a:pt x="8134" y="16051"/>
                    <a:pt x="8246" y="16051"/>
                  </a:cubicBezTo>
                  <a:cubicBezTo>
                    <a:pt x="8265" y="16051"/>
                    <a:pt x="8285" y="16046"/>
                    <a:pt x="8306" y="16035"/>
                  </a:cubicBezTo>
                  <a:cubicBezTo>
                    <a:pt x="9084" y="15651"/>
                    <a:pt x="9876" y="15327"/>
                    <a:pt x="10698" y="15049"/>
                  </a:cubicBezTo>
                  <a:lnTo>
                    <a:pt x="10698" y="15049"/>
                  </a:lnTo>
                  <a:cubicBezTo>
                    <a:pt x="8229" y="16531"/>
                    <a:pt x="6361" y="19393"/>
                    <a:pt x="5574" y="21935"/>
                  </a:cubicBezTo>
                  <a:cubicBezTo>
                    <a:pt x="4182" y="26432"/>
                    <a:pt x="5542" y="31338"/>
                    <a:pt x="8858" y="34633"/>
                  </a:cubicBezTo>
                  <a:cubicBezTo>
                    <a:pt x="8885" y="34659"/>
                    <a:pt x="8919" y="34671"/>
                    <a:pt x="8953" y="34671"/>
                  </a:cubicBezTo>
                  <a:cubicBezTo>
                    <a:pt x="9025" y="34671"/>
                    <a:pt x="9097" y="34620"/>
                    <a:pt x="9110" y="34546"/>
                  </a:cubicBezTo>
                  <a:cubicBezTo>
                    <a:pt x="9379" y="32792"/>
                    <a:pt x="9650" y="31038"/>
                    <a:pt x="9923" y="29284"/>
                  </a:cubicBezTo>
                  <a:cubicBezTo>
                    <a:pt x="10051" y="29640"/>
                    <a:pt x="10211" y="29983"/>
                    <a:pt x="10406" y="30320"/>
                  </a:cubicBezTo>
                  <a:cubicBezTo>
                    <a:pt x="10431" y="30363"/>
                    <a:pt x="10468" y="30381"/>
                    <a:pt x="10506" y="30381"/>
                  </a:cubicBezTo>
                  <a:cubicBezTo>
                    <a:pt x="10570" y="30381"/>
                    <a:pt x="10636" y="30332"/>
                    <a:pt x="10656" y="30268"/>
                  </a:cubicBezTo>
                  <a:cubicBezTo>
                    <a:pt x="11261" y="28245"/>
                    <a:pt x="11867" y="26222"/>
                    <a:pt x="12474" y="24197"/>
                  </a:cubicBezTo>
                  <a:cubicBezTo>
                    <a:pt x="12564" y="24528"/>
                    <a:pt x="12656" y="24857"/>
                    <a:pt x="12745" y="25186"/>
                  </a:cubicBezTo>
                  <a:cubicBezTo>
                    <a:pt x="12762" y="25249"/>
                    <a:pt x="12808" y="25276"/>
                    <a:pt x="12857" y="25276"/>
                  </a:cubicBezTo>
                  <a:cubicBezTo>
                    <a:pt x="12921" y="25276"/>
                    <a:pt x="12990" y="25231"/>
                    <a:pt x="13009" y="25164"/>
                  </a:cubicBezTo>
                  <a:cubicBezTo>
                    <a:pt x="13406" y="23822"/>
                    <a:pt x="13931" y="22538"/>
                    <a:pt x="14580" y="21307"/>
                  </a:cubicBezTo>
                  <a:cubicBezTo>
                    <a:pt x="14592" y="21463"/>
                    <a:pt x="14620" y="21619"/>
                    <a:pt x="14669" y="21800"/>
                  </a:cubicBezTo>
                  <a:cubicBezTo>
                    <a:pt x="14686" y="21859"/>
                    <a:pt x="14742" y="21888"/>
                    <a:pt x="14798" y="21888"/>
                  </a:cubicBezTo>
                  <a:cubicBezTo>
                    <a:pt x="14851" y="21888"/>
                    <a:pt x="14904" y="21862"/>
                    <a:pt x="14928" y="21811"/>
                  </a:cubicBezTo>
                  <a:cubicBezTo>
                    <a:pt x="15442" y="20663"/>
                    <a:pt x="16145" y="19671"/>
                    <a:pt x="17058" y="18803"/>
                  </a:cubicBezTo>
                  <a:cubicBezTo>
                    <a:pt x="17081" y="18781"/>
                    <a:pt x="17091" y="18759"/>
                    <a:pt x="17095" y="18733"/>
                  </a:cubicBezTo>
                  <a:cubicBezTo>
                    <a:pt x="17459" y="18859"/>
                    <a:pt x="17842" y="18931"/>
                    <a:pt x="18229" y="18945"/>
                  </a:cubicBezTo>
                  <a:cubicBezTo>
                    <a:pt x="17391" y="27141"/>
                    <a:pt x="16958" y="35370"/>
                    <a:pt x="16927" y="43607"/>
                  </a:cubicBezTo>
                  <a:cubicBezTo>
                    <a:pt x="16911" y="47869"/>
                    <a:pt x="17002" y="52133"/>
                    <a:pt x="17199" y="56390"/>
                  </a:cubicBezTo>
                  <a:cubicBezTo>
                    <a:pt x="17233" y="57118"/>
                    <a:pt x="17266" y="57847"/>
                    <a:pt x="17300" y="58578"/>
                  </a:cubicBezTo>
                  <a:cubicBezTo>
                    <a:pt x="17277" y="58582"/>
                    <a:pt x="17278" y="58616"/>
                    <a:pt x="17301" y="58623"/>
                  </a:cubicBezTo>
                  <a:cubicBezTo>
                    <a:pt x="17374" y="60166"/>
                    <a:pt x="17455" y="61715"/>
                    <a:pt x="17575" y="63258"/>
                  </a:cubicBezTo>
                  <a:cubicBezTo>
                    <a:pt x="17716" y="65079"/>
                    <a:pt x="17912" y="66895"/>
                    <a:pt x="18209" y="68689"/>
                  </a:cubicBezTo>
                  <a:cubicBezTo>
                    <a:pt x="18166" y="68718"/>
                    <a:pt x="18173" y="68781"/>
                    <a:pt x="18224" y="68795"/>
                  </a:cubicBezTo>
                  <a:cubicBezTo>
                    <a:pt x="18614" y="71145"/>
                    <a:pt x="19242" y="74838"/>
                    <a:pt x="22199" y="75117"/>
                  </a:cubicBezTo>
                  <a:cubicBezTo>
                    <a:pt x="22323" y="75129"/>
                    <a:pt x="22445" y="75135"/>
                    <a:pt x="22566" y="75135"/>
                  </a:cubicBezTo>
                  <a:cubicBezTo>
                    <a:pt x="24957" y="75135"/>
                    <a:pt x="26747" y="72923"/>
                    <a:pt x="27175" y="70721"/>
                  </a:cubicBezTo>
                  <a:cubicBezTo>
                    <a:pt x="27506" y="69023"/>
                    <a:pt x="27275" y="67276"/>
                    <a:pt x="27020" y="65588"/>
                  </a:cubicBezTo>
                  <a:cubicBezTo>
                    <a:pt x="26711" y="63569"/>
                    <a:pt x="26383" y="61553"/>
                    <a:pt x="26053" y="59538"/>
                  </a:cubicBezTo>
                  <a:cubicBezTo>
                    <a:pt x="25370" y="55352"/>
                    <a:pt x="24669" y="51166"/>
                    <a:pt x="24059" y="46967"/>
                  </a:cubicBezTo>
                  <a:cubicBezTo>
                    <a:pt x="22714" y="37693"/>
                    <a:pt x="21991" y="28437"/>
                    <a:pt x="22502" y="19071"/>
                  </a:cubicBezTo>
                  <a:lnTo>
                    <a:pt x="22502" y="19071"/>
                  </a:lnTo>
                  <a:cubicBezTo>
                    <a:pt x="23327" y="19459"/>
                    <a:pt x="23999" y="19967"/>
                    <a:pt x="24592" y="20659"/>
                  </a:cubicBezTo>
                  <a:cubicBezTo>
                    <a:pt x="24622" y="20694"/>
                    <a:pt x="24662" y="20711"/>
                    <a:pt x="24701" y="20711"/>
                  </a:cubicBezTo>
                  <a:cubicBezTo>
                    <a:pt x="24756" y="20711"/>
                    <a:pt x="24808" y="20676"/>
                    <a:pt x="24826" y="20608"/>
                  </a:cubicBezTo>
                  <a:cubicBezTo>
                    <a:pt x="24888" y="20378"/>
                    <a:pt x="24918" y="20176"/>
                    <a:pt x="24930" y="19962"/>
                  </a:cubicBezTo>
                  <a:cubicBezTo>
                    <a:pt x="25628" y="20809"/>
                    <a:pt x="26198" y="21722"/>
                    <a:pt x="26644" y="22733"/>
                  </a:cubicBezTo>
                  <a:cubicBezTo>
                    <a:pt x="26669" y="22789"/>
                    <a:pt x="26716" y="22815"/>
                    <a:pt x="26763" y="22815"/>
                  </a:cubicBezTo>
                  <a:cubicBezTo>
                    <a:pt x="26817" y="22815"/>
                    <a:pt x="26871" y="22780"/>
                    <a:pt x="26890" y="22713"/>
                  </a:cubicBezTo>
                  <a:cubicBezTo>
                    <a:pt x="26982" y="22393"/>
                    <a:pt x="27074" y="22071"/>
                    <a:pt x="27167" y="21751"/>
                  </a:cubicBezTo>
                  <a:cubicBezTo>
                    <a:pt x="28072" y="23148"/>
                    <a:pt x="28737" y="24652"/>
                    <a:pt x="29167" y="26266"/>
                  </a:cubicBezTo>
                  <a:cubicBezTo>
                    <a:pt x="29183" y="26321"/>
                    <a:pt x="29226" y="26345"/>
                    <a:pt x="29271" y="26345"/>
                  </a:cubicBezTo>
                  <a:cubicBezTo>
                    <a:pt x="29318" y="26345"/>
                    <a:pt x="29368" y="26320"/>
                    <a:pt x="29393" y="26278"/>
                  </a:cubicBezTo>
                  <a:cubicBezTo>
                    <a:pt x="29573" y="25983"/>
                    <a:pt x="29700" y="25697"/>
                    <a:pt x="29793" y="25386"/>
                  </a:cubicBezTo>
                  <a:cubicBezTo>
                    <a:pt x="30328" y="27144"/>
                    <a:pt x="30866" y="28901"/>
                    <a:pt x="31382" y="30662"/>
                  </a:cubicBezTo>
                  <a:cubicBezTo>
                    <a:pt x="31400" y="30727"/>
                    <a:pt x="31461" y="30761"/>
                    <a:pt x="31523" y="30761"/>
                  </a:cubicBezTo>
                  <a:cubicBezTo>
                    <a:pt x="31565" y="30761"/>
                    <a:pt x="31608" y="30745"/>
                    <a:pt x="31637" y="30710"/>
                  </a:cubicBezTo>
                  <a:cubicBezTo>
                    <a:pt x="34288" y="27451"/>
                    <a:pt x="34944" y="22725"/>
                    <a:pt x="33209" y="18885"/>
                  </a:cubicBezTo>
                  <a:cubicBezTo>
                    <a:pt x="32321" y="16921"/>
                    <a:pt x="30815" y="15214"/>
                    <a:pt x="28982" y="14029"/>
                  </a:cubicBezTo>
                  <a:lnTo>
                    <a:pt x="28982" y="14029"/>
                  </a:lnTo>
                  <a:cubicBezTo>
                    <a:pt x="28986" y="14029"/>
                    <a:pt x="28989" y="14030"/>
                    <a:pt x="28992" y="14030"/>
                  </a:cubicBezTo>
                  <a:cubicBezTo>
                    <a:pt x="29119" y="14030"/>
                    <a:pt x="29200" y="13867"/>
                    <a:pt x="29092" y="13777"/>
                  </a:cubicBezTo>
                  <a:cubicBezTo>
                    <a:pt x="28790" y="13527"/>
                    <a:pt x="28516" y="13258"/>
                    <a:pt x="28260" y="12966"/>
                  </a:cubicBezTo>
                  <a:lnTo>
                    <a:pt x="28260" y="12966"/>
                  </a:lnTo>
                  <a:cubicBezTo>
                    <a:pt x="29290" y="13027"/>
                    <a:pt x="30260" y="13249"/>
                    <a:pt x="31224" y="13647"/>
                  </a:cubicBezTo>
                  <a:cubicBezTo>
                    <a:pt x="31247" y="13656"/>
                    <a:pt x="31268" y="13660"/>
                    <a:pt x="31288" y="13660"/>
                  </a:cubicBezTo>
                  <a:cubicBezTo>
                    <a:pt x="31407" y="13660"/>
                    <a:pt x="31477" y="13510"/>
                    <a:pt x="31381" y="13408"/>
                  </a:cubicBezTo>
                  <a:cubicBezTo>
                    <a:pt x="31121" y="13167"/>
                    <a:pt x="30950" y="12889"/>
                    <a:pt x="30867" y="12574"/>
                  </a:cubicBezTo>
                  <a:lnTo>
                    <a:pt x="30867" y="12574"/>
                  </a:lnTo>
                  <a:cubicBezTo>
                    <a:pt x="32561" y="12990"/>
                    <a:pt x="34260" y="13404"/>
                    <a:pt x="35954" y="13819"/>
                  </a:cubicBezTo>
                  <a:cubicBezTo>
                    <a:pt x="35966" y="13822"/>
                    <a:pt x="35978" y="13823"/>
                    <a:pt x="35989" y="13823"/>
                  </a:cubicBezTo>
                  <a:cubicBezTo>
                    <a:pt x="36114" y="13823"/>
                    <a:pt x="36165" y="13653"/>
                    <a:pt x="36075" y="13566"/>
                  </a:cubicBezTo>
                  <a:cubicBezTo>
                    <a:pt x="35478" y="12979"/>
                    <a:pt x="34881" y="12394"/>
                    <a:pt x="34285" y="11808"/>
                  </a:cubicBezTo>
                  <a:lnTo>
                    <a:pt x="34285" y="11808"/>
                  </a:lnTo>
                  <a:cubicBezTo>
                    <a:pt x="35689" y="12109"/>
                    <a:pt x="37090" y="12406"/>
                    <a:pt x="38492" y="12704"/>
                  </a:cubicBezTo>
                  <a:cubicBezTo>
                    <a:pt x="38500" y="12705"/>
                    <a:pt x="38509" y="12706"/>
                    <a:pt x="38517" y="12706"/>
                  </a:cubicBezTo>
                  <a:cubicBezTo>
                    <a:pt x="38596" y="12706"/>
                    <a:pt x="38680" y="12635"/>
                    <a:pt x="38665" y="12550"/>
                  </a:cubicBezTo>
                  <a:cubicBezTo>
                    <a:pt x="37983" y="8767"/>
                    <a:pt x="33181" y="6722"/>
                    <a:pt x="29734" y="6722"/>
                  </a:cubicBezTo>
                  <a:cubicBezTo>
                    <a:pt x="29724" y="6722"/>
                    <a:pt x="29715" y="6722"/>
                    <a:pt x="29705" y="6722"/>
                  </a:cubicBezTo>
                  <a:cubicBezTo>
                    <a:pt x="27105" y="6726"/>
                    <a:pt x="24565" y="7806"/>
                    <a:pt x="22693" y="9585"/>
                  </a:cubicBezTo>
                  <a:cubicBezTo>
                    <a:pt x="22467" y="9493"/>
                    <a:pt x="22237" y="9401"/>
                    <a:pt x="22008" y="9312"/>
                  </a:cubicBezTo>
                  <a:lnTo>
                    <a:pt x="23808" y="8158"/>
                  </a:lnTo>
                  <a:cubicBezTo>
                    <a:pt x="23905" y="8095"/>
                    <a:pt x="23879" y="7961"/>
                    <a:pt x="23788" y="7909"/>
                  </a:cubicBezTo>
                  <a:cubicBezTo>
                    <a:pt x="23541" y="7768"/>
                    <a:pt x="23291" y="7622"/>
                    <a:pt x="23044" y="7481"/>
                  </a:cubicBezTo>
                  <a:cubicBezTo>
                    <a:pt x="24706" y="6545"/>
                    <a:pt x="26392" y="5650"/>
                    <a:pt x="28108" y="4812"/>
                  </a:cubicBezTo>
                  <a:cubicBezTo>
                    <a:pt x="28226" y="4756"/>
                    <a:pt x="28244" y="4601"/>
                    <a:pt x="28123" y="4536"/>
                  </a:cubicBezTo>
                  <a:cubicBezTo>
                    <a:pt x="27849" y="4382"/>
                    <a:pt x="27590" y="4272"/>
                    <a:pt x="27315" y="4183"/>
                  </a:cubicBezTo>
                  <a:cubicBezTo>
                    <a:pt x="28889" y="3700"/>
                    <a:pt x="30461" y="3218"/>
                    <a:pt x="32035" y="2735"/>
                  </a:cubicBezTo>
                  <a:cubicBezTo>
                    <a:pt x="32186" y="2688"/>
                    <a:pt x="32160" y="2505"/>
                    <a:pt x="32052" y="2434"/>
                  </a:cubicBezTo>
                  <a:cubicBezTo>
                    <a:pt x="29799" y="987"/>
                    <a:pt x="27146" y="1"/>
                    <a:pt x="2451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9" name="Google Shape;679;p3"/>
          <p:cNvGrpSpPr/>
          <p:nvPr/>
        </p:nvGrpSpPr>
        <p:grpSpPr>
          <a:xfrm>
            <a:off x="5947493" y="6233132"/>
            <a:ext cx="8001116" cy="731576"/>
            <a:chOff x="-229753" y="4473097"/>
            <a:chExt cx="9605951" cy="875090"/>
          </a:xfrm>
        </p:grpSpPr>
        <p:grpSp>
          <p:nvGrpSpPr>
            <p:cNvPr id="680" name="Google Shape;680;p3"/>
            <p:cNvGrpSpPr/>
            <p:nvPr/>
          </p:nvGrpSpPr>
          <p:grpSpPr>
            <a:xfrm>
              <a:off x="7873659" y="4902960"/>
              <a:ext cx="1502539" cy="388102"/>
              <a:chOff x="5130459" y="3745735"/>
              <a:chExt cx="1502539" cy="388102"/>
            </a:xfrm>
          </p:grpSpPr>
          <p:sp>
            <p:nvSpPr>
              <p:cNvPr id="681" name="Google Shape;681;p3"/>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3"/>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3"/>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3"/>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3"/>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3"/>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3"/>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3"/>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3"/>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3"/>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3"/>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3"/>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3"/>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3"/>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3"/>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3"/>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3"/>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3"/>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3"/>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3"/>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1" name="Google Shape;701;p3"/>
            <p:cNvGrpSpPr/>
            <p:nvPr/>
          </p:nvGrpSpPr>
          <p:grpSpPr>
            <a:xfrm>
              <a:off x="-229753" y="4473097"/>
              <a:ext cx="5029191" cy="875090"/>
              <a:chOff x="408363" y="275150"/>
              <a:chExt cx="2598125" cy="452875"/>
            </a:xfrm>
          </p:grpSpPr>
          <p:sp>
            <p:nvSpPr>
              <p:cNvPr id="702" name="Google Shape;702;p3"/>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3"/>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3"/>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3"/>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3"/>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3"/>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3"/>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3"/>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3"/>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3"/>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3"/>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3"/>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3"/>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3"/>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3"/>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3"/>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3"/>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3"/>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3"/>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3"/>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3"/>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3"/>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3"/>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3"/>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3"/>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3"/>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3"/>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3"/>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3"/>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3"/>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3"/>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3"/>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3"/>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3"/>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3"/>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3"/>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3"/>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3"/>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3"/>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3"/>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3"/>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3"/>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3"/>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3"/>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3"/>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3"/>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3"/>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3"/>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3"/>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3"/>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3"/>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3"/>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3"/>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3"/>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3"/>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3"/>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3"/>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3"/>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3"/>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3"/>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3"/>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3"/>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3"/>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3"/>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3"/>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3"/>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3"/>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3"/>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3"/>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3"/>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3"/>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3"/>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3"/>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3"/>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3"/>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3"/>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3"/>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3"/>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3"/>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3"/>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8" name="Google Shape;788;p3"/>
            <p:cNvGrpSpPr/>
            <p:nvPr/>
          </p:nvGrpSpPr>
          <p:grpSpPr>
            <a:xfrm flipH="1">
              <a:off x="4567334" y="4473097"/>
              <a:ext cx="4013529" cy="859004"/>
              <a:chOff x="408363" y="283475"/>
              <a:chExt cx="2073425" cy="444550"/>
            </a:xfrm>
          </p:grpSpPr>
          <p:sp>
            <p:nvSpPr>
              <p:cNvPr id="789" name="Google Shape;789;p3"/>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3"/>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3"/>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3"/>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3"/>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3"/>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3"/>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3"/>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3"/>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3"/>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3"/>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3"/>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3"/>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3"/>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3"/>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3"/>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3"/>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3"/>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3"/>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3"/>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3"/>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3"/>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3"/>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3"/>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3"/>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3"/>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3"/>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3"/>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3"/>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3"/>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3"/>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3"/>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3"/>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3"/>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3"/>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3"/>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3"/>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3"/>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3"/>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3"/>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3"/>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3"/>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3"/>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3"/>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3"/>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3"/>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3"/>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3"/>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3"/>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3"/>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3"/>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3"/>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3"/>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3"/>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3"/>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3"/>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3"/>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3"/>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3"/>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3"/>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3"/>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3"/>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3"/>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59" name="Google Shape;859;p3"/>
          <p:cNvGrpSpPr/>
          <p:nvPr/>
        </p:nvGrpSpPr>
        <p:grpSpPr>
          <a:xfrm>
            <a:off x="-1756607" y="6233132"/>
            <a:ext cx="8001116" cy="731576"/>
            <a:chOff x="-229753" y="4473097"/>
            <a:chExt cx="9605951" cy="875090"/>
          </a:xfrm>
        </p:grpSpPr>
        <p:grpSp>
          <p:nvGrpSpPr>
            <p:cNvPr id="860" name="Google Shape;860;p3"/>
            <p:cNvGrpSpPr/>
            <p:nvPr/>
          </p:nvGrpSpPr>
          <p:grpSpPr>
            <a:xfrm>
              <a:off x="7873659" y="4902960"/>
              <a:ext cx="1502539" cy="388102"/>
              <a:chOff x="5130459" y="3745735"/>
              <a:chExt cx="1502539" cy="388102"/>
            </a:xfrm>
          </p:grpSpPr>
          <p:sp>
            <p:nvSpPr>
              <p:cNvPr id="861" name="Google Shape;861;p3"/>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3"/>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3"/>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3"/>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3"/>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3"/>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3"/>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3"/>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3"/>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3"/>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3"/>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3"/>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3"/>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3"/>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3"/>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3"/>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3"/>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3"/>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3"/>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3"/>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1" name="Google Shape;881;p3"/>
            <p:cNvGrpSpPr/>
            <p:nvPr/>
          </p:nvGrpSpPr>
          <p:grpSpPr>
            <a:xfrm>
              <a:off x="-229753" y="4473097"/>
              <a:ext cx="5029191" cy="875090"/>
              <a:chOff x="408363" y="275150"/>
              <a:chExt cx="2598125" cy="452875"/>
            </a:xfrm>
          </p:grpSpPr>
          <p:sp>
            <p:nvSpPr>
              <p:cNvPr id="882" name="Google Shape;882;p3"/>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3"/>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3"/>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3"/>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3"/>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3"/>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3"/>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3"/>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3"/>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3"/>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3"/>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3"/>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3"/>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3"/>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3"/>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3"/>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3"/>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3"/>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3"/>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3"/>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3"/>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3"/>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3"/>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3"/>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3"/>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68" name="Google Shape;968;p3"/>
            <p:cNvGrpSpPr/>
            <p:nvPr/>
          </p:nvGrpSpPr>
          <p:grpSpPr>
            <a:xfrm flipH="1">
              <a:off x="4567334" y="4473097"/>
              <a:ext cx="4013529" cy="859004"/>
              <a:chOff x="408363" y="283475"/>
              <a:chExt cx="2073425" cy="444550"/>
            </a:xfrm>
          </p:grpSpPr>
          <p:sp>
            <p:nvSpPr>
              <p:cNvPr id="969" name="Google Shape;969;p3"/>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3"/>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3"/>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3"/>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3"/>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3"/>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3"/>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3"/>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3"/>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3"/>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3"/>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3"/>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3"/>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3"/>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3"/>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3"/>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3"/>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3"/>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3"/>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3"/>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3"/>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3"/>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3"/>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3"/>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3"/>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3"/>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3"/>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3"/>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3"/>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3"/>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3"/>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3"/>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3"/>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3"/>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3"/>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3"/>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3"/>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3"/>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3"/>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3"/>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3"/>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3"/>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3"/>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3"/>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3"/>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3"/>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3"/>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3"/>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3"/>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3"/>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3"/>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3"/>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3"/>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3"/>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3"/>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3"/>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3"/>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3"/>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3"/>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3"/>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3"/>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3"/>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3"/>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3"/>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12696833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954"/>
        <p:cNvGrpSpPr/>
        <p:nvPr/>
      </p:nvGrpSpPr>
      <p:grpSpPr>
        <a:xfrm>
          <a:off x="0" y="0"/>
          <a:ext cx="0" cy="0"/>
          <a:chOff x="0" y="0"/>
          <a:chExt cx="0" cy="0"/>
        </a:xfrm>
      </p:grpSpPr>
      <p:sp>
        <p:nvSpPr>
          <p:cNvPr id="4955" name="Google Shape;4955;p23"/>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56" name="Google Shape;4956;p23"/>
          <p:cNvGrpSpPr/>
          <p:nvPr/>
        </p:nvGrpSpPr>
        <p:grpSpPr>
          <a:xfrm rot="10800000" flipH="1">
            <a:off x="10334645" y="4334328"/>
            <a:ext cx="2682279" cy="2870027"/>
            <a:chOff x="6472325" y="168075"/>
            <a:chExt cx="781975" cy="836775"/>
          </a:xfrm>
        </p:grpSpPr>
        <p:sp>
          <p:nvSpPr>
            <p:cNvPr id="4957" name="Google Shape;4957;p23"/>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23"/>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23"/>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23"/>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23"/>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23"/>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23"/>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23"/>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23"/>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23"/>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23"/>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23"/>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23"/>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23"/>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23"/>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23"/>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23"/>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23"/>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23"/>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23"/>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23"/>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23"/>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23"/>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23"/>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23"/>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23"/>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23"/>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23"/>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23"/>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23"/>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23"/>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23"/>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23"/>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23"/>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23"/>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23"/>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23"/>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23"/>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23"/>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23"/>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23"/>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23"/>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23"/>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23"/>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23"/>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23"/>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23"/>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23"/>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23"/>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23"/>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23"/>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23"/>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23"/>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23"/>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23"/>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23"/>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23"/>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23"/>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23"/>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23"/>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23"/>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23"/>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23"/>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23"/>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23"/>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23"/>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23"/>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23"/>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23"/>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23"/>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23"/>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23"/>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23"/>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23"/>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23"/>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23"/>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23"/>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34" name="Google Shape;5034;p23"/>
          <p:cNvGrpSpPr/>
          <p:nvPr/>
        </p:nvGrpSpPr>
        <p:grpSpPr>
          <a:xfrm flipH="1">
            <a:off x="11111355" y="3614965"/>
            <a:ext cx="589564" cy="868776"/>
            <a:chOff x="2569479" y="4470044"/>
            <a:chExt cx="442173" cy="651582"/>
          </a:xfrm>
        </p:grpSpPr>
        <p:sp>
          <p:nvSpPr>
            <p:cNvPr id="5035" name="Google Shape;5035;p23"/>
            <p:cNvSpPr/>
            <p:nvPr/>
          </p:nvSpPr>
          <p:spPr>
            <a:xfrm>
              <a:off x="2603038" y="4505735"/>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23"/>
            <p:cNvSpPr/>
            <p:nvPr/>
          </p:nvSpPr>
          <p:spPr>
            <a:xfrm>
              <a:off x="2727423" y="4583854"/>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23"/>
            <p:cNvSpPr/>
            <p:nvPr/>
          </p:nvSpPr>
          <p:spPr>
            <a:xfrm>
              <a:off x="2723945" y="4573690"/>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23"/>
            <p:cNvSpPr/>
            <p:nvPr/>
          </p:nvSpPr>
          <p:spPr>
            <a:xfrm>
              <a:off x="2569479" y="4470044"/>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23"/>
            <p:cNvSpPr/>
            <p:nvPr/>
          </p:nvSpPr>
          <p:spPr>
            <a:xfrm>
              <a:off x="2670331" y="4566780"/>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23"/>
            <p:cNvSpPr/>
            <p:nvPr/>
          </p:nvSpPr>
          <p:spPr>
            <a:xfrm>
              <a:off x="2864954" y="4947742"/>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23"/>
            <p:cNvSpPr/>
            <p:nvPr/>
          </p:nvSpPr>
          <p:spPr>
            <a:xfrm>
              <a:off x="2928132" y="4996281"/>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23"/>
            <p:cNvSpPr/>
            <p:nvPr/>
          </p:nvSpPr>
          <p:spPr>
            <a:xfrm>
              <a:off x="2924886" y="4987658"/>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23"/>
            <p:cNvSpPr/>
            <p:nvPr/>
          </p:nvSpPr>
          <p:spPr>
            <a:xfrm>
              <a:off x="2845189" y="4932095"/>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23"/>
            <p:cNvSpPr/>
            <p:nvPr/>
          </p:nvSpPr>
          <p:spPr>
            <a:xfrm>
              <a:off x="2900716" y="4980634"/>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45" name="Google Shape;5045;p23"/>
          <p:cNvGrpSpPr/>
          <p:nvPr/>
        </p:nvGrpSpPr>
        <p:grpSpPr>
          <a:xfrm rot="10800000">
            <a:off x="-829074" y="4334851"/>
            <a:ext cx="2682279" cy="2870027"/>
            <a:chOff x="6472325" y="168075"/>
            <a:chExt cx="781975" cy="836775"/>
          </a:xfrm>
        </p:grpSpPr>
        <p:sp>
          <p:nvSpPr>
            <p:cNvPr id="5046" name="Google Shape;5046;p23"/>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23"/>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23"/>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23"/>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23"/>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23"/>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23"/>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23"/>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23"/>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23"/>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23"/>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23"/>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23"/>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23"/>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23"/>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23"/>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23"/>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23"/>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23"/>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23"/>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23"/>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23"/>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23"/>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23"/>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23"/>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23"/>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23"/>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23"/>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23"/>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23"/>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23"/>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23"/>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23"/>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23"/>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23"/>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23"/>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23"/>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23"/>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23"/>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23"/>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23"/>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23"/>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23"/>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23"/>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23"/>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23"/>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23"/>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23"/>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23"/>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23"/>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23"/>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23"/>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23"/>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23"/>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23"/>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23"/>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23"/>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23"/>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23"/>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23"/>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23"/>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23"/>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23"/>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23"/>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23"/>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23"/>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23"/>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23"/>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23"/>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23"/>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23"/>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23"/>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23"/>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23"/>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23"/>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23"/>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23"/>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23" name="Google Shape;5123;p23"/>
          <p:cNvGrpSpPr/>
          <p:nvPr/>
        </p:nvGrpSpPr>
        <p:grpSpPr>
          <a:xfrm rot="10800000" flipH="1">
            <a:off x="463755" y="1049528"/>
            <a:ext cx="858613" cy="609593"/>
            <a:chOff x="4797000" y="1750925"/>
            <a:chExt cx="342550" cy="246400"/>
          </a:xfrm>
        </p:grpSpPr>
        <p:sp>
          <p:nvSpPr>
            <p:cNvPr id="5124" name="Google Shape;5124;p23"/>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23"/>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23"/>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27" name="Google Shape;5127;p23"/>
          <p:cNvGrpSpPr/>
          <p:nvPr/>
        </p:nvGrpSpPr>
        <p:grpSpPr>
          <a:xfrm flipH="1">
            <a:off x="6552088" y="-271273"/>
            <a:ext cx="858613" cy="609593"/>
            <a:chOff x="4797000" y="1750925"/>
            <a:chExt cx="342550" cy="246400"/>
          </a:xfrm>
        </p:grpSpPr>
        <p:sp>
          <p:nvSpPr>
            <p:cNvPr id="5128" name="Google Shape;5128;p23"/>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23"/>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23"/>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31" name="Google Shape;5131;p23"/>
          <p:cNvGrpSpPr/>
          <p:nvPr/>
        </p:nvGrpSpPr>
        <p:grpSpPr>
          <a:xfrm>
            <a:off x="11700939" y="-347473"/>
            <a:ext cx="858613" cy="609593"/>
            <a:chOff x="4797000" y="1750925"/>
            <a:chExt cx="342550" cy="246400"/>
          </a:xfrm>
        </p:grpSpPr>
        <p:sp>
          <p:nvSpPr>
            <p:cNvPr id="5132" name="Google Shape;5132;p23"/>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23"/>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23"/>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35" name="Google Shape;5135;p23"/>
          <p:cNvGrpSpPr/>
          <p:nvPr/>
        </p:nvGrpSpPr>
        <p:grpSpPr>
          <a:xfrm>
            <a:off x="521655" y="-347473"/>
            <a:ext cx="858613" cy="609593"/>
            <a:chOff x="4797000" y="1750925"/>
            <a:chExt cx="342550" cy="246400"/>
          </a:xfrm>
        </p:grpSpPr>
        <p:sp>
          <p:nvSpPr>
            <p:cNvPr id="5136" name="Google Shape;5136;p23"/>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23"/>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23"/>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39" name="Google Shape;5139;p23"/>
          <p:cNvSpPr txBox="1">
            <a:spLocks noGrp="1"/>
          </p:cNvSpPr>
          <p:nvPr>
            <p:ph type="title"/>
          </p:nvPr>
        </p:nvSpPr>
        <p:spPr>
          <a:xfrm>
            <a:off x="2760656" y="2127360"/>
            <a:ext cx="3974400" cy="1487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140" name="Google Shape;5140;p23"/>
          <p:cNvSpPr txBox="1">
            <a:spLocks noGrp="1"/>
          </p:cNvSpPr>
          <p:nvPr>
            <p:ph type="subTitle" idx="1"/>
          </p:nvPr>
        </p:nvSpPr>
        <p:spPr>
          <a:xfrm>
            <a:off x="2760656" y="3614960"/>
            <a:ext cx="3974400" cy="139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138721113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141"/>
        <p:cNvGrpSpPr/>
        <p:nvPr/>
      </p:nvGrpSpPr>
      <p:grpSpPr>
        <a:xfrm>
          <a:off x="0" y="0"/>
          <a:ext cx="0" cy="0"/>
          <a:chOff x="0" y="0"/>
          <a:chExt cx="0" cy="0"/>
        </a:xfrm>
      </p:grpSpPr>
      <p:sp>
        <p:nvSpPr>
          <p:cNvPr id="5142" name="Google Shape;5142;p24"/>
          <p:cNvSpPr/>
          <p:nvPr/>
        </p:nvSpPr>
        <p:spPr>
          <a:xfrm rot="10800000"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43" name="Google Shape;5143;p24"/>
          <p:cNvSpPr txBox="1">
            <a:spLocks noGrp="1"/>
          </p:cNvSpPr>
          <p:nvPr>
            <p:ph type="title"/>
          </p:nvPr>
        </p:nvSpPr>
        <p:spPr>
          <a:xfrm>
            <a:off x="957000" y="596608"/>
            <a:ext cx="1027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144" name="Google Shape;5144;p24"/>
          <p:cNvSpPr txBox="1">
            <a:spLocks noGrp="1"/>
          </p:cNvSpPr>
          <p:nvPr>
            <p:ph type="subTitle" idx="1"/>
          </p:nvPr>
        </p:nvSpPr>
        <p:spPr>
          <a:xfrm>
            <a:off x="2363000" y="1477700"/>
            <a:ext cx="7466000" cy="14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2133"/>
              </a:spcBef>
              <a:spcAft>
                <a:spcPts val="0"/>
              </a:spcAft>
              <a:buSzPts val="1400"/>
              <a:buChar char="■"/>
              <a:defRPr/>
            </a:lvl3pPr>
            <a:lvl4pPr lvl="3" algn="ctr" rtl="0">
              <a:lnSpc>
                <a:spcPct val="100000"/>
              </a:lnSpc>
              <a:spcBef>
                <a:spcPts val="2133"/>
              </a:spcBef>
              <a:spcAft>
                <a:spcPts val="0"/>
              </a:spcAft>
              <a:buSzPts val="1400"/>
              <a:buChar char="●"/>
              <a:defRPr/>
            </a:lvl4pPr>
            <a:lvl5pPr lvl="4" algn="ctr" rtl="0">
              <a:lnSpc>
                <a:spcPct val="100000"/>
              </a:lnSpc>
              <a:spcBef>
                <a:spcPts val="2133"/>
              </a:spcBef>
              <a:spcAft>
                <a:spcPts val="0"/>
              </a:spcAft>
              <a:buSzPts val="1400"/>
              <a:buChar char="○"/>
              <a:defRPr/>
            </a:lvl5pPr>
            <a:lvl6pPr lvl="5" algn="ctr" rtl="0">
              <a:lnSpc>
                <a:spcPct val="100000"/>
              </a:lnSpc>
              <a:spcBef>
                <a:spcPts val="2133"/>
              </a:spcBef>
              <a:spcAft>
                <a:spcPts val="0"/>
              </a:spcAft>
              <a:buSzPts val="1400"/>
              <a:buChar char="■"/>
              <a:defRPr/>
            </a:lvl6pPr>
            <a:lvl7pPr lvl="6" algn="ctr" rtl="0">
              <a:lnSpc>
                <a:spcPct val="100000"/>
              </a:lnSpc>
              <a:spcBef>
                <a:spcPts val="2133"/>
              </a:spcBef>
              <a:spcAft>
                <a:spcPts val="0"/>
              </a:spcAft>
              <a:buSzPts val="1400"/>
              <a:buChar char="●"/>
              <a:defRPr/>
            </a:lvl7pPr>
            <a:lvl8pPr lvl="7" algn="ctr" rtl="0">
              <a:lnSpc>
                <a:spcPct val="100000"/>
              </a:lnSpc>
              <a:spcBef>
                <a:spcPts val="2133"/>
              </a:spcBef>
              <a:spcAft>
                <a:spcPts val="0"/>
              </a:spcAft>
              <a:buSzPts val="1400"/>
              <a:buChar char="○"/>
              <a:defRPr/>
            </a:lvl8pPr>
            <a:lvl9pPr lvl="8" algn="ctr" rtl="0">
              <a:lnSpc>
                <a:spcPct val="100000"/>
              </a:lnSpc>
              <a:spcBef>
                <a:spcPts val="2133"/>
              </a:spcBef>
              <a:spcAft>
                <a:spcPts val="2133"/>
              </a:spcAft>
              <a:buSzPts val="1400"/>
              <a:buChar char="■"/>
              <a:defRPr/>
            </a:lvl9pPr>
          </a:lstStyle>
          <a:p>
            <a:endParaRPr/>
          </a:p>
        </p:txBody>
      </p:sp>
      <p:grpSp>
        <p:nvGrpSpPr>
          <p:cNvPr id="5145" name="Google Shape;5145;p24"/>
          <p:cNvGrpSpPr/>
          <p:nvPr/>
        </p:nvGrpSpPr>
        <p:grpSpPr>
          <a:xfrm rot="10800000" flipH="1">
            <a:off x="6234588" y="-6"/>
            <a:ext cx="858613" cy="609593"/>
            <a:chOff x="4797000" y="1750925"/>
            <a:chExt cx="342550" cy="246400"/>
          </a:xfrm>
        </p:grpSpPr>
        <p:sp>
          <p:nvSpPr>
            <p:cNvPr id="5146" name="Google Shape;5146;p2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2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2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49" name="Google Shape;5149;p24"/>
          <p:cNvGrpSpPr/>
          <p:nvPr/>
        </p:nvGrpSpPr>
        <p:grpSpPr>
          <a:xfrm rot="10800000" flipH="1">
            <a:off x="849788" y="853594"/>
            <a:ext cx="858613" cy="609593"/>
            <a:chOff x="4797000" y="1750925"/>
            <a:chExt cx="342550" cy="246400"/>
          </a:xfrm>
        </p:grpSpPr>
        <p:sp>
          <p:nvSpPr>
            <p:cNvPr id="5150" name="Google Shape;5150;p2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2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2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53" name="Google Shape;5153;p24"/>
          <p:cNvGrpSpPr/>
          <p:nvPr/>
        </p:nvGrpSpPr>
        <p:grpSpPr>
          <a:xfrm>
            <a:off x="10631445" y="592361"/>
            <a:ext cx="1219204" cy="870843"/>
            <a:chOff x="4797000" y="1750925"/>
            <a:chExt cx="342550" cy="246400"/>
          </a:xfrm>
        </p:grpSpPr>
        <p:sp>
          <p:nvSpPr>
            <p:cNvPr id="5154" name="Google Shape;5154;p2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2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2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57" name="Google Shape;5157;p24"/>
          <p:cNvGrpSpPr/>
          <p:nvPr/>
        </p:nvGrpSpPr>
        <p:grpSpPr>
          <a:xfrm flipH="1">
            <a:off x="-471012" y="109728"/>
            <a:ext cx="858613" cy="609593"/>
            <a:chOff x="4797000" y="1750925"/>
            <a:chExt cx="342550" cy="246400"/>
          </a:xfrm>
        </p:grpSpPr>
        <p:sp>
          <p:nvSpPr>
            <p:cNvPr id="5158" name="Google Shape;5158;p2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2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2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61" name="Google Shape;5161;p24"/>
          <p:cNvGrpSpPr/>
          <p:nvPr/>
        </p:nvGrpSpPr>
        <p:grpSpPr>
          <a:xfrm>
            <a:off x="-801947" y="4509006"/>
            <a:ext cx="2571749" cy="3057141"/>
            <a:chOff x="-601460" y="3381754"/>
            <a:chExt cx="1928812" cy="2292856"/>
          </a:xfrm>
        </p:grpSpPr>
        <p:grpSp>
          <p:nvGrpSpPr>
            <p:cNvPr id="5162" name="Google Shape;5162;p24"/>
            <p:cNvGrpSpPr/>
            <p:nvPr/>
          </p:nvGrpSpPr>
          <p:grpSpPr>
            <a:xfrm rot="-3146000">
              <a:off x="-392539" y="3684308"/>
              <a:ext cx="1350435" cy="1192133"/>
              <a:chOff x="6741175" y="4602375"/>
              <a:chExt cx="572200" cy="505125"/>
            </a:xfrm>
          </p:grpSpPr>
          <p:sp>
            <p:nvSpPr>
              <p:cNvPr id="5163" name="Google Shape;5163;p24"/>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24"/>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24"/>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24"/>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24"/>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24"/>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24"/>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24"/>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24"/>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24"/>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24"/>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24"/>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24"/>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24"/>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24"/>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24"/>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24"/>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24"/>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24"/>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24"/>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24"/>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24"/>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24"/>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88" name="Google Shape;5188;p24"/>
            <p:cNvGrpSpPr/>
            <p:nvPr/>
          </p:nvGrpSpPr>
          <p:grpSpPr>
            <a:xfrm rot="-732959">
              <a:off x="-133961" y="4353063"/>
              <a:ext cx="1350473" cy="1192166"/>
              <a:chOff x="6741175" y="4602375"/>
              <a:chExt cx="572200" cy="505125"/>
            </a:xfrm>
          </p:grpSpPr>
          <p:sp>
            <p:nvSpPr>
              <p:cNvPr id="5189" name="Google Shape;5189;p24"/>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24"/>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24"/>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24"/>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24"/>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24"/>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24"/>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24"/>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24"/>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24"/>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24"/>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24"/>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24"/>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24"/>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24"/>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24"/>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24"/>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24"/>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24"/>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24"/>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24"/>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24"/>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24"/>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214" name="Google Shape;5214;p24"/>
          <p:cNvGrpSpPr/>
          <p:nvPr/>
        </p:nvGrpSpPr>
        <p:grpSpPr>
          <a:xfrm>
            <a:off x="10418446" y="4509518"/>
            <a:ext cx="2571749" cy="3057141"/>
            <a:chOff x="7624765" y="3510579"/>
            <a:chExt cx="1928812" cy="2292856"/>
          </a:xfrm>
        </p:grpSpPr>
        <p:grpSp>
          <p:nvGrpSpPr>
            <p:cNvPr id="5215" name="Google Shape;5215;p24"/>
            <p:cNvGrpSpPr/>
            <p:nvPr/>
          </p:nvGrpSpPr>
          <p:grpSpPr>
            <a:xfrm rot="3146000" flipH="1">
              <a:off x="7994222" y="3813133"/>
              <a:ext cx="1350435" cy="1192133"/>
              <a:chOff x="6741175" y="4602375"/>
              <a:chExt cx="572200" cy="505125"/>
            </a:xfrm>
          </p:grpSpPr>
          <p:sp>
            <p:nvSpPr>
              <p:cNvPr id="5216" name="Google Shape;5216;p24"/>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24"/>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24"/>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24"/>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24"/>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24"/>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24"/>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24"/>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24"/>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24"/>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24"/>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24"/>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24"/>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24"/>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24"/>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24"/>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24"/>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24"/>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24"/>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24"/>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24"/>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24"/>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24"/>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41" name="Google Shape;5241;p24"/>
            <p:cNvGrpSpPr/>
            <p:nvPr/>
          </p:nvGrpSpPr>
          <p:grpSpPr>
            <a:xfrm rot="732959" flipH="1">
              <a:off x="7735605" y="4481888"/>
              <a:ext cx="1350473" cy="1192166"/>
              <a:chOff x="6741175" y="4602375"/>
              <a:chExt cx="572200" cy="505125"/>
            </a:xfrm>
          </p:grpSpPr>
          <p:sp>
            <p:nvSpPr>
              <p:cNvPr id="5242" name="Google Shape;5242;p24"/>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24"/>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24"/>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24"/>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24"/>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24"/>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24"/>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24"/>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24"/>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24"/>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24"/>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24"/>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24"/>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24"/>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24"/>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24"/>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24"/>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24"/>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24"/>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24"/>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24"/>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24"/>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24"/>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9616385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407"/>
        <p:cNvGrpSpPr/>
        <p:nvPr/>
      </p:nvGrpSpPr>
      <p:grpSpPr>
        <a:xfrm>
          <a:off x="0" y="0"/>
          <a:ext cx="0" cy="0"/>
          <a:chOff x="0" y="0"/>
          <a:chExt cx="0" cy="0"/>
        </a:xfrm>
      </p:grpSpPr>
      <p:sp>
        <p:nvSpPr>
          <p:cNvPr id="5408" name="Google Shape;5408;p26"/>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9" name="Google Shape;5409;p2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410" name="Google Shape;5410;p26"/>
          <p:cNvSpPr txBox="1">
            <a:spLocks noGrp="1"/>
          </p:cNvSpPr>
          <p:nvPr>
            <p:ph type="title" idx="2"/>
          </p:nvPr>
        </p:nvSpPr>
        <p:spPr>
          <a:xfrm>
            <a:off x="2287092" y="4040111"/>
            <a:ext cx="33408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b="0">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411" name="Google Shape;5411;p26"/>
          <p:cNvSpPr txBox="1">
            <a:spLocks noGrp="1"/>
          </p:cNvSpPr>
          <p:nvPr>
            <p:ph type="title" idx="3"/>
          </p:nvPr>
        </p:nvSpPr>
        <p:spPr>
          <a:xfrm>
            <a:off x="6564256" y="4040111"/>
            <a:ext cx="33408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b="0">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412" name="Google Shape;5412;p26"/>
          <p:cNvSpPr txBox="1">
            <a:spLocks noGrp="1"/>
          </p:cNvSpPr>
          <p:nvPr>
            <p:ph type="subTitle" idx="1"/>
          </p:nvPr>
        </p:nvSpPr>
        <p:spPr>
          <a:xfrm>
            <a:off x="6564256" y="4649707"/>
            <a:ext cx="33408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13" name="Google Shape;5413;p26"/>
          <p:cNvSpPr txBox="1">
            <a:spLocks noGrp="1"/>
          </p:cNvSpPr>
          <p:nvPr>
            <p:ph type="subTitle" idx="4"/>
          </p:nvPr>
        </p:nvSpPr>
        <p:spPr>
          <a:xfrm>
            <a:off x="2287092" y="4649709"/>
            <a:ext cx="33408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414" name="Google Shape;5414;p26"/>
          <p:cNvGrpSpPr/>
          <p:nvPr/>
        </p:nvGrpSpPr>
        <p:grpSpPr>
          <a:xfrm rot="-9863533">
            <a:off x="10712975" y="5007849"/>
            <a:ext cx="1828840" cy="1956823"/>
            <a:chOff x="3586713" y="93850"/>
            <a:chExt cx="530075" cy="565025"/>
          </a:xfrm>
        </p:grpSpPr>
        <p:sp>
          <p:nvSpPr>
            <p:cNvPr id="5415" name="Google Shape;5415;p26"/>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26"/>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26"/>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26"/>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26"/>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26"/>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26"/>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26"/>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26"/>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26"/>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26"/>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26"/>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26"/>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26"/>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26"/>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26"/>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26"/>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26"/>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26"/>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26"/>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26"/>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26"/>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26"/>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26"/>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26"/>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26"/>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26"/>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26"/>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26"/>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26"/>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26"/>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26"/>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26"/>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26"/>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26"/>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26"/>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26"/>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26"/>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26"/>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26"/>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26"/>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26"/>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26"/>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26"/>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26"/>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26"/>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26"/>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26"/>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26"/>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26"/>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26"/>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26"/>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26"/>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26"/>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69" name="Google Shape;5469;p26"/>
          <p:cNvGrpSpPr/>
          <p:nvPr/>
        </p:nvGrpSpPr>
        <p:grpSpPr>
          <a:xfrm rot="9863533" flipH="1">
            <a:off x="-353588" y="5010909"/>
            <a:ext cx="1828840" cy="1956823"/>
            <a:chOff x="3586713" y="93850"/>
            <a:chExt cx="530075" cy="565025"/>
          </a:xfrm>
        </p:grpSpPr>
        <p:sp>
          <p:nvSpPr>
            <p:cNvPr id="5470" name="Google Shape;5470;p26"/>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26"/>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26"/>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26"/>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26"/>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26"/>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26"/>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26"/>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26"/>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26"/>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26"/>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26"/>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26"/>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26"/>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26"/>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26"/>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26"/>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26"/>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26"/>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26"/>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26"/>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26"/>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26"/>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26"/>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26"/>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26"/>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26"/>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26"/>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26"/>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26"/>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26"/>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26"/>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26"/>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26"/>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26"/>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26"/>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26"/>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26"/>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26"/>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26"/>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26"/>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26"/>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26"/>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26"/>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26"/>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26"/>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26"/>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26"/>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26"/>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26"/>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26"/>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26"/>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26"/>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26"/>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24" name="Google Shape;5524;p26"/>
          <p:cNvGrpSpPr/>
          <p:nvPr/>
        </p:nvGrpSpPr>
        <p:grpSpPr>
          <a:xfrm rot="10800000" flipH="1">
            <a:off x="1903888" y="-213206"/>
            <a:ext cx="858613" cy="609593"/>
            <a:chOff x="4797000" y="1750925"/>
            <a:chExt cx="342550" cy="246400"/>
          </a:xfrm>
        </p:grpSpPr>
        <p:sp>
          <p:nvSpPr>
            <p:cNvPr id="5525" name="Google Shape;5525;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28" name="Google Shape;5528;p26"/>
          <p:cNvGrpSpPr/>
          <p:nvPr/>
        </p:nvGrpSpPr>
        <p:grpSpPr>
          <a:xfrm flipH="1">
            <a:off x="-471012" y="109728"/>
            <a:ext cx="858613" cy="609593"/>
            <a:chOff x="4797000" y="1750925"/>
            <a:chExt cx="342550" cy="246400"/>
          </a:xfrm>
        </p:grpSpPr>
        <p:sp>
          <p:nvSpPr>
            <p:cNvPr id="5529" name="Google Shape;5529;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32" name="Google Shape;5532;p26"/>
          <p:cNvGrpSpPr/>
          <p:nvPr/>
        </p:nvGrpSpPr>
        <p:grpSpPr>
          <a:xfrm flipH="1">
            <a:off x="846122" y="935228"/>
            <a:ext cx="858613" cy="609593"/>
            <a:chOff x="4797000" y="1750925"/>
            <a:chExt cx="342550" cy="246400"/>
          </a:xfrm>
        </p:grpSpPr>
        <p:sp>
          <p:nvSpPr>
            <p:cNvPr id="5533" name="Google Shape;5533;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36" name="Google Shape;5536;p26"/>
          <p:cNvGrpSpPr/>
          <p:nvPr/>
        </p:nvGrpSpPr>
        <p:grpSpPr>
          <a:xfrm rot="10800000" flipH="1">
            <a:off x="11804096" y="-217597"/>
            <a:ext cx="858613" cy="609593"/>
            <a:chOff x="4797000" y="1750925"/>
            <a:chExt cx="342550" cy="246400"/>
          </a:xfrm>
        </p:grpSpPr>
        <p:sp>
          <p:nvSpPr>
            <p:cNvPr id="5537" name="Google Shape;5537;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40" name="Google Shape;5540;p26"/>
          <p:cNvGrpSpPr/>
          <p:nvPr/>
        </p:nvGrpSpPr>
        <p:grpSpPr>
          <a:xfrm flipH="1">
            <a:off x="9429196" y="105337"/>
            <a:ext cx="858613" cy="609593"/>
            <a:chOff x="4797000" y="1750925"/>
            <a:chExt cx="342550" cy="246400"/>
          </a:xfrm>
        </p:grpSpPr>
        <p:sp>
          <p:nvSpPr>
            <p:cNvPr id="5541" name="Google Shape;5541;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44" name="Google Shape;5544;p26"/>
          <p:cNvGrpSpPr/>
          <p:nvPr/>
        </p:nvGrpSpPr>
        <p:grpSpPr>
          <a:xfrm flipH="1">
            <a:off x="10746330" y="930837"/>
            <a:ext cx="858613" cy="609593"/>
            <a:chOff x="4797000" y="1750925"/>
            <a:chExt cx="342550" cy="246400"/>
          </a:xfrm>
        </p:grpSpPr>
        <p:sp>
          <p:nvSpPr>
            <p:cNvPr id="5545" name="Google Shape;5545;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1975667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5548"/>
        <p:cNvGrpSpPr/>
        <p:nvPr/>
      </p:nvGrpSpPr>
      <p:grpSpPr>
        <a:xfrm>
          <a:off x="0" y="0"/>
          <a:ext cx="0" cy="0"/>
          <a:chOff x="0" y="0"/>
          <a:chExt cx="0" cy="0"/>
        </a:xfrm>
      </p:grpSpPr>
      <p:sp>
        <p:nvSpPr>
          <p:cNvPr id="5549" name="Google Shape;5549;p27"/>
          <p:cNvSpPr/>
          <p:nvPr/>
        </p:nvSpPr>
        <p:spPr>
          <a:xfrm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50" name="Google Shape;5550;p2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551" name="Google Shape;5551;p27"/>
          <p:cNvSpPr txBox="1">
            <a:spLocks noGrp="1"/>
          </p:cNvSpPr>
          <p:nvPr>
            <p:ph type="title" idx="2"/>
          </p:nvPr>
        </p:nvSpPr>
        <p:spPr>
          <a:xfrm>
            <a:off x="4751577" y="2053991"/>
            <a:ext cx="43456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b="0">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552" name="Google Shape;5552;p27"/>
          <p:cNvSpPr txBox="1">
            <a:spLocks noGrp="1"/>
          </p:cNvSpPr>
          <p:nvPr>
            <p:ph type="title" idx="3"/>
          </p:nvPr>
        </p:nvSpPr>
        <p:spPr>
          <a:xfrm>
            <a:off x="3094833" y="4190920"/>
            <a:ext cx="4340400" cy="48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933" b="0">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553" name="Google Shape;5553;p27"/>
          <p:cNvSpPr txBox="1">
            <a:spLocks noGrp="1"/>
          </p:cNvSpPr>
          <p:nvPr>
            <p:ph type="subTitle" idx="1"/>
          </p:nvPr>
        </p:nvSpPr>
        <p:spPr>
          <a:xfrm>
            <a:off x="3094833" y="4671860"/>
            <a:ext cx="4340400" cy="85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54" name="Google Shape;5554;p27"/>
          <p:cNvSpPr txBox="1">
            <a:spLocks noGrp="1"/>
          </p:cNvSpPr>
          <p:nvPr>
            <p:ph type="subTitle" idx="4"/>
          </p:nvPr>
        </p:nvSpPr>
        <p:spPr>
          <a:xfrm>
            <a:off x="4751577" y="2541591"/>
            <a:ext cx="4345600" cy="85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555" name="Google Shape;5555;p27"/>
          <p:cNvGrpSpPr/>
          <p:nvPr/>
        </p:nvGrpSpPr>
        <p:grpSpPr>
          <a:xfrm>
            <a:off x="-193586" y="975977"/>
            <a:ext cx="719100" cy="530239"/>
            <a:chOff x="5165350" y="2018400"/>
            <a:chExt cx="244825" cy="180525"/>
          </a:xfrm>
        </p:grpSpPr>
        <p:sp>
          <p:nvSpPr>
            <p:cNvPr id="5556" name="Google Shape;5556;p2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2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2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2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2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61" name="Google Shape;5561;p27"/>
          <p:cNvGrpSpPr/>
          <p:nvPr/>
        </p:nvGrpSpPr>
        <p:grpSpPr>
          <a:xfrm rot="10800000" flipH="1">
            <a:off x="959998" y="185726"/>
            <a:ext cx="719100" cy="530239"/>
            <a:chOff x="5165350" y="2018400"/>
            <a:chExt cx="244825" cy="180525"/>
          </a:xfrm>
        </p:grpSpPr>
        <p:sp>
          <p:nvSpPr>
            <p:cNvPr id="5562" name="Google Shape;5562;p2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2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2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2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2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67" name="Google Shape;5567;p27"/>
          <p:cNvGrpSpPr/>
          <p:nvPr/>
        </p:nvGrpSpPr>
        <p:grpSpPr>
          <a:xfrm flipH="1">
            <a:off x="11664127" y="972619"/>
            <a:ext cx="719100" cy="530239"/>
            <a:chOff x="5165350" y="2018400"/>
            <a:chExt cx="244825" cy="180525"/>
          </a:xfrm>
        </p:grpSpPr>
        <p:sp>
          <p:nvSpPr>
            <p:cNvPr id="5568" name="Google Shape;5568;p2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2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2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2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2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73" name="Google Shape;5573;p27"/>
          <p:cNvGrpSpPr/>
          <p:nvPr/>
        </p:nvGrpSpPr>
        <p:grpSpPr>
          <a:xfrm rot="10800000">
            <a:off x="10512910" y="185735"/>
            <a:ext cx="719100" cy="530239"/>
            <a:chOff x="5165350" y="2018400"/>
            <a:chExt cx="244825" cy="180525"/>
          </a:xfrm>
        </p:grpSpPr>
        <p:sp>
          <p:nvSpPr>
            <p:cNvPr id="5574" name="Google Shape;5574;p2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2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2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2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2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79" name="Google Shape;5579;p27"/>
          <p:cNvGrpSpPr/>
          <p:nvPr/>
        </p:nvGrpSpPr>
        <p:grpSpPr>
          <a:xfrm rot="-3751668">
            <a:off x="416913" y="4886859"/>
            <a:ext cx="2571648" cy="3057021"/>
            <a:chOff x="-601460" y="3381754"/>
            <a:chExt cx="1928812" cy="2292856"/>
          </a:xfrm>
        </p:grpSpPr>
        <p:grpSp>
          <p:nvGrpSpPr>
            <p:cNvPr id="5580" name="Google Shape;5580;p27"/>
            <p:cNvGrpSpPr/>
            <p:nvPr/>
          </p:nvGrpSpPr>
          <p:grpSpPr>
            <a:xfrm rot="-3146000">
              <a:off x="-392539" y="3684308"/>
              <a:ext cx="1350435" cy="1192133"/>
              <a:chOff x="6741175" y="4602375"/>
              <a:chExt cx="572200" cy="505125"/>
            </a:xfrm>
          </p:grpSpPr>
          <p:sp>
            <p:nvSpPr>
              <p:cNvPr id="5581" name="Google Shape;5581;p27"/>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27"/>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27"/>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27"/>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27"/>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27"/>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27"/>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27"/>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27"/>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27"/>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27"/>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27"/>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27"/>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27"/>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27"/>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27"/>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27"/>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27"/>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27"/>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27"/>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27"/>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27"/>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27"/>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06" name="Google Shape;5606;p27"/>
            <p:cNvGrpSpPr/>
            <p:nvPr/>
          </p:nvGrpSpPr>
          <p:grpSpPr>
            <a:xfrm rot="-732959">
              <a:off x="-133961" y="4353063"/>
              <a:ext cx="1350473" cy="1192166"/>
              <a:chOff x="6741175" y="4602375"/>
              <a:chExt cx="572200" cy="505125"/>
            </a:xfrm>
          </p:grpSpPr>
          <p:sp>
            <p:nvSpPr>
              <p:cNvPr id="5607" name="Google Shape;5607;p27"/>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27"/>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27"/>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27"/>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27"/>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27"/>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27"/>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27"/>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27"/>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27"/>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27"/>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27"/>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27"/>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27"/>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27"/>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27"/>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27"/>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27"/>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27"/>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27"/>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27"/>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27"/>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27"/>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632" name="Google Shape;5632;p27"/>
          <p:cNvGrpSpPr/>
          <p:nvPr/>
        </p:nvGrpSpPr>
        <p:grpSpPr>
          <a:xfrm rot="3751668" flipH="1">
            <a:off x="9199296" y="4887530"/>
            <a:ext cx="2571648" cy="3057021"/>
            <a:chOff x="-601460" y="3381754"/>
            <a:chExt cx="1928812" cy="2292856"/>
          </a:xfrm>
        </p:grpSpPr>
        <p:grpSp>
          <p:nvGrpSpPr>
            <p:cNvPr id="5633" name="Google Shape;5633;p27"/>
            <p:cNvGrpSpPr/>
            <p:nvPr/>
          </p:nvGrpSpPr>
          <p:grpSpPr>
            <a:xfrm rot="-3146000">
              <a:off x="-392539" y="3684308"/>
              <a:ext cx="1350435" cy="1192133"/>
              <a:chOff x="6741175" y="4602375"/>
              <a:chExt cx="572200" cy="505125"/>
            </a:xfrm>
          </p:grpSpPr>
          <p:sp>
            <p:nvSpPr>
              <p:cNvPr id="5634" name="Google Shape;5634;p27"/>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27"/>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27"/>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27"/>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27"/>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27"/>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27"/>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27"/>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27"/>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27"/>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27"/>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27"/>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27"/>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27"/>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27"/>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27"/>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27"/>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27"/>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27"/>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27"/>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27"/>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27"/>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27"/>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59" name="Google Shape;5659;p27"/>
            <p:cNvGrpSpPr/>
            <p:nvPr/>
          </p:nvGrpSpPr>
          <p:grpSpPr>
            <a:xfrm rot="-732959">
              <a:off x="-133961" y="4353063"/>
              <a:ext cx="1350473" cy="1192166"/>
              <a:chOff x="6741175" y="4602375"/>
              <a:chExt cx="572200" cy="505125"/>
            </a:xfrm>
          </p:grpSpPr>
          <p:sp>
            <p:nvSpPr>
              <p:cNvPr id="5660" name="Google Shape;5660;p27"/>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27"/>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27"/>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27"/>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27"/>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27"/>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27"/>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27"/>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27"/>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27"/>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27"/>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27"/>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27"/>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27"/>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27"/>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27"/>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27"/>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27"/>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27"/>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27"/>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27"/>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27"/>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27"/>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89886240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5685"/>
        <p:cNvGrpSpPr/>
        <p:nvPr/>
      </p:nvGrpSpPr>
      <p:grpSpPr>
        <a:xfrm>
          <a:off x="0" y="0"/>
          <a:ext cx="0" cy="0"/>
          <a:chOff x="0" y="0"/>
          <a:chExt cx="0" cy="0"/>
        </a:xfrm>
      </p:grpSpPr>
      <p:sp>
        <p:nvSpPr>
          <p:cNvPr id="5686" name="Google Shape;5686;p28"/>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87" name="Google Shape;5687;p2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688" name="Google Shape;5688;p28"/>
          <p:cNvSpPr txBox="1">
            <a:spLocks noGrp="1"/>
          </p:cNvSpPr>
          <p:nvPr>
            <p:ph type="title" idx="2"/>
          </p:nvPr>
        </p:nvSpPr>
        <p:spPr>
          <a:xfrm>
            <a:off x="2296253" y="4786153"/>
            <a:ext cx="46596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689" name="Google Shape;5689;p28"/>
          <p:cNvSpPr txBox="1">
            <a:spLocks noGrp="1"/>
          </p:cNvSpPr>
          <p:nvPr>
            <p:ph type="subTitle" idx="1"/>
          </p:nvPr>
        </p:nvSpPr>
        <p:spPr>
          <a:xfrm>
            <a:off x="2296249" y="5273753"/>
            <a:ext cx="46572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690" name="Google Shape;5690;p28"/>
          <p:cNvSpPr txBox="1">
            <a:spLocks noGrp="1"/>
          </p:cNvSpPr>
          <p:nvPr>
            <p:ph type="title" idx="3"/>
          </p:nvPr>
        </p:nvSpPr>
        <p:spPr>
          <a:xfrm>
            <a:off x="2296253" y="1614033"/>
            <a:ext cx="46572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691" name="Google Shape;5691;p28"/>
          <p:cNvSpPr txBox="1">
            <a:spLocks noGrp="1"/>
          </p:cNvSpPr>
          <p:nvPr>
            <p:ph type="subTitle" idx="4"/>
          </p:nvPr>
        </p:nvSpPr>
        <p:spPr>
          <a:xfrm>
            <a:off x="2296241" y="2101633"/>
            <a:ext cx="46596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692" name="Google Shape;5692;p28"/>
          <p:cNvSpPr txBox="1">
            <a:spLocks noGrp="1"/>
          </p:cNvSpPr>
          <p:nvPr>
            <p:ph type="title" idx="5"/>
          </p:nvPr>
        </p:nvSpPr>
        <p:spPr>
          <a:xfrm>
            <a:off x="2296253" y="3200093"/>
            <a:ext cx="46596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693" name="Google Shape;5693;p28"/>
          <p:cNvSpPr txBox="1">
            <a:spLocks noGrp="1"/>
          </p:cNvSpPr>
          <p:nvPr>
            <p:ph type="subTitle" idx="6"/>
          </p:nvPr>
        </p:nvSpPr>
        <p:spPr>
          <a:xfrm>
            <a:off x="2296241" y="3686595"/>
            <a:ext cx="46596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5694" name="Google Shape;5694;p28"/>
          <p:cNvGrpSpPr/>
          <p:nvPr/>
        </p:nvGrpSpPr>
        <p:grpSpPr>
          <a:xfrm rot="10800000" flipH="1">
            <a:off x="10341875" y="4811212"/>
            <a:ext cx="2481051" cy="2654920"/>
            <a:chOff x="6472325" y="168075"/>
            <a:chExt cx="781975" cy="836775"/>
          </a:xfrm>
        </p:grpSpPr>
        <p:sp>
          <p:nvSpPr>
            <p:cNvPr id="5695" name="Google Shape;5695;p28"/>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28"/>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28"/>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28"/>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28"/>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28"/>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28"/>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28"/>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28"/>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28"/>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28"/>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28"/>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28"/>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28"/>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28"/>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28"/>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28"/>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28"/>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28"/>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28"/>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28"/>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28"/>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28"/>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28"/>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28"/>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28"/>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28"/>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28"/>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28"/>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28"/>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28"/>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28"/>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28"/>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28"/>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28"/>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28"/>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28"/>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28"/>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28"/>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28"/>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28"/>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28"/>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28"/>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28"/>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28"/>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28"/>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28"/>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28"/>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28"/>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28"/>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28"/>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28"/>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28"/>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28"/>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28"/>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28"/>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28"/>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28"/>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28"/>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28"/>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28"/>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28"/>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28"/>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28"/>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28"/>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28"/>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28"/>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28"/>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28"/>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28"/>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28"/>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28"/>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28"/>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28"/>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28"/>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28"/>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28"/>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72" name="Google Shape;5772;p28"/>
          <p:cNvGrpSpPr/>
          <p:nvPr/>
        </p:nvGrpSpPr>
        <p:grpSpPr>
          <a:xfrm rot="10800000">
            <a:off x="-630926" y="4811216"/>
            <a:ext cx="2481051" cy="2654920"/>
            <a:chOff x="6472325" y="168075"/>
            <a:chExt cx="781975" cy="836775"/>
          </a:xfrm>
        </p:grpSpPr>
        <p:sp>
          <p:nvSpPr>
            <p:cNvPr id="5773" name="Google Shape;5773;p28"/>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28"/>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28"/>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28"/>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28"/>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28"/>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28"/>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28"/>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28"/>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28"/>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28"/>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28"/>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28"/>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28"/>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28"/>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28"/>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28"/>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28"/>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28"/>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28"/>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28"/>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28"/>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28"/>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28"/>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28"/>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28"/>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28"/>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28"/>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28"/>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28"/>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28"/>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28"/>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28"/>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28"/>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28"/>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28"/>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28"/>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28"/>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28"/>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28"/>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28"/>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28"/>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28"/>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28"/>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28"/>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28"/>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28"/>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28"/>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28"/>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28"/>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28"/>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28"/>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28"/>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28"/>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28"/>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28"/>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28"/>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28"/>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28"/>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28"/>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28"/>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28"/>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28"/>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28"/>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28"/>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28"/>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28"/>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28"/>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28"/>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28"/>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28"/>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28"/>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28"/>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28"/>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28"/>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28"/>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28"/>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50" name="Google Shape;5850;p28"/>
          <p:cNvGrpSpPr/>
          <p:nvPr/>
        </p:nvGrpSpPr>
        <p:grpSpPr>
          <a:xfrm>
            <a:off x="-193586" y="975977"/>
            <a:ext cx="719100" cy="530239"/>
            <a:chOff x="5165350" y="2018400"/>
            <a:chExt cx="244825" cy="180525"/>
          </a:xfrm>
        </p:grpSpPr>
        <p:sp>
          <p:nvSpPr>
            <p:cNvPr id="5851" name="Google Shape;5851;p2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2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2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2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2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56" name="Google Shape;5856;p28"/>
          <p:cNvGrpSpPr/>
          <p:nvPr/>
        </p:nvGrpSpPr>
        <p:grpSpPr>
          <a:xfrm rot="10800000" flipH="1">
            <a:off x="591431" y="189093"/>
            <a:ext cx="719100" cy="530239"/>
            <a:chOff x="5165350" y="2018400"/>
            <a:chExt cx="244825" cy="180525"/>
          </a:xfrm>
        </p:grpSpPr>
        <p:sp>
          <p:nvSpPr>
            <p:cNvPr id="5857" name="Google Shape;5857;p2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2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2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2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2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62" name="Google Shape;5862;p28"/>
          <p:cNvGrpSpPr/>
          <p:nvPr/>
        </p:nvGrpSpPr>
        <p:grpSpPr>
          <a:xfrm flipH="1">
            <a:off x="11664127" y="972619"/>
            <a:ext cx="719100" cy="530239"/>
            <a:chOff x="5165350" y="2018400"/>
            <a:chExt cx="244825" cy="180525"/>
          </a:xfrm>
        </p:grpSpPr>
        <p:sp>
          <p:nvSpPr>
            <p:cNvPr id="5863" name="Google Shape;5863;p2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2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2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2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2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68" name="Google Shape;5868;p28"/>
          <p:cNvGrpSpPr/>
          <p:nvPr/>
        </p:nvGrpSpPr>
        <p:grpSpPr>
          <a:xfrm rot="10800000">
            <a:off x="10879110" y="185735"/>
            <a:ext cx="719100" cy="530239"/>
            <a:chOff x="5165350" y="2018400"/>
            <a:chExt cx="244825" cy="180525"/>
          </a:xfrm>
        </p:grpSpPr>
        <p:sp>
          <p:nvSpPr>
            <p:cNvPr id="5869" name="Google Shape;5869;p2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2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2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2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2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678412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5874"/>
        <p:cNvGrpSpPr/>
        <p:nvPr/>
      </p:nvGrpSpPr>
      <p:grpSpPr>
        <a:xfrm>
          <a:off x="0" y="0"/>
          <a:ext cx="0" cy="0"/>
          <a:chOff x="0" y="0"/>
          <a:chExt cx="0" cy="0"/>
        </a:xfrm>
      </p:grpSpPr>
      <p:sp>
        <p:nvSpPr>
          <p:cNvPr id="5875" name="Google Shape;5875;p29"/>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76" name="Google Shape;5876;p2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877" name="Google Shape;5877;p29"/>
          <p:cNvSpPr txBox="1">
            <a:spLocks noGrp="1"/>
          </p:cNvSpPr>
          <p:nvPr>
            <p:ph type="title" idx="2"/>
          </p:nvPr>
        </p:nvSpPr>
        <p:spPr>
          <a:xfrm>
            <a:off x="1877249" y="2374409"/>
            <a:ext cx="3840400" cy="50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878" name="Google Shape;5878;p29"/>
          <p:cNvSpPr txBox="1">
            <a:spLocks noGrp="1"/>
          </p:cNvSpPr>
          <p:nvPr>
            <p:ph type="subTitle" idx="1"/>
          </p:nvPr>
        </p:nvSpPr>
        <p:spPr>
          <a:xfrm>
            <a:off x="1877249" y="2890043"/>
            <a:ext cx="3840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879" name="Google Shape;5879;p29"/>
          <p:cNvSpPr txBox="1">
            <a:spLocks noGrp="1"/>
          </p:cNvSpPr>
          <p:nvPr>
            <p:ph type="title" idx="3"/>
          </p:nvPr>
        </p:nvSpPr>
        <p:spPr>
          <a:xfrm>
            <a:off x="6474351" y="2374409"/>
            <a:ext cx="3840400" cy="50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880" name="Google Shape;5880;p29"/>
          <p:cNvSpPr txBox="1">
            <a:spLocks noGrp="1"/>
          </p:cNvSpPr>
          <p:nvPr>
            <p:ph type="subTitle" idx="4"/>
          </p:nvPr>
        </p:nvSpPr>
        <p:spPr>
          <a:xfrm>
            <a:off x="6474351" y="2890043"/>
            <a:ext cx="3840400" cy="76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881" name="Google Shape;5881;p29"/>
          <p:cNvSpPr txBox="1">
            <a:spLocks noGrp="1"/>
          </p:cNvSpPr>
          <p:nvPr>
            <p:ph type="title" idx="5"/>
          </p:nvPr>
        </p:nvSpPr>
        <p:spPr>
          <a:xfrm>
            <a:off x="1877249" y="3944293"/>
            <a:ext cx="3840400" cy="50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882" name="Google Shape;5882;p29"/>
          <p:cNvSpPr txBox="1">
            <a:spLocks noGrp="1"/>
          </p:cNvSpPr>
          <p:nvPr>
            <p:ph type="subTitle" idx="6"/>
          </p:nvPr>
        </p:nvSpPr>
        <p:spPr>
          <a:xfrm>
            <a:off x="1877249" y="4447111"/>
            <a:ext cx="3840400" cy="76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883" name="Google Shape;5883;p29"/>
          <p:cNvSpPr txBox="1">
            <a:spLocks noGrp="1"/>
          </p:cNvSpPr>
          <p:nvPr>
            <p:ph type="title" idx="7"/>
          </p:nvPr>
        </p:nvSpPr>
        <p:spPr>
          <a:xfrm>
            <a:off x="6474351" y="3944293"/>
            <a:ext cx="3840400" cy="50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884" name="Google Shape;5884;p29"/>
          <p:cNvSpPr txBox="1">
            <a:spLocks noGrp="1"/>
          </p:cNvSpPr>
          <p:nvPr>
            <p:ph type="subTitle" idx="8"/>
          </p:nvPr>
        </p:nvSpPr>
        <p:spPr>
          <a:xfrm>
            <a:off x="6474351" y="4447111"/>
            <a:ext cx="3840400" cy="76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5885" name="Google Shape;5885;p29"/>
          <p:cNvGrpSpPr/>
          <p:nvPr/>
        </p:nvGrpSpPr>
        <p:grpSpPr>
          <a:xfrm>
            <a:off x="-201626" y="5964145"/>
            <a:ext cx="1463039" cy="1009491"/>
            <a:chOff x="762825" y="3432400"/>
            <a:chExt cx="638250" cy="439750"/>
          </a:xfrm>
        </p:grpSpPr>
        <p:sp>
          <p:nvSpPr>
            <p:cNvPr id="5886" name="Google Shape;5886;p29"/>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29"/>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29"/>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29"/>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29"/>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29"/>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29"/>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29"/>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29"/>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29"/>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29"/>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29"/>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29"/>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29"/>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29"/>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29"/>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02" name="Google Shape;5902;p29"/>
          <p:cNvGrpSpPr/>
          <p:nvPr/>
        </p:nvGrpSpPr>
        <p:grpSpPr>
          <a:xfrm>
            <a:off x="10809274" y="5964145"/>
            <a:ext cx="1463039" cy="1009491"/>
            <a:chOff x="762825" y="3432400"/>
            <a:chExt cx="638250" cy="439750"/>
          </a:xfrm>
        </p:grpSpPr>
        <p:sp>
          <p:nvSpPr>
            <p:cNvPr id="5903" name="Google Shape;5903;p29"/>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29"/>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29"/>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29"/>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29"/>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29"/>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29"/>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29"/>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29"/>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29"/>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29"/>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29"/>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29"/>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29"/>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29"/>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29"/>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19" name="Google Shape;5919;p29"/>
          <p:cNvGrpSpPr/>
          <p:nvPr/>
        </p:nvGrpSpPr>
        <p:grpSpPr>
          <a:xfrm>
            <a:off x="2619765" y="-255924"/>
            <a:ext cx="719100" cy="530239"/>
            <a:chOff x="5165350" y="2018400"/>
            <a:chExt cx="244825" cy="180525"/>
          </a:xfrm>
        </p:grpSpPr>
        <p:sp>
          <p:nvSpPr>
            <p:cNvPr id="5920" name="Google Shape;5920;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25" name="Google Shape;5925;p29"/>
          <p:cNvGrpSpPr/>
          <p:nvPr/>
        </p:nvGrpSpPr>
        <p:grpSpPr>
          <a:xfrm rot="10800000" flipH="1">
            <a:off x="-390135" y="10"/>
            <a:ext cx="719100" cy="530239"/>
            <a:chOff x="5165350" y="2018400"/>
            <a:chExt cx="244825" cy="180525"/>
          </a:xfrm>
        </p:grpSpPr>
        <p:sp>
          <p:nvSpPr>
            <p:cNvPr id="5926" name="Google Shape;5926;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31" name="Google Shape;5931;p29"/>
          <p:cNvGrpSpPr/>
          <p:nvPr/>
        </p:nvGrpSpPr>
        <p:grpSpPr>
          <a:xfrm rot="10800000" flipH="1">
            <a:off x="5736447" y="10"/>
            <a:ext cx="719100" cy="530239"/>
            <a:chOff x="5165350" y="2018400"/>
            <a:chExt cx="244825" cy="180525"/>
          </a:xfrm>
        </p:grpSpPr>
        <p:sp>
          <p:nvSpPr>
            <p:cNvPr id="5932" name="Google Shape;5932;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37" name="Google Shape;5937;p29"/>
          <p:cNvGrpSpPr/>
          <p:nvPr/>
        </p:nvGrpSpPr>
        <p:grpSpPr>
          <a:xfrm rot="10800000" flipH="1">
            <a:off x="10729970" y="-353675"/>
            <a:ext cx="1219196" cy="883923"/>
            <a:chOff x="5165350" y="2018400"/>
            <a:chExt cx="244825" cy="180525"/>
          </a:xfrm>
        </p:grpSpPr>
        <p:sp>
          <p:nvSpPr>
            <p:cNvPr id="5938" name="Google Shape;5938;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43" name="Google Shape;5943;p29"/>
          <p:cNvGrpSpPr/>
          <p:nvPr/>
        </p:nvGrpSpPr>
        <p:grpSpPr>
          <a:xfrm rot="10800000" flipH="1">
            <a:off x="8537965" y="-255924"/>
            <a:ext cx="719100" cy="530239"/>
            <a:chOff x="5165350" y="2018400"/>
            <a:chExt cx="244825" cy="180525"/>
          </a:xfrm>
        </p:grpSpPr>
        <p:sp>
          <p:nvSpPr>
            <p:cNvPr id="5944" name="Google Shape;5944;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49" name="Google Shape;5949;p29"/>
          <p:cNvGrpSpPr/>
          <p:nvPr/>
        </p:nvGrpSpPr>
        <p:grpSpPr>
          <a:xfrm>
            <a:off x="11865365" y="896181"/>
            <a:ext cx="719100" cy="530239"/>
            <a:chOff x="5165350" y="2018400"/>
            <a:chExt cx="244825" cy="180525"/>
          </a:xfrm>
        </p:grpSpPr>
        <p:sp>
          <p:nvSpPr>
            <p:cNvPr id="5950" name="Google Shape;5950;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57351123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5955"/>
        <p:cNvGrpSpPr/>
        <p:nvPr/>
      </p:nvGrpSpPr>
      <p:grpSpPr>
        <a:xfrm>
          <a:off x="0" y="0"/>
          <a:ext cx="0" cy="0"/>
          <a:chOff x="0" y="0"/>
          <a:chExt cx="0" cy="0"/>
        </a:xfrm>
      </p:grpSpPr>
      <p:sp>
        <p:nvSpPr>
          <p:cNvPr id="5956" name="Google Shape;5956;p30"/>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957" name="Google Shape;5957;p30"/>
          <p:cNvGrpSpPr/>
          <p:nvPr/>
        </p:nvGrpSpPr>
        <p:grpSpPr>
          <a:xfrm rot="10800000" flipH="1">
            <a:off x="10596134" y="4971467"/>
            <a:ext cx="2289524" cy="2791611"/>
            <a:chOff x="8006881" y="-628755"/>
            <a:chExt cx="1717143" cy="2093708"/>
          </a:xfrm>
        </p:grpSpPr>
        <p:sp>
          <p:nvSpPr>
            <p:cNvPr id="5958" name="Google Shape;5958;p30"/>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30"/>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30"/>
            <p:cNvSpPr/>
            <p:nvPr/>
          </p:nvSpPr>
          <p:spPr>
            <a:xfrm rot="-3947559">
              <a:off x="8377375" y="29014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30"/>
            <p:cNvSpPr/>
            <p:nvPr/>
          </p:nvSpPr>
          <p:spPr>
            <a:xfrm rot="-3947559">
              <a:off x="8472569" y="344462"/>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30"/>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30"/>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30"/>
            <p:cNvSpPr/>
            <p:nvPr/>
          </p:nvSpPr>
          <p:spPr>
            <a:xfrm rot="-3947559">
              <a:off x="8614096" y="550016"/>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30"/>
            <p:cNvSpPr/>
            <p:nvPr/>
          </p:nvSpPr>
          <p:spPr>
            <a:xfrm rot="-3947559">
              <a:off x="8937120" y="1178253"/>
              <a:ext cx="138758" cy="32286"/>
            </a:xfrm>
            <a:custGeom>
              <a:avLst/>
              <a:gdLst/>
              <a:ahLst/>
              <a:cxnLst/>
              <a:rect l="l" t="t" r="r" b="b"/>
              <a:pathLst>
                <a:path w="1371" h="319" extrusionOk="0">
                  <a:moveTo>
                    <a:pt x="64" y="0"/>
                  </a:moveTo>
                  <a:cubicBezTo>
                    <a:pt x="21" y="0"/>
                    <a:pt x="0" y="64"/>
                    <a:pt x="46" y="85"/>
                  </a:cubicBezTo>
                  <a:cubicBezTo>
                    <a:pt x="357" y="227"/>
                    <a:pt x="717" y="318"/>
                    <a:pt x="1067" y="318"/>
                  </a:cubicBezTo>
                  <a:cubicBezTo>
                    <a:pt x="1148" y="318"/>
                    <a:pt x="1228" y="313"/>
                    <a:pt x="1307" y="303"/>
                  </a:cubicBezTo>
                  <a:cubicBezTo>
                    <a:pt x="1367" y="296"/>
                    <a:pt x="1371" y="194"/>
                    <a:pt x="1307" y="191"/>
                  </a:cubicBezTo>
                  <a:cubicBezTo>
                    <a:pt x="874" y="180"/>
                    <a:pt x="497" y="145"/>
                    <a:pt x="82" y="4"/>
                  </a:cubicBezTo>
                  <a:cubicBezTo>
                    <a:pt x="76" y="1"/>
                    <a:pt x="70"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30"/>
            <p:cNvSpPr/>
            <p:nvPr/>
          </p:nvSpPr>
          <p:spPr>
            <a:xfrm rot="-3947559">
              <a:off x="8828886" y="944220"/>
              <a:ext cx="215678" cy="130459"/>
            </a:xfrm>
            <a:custGeom>
              <a:avLst/>
              <a:gdLst/>
              <a:ahLst/>
              <a:cxnLst/>
              <a:rect l="l" t="t" r="r" b="b"/>
              <a:pathLst>
                <a:path w="2131" h="1289" extrusionOk="0">
                  <a:moveTo>
                    <a:pt x="39" y="1"/>
                  </a:moveTo>
                  <a:cubicBezTo>
                    <a:pt x="19" y="1"/>
                    <a:pt x="1" y="24"/>
                    <a:pt x="17" y="41"/>
                  </a:cubicBezTo>
                  <a:cubicBezTo>
                    <a:pt x="555" y="631"/>
                    <a:pt x="1224" y="1029"/>
                    <a:pt x="1978" y="1284"/>
                  </a:cubicBezTo>
                  <a:cubicBezTo>
                    <a:pt x="1987" y="1287"/>
                    <a:pt x="1997" y="1288"/>
                    <a:pt x="2006" y="1288"/>
                  </a:cubicBezTo>
                  <a:cubicBezTo>
                    <a:pt x="2086" y="1288"/>
                    <a:pt x="2130" y="1164"/>
                    <a:pt x="2041" y="1135"/>
                  </a:cubicBezTo>
                  <a:cubicBezTo>
                    <a:pt x="1301" y="887"/>
                    <a:pt x="658" y="494"/>
                    <a:pt x="53" y="6"/>
                  </a:cubicBezTo>
                  <a:cubicBezTo>
                    <a:pt x="49" y="2"/>
                    <a:pt x="44" y="1"/>
                    <a:pt x="3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30"/>
            <p:cNvSpPr/>
            <p:nvPr/>
          </p:nvSpPr>
          <p:spPr>
            <a:xfrm rot="-3947559">
              <a:off x="8753720" y="654097"/>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30"/>
            <p:cNvSpPr/>
            <p:nvPr/>
          </p:nvSpPr>
          <p:spPr>
            <a:xfrm rot="-3947559">
              <a:off x="8669768" y="326067"/>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30"/>
            <p:cNvSpPr/>
            <p:nvPr/>
          </p:nvSpPr>
          <p:spPr>
            <a:xfrm rot="-3947559">
              <a:off x="8765431" y="167519"/>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30"/>
            <p:cNvSpPr/>
            <p:nvPr/>
          </p:nvSpPr>
          <p:spPr>
            <a:xfrm rot="-3947559">
              <a:off x="8904315" y="1030091"/>
              <a:ext cx="109812" cy="69936"/>
            </a:xfrm>
            <a:custGeom>
              <a:avLst/>
              <a:gdLst/>
              <a:ahLst/>
              <a:cxnLst/>
              <a:rect l="l" t="t" r="r" b="b"/>
              <a:pathLst>
                <a:path w="1085" h="691" extrusionOk="0">
                  <a:moveTo>
                    <a:pt x="34" y="0"/>
                  </a:moveTo>
                  <a:cubicBezTo>
                    <a:pt x="15" y="0"/>
                    <a:pt x="0" y="31"/>
                    <a:pt x="21" y="45"/>
                  </a:cubicBezTo>
                  <a:cubicBezTo>
                    <a:pt x="336" y="269"/>
                    <a:pt x="674" y="527"/>
                    <a:pt x="1027" y="688"/>
                  </a:cubicBezTo>
                  <a:cubicBezTo>
                    <a:pt x="1032" y="690"/>
                    <a:pt x="1036" y="691"/>
                    <a:pt x="1041" y="691"/>
                  </a:cubicBezTo>
                  <a:cubicBezTo>
                    <a:pt x="1068" y="691"/>
                    <a:pt x="1084" y="652"/>
                    <a:pt x="1060" y="633"/>
                  </a:cubicBezTo>
                  <a:cubicBezTo>
                    <a:pt x="763" y="384"/>
                    <a:pt x="384" y="189"/>
                    <a:pt x="45" y="3"/>
                  </a:cubicBezTo>
                  <a:cubicBezTo>
                    <a:pt x="41" y="1"/>
                    <a:pt x="38"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30"/>
            <p:cNvSpPr/>
            <p:nvPr/>
          </p:nvSpPr>
          <p:spPr>
            <a:xfrm rot="-3947559">
              <a:off x="9022390" y="1227586"/>
              <a:ext cx="51819" cy="13258"/>
            </a:xfrm>
            <a:custGeom>
              <a:avLst/>
              <a:gdLst/>
              <a:ahLst/>
              <a:cxnLst/>
              <a:rect l="l" t="t" r="r" b="b"/>
              <a:pathLst>
                <a:path w="512" h="131" extrusionOk="0">
                  <a:moveTo>
                    <a:pt x="44" y="0"/>
                  </a:moveTo>
                  <a:cubicBezTo>
                    <a:pt x="19" y="0"/>
                    <a:pt x="0" y="37"/>
                    <a:pt x="25" y="54"/>
                  </a:cubicBezTo>
                  <a:cubicBezTo>
                    <a:pt x="96" y="101"/>
                    <a:pt x="195" y="131"/>
                    <a:pt x="289" y="131"/>
                  </a:cubicBezTo>
                  <a:cubicBezTo>
                    <a:pt x="362" y="131"/>
                    <a:pt x="433" y="113"/>
                    <a:pt x="488" y="72"/>
                  </a:cubicBezTo>
                  <a:cubicBezTo>
                    <a:pt x="512" y="54"/>
                    <a:pt x="500" y="9"/>
                    <a:pt x="471" y="9"/>
                  </a:cubicBezTo>
                  <a:cubicBezTo>
                    <a:pt x="468" y="9"/>
                    <a:pt x="466" y="9"/>
                    <a:pt x="463" y="10"/>
                  </a:cubicBezTo>
                  <a:cubicBezTo>
                    <a:pt x="397" y="24"/>
                    <a:pt x="336" y="51"/>
                    <a:pt x="265" y="51"/>
                  </a:cubicBezTo>
                  <a:cubicBezTo>
                    <a:pt x="263" y="51"/>
                    <a:pt x="261" y="51"/>
                    <a:pt x="258" y="51"/>
                  </a:cubicBezTo>
                  <a:cubicBezTo>
                    <a:pt x="188" y="51"/>
                    <a:pt x="121" y="30"/>
                    <a:pt x="55" y="3"/>
                  </a:cubicBezTo>
                  <a:cubicBezTo>
                    <a:pt x="51" y="1"/>
                    <a:pt x="48" y="0"/>
                    <a:pt x="4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30"/>
            <p:cNvSpPr/>
            <p:nvPr/>
          </p:nvSpPr>
          <p:spPr>
            <a:xfrm rot="-3947559">
              <a:off x="8776497" y="771586"/>
              <a:ext cx="140378" cy="175497"/>
            </a:xfrm>
            <a:custGeom>
              <a:avLst/>
              <a:gdLst/>
              <a:ahLst/>
              <a:cxnLst/>
              <a:rect l="l" t="t" r="r" b="b"/>
              <a:pathLst>
                <a:path w="1387" h="1734" extrusionOk="0">
                  <a:moveTo>
                    <a:pt x="24" y="0"/>
                  </a:moveTo>
                  <a:cubicBezTo>
                    <a:pt x="13" y="0"/>
                    <a:pt x="0" y="11"/>
                    <a:pt x="5" y="26"/>
                  </a:cubicBezTo>
                  <a:cubicBezTo>
                    <a:pt x="244" y="720"/>
                    <a:pt x="694" y="1309"/>
                    <a:pt x="1297" y="1725"/>
                  </a:cubicBezTo>
                  <a:cubicBezTo>
                    <a:pt x="1305" y="1731"/>
                    <a:pt x="1313" y="1733"/>
                    <a:pt x="1322" y="1733"/>
                  </a:cubicBezTo>
                  <a:cubicBezTo>
                    <a:pt x="1358" y="1733"/>
                    <a:pt x="1386" y="1685"/>
                    <a:pt x="1350" y="1659"/>
                  </a:cubicBezTo>
                  <a:cubicBezTo>
                    <a:pt x="750" y="1238"/>
                    <a:pt x="316" y="692"/>
                    <a:pt x="40" y="12"/>
                  </a:cubicBezTo>
                  <a:cubicBezTo>
                    <a:pt x="37" y="3"/>
                    <a:pt x="31" y="0"/>
                    <a:pt x="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30"/>
            <p:cNvSpPr/>
            <p:nvPr/>
          </p:nvSpPr>
          <p:spPr>
            <a:xfrm rot="-3947559">
              <a:off x="8726471" y="415225"/>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30"/>
            <p:cNvSpPr/>
            <p:nvPr/>
          </p:nvSpPr>
          <p:spPr>
            <a:xfrm rot="-3947559">
              <a:off x="8867219" y="323206"/>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30"/>
            <p:cNvSpPr/>
            <p:nvPr/>
          </p:nvSpPr>
          <p:spPr>
            <a:xfrm rot="-3947559">
              <a:off x="9232388" y="314213"/>
              <a:ext cx="174789" cy="113861"/>
            </a:xfrm>
            <a:custGeom>
              <a:avLst/>
              <a:gdLst/>
              <a:ahLst/>
              <a:cxnLst/>
              <a:rect l="l" t="t" r="r" b="b"/>
              <a:pathLst>
                <a:path w="1727" h="1125" extrusionOk="0">
                  <a:moveTo>
                    <a:pt x="74" y="1"/>
                  </a:moveTo>
                  <a:cubicBezTo>
                    <a:pt x="33" y="1"/>
                    <a:pt x="1" y="62"/>
                    <a:pt x="40" y="100"/>
                  </a:cubicBezTo>
                  <a:cubicBezTo>
                    <a:pt x="509" y="540"/>
                    <a:pt x="1065" y="914"/>
                    <a:pt x="1678" y="1123"/>
                  </a:cubicBezTo>
                  <a:cubicBezTo>
                    <a:pt x="1681" y="1124"/>
                    <a:pt x="1684" y="1125"/>
                    <a:pt x="1687" y="1125"/>
                  </a:cubicBezTo>
                  <a:cubicBezTo>
                    <a:pt x="1713" y="1125"/>
                    <a:pt x="1727" y="1087"/>
                    <a:pt x="1696" y="1074"/>
                  </a:cubicBezTo>
                  <a:cubicBezTo>
                    <a:pt x="1113" y="784"/>
                    <a:pt x="586" y="461"/>
                    <a:pt x="106" y="15"/>
                  </a:cubicBezTo>
                  <a:cubicBezTo>
                    <a:pt x="96" y="5"/>
                    <a:pt x="84" y="1"/>
                    <a:pt x="7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30"/>
            <p:cNvSpPr/>
            <p:nvPr/>
          </p:nvSpPr>
          <p:spPr>
            <a:xfrm rot="-3947559">
              <a:off x="9147043" y="536604"/>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30"/>
            <p:cNvSpPr/>
            <p:nvPr/>
          </p:nvSpPr>
          <p:spPr>
            <a:xfrm rot="-3947559">
              <a:off x="9209148" y="801147"/>
              <a:ext cx="30262" cy="221953"/>
            </a:xfrm>
            <a:custGeom>
              <a:avLst/>
              <a:gdLst/>
              <a:ahLst/>
              <a:cxnLst/>
              <a:rect l="l" t="t" r="r" b="b"/>
              <a:pathLst>
                <a:path w="299" h="2193" extrusionOk="0">
                  <a:moveTo>
                    <a:pt x="252" y="1"/>
                  </a:moveTo>
                  <a:cubicBezTo>
                    <a:pt x="232" y="1"/>
                    <a:pt x="211" y="13"/>
                    <a:pt x="204" y="38"/>
                  </a:cubicBezTo>
                  <a:cubicBezTo>
                    <a:pt x="36" y="722"/>
                    <a:pt x="1" y="1474"/>
                    <a:pt x="95" y="2172"/>
                  </a:cubicBezTo>
                  <a:cubicBezTo>
                    <a:pt x="97" y="2186"/>
                    <a:pt x="108" y="2192"/>
                    <a:pt x="118" y="2192"/>
                  </a:cubicBezTo>
                  <a:cubicBezTo>
                    <a:pt x="131" y="2192"/>
                    <a:pt x="145" y="2182"/>
                    <a:pt x="145" y="2165"/>
                  </a:cubicBezTo>
                  <a:cubicBezTo>
                    <a:pt x="136" y="1443"/>
                    <a:pt x="190" y="764"/>
                    <a:pt x="293" y="51"/>
                  </a:cubicBezTo>
                  <a:cubicBezTo>
                    <a:pt x="298" y="18"/>
                    <a:pt x="276" y="1"/>
                    <a:pt x="2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30"/>
            <p:cNvSpPr/>
            <p:nvPr/>
          </p:nvSpPr>
          <p:spPr>
            <a:xfrm rot="-3947559">
              <a:off x="9189006" y="1028180"/>
              <a:ext cx="16092" cy="137341"/>
            </a:xfrm>
            <a:custGeom>
              <a:avLst/>
              <a:gdLst/>
              <a:ahLst/>
              <a:cxnLst/>
              <a:rect l="l" t="t" r="r" b="b"/>
              <a:pathLst>
                <a:path w="159" h="1357" extrusionOk="0">
                  <a:moveTo>
                    <a:pt x="103" y="1"/>
                  </a:moveTo>
                  <a:cubicBezTo>
                    <a:pt x="88" y="1"/>
                    <a:pt x="72" y="10"/>
                    <a:pt x="70" y="28"/>
                  </a:cubicBezTo>
                  <a:cubicBezTo>
                    <a:pt x="0" y="447"/>
                    <a:pt x="15" y="900"/>
                    <a:pt x="6" y="1327"/>
                  </a:cubicBezTo>
                  <a:cubicBezTo>
                    <a:pt x="6" y="1346"/>
                    <a:pt x="21" y="1356"/>
                    <a:pt x="35" y="1356"/>
                  </a:cubicBezTo>
                  <a:cubicBezTo>
                    <a:pt x="46" y="1356"/>
                    <a:pt x="56" y="1349"/>
                    <a:pt x="57" y="1334"/>
                  </a:cubicBezTo>
                  <a:cubicBezTo>
                    <a:pt x="95" y="906"/>
                    <a:pt x="159" y="456"/>
                    <a:pt x="133" y="28"/>
                  </a:cubicBezTo>
                  <a:cubicBezTo>
                    <a:pt x="132" y="10"/>
                    <a:pt x="118" y="1"/>
                    <a:pt x="10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30"/>
            <p:cNvSpPr/>
            <p:nvPr/>
          </p:nvSpPr>
          <p:spPr>
            <a:xfrm rot="-3947559">
              <a:off x="8322647" y="111783"/>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30"/>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30"/>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30"/>
            <p:cNvSpPr/>
            <p:nvPr/>
          </p:nvSpPr>
          <p:spPr>
            <a:xfrm rot="-3947559">
              <a:off x="7951171" y="-216112"/>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30"/>
            <p:cNvSpPr/>
            <p:nvPr/>
          </p:nvSpPr>
          <p:spPr>
            <a:xfrm rot="-3947559">
              <a:off x="8123261" y="-272026"/>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30"/>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30"/>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30"/>
            <p:cNvSpPr/>
            <p:nvPr/>
          </p:nvSpPr>
          <p:spPr>
            <a:xfrm rot="-3947559">
              <a:off x="8226332" y="-117585"/>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30"/>
            <p:cNvSpPr/>
            <p:nvPr/>
          </p:nvSpPr>
          <p:spPr>
            <a:xfrm rot="-3947559">
              <a:off x="8181250" y="286134"/>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30"/>
            <p:cNvSpPr/>
            <p:nvPr/>
          </p:nvSpPr>
          <p:spPr>
            <a:xfrm rot="-3947559">
              <a:off x="8309193" y="80636"/>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30"/>
            <p:cNvSpPr/>
            <p:nvPr/>
          </p:nvSpPr>
          <p:spPr>
            <a:xfrm rot="-3947559">
              <a:off x="8387924" y="-140737"/>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30"/>
            <p:cNvSpPr/>
            <p:nvPr/>
          </p:nvSpPr>
          <p:spPr>
            <a:xfrm rot="-3947559">
              <a:off x="8447608" y="-379828"/>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30"/>
            <p:cNvSpPr/>
            <p:nvPr/>
          </p:nvSpPr>
          <p:spPr>
            <a:xfrm rot="-3947559">
              <a:off x="8610106" y="-364792"/>
              <a:ext cx="392086" cy="241385"/>
            </a:xfrm>
            <a:custGeom>
              <a:avLst/>
              <a:gdLst/>
              <a:ahLst/>
              <a:cxnLst/>
              <a:rect l="l" t="t" r="r" b="b"/>
              <a:pathLst>
                <a:path w="3874" h="2385" extrusionOk="0">
                  <a:moveTo>
                    <a:pt x="3690" y="1"/>
                  </a:moveTo>
                  <a:cubicBezTo>
                    <a:pt x="2922" y="1"/>
                    <a:pt x="2113" y="564"/>
                    <a:pt x="1466" y="916"/>
                  </a:cubicBezTo>
                  <a:cubicBezTo>
                    <a:pt x="862" y="1246"/>
                    <a:pt x="314" y="1620"/>
                    <a:pt x="30" y="2268"/>
                  </a:cubicBezTo>
                  <a:cubicBezTo>
                    <a:pt x="0" y="2334"/>
                    <a:pt x="58" y="2384"/>
                    <a:pt x="114" y="2384"/>
                  </a:cubicBezTo>
                  <a:cubicBezTo>
                    <a:pt x="144" y="2384"/>
                    <a:pt x="174" y="2370"/>
                    <a:pt x="190" y="2335"/>
                  </a:cubicBezTo>
                  <a:cubicBezTo>
                    <a:pt x="493" y="1629"/>
                    <a:pt x="1153" y="1262"/>
                    <a:pt x="1799" y="919"/>
                  </a:cubicBezTo>
                  <a:cubicBezTo>
                    <a:pt x="2460" y="567"/>
                    <a:pt x="3104" y="238"/>
                    <a:pt x="3838" y="67"/>
                  </a:cubicBezTo>
                  <a:cubicBezTo>
                    <a:pt x="3870" y="59"/>
                    <a:pt x="3873" y="11"/>
                    <a:pt x="3838" y="8"/>
                  </a:cubicBezTo>
                  <a:cubicBezTo>
                    <a:pt x="3789" y="3"/>
                    <a:pt x="3740" y="1"/>
                    <a:pt x="369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30"/>
            <p:cNvSpPr/>
            <p:nvPr/>
          </p:nvSpPr>
          <p:spPr>
            <a:xfrm rot="-3947559">
              <a:off x="8287983" y="181480"/>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30"/>
            <p:cNvSpPr/>
            <p:nvPr/>
          </p:nvSpPr>
          <p:spPr>
            <a:xfrm rot="-3947559">
              <a:off x="8184014" y="38324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30"/>
            <p:cNvSpPr/>
            <p:nvPr/>
          </p:nvSpPr>
          <p:spPr>
            <a:xfrm rot="-3947559">
              <a:off x="8370947" y="-61713"/>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30"/>
            <p:cNvSpPr/>
            <p:nvPr/>
          </p:nvSpPr>
          <p:spPr>
            <a:xfrm rot="-3947559">
              <a:off x="8579335" y="-290248"/>
              <a:ext cx="153029" cy="207277"/>
            </a:xfrm>
            <a:custGeom>
              <a:avLst/>
              <a:gdLst/>
              <a:ahLst/>
              <a:cxnLst/>
              <a:rect l="l" t="t" r="r" b="b"/>
              <a:pathLst>
                <a:path w="1512" h="2048" extrusionOk="0">
                  <a:moveTo>
                    <a:pt x="1494" y="0"/>
                  </a:moveTo>
                  <a:cubicBezTo>
                    <a:pt x="1492" y="0"/>
                    <a:pt x="1489" y="1"/>
                    <a:pt x="1487" y="2"/>
                  </a:cubicBezTo>
                  <a:cubicBezTo>
                    <a:pt x="832" y="525"/>
                    <a:pt x="308" y="1222"/>
                    <a:pt x="10" y="2006"/>
                  </a:cubicBezTo>
                  <a:cubicBezTo>
                    <a:pt x="1" y="2030"/>
                    <a:pt x="21" y="2048"/>
                    <a:pt x="41" y="2048"/>
                  </a:cubicBezTo>
                  <a:cubicBezTo>
                    <a:pt x="52" y="2048"/>
                    <a:pt x="63" y="2042"/>
                    <a:pt x="68" y="2030"/>
                  </a:cubicBezTo>
                  <a:cubicBezTo>
                    <a:pt x="410" y="1252"/>
                    <a:pt x="868" y="594"/>
                    <a:pt x="1501" y="22"/>
                  </a:cubicBezTo>
                  <a:cubicBezTo>
                    <a:pt x="1511" y="13"/>
                    <a:pt x="1504" y="0"/>
                    <a:pt x="149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30"/>
            <p:cNvSpPr/>
            <p:nvPr/>
          </p:nvSpPr>
          <p:spPr>
            <a:xfrm rot="-3947559">
              <a:off x="8772733" y="-213150"/>
              <a:ext cx="122059" cy="88761"/>
            </a:xfrm>
            <a:custGeom>
              <a:avLst/>
              <a:gdLst/>
              <a:ahLst/>
              <a:cxnLst/>
              <a:rect l="l" t="t" r="r" b="b"/>
              <a:pathLst>
                <a:path w="1206" h="877" extrusionOk="0">
                  <a:moveTo>
                    <a:pt x="1171" y="1"/>
                  </a:moveTo>
                  <a:cubicBezTo>
                    <a:pt x="1169" y="1"/>
                    <a:pt x="1167" y="1"/>
                    <a:pt x="1165" y="2"/>
                  </a:cubicBezTo>
                  <a:cubicBezTo>
                    <a:pt x="713" y="133"/>
                    <a:pt x="275" y="403"/>
                    <a:pt x="21" y="808"/>
                  </a:cubicBezTo>
                  <a:cubicBezTo>
                    <a:pt x="1" y="842"/>
                    <a:pt x="28" y="877"/>
                    <a:pt x="58" y="877"/>
                  </a:cubicBezTo>
                  <a:cubicBezTo>
                    <a:pt x="69" y="877"/>
                    <a:pt x="80" y="872"/>
                    <a:pt x="89" y="860"/>
                  </a:cubicBezTo>
                  <a:cubicBezTo>
                    <a:pt x="387" y="483"/>
                    <a:pt x="717" y="204"/>
                    <a:pt x="1179" y="53"/>
                  </a:cubicBezTo>
                  <a:cubicBezTo>
                    <a:pt x="1205" y="44"/>
                    <a:pt x="1195" y="1"/>
                    <a:pt x="117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30"/>
            <p:cNvSpPr/>
            <p:nvPr/>
          </p:nvSpPr>
          <p:spPr>
            <a:xfrm rot="-3947559">
              <a:off x="9061535" y="96002"/>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30"/>
            <p:cNvSpPr/>
            <p:nvPr/>
          </p:nvSpPr>
          <p:spPr>
            <a:xfrm rot="-3947559">
              <a:off x="8736573" y="132409"/>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30"/>
            <p:cNvSpPr/>
            <p:nvPr/>
          </p:nvSpPr>
          <p:spPr>
            <a:xfrm rot="-3947559">
              <a:off x="8468154" y="336111"/>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30"/>
            <p:cNvSpPr/>
            <p:nvPr/>
          </p:nvSpPr>
          <p:spPr>
            <a:xfrm rot="-3947559">
              <a:off x="8330122" y="429856"/>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30"/>
            <p:cNvSpPr/>
            <p:nvPr/>
          </p:nvSpPr>
          <p:spPr>
            <a:xfrm rot="-3947559">
              <a:off x="8080070" y="-338482"/>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02" name="Google Shape;6002;p30"/>
          <p:cNvGrpSpPr/>
          <p:nvPr/>
        </p:nvGrpSpPr>
        <p:grpSpPr>
          <a:xfrm>
            <a:off x="-693658" y="4971467"/>
            <a:ext cx="2289524" cy="2791611"/>
            <a:chOff x="-437869" y="3828270"/>
            <a:chExt cx="1717143" cy="2093708"/>
          </a:xfrm>
        </p:grpSpPr>
        <p:sp>
          <p:nvSpPr>
            <p:cNvPr id="6003" name="Google Shape;6003;p30"/>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30"/>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30"/>
            <p:cNvSpPr/>
            <p:nvPr/>
          </p:nvSpPr>
          <p:spPr>
            <a:xfrm rot="6852441">
              <a:off x="-44816" y="406689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30"/>
            <p:cNvSpPr/>
            <p:nvPr/>
          </p:nvSpPr>
          <p:spPr>
            <a:xfrm rot="6852441">
              <a:off x="-469954" y="4189790"/>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30"/>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30"/>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30"/>
            <p:cNvSpPr/>
            <p:nvPr/>
          </p:nvSpPr>
          <p:spPr>
            <a:xfrm rot="6852441">
              <a:off x="-440842" y="4204772"/>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30"/>
            <p:cNvSpPr/>
            <p:nvPr/>
          </p:nvSpPr>
          <p:spPr>
            <a:xfrm rot="6852441">
              <a:off x="334166" y="4349161"/>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30"/>
            <p:cNvSpPr/>
            <p:nvPr/>
          </p:nvSpPr>
          <p:spPr>
            <a:xfrm rot="6852441">
              <a:off x="435323" y="4482969"/>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30"/>
            <p:cNvSpPr/>
            <p:nvPr/>
          </p:nvSpPr>
          <p:spPr>
            <a:xfrm rot="6852441">
              <a:off x="457267" y="4672791"/>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30"/>
            <p:cNvSpPr/>
            <p:nvPr/>
          </p:nvSpPr>
          <p:spPr>
            <a:xfrm rot="6852441">
              <a:off x="457260" y="4642281"/>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30"/>
            <p:cNvSpPr/>
            <p:nvPr/>
          </p:nvSpPr>
          <p:spPr>
            <a:xfrm rot="6852441">
              <a:off x="387460" y="4824580"/>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30"/>
            <p:cNvSpPr/>
            <p:nvPr/>
          </p:nvSpPr>
          <p:spPr>
            <a:xfrm rot="6852441">
              <a:off x="69278" y="4589927"/>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30"/>
            <p:cNvSpPr/>
            <p:nvPr/>
          </p:nvSpPr>
          <p:spPr>
            <a:xfrm rot="6852441">
              <a:off x="-319526" y="4092020"/>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30"/>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30"/>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30"/>
            <p:cNvSpPr/>
            <p:nvPr/>
          </p:nvSpPr>
          <p:spPr>
            <a:xfrm rot="6852441">
              <a:off x="142533" y="4935274"/>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30"/>
            <p:cNvSpPr/>
            <p:nvPr/>
          </p:nvSpPr>
          <p:spPr>
            <a:xfrm rot="6852441">
              <a:off x="-53544" y="4639383"/>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30"/>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30"/>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30"/>
            <p:cNvSpPr/>
            <p:nvPr/>
          </p:nvSpPr>
          <p:spPr>
            <a:xfrm rot="6852441">
              <a:off x="168774" y="4529070"/>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30"/>
            <p:cNvSpPr/>
            <p:nvPr/>
          </p:nvSpPr>
          <p:spPr>
            <a:xfrm rot="6852441">
              <a:off x="1044686" y="4879565"/>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30"/>
            <p:cNvSpPr/>
            <p:nvPr/>
          </p:nvSpPr>
          <p:spPr>
            <a:xfrm rot="6852441">
              <a:off x="940932" y="4969279"/>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30"/>
            <p:cNvSpPr/>
            <p:nvPr/>
          </p:nvSpPr>
          <p:spPr>
            <a:xfrm rot="6852441">
              <a:off x="740344" y="5122134"/>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30"/>
            <p:cNvSpPr/>
            <p:nvPr/>
          </p:nvSpPr>
          <p:spPr>
            <a:xfrm rot="6852441">
              <a:off x="503443" y="5276917"/>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30"/>
            <p:cNvSpPr/>
            <p:nvPr/>
          </p:nvSpPr>
          <p:spPr>
            <a:xfrm rot="6852441">
              <a:off x="981068" y="4985737"/>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30"/>
            <p:cNvSpPr/>
            <p:nvPr/>
          </p:nvSpPr>
          <p:spPr>
            <a:xfrm rot="6852441">
              <a:off x="1072386" y="486615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30"/>
            <p:cNvSpPr/>
            <p:nvPr/>
          </p:nvSpPr>
          <p:spPr>
            <a:xfrm rot="6852441">
              <a:off x="831812" y="5148266"/>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30"/>
            <p:cNvSpPr/>
            <p:nvPr/>
          </p:nvSpPr>
          <p:spPr>
            <a:xfrm rot="6852441">
              <a:off x="196281" y="4995005"/>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30"/>
            <p:cNvSpPr/>
            <p:nvPr/>
          </p:nvSpPr>
          <p:spPr>
            <a:xfrm rot="6852441">
              <a:off x="434609" y="5020538"/>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30"/>
            <p:cNvSpPr/>
            <p:nvPr/>
          </p:nvSpPr>
          <p:spPr>
            <a:xfrm rot="6852441">
              <a:off x="616999" y="4849425"/>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30"/>
            <p:cNvSpPr/>
            <p:nvPr/>
          </p:nvSpPr>
          <p:spPr>
            <a:xfrm rot="6852441">
              <a:off x="831748" y="4795051"/>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30"/>
            <p:cNvSpPr/>
            <p:nvPr/>
          </p:nvSpPr>
          <p:spPr>
            <a:xfrm rot="6852441">
              <a:off x="-66828" y="4647847"/>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36" name="Google Shape;6036;p30"/>
          <p:cNvGrpSpPr/>
          <p:nvPr/>
        </p:nvGrpSpPr>
        <p:grpSpPr>
          <a:xfrm>
            <a:off x="6072" y="2820625"/>
            <a:ext cx="890064" cy="868776"/>
            <a:chOff x="271054" y="174557"/>
            <a:chExt cx="667548" cy="651582"/>
          </a:xfrm>
        </p:grpSpPr>
        <p:sp>
          <p:nvSpPr>
            <p:cNvPr id="6037" name="Google Shape;6037;p30"/>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30"/>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30"/>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30"/>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30"/>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30"/>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30"/>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30"/>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30"/>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30"/>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30"/>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30"/>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30"/>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30"/>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30"/>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52" name="Google Shape;6052;p30"/>
          <p:cNvGrpSpPr/>
          <p:nvPr/>
        </p:nvGrpSpPr>
        <p:grpSpPr>
          <a:xfrm rot="10800000">
            <a:off x="11351072" y="2820625"/>
            <a:ext cx="890064" cy="868776"/>
            <a:chOff x="271054" y="174557"/>
            <a:chExt cx="667548" cy="651582"/>
          </a:xfrm>
        </p:grpSpPr>
        <p:sp>
          <p:nvSpPr>
            <p:cNvPr id="6053" name="Google Shape;6053;p30"/>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30"/>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30"/>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30"/>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30"/>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30"/>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30"/>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30"/>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30"/>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30"/>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30"/>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30"/>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30"/>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30"/>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30"/>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68" name="Google Shape;6068;p3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Clr>
                <a:schemeClr val="accent3"/>
              </a:buClr>
              <a:buSzPts val="3300"/>
              <a:buNone/>
              <a:defRPr>
                <a:solidFill>
                  <a:schemeClr val="accent3"/>
                </a:solidFill>
              </a:defRPr>
            </a:lvl2pPr>
            <a:lvl3pPr lvl="2" rtl="0">
              <a:spcBef>
                <a:spcPts val="0"/>
              </a:spcBef>
              <a:spcAft>
                <a:spcPts val="0"/>
              </a:spcAft>
              <a:buClr>
                <a:schemeClr val="accent3"/>
              </a:buClr>
              <a:buSzPts val="3300"/>
              <a:buNone/>
              <a:defRPr>
                <a:solidFill>
                  <a:schemeClr val="accent3"/>
                </a:solidFill>
              </a:defRPr>
            </a:lvl3pPr>
            <a:lvl4pPr lvl="3" rtl="0">
              <a:spcBef>
                <a:spcPts val="0"/>
              </a:spcBef>
              <a:spcAft>
                <a:spcPts val="0"/>
              </a:spcAft>
              <a:buClr>
                <a:schemeClr val="accent3"/>
              </a:buClr>
              <a:buSzPts val="3300"/>
              <a:buNone/>
              <a:defRPr>
                <a:solidFill>
                  <a:schemeClr val="accent3"/>
                </a:solidFill>
              </a:defRPr>
            </a:lvl4pPr>
            <a:lvl5pPr lvl="4" rtl="0">
              <a:spcBef>
                <a:spcPts val="0"/>
              </a:spcBef>
              <a:spcAft>
                <a:spcPts val="0"/>
              </a:spcAft>
              <a:buClr>
                <a:schemeClr val="accent3"/>
              </a:buClr>
              <a:buSzPts val="3300"/>
              <a:buNone/>
              <a:defRPr>
                <a:solidFill>
                  <a:schemeClr val="accent3"/>
                </a:solidFill>
              </a:defRPr>
            </a:lvl5pPr>
            <a:lvl6pPr lvl="5" rtl="0">
              <a:spcBef>
                <a:spcPts val="0"/>
              </a:spcBef>
              <a:spcAft>
                <a:spcPts val="0"/>
              </a:spcAft>
              <a:buClr>
                <a:schemeClr val="accent3"/>
              </a:buClr>
              <a:buSzPts val="3300"/>
              <a:buNone/>
              <a:defRPr>
                <a:solidFill>
                  <a:schemeClr val="accent3"/>
                </a:solidFill>
              </a:defRPr>
            </a:lvl6pPr>
            <a:lvl7pPr lvl="6" rtl="0">
              <a:spcBef>
                <a:spcPts val="0"/>
              </a:spcBef>
              <a:spcAft>
                <a:spcPts val="0"/>
              </a:spcAft>
              <a:buClr>
                <a:schemeClr val="accent3"/>
              </a:buClr>
              <a:buSzPts val="3300"/>
              <a:buNone/>
              <a:defRPr>
                <a:solidFill>
                  <a:schemeClr val="accent3"/>
                </a:solidFill>
              </a:defRPr>
            </a:lvl7pPr>
            <a:lvl8pPr lvl="7" rtl="0">
              <a:spcBef>
                <a:spcPts val="0"/>
              </a:spcBef>
              <a:spcAft>
                <a:spcPts val="0"/>
              </a:spcAft>
              <a:buClr>
                <a:schemeClr val="accent3"/>
              </a:buClr>
              <a:buSzPts val="3300"/>
              <a:buNone/>
              <a:defRPr>
                <a:solidFill>
                  <a:schemeClr val="accent3"/>
                </a:solidFill>
              </a:defRPr>
            </a:lvl8pPr>
            <a:lvl9pPr lvl="8" rtl="0">
              <a:spcBef>
                <a:spcPts val="0"/>
              </a:spcBef>
              <a:spcAft>
                <a:spcPts val="0"/>
              </a:spcAft>
              <a:buClr>
                <a:schemeClr val="accent3"/>
              </a:buClr>
              <a:buSzPts val="3300"/>
              <a:buNone/>
              <a:defRPr>
                <a:solidFill>
                  <a:schemeClr val="accent3"/>
                </a:solidFill>
              </a:defRPr>
            </a:lvl9pPr>
          </a:lstStyle>
          <a:p>
            <a:endParaRPr/>
          </a:p>
        </p:txBody>
      </p:sp>
      <p:sp>
        <p:nvSpPr>
          <p:cNvPr id="6069" name="Google Shape;6069;p30"/>
          <p:cNvSpPr txBox="1">
            <a:spLocks noGrp="1"/>
          </p:cNvSpPr>
          <p:nvPr>
            <p:ph type="title" idx="2"/>
          </p:nvPr>
        </p:nvSpPr>
        <p:spPr>
          <a:xfrm>
            <a:off x="2279144" y="1777924"/>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70" name="Google Shape;6070;p30"/>
          <p:cNvSpPr txBox="1">
            <a:spLocks noGrp="1"/>
          </p:cNvSpPr>
          <p:nvPr>
            <p:ph type="subTitle" idx="1"/>
          </p:nvPr>
        </p:nvSpPr>
        <p:spPr>
          <a:xfrm>
            <a:off x="2279161" y="2293875"/>
            <a:ext cx="3169200" cy="72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71" name="Google Shape;6071;p30"/>
          <p:cNvSpPr txBox="1">
            <a:spLocks noGrp="1"/>
          </p:cNvSpPr>
          <p:nvPr>
            <p:ph type="title" idx="3"/>
          </p:nvPr>
        </p:nvSpPr>
        <p:spPr>
          <a:xfrm>
            <a:off x="2279144" y="3185899"/>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72" name="Google Shape;6072;p30"/>
          <p:cNvSpPr txBox="1">
            <a:spLocks noGrp="1"/>
          </p:cNvSpPr>
          <p:nvPr>
            <p:ph type="subTitle" idx="4"/>
          </p:nvPr>
        </p:nvSpPr>
        <p:spPr>
          <a:xfrm>
            <a:off x="2278744" y="3690316"/>
            <a:ext cx="3170000" cy="7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73" name="Google Shape;6073;p30"/>
          <p:cNvSpPr txBox="1">
            <a:spLocks noGrp="1"/>
          </p:cNvSpPr>
          <p:nvPr>
            <p:ph type="title" idx="5"/>
          </p:nvPr>
        </p:nvSpPr>
        <p:spPr>
          <a:xfrm>
            <a:off x="7235279" y="1783828"/>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74" name="Google Shape;6074;p30"/>
          <p:cNvSpPr txBox="1">
            <a:spLocks noGrp="1"/>
          </p:cNvSpPr>
          <p:nvPr>
            <p:ph type="subTitle" idx="6"/>
          </p:nvPr>
        </p:nvSpPr>
        <p:spPr>
          <a:xfrm>
            <a:off x="7235279" y="2288228"/>
            <a:ext cx="3170000" cy="7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75" name="Google Shape;6075;p30"/>
          <p:cNvSpPr txBox="1">
            <a:spLocks noGrp="1"/>
          </p:cNvSpPr>
          <p:nvPr>
            <p:ph type="title" idx="7"/>
          </p:nvPr>
        </p:nvSpPr>
        <p:spPr>
          <a:xfrm>
            <a:off x="7235279" y="3185008"/>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76" name="Google Shape;6076;p30"/>
          <p:cNvSpPr txBox="1">
            <a:spLocks noGrp="1"/>
          </p:cNvSpPr>
          <p:nvPr>
            <p:ph type="subTitle" idx="8"/>
          </p:nvPr>
        </p:nvSpPr>
        <p:spPr>
          <a:xfrm>
            <a:off x="7235279" y="3691208"/>
            <a:ext cx="3170000" cy="7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77" name="Google Shape;6077;p30"/>
          <p:cNvSpPr txBox="1">
            <a:spLocks noGrp="1"/>
          </p:cNvSpPr>
          <p:nvPr>
            <p:ph type="title" idx="9"/>
          </p:nvPr>
        </p:nvSpPr>
        <p:spPr>
          <a:xfrm>
            <a:off x="2279144" y="4587979"/>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78" name="Google Shape;6078;p30"/>
          <p:cNvSpPr txBox="1">
            <a:spLocks noGrp="1"/>
          </p:cNvSpPr>
          <p:nvPr>
            <p:ph type="subTitle" idx="13"/>
          </p:nvPr>
        </p:nvSpPr>
        <p:spPr>
          <a:xfrm>
            <a:off x="2279144" y="5092396"/>
            <a:ext cx="3170000" cy="7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79" name="Google Shape;6079;p30"/>
          <p:cNvSpPr txBox="1">
            <a:spLocks noGrp="1"/>
          </p:cNvSpPr>
          <p:nvPr>
            <p:ph type="title" idx="14"/>
          </p:nvPr>
        </p:nvSpPr>
        <p:spPr>
          <a:xfrm>
            <a:off x="7235279" y="4587988"/>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80" name="Google Shape;6080;p30"/>
          <p:cNvSpPr txBox="1">
            <a:spLocks noGrp="1"/>
          </p:cNvSpPr>
          <p:nvPr>
            <p:ph type="subTitle" idx="15"/>
          </p:nvPr>
        </p:nvSpPr>
        <p:spPr>
          <a:xfrm>
            <a:off x="7235279" y="5092388"/>
            <a:ext cx="3170000" cy="7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81" name="Google Shape;6081;p30"/>
          <p:cNvSpPr txBox="1">
            <a:spLocks noGrp="1"/>
          </p:cNvSpPr>
          <p:nvPr>
            <p:ph type="title" idx="16" hasCustomPrompt="1"/>
          </p:nvPr>
        </p:nvSpPr>
        <p:spPr>
          <a:xfrm>
            <a:off x="1299121" y="1779999"/>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6082" name="Google Shape;6082;p30"/>
          <p:cNvSpPr txBox="1">
            <a:spLocks noGrp="1"/>
          </p:cNvSpPr>
          <p:nvPr>
            <p:ph type="title" idx="17" hasCustomPrompt="1"/>
          </p:nvPr>
        </p:nvSpPr>
        <p:spPr>
          <a:xfrm>
            <a:off x="1299121" y="3182112"/>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6083" name="Google Shape;6083;p30"/>
          <p:cNvSpPr txBox="1">
            <a:spLocks noGrp="1"/>
          </p:cNvSpPr>
          <p:nvPr>
            <p:ph type="title" idx="18" hasCustomPrompt="1"/>
          </p:nvPr>
        </p:nvSpPr>
        <p:spPr>
          <a:xfrm>
            <a:off x="6255677" y="1783840"/>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6084" name="Google Shape;6084;p30"/>
          <p:cNvSpPr txBox="1">
            <a:spLocks noGrp="1"/>
          </p:cNvSpPr>
          <p:nvPr>
            <p:ph type="title" idx="19" hasCustomPrompt="1"/>
          </p:nvPr>
        </p:nvSpPr>
        <p:spPr>
          <a:xfrm>
            <a:off x="1299121" y="4584192"/>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6085" name="Google Shape;6085;p30"/>
          <p:cNvSpPr txBox="1">
            <a:spLocks noGrp="1"/>
          </p:cNvSpPr>
          <p:nvPr>
            <p:ph type="title" idx="20" hasCustomPrompt="1"/>
          </p:nvPr>
        </p:nvSpPr>
        <p:spPr>
          <a:xfrm>
            <a:off x="6255677" y="3182112"/>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6086" name="Google Shape;6086;p30"/>
          <p:cNvSpPr txBox="1">
            <a:spLocks noGrp="1"/>
          </p:cNvSpPr>
          <p:nvPr>
            <p:ph type="title" idx="21" hasCustomPrompt="1"/>
          </p:nvPr>
        </p:nvSpPr>
        <p:spPr>
          <a:xfrm>
            <a:off x="6255677" y="4584192"/>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grpSp>
        <p:nvGrpSpPr>
          <p:cNvPr id="6087" name="Google Shape;6087;p30"/>
          <p:cNvGrpSpPr/>
          <p:nvPr/>
        </p:nvGrpSpPr>
        <p:grpSpPr>
          <a:xfrm rot="10800000" flipH="1">
            <a:off x="-203214" y="644960"/>
            <a:ext cx="975351" cy="712015"/>
            <a:chOff x="5165350" y="2018400"/>
            <a:chExt cx="244825" cy="180525"/>
          </a:xfrm>
        </p:grpSpPr>
        <p:sp>
          <p:nvSpPr>
            <p:cNvPr id="6088" name="Google Shape;6088;p3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3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3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3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3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93" name="Google Shape;6093;p30"/>
          <p:cNvGrpSpPr/>
          <p:nvPr/>
        </p:nvGrpSpPr>
        <p:grpSpPr>
          <a:xfrm flipH="1">
            <a:off x="960003" y="114726"/>
            <a:ext cx="719100" cy="530239"/>
            <a:chOff x="5165350" y="2018400"/>
            <a:chExt cx="244825" cy="180525"/>
          </a:xfrm>
        </p:grpSpPr>
        <p:sp>
          <p:nvSpPr>
            <p:cNvPr id="6094" name="Google Shape;6094;p3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3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3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3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3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99" name="Google Shape;6099;p30"/>
          <p:cNvGrpSpPr/>
          <p:nvPr/>
        </p:nvGrpSpPr>
        <p:grpSpPr>
          <a:xfrm rot="10800000">
            <a:off x="11206837" y="644960"/>
            <a:ext cx="975351" cy="712015"/>
            <a:chOff x="5165350" y="2018400"/>
            <a:chExt cx="244825" cy="180525"/>
          </a:xfrm>
        </p:grpSpPr>
        <p:sp>
          <p:nvSpPr>
            <p:cNvPr id="6100" name="Google Shape;6100;p3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3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3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3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3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05" name="Google Shape;6105;p30"/>
          <p:cNvGrpSpPr/>
          <p:nvPr/>
        </p:nvGrpSpPr>
        <p:grpSpPr>
          <a:xfrm>
            <a:off x="10299870" y="114726"/>
            <a:ext cx="719100" cy="530239"/>
            <a:chOff x="5165350" y="2018400"/>
            <a:chExt cx="244825" cy="180525"/>
          </a:xfrm>
        </p:grpSpPr>
        <p:sp>
          <p:nvSpPr>
            <p:cNvPr id="6106" name="Google Shape;6106;p3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3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3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3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3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5334632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6111"/>
        <p:cNvGrpSpPr/>
        <p:nvPr/>
      </p:nvGrpSpPr>
      <p:grpSpPr>
        <a:xfrm>
          <a:off x="0" y="0"/>
          <a:ext cx="0" cy="0"/>
          <a:chOff x="0" y="0"/>
          <a:chExt cx="0" cy="0"/>
        </a:xfrm>
      </p:grpSpPr>
      <p:sp>
        <p:nvSpPr>
          <p:cNvPr id="6112" name="Google Shape;6112;p31"/>
          <p:cNvSpPr/>
          <p:nvPr/>
        </p:nvSpPr>
        <p:spPr>
          <a:xfrm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13" name="Google Shape;6113;p31"/>
          <p:cNvSpPr txBox="1">
            <a:spLocks noGrp="1"/>
          </p:cNvSpPr>
          <p:nvPr>
            <p:ph type="title" hasCustomPrompt="1"/>
          </p:nvPr>
        </p:nvSpPr>
        <p:spPr>
          <a:xfrm>
            <a:off x="2964800" y="1173447"/>
            <a:ext cx="62624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6533">
                <a:solidFill>
                  <a:schemeClr val="accent3"/>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114" name="Google Shape;6114;p31"/>
          <p:cNvSpPr txBox="1">
            <a:spLocks noGrp="1"/>
          </p:cNvSpPr>
          <p:nvPr>
            <p:ph type="subTitle" idx="1"/>
          </p:nvPr>
        </p:nvSpPr>
        <p:spPr>
          <a:xfrm>
            <a:off x="2964800" y="2027033"/>
            <a:ext cx="62624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2133">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6115" name="Google Shape;6115;p31"/>
          <p:cNvSpPr txBox="1">
            <a:spLocks noGrp="1"/>
          </p:cNvSpPr>
          <p:nvPr>
            <p:ph type="title" idx="2" hasCustomPrompt="1"/>
          </p:nvPr>
        </p:nvSpPr>
        <p:spPr>
          <a:xfrm>
            <a:off x="2964800" y="2746341"/>
            <a:ext cx="62624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6533">
                <a:solidFill>
                  <a:schemeClr val="lt1"/>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116" name="Google Shape;6116;p31"/>
          <p:cNvSpPr txBox="1">
            <a:spLocks noGrp="1"/>
          </p:cNvSpPr>
          <p:nvPr>
            <p:ph type="subTitle" idx="3"/>
          </p:nvPr>
        </p:nvSpPr>
        <p:spPr>
          <a:xfrm>
            <a:off x="2964800" y="3612001"/>
            <a:ext cx="62624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2133">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6117" name="Google Shape;6117;p31"/>
          <p:cNvSpPr txBox="1">
            <a:spLocks noGrp="1"/>
          </p:cNvSpPr>
          <p:nvPr>
            <p:ph type="title" idx="4" hasCustomPrompt="1"/>
          </p:nvPr>
        </p:nvSpPr>
        <p:spPr>
          <a:xfrm>
            <a:off x="2964800" y="4349475"/>
            <a:ext cx="62624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6533">
                <a:solidFill>
                  <a:schemeClr val="accent3"/>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118" name="Google Shape;6118;p31"/>
          <p:cNvSpPr txBox="1">
            <a:spLocks noGrp="1"/>
          </p:cNvSpPr>
          <p:nvPr>
            <p:ph type="subTitle" idx="5"/>
          </p:nvPr>
        </p:nvSpPr>
        <p:spPr>
          <a:xfrm>
            <a:off x="2964800" y="5190845"/>
            <a:ext cx="62624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2133">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grpSp>
        <p:nvGrpSpPr>
          <p:cNvPr id="6119" name="Google Shape;6119;p31"/>
          <p:cNvGrpSpPr/>
          <p:nvPr/>
        </p:nvGrpSpPr>
        <p:grpSpPr>
          <a:xfrm>
            <a:off x="-801947" y="4509006"/>
            <a:ext cx="2571749" cy="3057141"/>
            <a:chOff x="-601460" y="3381754"/>
            <a:chExt cx="1928812" cy="2292856"/>
          </a:xfrm>
        </p:grpSpPr>
        <p:grpSp>
          <p:nvGrpSpPr>
            <p:cNvPr id="6120" name="Google Shape;6120;p31"/>
            <p:cNvGrpSpPr/>
            <p:nvPr/>
          </p:nvGrpSpPr>
          <p:grpSpPr>
            <a:xfrm rot="-3146000">
              <a:off x="-392539" y="3684308"/>
              <a:ext cx="1350435" cy="1192133"/>
              <a:chOff x="6741175" y="4602375"/>
              <a:chExt cx="572200" cy="505125"/>
            </a:xfrm>
          </p:grpSpPr>
          <p:sp>
            <p:nvSpPr>
              <p:cNvPr id="6121" name="Google Shape;6121;p31"/>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31"/>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31"/>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31"/>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31"/>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31"/>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31"/>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31"/>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31"/>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31"/>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31"/>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31"/>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31"/>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31"/>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31"/>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31"/>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31"/>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31"/>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31"/>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31"/>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31"/>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31"/>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31"/>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46" name="Google Shape;6146;p31"/>
            <p:cNvGrpSpPr/>
            <p:nvPr/>
          </p:nvGrpSpPr>
          <p:grpSpPr>
            <a:xfrm rot="-732959">
              <a:off x="-133961" y="4353063"/>
              <a:ext cx="1350473" cy="1192166"/>
              <a:chOff x="6741175" y="4602375"/>
              <a:chExt cx="572200" cy="505125"/>
            </a:xfrm>
          </p:grpSpPr>
          <p:sp>
            <p:nvSpPr>
              <p:cNvPr id="6147" name="Google Shape;6147;p31"/>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31"/>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31"/>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31"/>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31"/>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31"/>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31"/>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31"/>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31"/>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31"/>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31"/>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31"/>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31"/>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31"/>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31"/>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31"/>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31"/>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31"/>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31"/>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31"/>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31"/>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31"/>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31"/>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172" name="Google Shape;6172;p31"/>
          <p:cNvGrpSpPr/>
          <p:nvPr/>
        </p:nvGrpSpPr>
        <p:grpSpPr>
          <a:xfrm>
            <a:off x="10418446" y="4509518"/>
            <a:ext cx="2571749" cy="3057141"/>
            <a:chOff x="7624765" y="3510579"/>
            <a:chExt cx="1928812" cy="2292856"/>
          </a:xfrm>
        </p:grpSpPr>
        <p:grpSp>
          <p:nvGrpSpPr>
            <p:cNvPr id="6173" name="Google Shape;6173;p31"/>
            <p:cNvGrpSpPr/>
            <p:nvPr/>
          </p:nvGrpSpPr>
          <p:grpSpPr>
            <a:xfrm rot="3146000" flipH="1">
              <a:off x="7994222" y="3813133"/>
              <a:ext cx="1350435" cy="1192133"/>
              <a:chOff x="6741175" y="4602375"/>
              <a:chExt cx="572200" cy="505125"/>
            </a:xfrm>
          </p:grpSpPr>
          <p:sp>
            <p:nvSpPr>
              <p:cNvPr id="6174" name="Google Shape;6174;p31"/>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31"/>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31"/>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31"/>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31"/>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31"/>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31"/>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31"/>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31"/>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31"/>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31"/>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31"/>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31"/>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31"/>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31"/>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31"/>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31"/>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31"/>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31"/>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31"/>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31"/>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31"/>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31"/>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99" name="Google Shape;6199;p31"/>
            <p:cNvGrpSpPr/>
            <p:nvPr/>
          </p:nvGrpSpPr>
          <p:grpSpPr>
            <a:xfrm rot="732959" flipH="1">
              <a:off x="7735605" y="4481888"/>
              <a:ext cx="1350473" cy="1192166"/>
              <a:chOff x="6741175" y="4602375"/>
              <a:chExt cx="572200" cy="505125"/>
            </a:xfrm>
          </p:grpSpPr>
          <p:sp>
            <p:nvSpPr>
              <p:cNvPr id="6200" name="Google Shape;6200;p31"/>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31"/>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31"/>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31"/>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31"/>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31"/>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31"/>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31"/>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31"/>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31"/>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31"/>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31"/>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31"/>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31"/>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31"/>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31"/>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31"/>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31"/>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31"/>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31"/>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31"/>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31"/>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31"/>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225" name="Google Shape;6225;p31"/>
          <p:cNvGrpSpPr/>
          <p:nvPr/>
        </p:nvGrpSpPr>
        <p:grpSpPr>
          <a:xfrm>
            <a:off x="1251790" y="261424"/>
            <a:ext cx="1463053" cy="1051569"/>
            <a:chOff x="4797000" y="1750925"/>
            <a:chExt cx="342550" cy="246400"/>
          </a:xfrm>
        </p:grpSpPr>
        <p:sp>
          <p:nvSpPr>
            <p:cNvPr id="6226" name="Google Shape;6226;p3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3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3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29" name="Google Shape;6229;p31"/>
          <p:cNvGrpSpPr/>
          <p:nvPr/>
        </p:nvGrpSpPr>
        <p:grpSpPr>
          <a:xfrm>
            <a:off x="10881498" y="454210"/>
            <a:ext cx="719100" cy="530239"/>
            <a:chOff x="5165350" y="2018400"/>
            <a:chExt cx="244825" cy="180525"/>
          </a:xfrm>
        </p:grpSpPr>
        <p:sp>
          <p:nvSpPr>
            <p:cNvPr id="6230" name="Google Shape;6230;p31"/>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31"/>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31"/>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31"/>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31"/>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35" name="Google Shape;6235;p31"/>
          <p:cNvGrpSpPr/>
          <p:nvPr/>
        </p:nvGrpSpPr>
        <p:grpSpPr>
          <a:xfrm rot="10800000" flipH="1">
            <a:off x="-245269" y="719343"/>
            <a:ext cx="719100" cy="530239"/>
            <a:chOff x="5165350" y="2018400"/>
            <a:chExt cx="244825" cy="180525"/>
          </a:xfrm>
        </p:grpSpPr>
        <p:sp>
          <p:nvSpPr>
            <p:cNvPr id="6236" name="Google Shape;6236;p31"/>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31"/>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31"/>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31"/>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31"/>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41" name="Google Shape;6241;p31"/>
          <p:cNvGrpSpPr/>
          <p:nvPr/>
        </p:nvGrpSpPr>
        <p:grpSpPr>
          <a:xfrm>
            <a:off x="6192090" y="-538677"/>
            <a:ext cx="1463053" cy="1051569"/>
            <a:chOff x="4797000" y="1750925"/>
            <a:chExt cx="342550" cy="246400"/>
          </a:xfrm>
        </p:grpSpPr>
        <p:sp>
          <p:nvSpPr>
            <p:cNvPr id="6242" name="Google Shape;6242;p3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3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3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5485548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6245"/>
        <p:cNvGrpSpPr/>
        <p:nvPr/>
      </p:nvGrpSpPr>
      <p:grpSpPr>
        <a:xfrm>
          <a:off x="0" y="0"/>
          <a:ext cx="0" cy="0"/>
          <a:chOff x="0" y="0"/>
          <a:chExt cx="0" cy="0"/>
        </a:xfrm>
      </p:grpSpPr>
      <p:sp>
        <p:nvSpPr>
          <p:cNvPr id="6246" name="Google Shape;6246;p32"/>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247" name="Google Shape;6247;p32"/>
          <p:cNvGrpSpPr/>
          <p:nvPr/>
        </p:nvGrpSpPr>
        <p:grpSpPr>
          <a:xfrm rot="-5400000">
            <a:off x="10697902" y="5438379"/>
            <a:ext cx="1939685" cy="1806972"/>
            <a:chOff x="5039400" y="85775"/>
            <a:chExt cx="462050" cy="430450"/>
          </a:xfrm>
        </p:grpSpPr>
        <p:sp>
          <p:nvSpPr>
            <p:cNvPr id="6248" name="Google Shape;6248;p32"/>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32"/>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32"/>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32"/>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32"/>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32"/>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32"/>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32"/>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32"/>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32"/>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32"/>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32"/>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32"/>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32"/>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32"/>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32"/>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32"/>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32"/>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32"/>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32"/>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32"/>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32"/>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32"/>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32"/>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32"/>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32"/>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32"/>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32"/>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32"/>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32"/>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78" name="Google Shape;6278;p32"/>
          <p:cNvGrpSpPr/>
          <p:nvPr/>
        </p:nvGrpSpPr>
        <p:grpSpPr>
          <a:xfrm rot="5400000" flipH="1">
            <a:off x="-439972" y="5438379"/>
            <a:ext cx="1939685" cy="1806972"/>
            <a:chOff x="5039400" y="85775"/>
            <a:chExt cx="462050" cy="430450"/>
          </a:xfrm>
        </p:grpSpPr>
        <p:sp>
          <p:nvSpPr>
            <p:cNvPr id="6279" name="Google Shape;6279;p32"/>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32"/>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32"/>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32"/>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32"/>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32"/>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32"/>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32"/>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32"/>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32"/>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32"/>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32"/>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32"/>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32"/>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32"/>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32"/>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32"/>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32"/>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32"/>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32"/>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32"/>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32"/>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32"/>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32"/>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32"/>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32"/>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32"/>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32"/>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32"/>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32"/>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309" name="Google Shape;6309;p32"/>
          <p:cNvSpPr txBox="1">
            <a:spLocks noGrp="1"/>
          </p:cNvSpPr>
          <p:nvPr>
            <p:ph type="title" hasCustomPrompt="1"/>
          </p:nvPr>
        </p:nvSpPr>
        <p:spPr>
          <a:xfrm>
            <a:off x="2130560" y="3894767"/>
            <a:ext cx="1347200" cy="48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3467">
                <a:solidFill>
                  <a:schemeClr val="accent3"/>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310" name="Google Shape;6310;p32"/>
          <p:cNvSpPr txBox="1">
            <a:spLocks noGrp="1"/>
          </p:cNvSpPr>
          <p:nvPr>
            <p:ph type="subTitle" idx="1"/>
          </p:nvPr>
        </p:nvSpPr>
        <p:spPr>
          <a:xfrm>
            <a:off x="1355360" y="4943199"/>
            <a:ext cx="28976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a:endParaRPr/>
          </a:p>
        </p:txBody>
      </p:sp>
      <p:sp>
        <p:nvSpPr>
          <p:cNvPr id="6311" name="Google Shape;6311;p32"/>
          <p:cNvSpPr txBox="1">
            <a:spLocks noGrp="1"/>
          </p:cNvSpPr>
          <p:nvPr>
            <p:ph type="subTitle" idx="2"/>
          </p:nvPr>
        </p:nvSpPr>
        <p:spPr>
          <a:xfrm>
            <a:off x="1355360" y="4464683"/>
            <a:ext cx="2897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1pPr>
            <a:lvl2pPr lvl="1"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2pPr>
            <a:lvl3pPr lvl="2"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3pPr>
            <a:lvl4pPr lvl="3"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4pPr>
            <a:lvl5pPr lvl="4"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5pPr>
            <a:lvl6pPr lvl="5"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6pPr>
            <a:lvl7pPr lvl="6"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7pPr>
            <a:lvl8pPr lvl="7"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8pPr>
            <a:lvl9pPr lvl="8"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9pPr>
          </a:lstStyle>
          <a:p>
            <a:endParaRPr/>
          </a:p>
        </p:txBody>
      </p:sp>
      <p:sp>
        <p:nvSpPr>
          <p:cNvPr id="6312" name="Google Shape;6312;p32"/>
          <p:cNvSpPr txBox="1">
            <a:spLocks noGrp="1"/>
          </p:cNvSpPr>
          <p:nvPr>
            <p:ph type="title" idx="3" hasCustomPrompt="1"/>
          </p:nvPr>
        </p:nvSpPr>
        <p:spPr>
          <a:xfrm>
            <a:off x="5425400" y="2977227"/>
            <a:ext cx="1341200" cy="48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3467">
                <a:solidFill>
                  <a:schemeClr val="accent3"/>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313" name="Google Shape;6313;p32"/>
          <p:cNvSpPr txBox="1">
            <a:spLocks noGrp="1"/>
          </p:cNvSpPr>
          <p:nvPr>
            <p:ph type="subTitle" idx="4"/>
          </p:nvPr>
        </p:nvSpPr>
        <p:spPr>
          <a:xfrm>
            <a:off x="4647200" y="4025657"/>
            <a:ext cx="28976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a:endParaRPr/>
          </a:p>
        </p:txBody>
      </p:sp>
      <p:sp>
        <p:nvSpPr>
          <p:cNvPr id="6314" name="Google Shape;6314;p32"/>
          <p:cNvSpPr txBox="1">
            <a:spLocks noGrp="1"/>
          </p:cNvSpPr>
          <p:nvPr>
            <p:ph type="subTitle" idx="5"/>
          </p:nvPr>
        </p:nvSpPr>
        <p:spPr>
          <a:xfrm>
            <a:off x="4647200" y="3538059"/>
            <a:ext cx="2897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1pPr>
            <a:lvl2pPr lvl="1"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2pPr>
            <a:lvl3pPr lvl="2"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3pPr>
            <a:lvl4pPr lvl="3"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4pPr>
            <a:lvl5pPr lvl="4"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5pPr>
            <a:lvl6pPr lvl="5"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6pPr>
            <a:lvl7pPr lvl="6"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7pPr>
            <a:lvl8pPr lvl="7"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8pPr>
            <a:lvl9pPr lvl="8"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9pPr>
          </a:lstStyle>
          <a:p>
            <a:endParaRPr/>
          </a:p>
        </p:txBody>
      </p:sp>
      <p:sp>
        <p:nvSpPr>
          <p:cNvPr id="6315" name="Google Shape;6315;p32"/>
          <p:cNvSpPr txBox="1">
            <a:spLocks noGrp="1"/>
          </p:cNvSpPr>
          <p:nvPr>
            <p:ph type="title" idx="6" hasCustomPrompt="1"/>
          </p:nvPr>
        </p:nvSpPr>
        <p:spPr>
          <a:xfrm>
            <a:off x="8717240" y="3899127"/>
            <a:ext cx="1341200" cy="48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3467">
                <a:solidFill>
                  <a:schemeClr val="accent3"/>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316" name="Google Shape;6316;p32"/>
          <p:cNvSpPr txBox="1">
            <a:spLocks noGrp="1"/>
          </p:cNvSpPr>
          <p:nvPr>
            <p:ph type="subTitle" idx="7"/>
          </p:nvPr>
        </p:nvSpPr>
        <p:spPr>
          <a:xfrm>
            <a:off x="7939040" y="4947557"/>
            <a:ext cx="28976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a:endParaRPr/>
          </a:p>
        </p:txBody>
      </p:sp>
      <p:sp>
        <p:nvSpPr>
          <p:cNvPr id="6317" name="Google Shape;6317;p32"/>
          <p:cNvSpPr txBox="1">
            <a:spLocks noGrp="1"/>
          </p:cNvSpPr>
          <p:nvPr>
            <p:ph type="subTitle" idx="8"/>
          </p:nvPr>
        </p:nvSpPr>
        <p:spPr>
          <a:xfrm>
            <a:off x="7939040" y="4459957"/>
            <a:ext cx="2897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1pPr>
            <a:lvl2pPr lvl="1"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2pPr>
            <a:lvl3pPr lvl="2"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3pPr>
            <a:lvl4pPr lvl="3"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4pPr>
            <a:lvl5pPr lvl="4"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5pPr>
            <a:lvl6pPr lvl="5"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6pPr>
            <a:lvl7pPr lvl="6"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7pPr>
            <a:lvl8pPr lvl="7"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8pPr>
            <a:lvl9pPr lvl="8"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9pPr>
          </a:lstStyle>
          <a:p>
            <a:endParaRPr/>
          </a:p>
        </p:txBody>
      </p:sp>
      <p:sp>
        <p:nvSpPr>
          <p:cNvPr id="6318" name="Google Shape;6318;p32"/>
          <p:cNvSpPr txBox="1">
            <a:spLocks noGrp="1"/>
          </p:cNvSpPr>
          <p:nvPr>
            <p:ph type="title" idx="9"/>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6319" name="Google Shape;6319;p32"/>
          <p:cNvGrpSpPr/>
          <p:nvPr/>
        </p:nvGrpSpPr>
        <p:grpSpPr>
          <a:xfrm>
            <a:off x="700074" y="5954212"/>
            <a:ext cx="1463039" cy="1009491"/>
            <a:chOff x="762825" y="3432400"/>
            <a:chExt cx="638250" cy="439750"/>
          </a:xfrm>
        </p:grpSpPr>
        <p:sp>
          <p:nvSpPr>
            <p:cNvPr id="6320" name="Google Shape;6320;p32"/>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32"/>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32"/>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32"/>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32"/>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32"/>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32"/>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32"/>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32"/>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32"/>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32"/>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32"/>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32"/>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32"/>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32"/>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32"/>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36" name="Google Shape;6336;p32"/>
          <p:cNvGrpSpPr/>
          <p:nvPr/>
        </p:nvGrpSpPr>
        <p:grpSpPr>
          <a:xfrm>
            <a:off x="10034017" y="5964145"/>
            <a:ext cx="1463039" cy="1009491"/>
            <a:chOff x="762825" y="3432400"/>
            <a:chExt cx="638250" cy="439750"/>
          </a:xfrm>
        </p:grpSpPr>
        <p:sp>
          <p:nvSpPr>
            <p:cNvPr id="6337" name="Google Shape;6337;p32"/>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32"/>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32"/>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32"/>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32"/>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32"/>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32"/>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32"/>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32"/>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32"/>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32"/>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32"/>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32"/>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32"/>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32"/>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32"/>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53" name="Google Shape;6353;p32"/>
          <p:cNvGrpSpPr/>
          <p:nvPr/>
        </p:nvGrpSpPr>
        <p:grpSpPr>
          <a:xfrm>
            <a:off x="-193586" y="975977"/>
            <a:ext cx="719100" cy="530239"/>
            <a:chOff x="5165350" y="2018400"/>
            <a:chExt cx="244825" cy="180525"/>
          </a:xfrm>
        </p:grpSpPr>
        <p:sp>
          <p:nvSpPr>
            <p:cNvPr id="6354" name="Google Shape;6354;p3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3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3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3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3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59" name="Google Shape;6359;p32"/>
          <p:cNvGrpSpPr/>
          <p:nvPr/>
        </p:nvGrpSpPr>
        <p:grpSpPr>
          <a:xfrm rot="10800000" flipH="1">
            <a:off x="959998" y="185726"/>
            <a:ext cx="719100" cy="530239"/>
            <a:chOff x="5165350" y="2018400"/>
            <a:chExt cx="244825" cy="180525"/>
          </a:xfrm>
        </p:grpSpPr>
        <p:sp>
          <p:nvSpPr>
            <p:cNvPr id="6360" name="Google Shape;6360;p3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3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3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3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3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65" name="Google Shape;6365;p32"/>
          <p:cNvGrpSpPr/>
          <p:nvPr/>
        </p:nvGrpSpPr>
        <p:grpSpPr>
          <a:xfrm flipH="1">
            <a:off x="11664127" y="972619"/>
            <a:ext cx="719100" cy="530239"/>
            <a:chOff x="5165350" y="2018400"/>
            <a:chExt cx="244825" cy="180525"/>
          </a:xfrm>
        </p:grpSpPr>
        <p:sp>
          <p:nvSpPr>
            <p:cNvPr id="6366" name="Google Shape;6366;p3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3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3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3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3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71" name="Google Shape;6371;p32"/>
          <p:cNvGrpSpPr/>
          <p:nvPr/>
        </p:nvGrpSpPr>
        <p:grpSpPr>
          <a:xfrm rot="10800000">
            <a:off x="10512910" y="185735"/>
            <a:ext cx="719100" cy="530239"/>
            <a:chOff x="5165350" y="2018400"/>
            <a:chExt cx="244825" cy="180525"/>
          </a:xfrm>
        </p:grpSpPr>
        <p:sp>
          <p:nvSpPr>
            <p:cNvPr id="6372" name="Google Shape;6372;p3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3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3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3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3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344399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6377"/>
        <p:cNvGrpSpPr/>
        <p:nvPr/>
      </p:nvGrpSpPr>
      <p:grpSpPr>
        <a:xfrm>
          <a:off x="0" y="0"/>
          <a:ext cx="0" cy="0"/>
          <a:chOff x="0" y="0"/>
          <a:chExt cx="0" cy="0"/>
        </a:xfrm>
      </p:grpSpPr>
      <p:sp>
        <p:nvSpPr>
          <p:cNvPr id="6378" name="Google Shape;6378;p33"/>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79" name="Google Shape;6379;p33"/>
          <p:cNvSpPr txBox="1">
            <a:spLocks noGrp="1"/>
          </p:cNvSpPr>
          <p:nvPr>
            <p:ph type="title"/>
          </p:nvPr>
        </p:nvSpPr>
        <p:spPr>
          <a:xfrm>
            <a:off x="1633100" y="782833"/>
            <a:ext cx="6530000" cy="15060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9600"/>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6380" name="Google Shape;6380;p33"/>
          <p:cNvSpPr txBox="1">
            <a:spLocks noGrp="1"/>
          </p:cNvSpPr>
          <p:nvPr>
            <p:ph type="subTitle" idx="1"/>
          </p:nvPr>
        </p:nvSpPr>
        <p:spPr>
          <a:xfrm>
            <a:off x="1633100" y="2288833"/>
            <a:ext cx="6530000" cy="1702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381" name="Google Shape;6381;p33"/>
          <p:cNvSpPr txBox="1"/>
          <p:nvPr/>
        </p:nvSpPr>
        <p:spPr>
          <a:xfrm>
            <a:off x="1633100" y="4950817"/>
            <a:ext cx="7333200" cy="640000"/>
          </a:xfrm>
          <a:prstGeom prst="rect">
            <a:avLst/>
          </a:prstGeom>
          <a:noFill/>
          <a:ln>
            <a:noFill/>
          </a:ln>
        </p:spPr>
        <p:txBody>
          <a:bodyPr spcFirstLastPara="1" wrap="square" lIns="121900" tIns="121900" rIns="121900" bIns="121900" anchor="b" anchorCtr="0">
            <a:noAutofit/>
          </a:bodyPr>
          <a:lstStyle/>
          <a:p>
            <a:pPr marL="0" lvl="0" indent="0" algn="l" rtl="0">
              <a:lnSpc>
                <a:spcPct val="100000"/>
              </a:lnSpc>
              <a:spcBef>
                <a:spcPts val="400"/>
              </a:spcBef>
              <a:spcAft>
                <a:spcPts val="0"/>
              </a:spcAft>
              <a:buNone/>
            </a:pPr>
            <a:r>
              <a:rPr lang="en" sz="1467" b="1">
                <a:solidFill>
                  <a:schemeClr val="dk1"/>
                </a:solidFill>
                <a:latin typeface="Poppins"/>
                <a:ea typeface="Poppins"/>
                <a:cs typeface="Poppins"/>
                <a:sym typeface="Poppins"/>
              </a:rPr>
              <a:t>CREDITS</a:t>
            </a:r>
            <a:r>
              <a:rPr lang="en" sz="1467">
                <a:solidFill>
                  <a:schemeClr val="dk1"/>
                </a:solidFill>
                <a:latin typeface="Poppins"/>
                <a:ea typeface="Poppins"/>
                <a:cs typeface="Poppins"/>
                <a:sym typeface="Poppins"/>
              </a:rPr>
              <a:t>: This presentation template was created by </a:t>
            </a:r>
            <a:r>
              <a:rPr lang="en" sz="1467" b="1">
                <a:solidFill>
                  <a:schemeClr val="dk1"/>
                </a:solidFill>
                <a:uFill>
                  <a:noFill/>
                </a:uFill>
                <a:latin typeface="Poppins"/>
                <a:ea typeface="Poppins"/>
                <a:cs typeface="Poppins"/>
                <a:sym typeface="Poppins"/>
                <a:hlinkClick r:id="rId2">
                  <a:extLst>
                    <a:ext uri="{A12FA001-AC4F-418D-AE19-62706E023703}">
                      <ahyp:hlinkClr xmlns:ahyp="http://schemas.microsoft.com/office/drawing/2018/hyperlinkcolor" xmlns="" val="tx"/>
                    </a:ext>
                  </a:extLst>
                </a:hlinkClick>
              </a:rPr>
              <a:t>Slidesgo</a:t>
            </a:r>
            <a:r>
              <a:rPr lang="en" sz="1467">
                <a:solidFill>
                  <a:schemeClr val="dk1"/>
                </a:solidFill>
                <a:latin typeface="Poppins"/>
                <a:ea typeface="Poppins"/>
                <a:cs typeface="Poppins"/>
                <a:sym typeface="Poppins"/>
              </a:rPr>
              <a:t>, and includes icons by </a:t>
            </a:r>
            <a:r>
              <a:rPr lang="en" sz="1467" b="1">
                <a:solidFill>
                  <a:schemeClr val="dk1"/>
                </a:solidFill>
                <a:uFill>
                  <a:noFill/>
                </a:uFill>
                <a:latin typeface="Poppins"/>
                <a:ea typeface="Poppins"/>
                <a:cs typeface="Poppins"/>
                <a:sym typeface="Poppins"/>
                <a:hlinkClick r:id="rId3">
                  <a:extLst>
                    <a:ext uri="{A12FA001-AC4F-418D-AE19-62706E023703}">
                      <ahyp:hlinkClr xmlns:ahyp="http://schemas.microsoft.com/office/drawing/2018/hyperlinkcolor" xmlns="" val="tx"/>
                    </a:ext>
                  </a:extLst>
                </a:hlinkClick>
              </a:rPr>
              <a:t>Flaticon</a:t>
            </a:r>
            <a:r>
              <a:rPr lang="en" sz="1467">
                <a:solidFill>
                  <a:schemeClr val="dk1"/>
                </a:solidFill>
                <a:latin typeface="Poppins"/>
                <a:ea typeface="Poppins"/>
                <a:cs typeface="Poppins"/>
                <a:sym typeface="Poppins"/>
              </a:rPr>
              <a:t>, and infographics &amp; images by </a:t>
            </a:r>
            <a:r>
              <a:rPr lang="en" sz="1467" b="1">
                <a:solidFill>
                  <a:schemeClr val="dk1"/>
                </a:solidFill>
                <a:uFill>
                  <a:noFill/>
                </a:uFill>
                <a:latin typeface="Poppins"/>
                <a:ea typeface="Poppins"/>
                <a:cs typeface="Poppins"/>
                <a:sym typeface="Poppins"/>
                <a:hlinkClick r:id="rId4">
                  <a:extLst>
                    <a:ext uri="{A12FA001-AC4F-418D-AE19-62706E023703}">
                      <ahyp:hlinkClr xmlns:ahyp="http://schemas.microsoft.com/office/drawing/2018/hyperlinkcolor" xmlns="" val="tx"/>
                    </a:ext>
                  </a:extLst>
                </a:hlinkClick>
              </a:rPr>
              <a:t>Freepik</a:t>
            </a:r>
            <a:endParaRPr sz="1467" b="1">
              <a:solidFill>
                <a:schemeClr val="dk1"/>
              </a:solidFill>
              <a:latin typeface="Poppins"/>
              <a:ea typeface="Poppins"/>
              <a:cs typeface="Poppins"/>
              <a:sym typeface="Poppins"/>
            </a:endParaRPr>
          </a:p>
        </p:txBody>
      </p:sp>
      <p:grpSp>
        <p:nvGrpSpPr>
          <p:cNvPr id="6382" name="Google Shape;6382;p33"/>
          <p:cNvGrpSpPr/>
          <p:nvPr/>
        </p:nvGrpSpPr>
        <p:grpSpPr>
          <a:xfrm>
            <a:off x="487681" y="5972255"/>
            <a:ext cx="1463039" cy="1009491"/>
            <a:chOff x="762825" y="3432400"/>
            <a:chExt cx="638250" cy="439750"/>
          </a:xfrm>
        </p:grpSpPr>
        <p:sp>
          <p:nvSpPr>
            <p:cNvPr id="6383" name="Google Shape;6383;p33"/>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33"/>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33"/>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33"/>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33"/>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33"/>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33"/>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33"/>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33"/>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33"/>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33"/>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33"/>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33"/>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33"/>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33"/>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33"/>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99" name="Google Shape;6399;p33"/>
          <p:cNvGrpSpPr/>
          <p:nvPr/>
        </p:nvGrpSpPr>
        <p:grpSpPr>
          <a:xfrm>
            <a:off x="412906" y="2994609"/>
            <a:ext cx="589564" cy="868776"/>
            <a:chOff x="2569479" y="4470044"/>
            <a:chExt cx="442173" cy="651582"/>
          </a:xfrm>
        </p:grpSpPr>
        <p:sp>
          <p:nvSpPr>
            <p:cNvPr id="6400" name="Google Shape;6400;p33"/>
            <p:cNvSpPr/>
            <p:nvPr/>
          </p:nvSpPr>
          <p:spPr>
            <a:xfrm>
              <a:off x="2603038" y="4505735"/>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33"/>
            <p:cNvSpPr/>
            <p:nvPr/>
          </p:nvSpPr>
          <p:spPr>
            <a:xfrm>
              <a:off x="2727423" y="4583854"/>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33"/>
            <p:cNvSpPr/>
            <p:nvPr/>
          </p:nvSpPr>
          <p:spPr>
            <a:xfrm>
              <a:off x="2723945" y="4573690"/>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33"/>
            <p:cNvSpPr/>
            <p:nvPr/>
          </p:nvSpPr>
          <p:spPr>
            <a:xfrm>
              <a:off x="2569479" y="4470044"/>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33"/>
            <p:cNvSpPr/>
            <p:nvPr/>
          </p:nvSpPr>
          <p:spPr>
            <a:xfrm>
              <a:off x="2670331" y="4566780"/>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33"/>
            <p:cNvSpPr/>
            <p:nvPr/>
          </p:nvSpPr>
          <p:spPr>
            <a:xfrm>
              <a:off x="2864954" y="4947742"/>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33"/>
            <p:cNvSpPr/>
            <p:nvPr/>
          </p:nvSpPr>
          <p:spPr>
            <a:xfrm>
              <a:off x="2928132" y="4996281"/>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33"/>
            <p:cNvSpPr/>
            <p:nvPr/>
          </p:nvSpPr>
          <p:spPr>
            <a:xfrm>
              <a:off x="2924886" y="4987658"/>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33"/>
            <p:cNvSpPr/>
            <p:nvPr/>
          </p:nvSpPr>
          <p:spPr>
            <a:xfrm>
              <a:off x="2845189" y="4932095"/>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33"/>
            <p:cNvSpPr/>
            <p:nvPr/>
          </p:nvSpPr>
          <p:spPr>
            <a:xfrm>
              <a:off x="2900716" y="4980634"/>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10" name="Google Shape;6410;p33"/>
          <p:cNvGrpSpPr/>
          <p:nvPr/>
        </p:nvGrpSpPr>
        <p:grpSpPr>
          <a:xfrm>
            <a:off x="10238281" y="5972255"/>
            <a:ext cx="1463039" cy="1009491"/>
            <a:chOff x="762825" y="3432400"/>
            <a:chExt cx="638250" cy="439750"/>
          </a:xfrm>
        </p:grpSpPr>
        <p:sp>
          <p:nvSpPr>
            <p:cNvPr id="6411" name="Google Shape;6411;p33"/>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33"/>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33"/>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33"/>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33"/>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33"/>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33"/>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33"/>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33"/>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33"/>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33"/>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33"/>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33"/>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33"/>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33"/>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33"/>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27" name="Google Shape;6427;p33"/>
          <p:cNvGrpSpPr/>
          <p:nvPr/>
        </p:nvGrpSpPr>
        <p:grpSpPr>
          <a:xfrm>
            <a:off x="591431" y="454226"/>
            <a:ext cx="719100" cy="530239"/>
            <a:chOff x="5165350" y="2018400"/>
            <a:chExt cx="244825" cy="180525"/>
          </a:xfrm>
        </p:grpSpPr>
        <p:sp>
          <p:nvSpPr>
            <p:cNvPr id="6428" name="Google Shape;6428;p33"/>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33"/>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33"/>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33"/>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33"/>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33" name="Google Shape;6433;p33"/>
          <p:cNvGrpSpPr/>
          <p:nvPr/>
        </p:nvGrpSpPr>
        <p:grpSpPr>
          <a:xfrm rot="10800000" flipH="1">
            <a:off x="10881498" y="879210"/>
            <a:ext cx="719100" cy="530239"/>
            <a:chOff x="5165350" y="2018400"/>
            <a:chExt cx="244825" cy="180525"/>
          </a:xfrm>
        </p:grpSpPr>
        <p:sp>
          <p:nvSpPr>
            <p:cNvPr id="6434" name="Google Shape;6434;p33"/>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33"/>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33"/>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33"/>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33"/>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9245029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039"/>
        <p:cNvGrpSpPr/>
        <p:nvPr/>
      </p:nvGrpSpPr>
      <p:grpSpPr>
        <a:xfrm>
          <a:off x="0" y="0"/>
          <a:ext cx="0" cy="0"/>
          <a:chOff x="0" y="0"/>
          <a:chExt cx="0" cy="0"/>
        </a:xfrm>
      </p:grpSpPr>
      <p:sp>
        <p:nvSpPr>
          <p:cNvPr id="1040" name="Google Shape;1040;p4"/>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1" name="Google Shape;1041;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1042" name="Google Shape;1042;p4"/>
          <p:cNvSpPr txBox="1">
            <a:spLocks noGrp="1"/>
          </p:cNvSpPr>
          <p:nvPr>
            <p:ph type="body" idx="1"/>
          </p:nvPr>
        </p:nvSpPr>
        <p:spPr>
          <a:xfrm>
            <a:off x="960000" y="1356967"/>
            <a:ext cx="10272000" cy="763600"/>
          </a:xfrm>
          <a:prstGeom prst="rect">
            <a:avLst/>
          </a:prstGeom>
        </p:spPr>
        <p:txBody>
          <a:bodyPr spcFirstLastPara="1" wrap="square" lIns="91425" tIns="91425" rIns="91425" bIns="91425" anchor="t" anchorCtr="0">
            <a:noAutofit/>
          </a:bodyPr>
          <a:lstStyle>
            <a:lvl1pPr marL="609585" lvl="0" indent="-372524" rtl="0">
              <a:lnSpc>
                <a:spcPct val="100000"/>
              </a:lnSpc>
              <a:spcBef>
                <a:spcPts val="0"/>
              </a:spcBef>
              <a:spcAft>
                <a:spcPts val="0"/>
              </a:spcAft>
              <a:buSzPts val="800"/>
              <a:buFont typeface="Nunito Light"/>
              <a:buChar char="●"/>
              <a:defRPr sz="1667"/>
            </a:lvl1pPr>
            <a:lvl2pPr marL="1219170" lvl="1" indent="-406390" rtl="0">
              <a:lnSpc>
                <a:spcPct val="115000"/>
              </a:lnSpc>
              <a:spcBef>
                <a:spcPts val="0"/>
              </a:spcBef>
              <a:spcAft>
                <a:spcPts val="0"/>
              </a:spcAft>
              <a:buSzPts val="1200"/>
              <a:buFont typeface="Nunito Light"/>
              <a:buChar char="○"/>
              <a:defRPr/>
            </a:lvl2pPr>
            <a:lvl3pPr marL="1828754" lvl="2" indent="-406390" rtl="0">
              <a:lnSpc>
                <a:spcPct val="115000"/>
              </a:lnSpc>
              <a:spcBef>
                <a:spcPts val="2133"/>
              </a:spcBef>
              <a:spcAft>
                <a:spcPts val="0"/>
              </a:spcAft>
              <a:buSzPts val="1200"/>
              <a:buFont typeface="Nunito Light"/>
              <a:buChar char="■"/>
              <a:defRPr/>
            </a:lvl3pPr>
            <a:lvl4pPr marL="2438339" lvl="3" indent="-406390" rtl="0">
              <a:lnSpc>
                <a:spcPct val="115000"/>
              </a:lnSpc>
              <a:spcBef>
                <a:spcPts val="2133"/>
              </a:spcBef>
              <a:spcAft>
                <a:spcPts val="0"/>
              </a:spcAft>
              <a:buSzPts val="1200"/>
              <a:buFont typeface="Nunito Light"/>
              <a:buChar char="●"/>
              <a:defRPr/>
            </a:lvl4pPr>
            <a:lvl5pPr marL="3047924" lvl="4" indent="-406390" rtl="0">
              <a:lnSpc>
                <a:spcPct val="115000"/>
              </a:lnSpc>
              <a:spcBef>
                <a:spcPts val="2133"/>
              </a:spcBef>
              <a:spcAft>
                <a:spcPts val="0"/>
              </a:spcAft>
              <a:buSzPts val="1200"/>
              <a:buFont typeface="Nunito Light"/>
              <a:buChar char="○"/>
              <a:defRPr/>
            </a:lvl5pPr>
            <a:lvl6pPr marL="3657509" lvl="5" indent="-406390" rtl="0">
              <a:lnSpc>
                <a:spcPct val="115000"/>
              </a:lnSpc>
              <a:spcBef>
                <a:spcPts val="2133"/>
              </a:spcBef>
              <a:spcAft>
                <a:spcPts val="0"/>
              </a:spcAft>
              <a:buSzPts val="1200"/>
              <a:buFont typeface="Nunito Light"/>
              <a:buChar char="■"/>
              <a:defRPr/>
            </a:lvl6pPr>
            <a:lvl7pPr marL="4267093" lvl="6" indent="-406390" rtl="0">
              <a:lnSpc>
                <a:spcPct val="115000"/>
              </a:lnSpc>
              <a:spcBef>
                <a:spcPts val="2133"/>
              </a:spcBef>
              <a:spcAft>
                <a:spcPts val="0"/>
              </a:spcAft>
              <a:buSzPts val="1200"/>
              <a:buFont typeface="Nunito Light"/>
              <a:buChar char="●"/>
              <a:defRPr/>
            </a:lvl7pPr>
            <a:lvl8pPr marL="4876678" lvl="7" indent="-406390" rtl="0">
              <a:lnSpc>
                <a:spcPct val="115000"/>
              </a:lnSpc>
              <a:spcBef>
                <a:spcPts val="2133"/>
              </a:spcBef>
              <a:spcAft>
                <a:spcPts val="0"/>
              </a:spcAft>
              <a:buSzPts val="1200"/>
              <a:buFont typeface="Nunito Light"/>
              <a:buChar char="○"/>
              <a:defRPr/>
            </a:lvl8pPr>
            <a:lvl9pPr marL="5486263" lvl="8" indent="-406390" rtl="0">
              <a:lnSpc>
                <a:spcPct val="115000"/>
              </a:lnSpc>
              <a:spcBef>
                <a:spcPts val="2133"/>
              </a:spcBef>
              <a:spcAft>
                <a:spcPts val="2133"/>
              </a:spcAft>
              <a:buSzPts val="1200"/>
              <a:buFont typeface="Nunito Light"/>
              <a:buChar char="■"/>
              <a:defRPr/>
            </a:lvl9pPr>
          </a:lstStyle>
          <a:p>
            <a:endParaRPr/>
          </a:p>
        </p:txBody>
      </p:sp>
      <p:grpSp>
        <p:nvGrpSpPr>
          <p:cNvPr id="1043" name="Google Shape;1043;p4"/>
          <p:cNvGrpSpPr/>
          <p:nvPr/>
        </p:nvGrpSpPr>
        <p:grpSpPr>
          <a:xfrm rot="-9863533">
            <a:off x="10701108" y="5024731"/>
            <a:ext cx="1828840" cy="1956823"/>
            <a:chOff x="3586713" y="93850"/>
            <a:chExt cx="530075" cy="565025"/>
          </a:xfrm>
        </p:grpSpPr>
        <p:sp>
          <p:nvSpPr>
            <p:cNvPr id="1044" name="Google Shape;1044;p4"/>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4"/>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4"/>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4"/>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4"/>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4"/>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4"/>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4"/>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4"/>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4"/>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4"/>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4"/>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4"/>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4"/>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4"/>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4"/>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4"/>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4"/>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4"/>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4"/>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4"/>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4"/>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4"/>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4"/>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4"/>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4"/>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4"/>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4"/>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4"/>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4"/>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4"/>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4"/>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4"/>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4"/>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4"/>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4"/>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4"/>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4"/>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4"/>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4"/>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4"/>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4"/>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4"/>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4"/>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4"/>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4"/>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4"/>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4"/>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4"/>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4"/>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4"/>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4"/>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4"/>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4"/>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8" name="Google Shape;1098;p4"/>
          <p:cNvGrpSpPr/>
          <p:nvPr/>
        </p:nvGrpSpPr>
        <p:grpSpPr>
          <a:xfrm rot="9863533" flipH="1">
            <a:off x="-341396" y="5024731"/>
            <a:ext cx="1828840" cy="1956823"/>
            <a:chOff x="3586713" y="93850"/>
            <a:chExt cx="530075" cy="565025"/>
          </a:xfrm>
        </p:grpSpPr>
        <p:sp>
          <p:nvSpPr>
            <p:cNvPr id="1099" name="Google Shape;1099;p4"/>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4"/>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4"/>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4"/>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4"/>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4"/>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4"/>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4"/>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4"/>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4"/>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4"/>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4"/>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4"/>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4"/>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4"/>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4"/>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4"/>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4"/>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4"/>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4"/>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4"/>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4"/>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4"/>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4"/>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4"/>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4"/>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4"/>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4"/>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4"/>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4"/>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4"/>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4"/>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4"/>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4"/>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4"/>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4"/>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4"/>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4"/>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4"/>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4"/>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4"/>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4"/>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4"/>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4"/>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4"/>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4"/>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4"/>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4"/>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4"/>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4"/>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4"/>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4"/>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4"/>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4"/>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3" name="Google Shape;1153;p4"/>
          <p:cNvGrpSpPr/>
          <p:nvPr/>
        </p:nvGrpSpPr>
        <p:grpSpPr>
          <a:xfrm>
            <a:off x="14" y="899777"/>
            <a:ext cx="719100" cy="530239"/>
            <a:chOff x="5165350" y="2018400"/>
            <a:chExt cx="244825" cy="180525"/>
          </a:xfrm>
        </p:grpSpPr>
        <p:sp>
          <p:nvSpPr>
            <p:cNvPr id="1154" name="Google Shape;1154;p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9" name="Google Shape;1159;p4"/>
          <p:cNvGrpSpPr/>
          <p:nvPr/>
        </p:nvGrpSpPr>
        <p:grpSpPr>
          <a:xfrm rot="10800000" flipH="1">
            <a:off x="950965" y="190159"/>
            <a:ext cx="719100" cy="530239"/>
            <a:chOff x="5165350" y="2018400"/>
            <a:chExt cx="244825" cy="180525"/>
          </a:xfrm>
        </p:grpSpPr>
        <p:sp>
          <p:nvSpPr>
            <p:cNvPr id="1160" name="Google Shape;1160;p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5" name="Google Shape;1165;p4"/>
          <p:cNvGrpSpPr/>
          <p:nvPr/>
        </p:nvGrpSpPr>
        <p:grpSpPr>
          <a:xfrm rot="10800000">
            <a:off x="11472898" y="190159"/>
            <a:ext cx="719100" cy="530239"/>
            <a:chOff x="5165350" y="2018400"/>
            <a:chExt cx="244825" cy="180525"/>
          </a:xfrm>
        </p:grpSpPr>
        <p:sp>
          <p:nvSpPr>
            <p:cNvPr id="1166" name="Google Shape;1166;p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1" name="Google Shape;1171;p4"/>
          <p:cNvGrpSpPr/>
          <p:nvPr/>
        </p:nvGrpSpPr>
        <p:grpSpPr>
          <a:xfrm rot="10800000">
            <a:off x="10881498" y="899777"/>
            <a:ext cx="719100" cy="530239"/>
            <a:chOff x="5165350" y="2018400"/>
            <a:chExt cx="244825" cy="180525"/>
          </a:xfrm>
        </p:grpSpPr>
        <p:sp>
          <p:nvSpPr>
            <p:cNvPr id="1172" name="Google Shape;1172;p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7486837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439"/>
        <p:cNvGrpSpPr/>
        <p:nvPr/>
      </p:nvGrpSpPr>
      <p:grpSpPr>
        <a:xfrm>
          <a:off x="0" y="0"/>
          <a:ext cx="0" cy="0"/>
          <a:chOff x="0" y="0"/>
          <a:chExt cx="0" cy="0"/>
        </a:xfrm>
      </p:grpSpPr>
      <p:sp>
        <p:nvSpPr>
          <p:cNvPr id="6440" name="Google Shape;6440;p34"/>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41" name="Google Shape;6441;p34"/>
          <p:cNvSpPr/>
          <p:nvPr/>
        </p:nvSpPr>
        <p:spPr>
          <a:xfrm rot="10800000"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42" name="Google Shape;6442;p34"/>
          <p:cNvGrpSpPr/>
          <p:nvPr/>
        </p:nvGrpSpPr>
        <p:grpSpPr>
          <a:xfrm rot="5400000" flipH="1">
            <a:off x="9403792" y="5430838"/>
            <a:ext cx="1939685" cy="1806972"/>
            <a:chOff x="5039400" y="85775"/>
            <a:chExt cx="462050" cy="430450"/>
          </a:xfrm>
        </p:grpSpPr>
        <p:sp>
          <p:nvSpPr>
            <p:cNvPr id="6443" name="Google Shape;6443;p34"/>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34"/>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34"/>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34"/>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34"/>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34"/>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34"/>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34"/>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34"/>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34"/>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34"/>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34"/>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34"/>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34"/>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34"/>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34"/>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34"/>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34"/>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34"/>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34"/>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34"/>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34"/>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34"/>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34"/>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34"/>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34"/>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34"/>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34"/>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34"/>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34"/>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73" name="Google Shape;6473;p34"/>
          <p:cNvGrpSpPr/>
          <p:nvPr/>
        </p:nvGrpSpPr>
        <p:grpSpPr>
          <a:xfrm rot="-5400000">
            <a:off x="848284" y="5430838"/>
            <a:ext cx="1939685" cy="1806972"/>
            <a:chOff x="5039400" y="85775"/>
            <a:chExt cx="462050" cy="430450"/>
          </a:xfrm>
        </p:grpSpPr>
        <p:sp>
          <p:nvSpPr>
            <p:cNvPr id="6474" name="Google Shape;6474;p34"/>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34"/>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34"/>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34"/>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34"/>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34"/>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34"/>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34"/>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34"/>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34"/>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34"/>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34"/>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34"/>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34"/>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34"/>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34"/>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34"/>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34"/>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34"/>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34"/>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34"/>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34"/>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34"/>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34"/>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34"/>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34"/>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34"/>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34"/>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34"/>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34"/>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04" name="Google Shape;6504;p34"/>
          <p:cNvGrpSpPr/>
          <p:nvPr/>
        </p:nvGrpSpPr>
        <p:grpSpPr>
          <a:xfrm flipH="1">
            <a:off x="184886" y="5946671"/>
            <a:ext cx="1463039" cy="1009491"/>
            <a:chOff x="762825" y="3432400"/>
            <a:chExt cx="638250" cy="439750"/>
          </a:xfrm>
        </p:grpSpPr>
        <p:sp>
          <p:nvSpPr>
            <p:cNvPr id="6505" name="Google Shape;6505;p34"/>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34"/>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34"/>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34"/>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34"/>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34"/>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34"/>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34"/>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34"/>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34"/>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34"/>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34"/>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34"/>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34"/>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34"/>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34"/>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21" name="Google Shape;6521;p34"/>
          <p:cNvGrpSpPr/>
          <p:nvPr/>
        </p:nvGrpSpPr>
        <p:grpSpPr>
          <a:xfrm flipH="1">
            <a:off x="10544325" y="5956604"/>
            <a:ext cx="1463039" cy="1009491"/>
            <a:chOff x="762825" y="3432400"/>
            <a:chExt cx="638250" cy="439750"/>
          </a:xfrm>
        </p:grpSpPr>
        <p:sp>
          <p:nvSpPr>
            <p:cNvPr id="6522" name="Google Shape;6522;p34"/>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34"/>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34"/>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34"/>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34"/>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34"/>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34"/>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34"/>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34"/>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34"/>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34"/>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34"/>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34"/>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34"/>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34"/>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34"/>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38" name="Google Shape;6538;p34"/>
          <p:cNvGrpSpPr/>
          <p:nvPr/>
        </p:nvGrpSpPr>
        <p:grpSpPr>
          <a:xfrm flipH="1">
            <a:off x="10631422" y="282453"/>
            <a:ext cx="1219204" cy="873767"/>
            <a:chOff x="4797000" y="1750925"/>
            <a:chExt cx="342550" cy="246400"/>
          </a:xfrm>
        </p:grpSpPr>
        <p:sp>
          <p:nvSpPr>
            <p:cNvPr id="6539" name="Google Shape;6539;p3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3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3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42" name="Google Shape;6542;p34"/>
          <p:cNvGrpSpPr/>
          <p:nvPr/>
        </p:nvGrpSpPr>
        <p:grpSpPr>
          <a:xfrm flipH="1">
            <a:off x="6987457" y="-223449"/>
            <a:ext cx="719100" cy="530239"/>
            <a:chOff x="5165350" y="2018400"/>
            <a:chExt cx="244825" cy="180525"/>
          </a:xfrm>
        </p:grpSpPr>
        <p:sp>
          <p:nvSpPr>
            <p:cNvPr id="6543" name="Google Shape;6543;p3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3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3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3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3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48" name="Google Shape;6548;p34"/>
          <p:cNvGrpSpPr/>
          <p:nvPr/>
        </p:nvGrpSpPr>
        <p:grpSpPr>
          <a:xfrm rot="10800000">
            <a:off x="-206443" y="454218"/>
            <a:ext cx="719100" cy="530239"/>
            <a:chOff x="5165350" y="2018400"/>
            <a:chExt cx="244825" cy="180525"/>
          </a:xfrm>
        </p:grpSpPr>
        <p:sp>
          <p:nvSpPr>
            <p:cNvPr id="6549" name="Google Shape;6549;p3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3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3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3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3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54" name="Google Shape;6554;p34"/>
          <p:cNvGrpSpPr/>
          <p:nvPr/>
        </p:nvGrpSpPr>
        <p:grpSpPr>
          <a:xfrm>
            <a:off x="959989" y="-395214"/>
            <a:ext cx="1219204" cy="873767"/>
            <a:chOff x="4797000" y="1750925"/>
            <a:chExt cx="342550" cy="246400"/>
          </a:xfrm>
        </p:grpSpPr>
        <p:sp>
          <p:nvSpPr>
            <p:cNvPr id="6555" name="Google Shape;6555;p3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3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3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44741172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558"/>
        <p:cNvGrpSpPr/>
        <p:nvPr/>
      </p:nvGrpSpPr>
      <p:grpSpPr>
        <a:xfrm>
          <a:off x="0" y="0"/>
          <a:ext cx="0" cy="0"/>
          <a:chOff x="0" y="0"/>
          <a:chExt cx="0" cy="0"/>
        </a:xfrm>
      </p:grpSpPr>
      <p:sp>
        <p:nvSpPr>
          <p:cNvPr id="6559" name="Google Shape;6559;p35"/>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60" name="Google Shape;6560;p35"/>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61" name="Google Shape;6561;p35"/>
          <p:cNvGrpSpPr/>
          <p:nvPr/>
        </p:nvGrpSpPr>
        <p:grpSpPr>
          <a:xfrm>
            <a:off x="-193586" y="975977"/>
            <a:ext cx="719100" cy="530239"/>
            <a:chOff x="5165350" y="2018400"/>
            <a:chExt cx="244825" cy="180525"/>
          </a:xfrm>
        </p:grpSpPr>
        <p:sp>
          <p:nvSpPr>
            <p:cNvPr id="6562" name="Google Shape;6562;p3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3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3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3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3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67" name="Google Shape;6567;p35"/>
          <p:cNvGrpSpPr/>
          <p:nvPr/>
        </p:nvGrpSpPr>
        <p:grpSpPr>
          <a:xfrm rot="10800000" flipH="1">
            <a:off x="959998" y="185726"/>
            <a:ext cx="719100" cy="530239"/>
            <a:chOff x="5165350" y="2018400"/>
            <a:chExt cx="244825" cy="180525"/>
          </a:xfrm>
        </p:grpSpPr>
        <p:sp>
          <p:nvSpPr>
            <p:cNvPr id="6568" name="Google Shape;6568;p3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3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3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3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3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73" name="Google Shape;6573;p35"/>
          <p:cNvGrpSpPr/>
          <p:nvPr/>
        </p:nvGrpSpPr>
        <p:grpSpPr>
          <a:xfrm flipH="1">
            <a:off x="11664127" y="972619"/>
            <a:ext cx="719100" cy="530239"/>
            <a:chOff x="5165350" y="2018400"/>
            <a:chExt cx="244825" cy="180525"/>
          </a:xfrm>
        </p:grpSpPr>
        <p:sp>
          <p:nvSpPr>
            <p:cNvPr id="6574" name="Google Shape;6574;p3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3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3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3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3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79" name="Google Shape;6579;p35"/>
          <p:cNvGrpSpPr/>
          <p:nvPr/>
        </p:nvGrpSpPr>
        <p:grpSpPr>
          <a:xfrm rot="10800000">
            <a:off x="10512910" y="185735"/>
            <a:ext cx="719100" cy="530239"/>
            <a:chOff x="5165350" y="2018400"/>
            <a:chExt cx="244825" cy="180525"/>
          </a:xfrm>
        </p:grpSpPr>
        <p:sp>
          <p:nvSpPr>
            <p:cNvPr id="6580" name="Google Shape;6580;p3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3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3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3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3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85" name="Google Shape;6585;p35"/>
          <p:cNvGrpSpPr/>
          <p:nvPr/>
        </p:nvGrpSpPr>
        <p:grpSpPr>
          <a:xfrm rot="4414280" flipH="1">
            <a:off x="-514297" y="4791045"/>
            <a:ext cx="2571555" cy="3056911"/>
            <a:chOff x="-601460" y="3381754"/>
            <a:chExt cx="1928812" cy="2292856"/>
          </a:xfrm>
        </p:grpSpPr>
        <p:grpSp>
          <p:nvGrpSpPr>
            <p:cNvPr id="6586" name="Google Shape;6586;p35"/>
            <p:cNvGrpSpPr/>
            <p:nvPr/>
          </p:nvGrpSpPr>
          <p:grpSpPr>
            <a:xfrm rot="-3146000">
              <a:off x="-392539" y="3684308"/>
              <a:ext cx="1350435" cy="1192133"/>
              <a:chOff x="6741175" y="4602375"/>
              <a:chExt cx="572200" cy="505125"/>
            </a:xfrm>
          </p:grpSpPr>
          <p:sp>
            <p:nvSpPr>
              <p:cNvPr id="6587" name="Google Shape;6587;p35"/>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35"/>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35"/>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35"/>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35"/>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35"/>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35"/>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35"/>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35"/>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35"/>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35"/>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35"/>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35"/>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35"/>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35"/>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35"/>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35"/>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35"/>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35"/>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35"/>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35"/>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35"/>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35"/>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12" name="Google Shape;6612;p35"/>
            <p:cNvGrpSpPr/>
            <p:nvPr/>
          </p:nvGrpSpPr>
          <p:grpSpPr>
            <a:xfrm rot="-732959">
              <a:off x="-133961" y="4353063"/>
              <a:ext cx="1350473" cy="1192166"/>
              <a:chOff x="6741175" y="4602375"/>
              <a:chExt cx="572200" cy="505125"/>
            </a:xfrm>
          </p:grpSpPr>
          <p:sp>
            <p:nvSpPr>
              <p:cNvPr id="6613" name="Google Shape;6613;p35"/>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35"/>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35"/>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35"/>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35"/>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35"/>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35"/>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35"/>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35"/>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35"/>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35"/>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35"/>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35"/>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35"/>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35"/>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35"/>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35"/>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35"/>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35"/>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35"/>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35"/>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35"/>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35"/>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638" name="Google Shape;6638;p35"/>
          <p:cNvGrpSpPr/>
          <p:nvPr/>
        </p:nvGrpSpPr>
        <p:grpSpPr>
          <a:xfrm rot="-4414280">
            <a:off x="10138127" y="4790050"/>
            <a:ext cx="2571555" cy="3056911"/>
            <a:chOff x="-601460" y="3381754"/>
            <a:chExt cx="1928812" cy="2292856"/>
          </a:xfrm>
        </p:grpSpPr>
        <p:grpSp>
          <p:nvGrpSpPr>
            <p:cNvPr id="6639" name="Google Shape;6639;p35"/>
            <p:cNvGrpSpPr/>
            <p:nvPr/>
          </p:nvGrpSpPr>
          <p:grpSpPr>
            <a:xfrm rot="-3146000">
              <a:off x="-392539" y="3684308"/>
              <a:ext cx="1350435" cy="1192133"/>
              <a:chOff x="6741175" y="4602375"/>
              <a:chExt cx="572200" cy="505125"/>
            </a:xfrm>
          </p:grpSpPr>
          <p:sp>
            <p:nvSpPr>
              <p:cNvPr id="6640" name="Google Shape;6640;p35"/>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35"/>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35"/>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35"/>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35"/>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35"/>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35"/>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35"/>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35"/>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35"/>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35"/>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35"/>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35"/>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35"/>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35"/>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35"/>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35"/>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35"/>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35"/>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35"/>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35"/>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35"/>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35"/>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65" name="Google Shape;6665;p35"/>
            <p:cNvGrpSpPr/>
            <p:nvPr/>
          </p:nvGrpSpPr>
          <p:grpSpPr>
            <a:xfrm rot="-732959">
              <a:off x="-133961" y="4353063"/>
              <a:ext cx="1350473" cy="1192166"/>
              <a:chOff x="6741175" y="4602375"/>
              <a:chExt cx="572200" cy="505125"/>
            </a:xfrm>
          </p:grpSpPr>
          <p:sp>
            <p:nvSpPr>
              <p:cNvPr id="6666" name="Google Shape;6666;p35"/>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35"/>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35"/>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35"/>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35"/>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2" name="Google Shape;6672;p35"/>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35"/>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35"/>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35"/>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35"/>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35"/>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35"/>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35"/>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35"/>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35"/>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35"/>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35"/>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35"/>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35"/>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35"/>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35"/>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35"/>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35"/>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1956051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245"/>
        <p:cNvGrpSpPr/>
        <p:nvPr/>
      </p:nvGrpSpPr>
      <p:grpSpPr>
        <a:xfrm>
          <a:off x="0" y="0"/>
          <a:ext cx="0" cy="0"/>
          <a:chOff x="0" y="0"/>
          <a:chExt cx="0" cy="0"/>
        </a:xfrm>
      </p:grpSpPr>
      <p:grpSp>
        <p:nvGrpSpPr>
          <p:cNvPr id="1246" name="Google Shape;1246;p16"/>
          <p:cNvGrpSpPr/>
          <p:nvPr/>
        </p:nvGrpSpPr>
        <p:grpSpPr>
          <a:xfrm>
            <a:off x="373930" y="298967"/>
            <a:ext cx="11444141" cy="6260067"/>
            <a:chOff x="372900" y="317225"/>
            <a:chExt cx="8399164" cy="4509701"/>
          </a:xfrm>
        </p:grpSpPr>
        <p:sp>
          <p:nvSpPr>
            <p:cNvPr id="1247" name="Google Shape;1247;p16"/>
            <p:cNvSpPr/>
            <p:nvPr/>
          </p:nvSpPr>
          <p:spPr>
            <a:xfrm>
              <a:off x="372900" y="317225"/>
              <a:ext cx="8398917" cy="4509412"/>
            </a:xfrm>
            <a:custGeom>
              <a:avLst/>
              <a:gdLst/>
              <a:ahLst/>
              <a:cxnLst/>
              <a:rect l="l" t="t" r="r" b="b"/>
              <a:pathLst>
                <a:path w="285362" h="153212" extrusionOk="0">
                  <a:moveTo>
                    <a:pt x="0" y="0"/>
                  </a:moveTo>
                  <a:lnTo>
                    <a:pt x="0" y="153212"/>
                  </a:lnTo>
                  <a:lnTo>
                    <a:pt x="285362" y="153212"/>
                  </a:lnTo>
                  <a:lnTo>
                    <a:pt x="285362" y="0"/>
                  </a:lnTo>
                  <a:lnTo>
                    <a:pt x="273015" y="0"/>
                  </a:lnTo>
                  <a:lnTo>
                    <a:pt x="273015" y="6286"/>
                  </a:lnTo>
                  <a:cubicBezTo>
                    <a:pt x="274242" y="6599"/>
                    <a:pt x="275169" y="7801"/>
                    <a:pt x="275169" y="9217"/>
                  </a:cubicBezTo>
                  <a:cubicBezTo>
                    <a:pt x="275169" y="10882"/>
                    <a:pt x="273916" y="12247"/>
                    <a:pt x="272376" y="12247"/>
                  </a:cubicBezTo>
                  <a:lnTo>
                    <a:pt x="263773" y="12247"/>
                  </a:lnTo>
                  <a:cubicBezTo>
                    <a:pt x="262245" y="12247"/>
                    <a:pt x="260981" y="10882"/>
                    <a:pt x="260981" y="9217"/>
                  </a:cubicBezTo>
                  <a:cubicBezTo>
                    <a:pt x="260981" y="7852"/>
                    <a:pt x="261845" y="6687"/>
                    <a:pt x="263009" y="6324"/>
                  </a:cubicBezTo>
                  <a:lnTo>
                    <a:pt x="263009" y="0"/>
                  </a:lnTo>
                  <a:lnTo>
                    <a:pt x="247819" y="0"/>
                  </a:lnTo>
                  <a:lnTo>
                    <a:pt x="247819" y="6286"/>
                  </a:lnTo>
                  <a:cubicBezTo>
                    <a:pt x="249047" y="6599"/>
                    <a:pt x="249973" y="7801"/>
                    <a:pt x="249973" y="9217"/>
                  </a:cubicBezTo>
                  <a:cubicBezTo>
                    <a:pt x="249973" y="10882"/>
                    <a:pt x="248721" y="12247"/>
                    <a:pt x="247193" y="12247"/>
                  </a:cubicBezTo>
                  <a:lnTo>
                    <a:pt x="238578" y="12247"/>
                  </a:lnTo>
                  <a:cubicBezTo>
                    <a:pt x="237050" y="12247"/>
                    <a:pt x="235798" y="10882"/>
                    <a:pt x="235798" y="9217"/>
                  </a:cubicBezTo>
                  <a:cubicBezTo>
                    <a:pt x="235798" y="7852"/>
                    <a:pt x="236662" y="6687"/>
                    <a:pt x="237814" y="6324"/>
                  </a:cubicBezTo>
                  <a:lnTo>
                    <a:pt x="237814" y="0"/>
                  </a:lnTo>
                  <a:lnTo>
                    <a:pt x="222624" y="0"/>
                  </a:lnTo>
                  <a:lnTo>
                    <a:pt x="222624" y="6286"/>
                  </a:lnTo>
                  <a:cubicBezTo>
                    <a:pt x="223851" y="6599"/>
                    <a:pt x="224778" y="7801"/>
                    <a:pt x="224778" y="9217"/>
                  </a:cubicBezTo>
                  <a:cubicBezTo>
                    <a:pt x="224778" y="10882"/>
                    <a:pt x="223526" y="12247"/>
                    <a:pt x="221998" y="12247"/>
                  </a:cubicBezTo>
                  <a:lnTo>
                    <a:pt x="213383" y="12247"/>
                  </a:lnTo>
                  <a:cubicBezTo>
                    <a:pt x="211855" y="12247"/>
                    <a:pt x="210603" y="10882"/>
                    <a:pt x="210603" y="9217"/>
                  </a:cubicBezTo>
                  <a:cubicBezTo>
                    <a:pt x="210603" y="7852"/>
                    <a:pt x="211467" y="6687"/>
                    <a:pt x="212631" y="6324"/>
                  </a:cubicBezTo>
                  <a:lnTo>
                    <a:pt x="212631" y="0"/>
                  </a:lnTo>
                  <a:lnTo>
                    <a:pt x="197429" y="0"/>
                  </a:lnTo>
                  <a:lnTo>
                    <a:pt x="197429" y="6286"/>
                  </a:lnTo>
                  <a:cubicBezTo>
                    <a:pt x="198656" y="6599"/>
                    <a:pt x="199583" y="7801"/>
                    <a:pt x="199583" y="9217"/>
                  </a:cubicBezTo>
                  <a:cubicBezTo>
                    <a:pt x="199583" y="10882"/>
                    <a:pt x="198331" y="12247"/>
                    <a:pt x="196803" y="12247"/>
                  </a:cubicBezTo>
                  <a:lnTo>
                    <a:pt x="188188" y="12247"/>
                  </a:lnTo>
                  <a:cubicBezTo>
                    <a:pt x="186660" y="12247"/>
                    <a:pt x="185408" y="10882"/>
                    <a:pt x="185408" y="9217"/>
                  </a:cubicBezTo>
                  <a:cubicBezTo>
                    <a:pt x="185408" y="7852"/>
                    <a:pt x="186272" y="6687"/>
                    <a:pt x="187436" y="6324"/>
                  </a:cubicBezTo>
                  <a:lnTo>
                    <a:pt x="187436" y="0"/>
                  </a:lnTo>
                  <a:lnTo>
                    <a:pt x="172234" y="0"/>
                  </a:lnTo>
                  <a:lnTo>
                    <a:pt x="172234" y="6286"/>
                  </a:lnTo>
                  <a:cubicBezTo>
                    <a:pt x="173474" y="6599"/>
                    <a:pt x="174388" y="7801"/>
                    <a:pt x="174388" y="9217"/>
                  </a:cubicBezTo>
                  <a:cubicBezTo>
                    <a:pt x="174388" y="10882"/>
                    <a:pt x="173136" y="12247"/>
                    <a:pt x="171608" y="12247"/>
                  </a:cubicBezTo>
                  <a:lnTo>
                    <a:pt x="162992" y="12247"/>
                  </a:lnTo>
                  <a:cubicBezTo>
                    <a:pt x="161465" y="12247"/>
                    <a:pt x="160212" y="10882"/>
                    <a:pt x="160212" y="9217"/>
                  </a:cubicBezTo>
                  <a:cubicBezTo>
                    <a:pt x="160212" y="7852"/>
                    <a:pt x="161076" y="6687"/>
                    <a:pt x="162241" y="6324"/>
                  </a:cubicBezTo>
                  <a:lnTo>
                    <a:pt x="162241" y="0"/>
                  </a:lnTo>
                  <a:lnTo>
                    <a:pt x="147051" y="0"/>
                  </a:lnTo>
                  <a:lnTo>
                    <a:pt x="147051" y="6286"/>
                  </a:lnTo>
                  <a:cubicBezTo>
                    <a:pt x="148278" y="6599"/>
                    <a:pt x="149205" y="7801"/>
                    <a:pt x="149205" y="9217"/>
                  </a:cubicBezTo>
                  <a:cubicBezTo>
                    <a:pt x="149205" y="10882"/>
                    <a:pt x="147953" y="12247"/>
                    <a:pt x="146425" y="12247"/>
                  </a:cubicBezTo>
                  <a:lnTo>
                    <a:pt x="137810" y="12247"/>
                  </a:lnTo>
                  <a:cubicBezTo>
                    <a:pt x="136282" y="12247"/>
                    <a:pt x="135030" y="10882"/>
                    <a:pt x="135030" y="9217"/>
                  </a:cubicBezTo>
                  <a:cubicBezTo>
                    <a:pt x="135030" y="7852"/>
                    <a:pt x="135894" y="6687"/>
                    <a:pt x="137046" y="6324"/>
                  </a:cubicBezTo>
                  <a:lnTo>
                    <a:pt x="137046" y="0"/>
                  </a:lnTo>
                  <a:lnTo>
                    <a:pt x="121856" y="0"/>
                  </a:lnTo>
                  <a:lnTo>
                    <a:pt x="121856" y="6286"/>
                  </a:lnTo>
                  <a:cubicBezTo>
                    <a:pt x="123083" y="6599"/>
                    <a:pt x="124010" y="7801"/>
                    <a:pt x="124010" y="9217"/>
                  </a:cubicBezTo>
                  <a:cubicBezTo>
                    <a:pt x="124010" y="10882"/>
                    <a:pt x="122758" y="12247"/>
                    <a:pt x="121230" y="12247"/>
                  </a:cubicBezTo>
                  <a:lnTo>
                    <a:pt x="112614" y="12247"/>
                  </a:lnTo>
                  <a:cubicBezTo>
                    <a:pt x="111087" y="12247"/>
                    <a:pt x="109834" y="10882"/>
                    <a:pt x="109834" y="9217"/>
                  </a:cubicBezTo>
                  <a:cubicBezTo>
                    <a:pt x="109834" y="7852"/>
                    <a:pt x="110699" y="6687"/>
                    <a:pt x="111863" y="6324"/>
                  </a:cubicBezTo>
                  <a:lnTo>
                    <a:pt x="111863" y="0"/>
                  </a:lnTo>
                  <a:lnTo>
                    <a:pt x="96661" y="0"/>
                  </a:lnTo>
                  <a:lnTo>
                    <a:pt x="96661" y="6286"/>
                  </a:lnTo>
                  <a:cubicBezTo>
                    <a:pt x="97901" y="6599"/>
                    <a:pt x="98815" y="7801"/>
                    <a:pt x="98815" y="9217"/>
                  </a:cubicBezTo>
                  <a:cubicBezTo>
                    <a:pt x="98815" y="10882"/>
                    <a:pt x="97562" y="12247"/>
                    <a:pt x="96035" y="12247"/>
                  </a:cubicBezTo>
                  <a:lnTo>
                    <a:pt x="87432" y="12247"/>
                  </a:lnTo>
                  <a:cubicBezTo>
                    <a:pt x="85892" y="12247"/>
                    <a:pt x="84639" y="10882"/>
                    <a:pt x="84639" y="9217"/>
                  </a:cubicBezTo>
                  <a:cubicBezTo>
                    <a:pt x="84639" y="7852"/>
                    <a:pt x="85503" y="6687"/>
                    <a:pt x="86668" y="6324"/>
                  </a:cubicBezTo>
                  <a:lnTo>
                    <a:pt x="86668" y="0"/>
                  </a:lnTo>
                  <a:lnTo>
                    <a:pt x="71478" y="0"/>
                  </a:lnTo>
                  <a:lnTo>
                    <a:pt x="71478" y="6286"/>
                  </a:lnTo>
                  <a:cubicBezTo>
                    <a:pt x="72705" y="6599"/>
                    <a:pt x="73632" y="7801"/>
                    <a:pt x="73632" y="9217"/>
                  </a:cubicBezTo>
                  <a:cubicBezTo>
                    <a:pt x="73632" y="10882"/>
                    <a:pt x="72380" y="12247"/>
                    <a:pt x="70840" y="12247"/>
                  </a:cubicBezTo>
                  <a:lnTo>
                    <a:pt x="62237" y="12247"/>
                  </a:lnTo>
                  <a:cubicBezTo>
                    <a:pt x="60696" y="12247"/>
                    <a:pt x="59444" y="10882"/>
                    <a:pt x="59444" y="9217"/>
                  </a:cubicBezTo>
                  <a:cubicBezTo>
                    <a:pt x="59444" y="7852"/>
                    <a:pt x="60308" y="6687"/>
                    <a:pt x="61473" y="6324"/>
                  </a:cubicBezTo>
                  <a:lnTo>
                    <a:pt x="61473" y="0"/>
                  </a:lnTo>
                  <a:lnTo>
                    <a:pt x="46283" y="0"/>
                  </a:lnTo>
                  <a:lnTo>
                    <a:pt x="46283" y="6286"/>
                  </a:lnTo>
                  <a:cubicBezTo>
                    <a:pt x="47510" y="6599"/>
                    <a:pt x="48437" y="7801"/>
                    <a:pt x="48437" y="9217"/>
                  </a:cubicBezTo>
                  <a:cubicBezTo>
                    <a:pt x="48437" y="10882"/>
                    <a:pt x="47185" y="12247"/>
                    <a:pt x="45657" y="12247"/>
                  </a:cubicBezTo>
                  <a:lnTo>
                    <a:pt x="37041" y="12247"/>
                  </a:lnTo>
                  <a:cubicBezTo>
                    <a:pt x="35514" y="12247"/>
                    <a:pt x="34261" y="10882"/>
                    <a:pt x="34261" y="9217"/>
                  </a:cubicBezTo>
                  <a:cubicBezTo>
                    <a:pt x="34261" y="7852"/>
                    <a:pt x="35126" y="6687"/>
                    <a:pt x="36278" y="6324"/>
                  </a:cubicBezTo>
                  <a:lnTo>
                    <a:pt x="36278" y="0"/>
                  </a:lnTo>
                  <a:lnTo>
                    <a:pt x="21088" y="0"/>
                  </a:lnTo>
                  <a:lnTo>
                    <a:pt x="21088" y="6286"/>
                  </a:lnTo>
                  <a:cubicBezTo>
                    <a:pt x="22315" y="6599"/>
                    <a:pt x="23242" y="7801"/>
                    <a:pt x="23242" y="9217"/>
                  </a:cubicBezTo>
                  <a:cubicBezTo>
                    <a:pt x="23242" y="10882"/>
                    <a:pt x="21989" y="12247"/>
                    <a:pt x="20462" y="12247"/>
                  </a:cubicBezTo>
                  <a:lnTo>
                    <a:pt x="11846" y="12247"/>
                  </a:lnTo>
                  <a:cubicBezTo>
                    <a:pt x="10319" y="12247"/>
                    <a:pt x="9066" y="10882"/>
                    <a:pt x="9066" y="9217"/>
                  </a:cubicBezTo>
                  <a:cubicBezTo>
                    <a:pt x="9066" y="7852"/>
                    <a:pt x="9930" y="6687"/>
                    <a:pt x="11095" y="6324"/>
                  </a:cubicBezTo>
                  <a:lnTo>
                    <a:pt x="110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48" name="Google Shape;1248;p16"/>
            <p:cNvGrpSpPr/>
            <p:nvPr/>
          </p:nvGrpSpPr>
          <p:grpSpPr>
            <a:xfrm>
              <a:off x="372900" y="317424"/>
              <a:ext cx="8399164" cy="4509502"/>
              <a:chOff x="-75" y="-4650"/>
              <a:chExt cx="9155400" cy="5153127"/>
            </a:xfrm>
          </p:grpSpPr>
          <p:cxnSp>
            <p:nvCxnSpPr>
              <p:cNvPr id="1249" name="Google Shape;1249;p16"/>
              <p:cNvCxnSpPr/>
              <p:nvPr/>
            </p:nvCxnSpPr>
            <p:spPr>
              <a:xfrm>
                <a:off x="21250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50" name="Google Shape;1250;p16"/>
              <p:cNvCxnSpPr/>
              <p:nvPr/>
            </p:nvCxnSpPr>
            <p:spPr>
              <a:xfrm>
                <a:off x="648443" y="414589"/>
                <a:ext cx="0" cy="4733700"/>
              </a:xfrm>
              <a:prstGeom prst="straightConnector1">
                <a:avLst/>
              </a:prstGeom>
              <a:noFill/>
              <a:ln w="9525" cap="flat" cmpd="sng">
                <a:solidFill>
                  <a:srgbClr val="F3F3F3"/>
                </a:solidFill>
                <a:prstDash val="solid"/>
                <a:round/>
                <a:headEnd type="none" w="med" len="med"/>
                <a:tailEnd type="none" w="med" len="med"/>
              </a:ln>
            </p:spPr>
          </p:cxnSp>
          <p:cxnSp>
            <p:nvCxnSpPr>
              <p:cNvPr id="1251" name="Google Shape;1251;p16"/>
              <p:cNvCxnSpPr/>
              <p:nvPr/>
            </p:nvCxnSpPr>
            <p:spPr>
              <a:xfrm>
                <a:off x="108440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52" name="Google Shape;1252;p16"/>
              <p:cNvCxnSpPr/>
              <p:nvPr/>
            </p:nvCxnSpPr>
            <p:spPr>
              <a:xfrm>
                <a:off x="1520363" y="388677"/>
                <a:ext cx="0" cy="4759800"/>
              </a:xfrm>
              <a:prstGeom prst="straightConnector1">
                <a:avLst/>
              </a:prstGeom>
              <a:noFill/>
              <a:ln w="9525" cap="flat" cmpd="sng">
                <a:solidFill>
                  <a:srgbClr val="F3F3F3"/>
                </a:solidFill>
                <a:prstDash val="solid"/>
                <a:round/>
                <a:headEnd type="none" w="med" len="med"/>
                <a:tailEnd type="none" w="med" len="med"/>
              </a:ln>
            </p:spPr>
          </p:cxnSp>
          <p:cxnSp>
            <p:nvCxnSpPr>
              <p:cNvPr id="1253" name="Google Shape;1253;p16"/>
              <p:cNvCxnSpPr/>
              <p:nvPr/>
            </p:nvCxnSpPr>
            <p:spPr>
              <a:xfrm>
                <a:off x="1956296" y="399048"/>
                <a:ext cx="0" cy="4749000"/>
              </a:xfrm>
              <a:prstGeom prst="straightConnector1">
                <a:avLst/>
              </a:prstGeom>
              <a:noFill/>
              <a:ln w="9525" cap="flat" cmpd="sng">
                <a:solidFill>
                  <a:srgbClr val="F3F3F3"/>
                </a:solidFill>
                <a:prstDash val="solid"/>
                <a:round/>
                <a:headEnd type="none" w="med" len="med"/>
                <a:tailEnd type="none" w="med" len="med"/>
              </a:ln>
            </p:spPr>
          </p:cxnSp>
          <p:cxnSp>
            <p:nvCxnSpPr>
              <p:cNvPr id="1254" name="Google Shape;1254;p16"/>
              <p:cNvCxnSpPr/>
              <p:nvPr/>
            </p:nvCxnSpPr>
            <p:spPr>
              <a:xfrm>
                <a:off x="23922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55" name="Google Shape;1255;p16"/>
              <p:cNvCxnSpPr/>
              <p:nvPr/>
            </p:nvCxnSpPr>
            <p:spPr>
              <a:xfrm>
                <a:off x="2828190" y="409389"/>
                <a:ext cx="0" cy="4738800"/>
              </a:xfrm>
              <a:prstGeom prst="straightConnector1">
                <a:avLst/>
              </a:prstGeom>
              <a:noFill/>
              <a:ln w="9525" cap="flat" cmpd="sng">
                <a:solidFill>
                  <a:srgbClr val="F3F3F3"/>
                </a:solidFill>
                <a:prstDash val="solid"/>
                <a:round/>
                <a:headEnd type="none" w="med" len="med"/>
                <a:tailEnd type="none" w="med" len="med"/>
              </a:ln>
            </p:spPr>
          </p:cxnSp>
          <p:cxnSp>
            <p:nvCxnSpPr>
              <p:cNvPr id="1256" name="Google Shape;1256;p16"/>
              <p:cNvCxnSpPr/>
              <p:nvPr/>
            </p:nvCxnSpPr>
            <p:spPr>
              <a:xfrm>
                <a:off x="32641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57" name="Google Shape;1257;p16"/>
              <p:cNvCxnSpPr/>
              <p:nvPr/>
            </p:nvCxnSpPr>
            <p:spPr>
              <a:xfrm>
                <a:off x="3700110" y="409389"/>
                <a:ext cx="0" cy="4738800"/>
              </a:xfrm>
              <a:prstGeom prst="straightConnector1">
                <a:avLst/>
              </a:prstGeom>
              <a:noFill/>
              <a:ln w="9525" cap="flat" cmpd="sng">
                <a:solidFill>
                  <a:srgbClr val="F3F3F3"/>
                </a:solidFill>
                <a:prstDash val="solid"/>
                <a:round/>
                <a:headEnd type="none" w="med" len="med"/>
                <a:tailEnd type="none" w="med" len="med"/>
              </a:ln>
            </p:spPr>
          </p:cxnSp>
          <p:cxnSp>
            <p:nvCxnSpPr>
              <p:cNvPr id="1258" name="Google Shape;1258;p16"/>
              <p:cNvCxnSpPr/>
              <p:nvPr/>
            </p:nvCxnSpPr>
            <p:spPr>
              <a:xfrm>
                <a:off x="41360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59" name="Google Shape;1259;p16"/>
              <p:cNvCxnSpPr/>
              <p:nvPr/>
            </p:nvCxnSpPr>
            <p:spPr>
              <a:xfrm>
                <a:off x="4572004" y="409389"/>
                <a:ext cx="0" cy="4738800"/>
              </a:xfrm>
              <a:prstGeom prst="straightConnector1">
                <a:avLst/>
              </a:prstGeom>
              <a:noFill/>
              <a:ln w="9525" cap="flat" cmpd="sng">
                <a:solidFill>
                  <a:srgbClr val="F3F3F3"/>
                </a:solidFill>
                <a:prstDash val="solid"/>
                <a:round/>
                <a:headEnd type="none" w="med" len="med"/>
                <a:tailEnd type="none" w="med" len="med"/>
              </a:ln>
            </p:spPr>
          </p:cxnSp>
          <p:cxnSp>
            <p:nvCxnSpPr>
              <p:cNvPr id="1260" name="Google Shape;1260;p16"/>
              <p:cNvCxnSpPr/>
              <p:nvPr/>
            </p:nvCxnSpPr>
            <p:spPr>
              <a:xfrm>
                <a:off x="50079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61" name="Google Shape;1261;p16"/>
              <p:cNvCxnSpPr/>
              <p:nvPr/>
            </p:nvCxnSpPr>
            <p:spPr>
              <a:xfrm>
                <a:off x="5443897" y="414589"/>
                <a:ext cx="0" cy="4733700"/>
              </a:xfrm>
              <a:prstGeom prst="straightConnector1">
                <a:avLst/>
              </a:prstGeom>
              <a:noFill/>
              <a:ln w="9525" cap="flat" cmpd="sng">
                <a:solidFill>
                  <a:srgbClr val="F3F3F3"/>
                </a:solidFill>
                <a:prstDash val="solid"/>
                <a:round/>
                <a:headEnd type="none" w="med" len="med"/>
                <a:tailEnd type="none" w="med" len="med"/>
              </a:ln>
            </p:spPr>
          </p:cxnSp>
          <p:cxnSp>
            <p:nvCxnSpPr>
              <p:cNvPr id="1262" name="Google Shape;1262;p16"/>
              <p:cNvCxnSpPr/>
              <p:nvPr/>
            </p:nvCxnSpPr>
            <p:spPr>
              <a:xfrm>
                <a:off x="58798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63" name="Google Shape;1263;p16"/>
              <p:cNvCxnSpPr/>
              <p:nvPr/>
            </p:nvCxnSpPr>
            <p:spPr>
              <a:xfrm>
                <a:off x="6315790" y="414589"/>
                <a:ext cx="0" cy="4733700"/>
              </a:xfrm>
              <a:prstGeom prst="straightConnector1">
                <a:avLst/>
              </a:prstGeom>
              <a:noFill/>
              <a:ln w="9525" cap="flat" cmpd="sng">
                <a:solidFill>
                  <a:srgbClr val="F3F3F3"/>
                </a:solidFill>
                <a:prstDash val="solid"/>
                <a:round/>
                <a:headEnd type="none" w="med" len="med"/>
                <a:tailEnd type="none" w="med" len="med"/>
              </a:ln>
            </p:spPr>
          </p:cxnSp>
          <p:cxnSp>
            <p:nvCxnSpPr>
              <p:cNvPr id="1264" name="Google Shape;1264;p16"/>
              <p:cNvCxnSpPr/>
              <p:nvPr/>
            </p:nvCxnSpPr>
            <p:spPr>
              <a:xfrm>
                <a:off x="67517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65" name="Google Shape;1265;p16"/>
              <p:cNvCxnSpPr/>
              <p:nvPr/>
            </p:nvCxnSpPr>
            <p:spPr>
              <a:xfrm>
                <a:off x="7187711" y="373136"/>
                <a:ext cx="0" cy="4775100"/>
              </a:xfrm>
              <a:prstGeom prst="straightConnector1">
                <a:avLst/>
              </a:prstGeom>
              <a:noFill/>
              <a:ln w="9525" cap="flat" cmpd="sng">
                <a:solidFill>
                  <a:srgbClr val="F3F3F3"/>
                </a:solidFill>
                <a:prstDash val="solid"/>
                <a:round/>
                <a:headEnd type="none" w="med" len="med"/>
                <a:tailEnd type="none" w="med" len="med"/>
              </a:ln>
            </p:spPr>
          </p:cxnSp>
          <p:cxnSp>
            <p:nvCxnSpPr>
              <p:cNvPr id="1266" name="Google Shape;1266;p16"/>
              <p:cNvCxnSpPr/>
              <p:nvPr/>
            </p:nvCxnSpPr>
            <p:spPr>
              <a:xfrm>
                <a:off x="7623644" y="414589"/>
                <a:ext cx="0" cy="4733700"/>
              </a:xfrm>
              <a:prstGeom prst="straightConnector1">
                <a:avLst/>
              </a:prstGeom>
              <a:noFill/>
              <a:ln w="9525" cap="flat" cmpd="sng">
                <a:solidFill>
                  <a:srgbClr val="F3F3F3"/>
                </a:solidFill>
                <a:prstDash val="solid"/>
                <a:round/>
                <a:headEnd type="none" w="med" len="med"/>
                <a:tailEnd type="none" w="med" len="med"/>
              </a:ln>
            </p:spPr>
          </p:cxnSp>
          <p:cxnSp>
            <p:nvCxnSpPr>
              <p:cNvPr id="1267" name="Google Shape;1267;p16"/>
              <p:cNvCxnSpPr/>
              <p:nvPr/>
            </p:nvCxnSpPr>
            <p:spPr>
              <a:xfrm>
                <a:off x="805960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68" name="Google Shape;1268;p16"/>
              <p:cNvCxnSpPr/>
              <p:nvPr/>
            </p:nvCxnSpPr>
            <p:spPr>
              <a:xfrm>
                <a:off x="8495538" y="414589"/>
                <a:ext cx="0" cy="4733700"/>
              </a:xfrm>
              <a:prstGeom prst="straightConnector1">
                <a:avLst/>
              </a:prstGeom>
              <a:noFill/>
              <a:ln w="9525" cap="flat" cmpd="sng">
                <a:solidFill>
                  <a:srgbClr val="F3F3F3"/>
                </a:solidFill>
                <a:prstDash val="solid"/>
                <a:round/>
                <a:headEnd type="none" w="med" len="med"/>
                <a:tailEnd type="none" w="med" len="med"/>
              </a:ln>
            </p:spPr>
          </p:cxnSp>
          <p:cxnSp>
            <p:nvCxnSpPr>
              <p:cNvPr id="1269" name="Google Shape;1269;p16"/>
              <p:cNvCxnSpPr/>
              <p:nvPr/>
            </p:nvCxnSpPr>
            <p:spPr>
              <a:xfrm>
                <a:off x="893150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70" name="Google Shape;1270;p16"/>
              <p:cNvCxnSpPr/>
              <p:nvPr/>
            </p:nvCxnSpPr>
            <p:spPr>
              <a:xfrm rot="10800000">
                <a:off x="-75" y="435150"/>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1" name="Google Shape;1271;p16"/>
              <p:cNvCxnSpPr/>
              <p:nvPr/>
            </p:nvCxnSpPr>
            <p:spPr>
              <a:xfrm rot="10800000">
                <a:off x="-75" y="891725"/>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2" name="Google Shape;1272;p16"/>
              <p:cNvCxnSpPr/>
              <p:nvPr/>
            </p:nvCxnSpPr>
            <p:spPr>
              <a:xfrm rot="10800000">
                <a:off x="-75" y="1348300"/>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3" name="Google Shape;1273;p16"/>
              <p:cNvCxnSpPr/>
              <p:nvPr/>
            </p:nvCxnSpPr>
            <p:spPr>
              <a:xfrm rot="10800000">
                <a:off x="-75" y="1804875"/>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4" name="Google Shape;1274;p16"/>
              <p:cNvCxnSpPr/>
              <p:nvPr/>
            </p:nvCxnSpPr>
            <p:spPr>
              <a:xfrm rot="10800000">
                <a:off x="-75" y="2261450"/>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5" name="Google Shape;1275;p16"/>
              <p:cNvCxnSpPr/>
              <p:nvPr/>
            </p:nvCxnSpPr>
            <p:spPr>
              <a:xfrm rot="10800000">
                <a:off x="-75" y="2718025"/>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6" name="Google Shape;1276;p16"/>
              <p:cNvCxnSpPr/>
              <p:nvPr/>
            </p:nvCxnSpPr>
            <p:spPr>
              <a:xfrm rot="10800000">
                <a:off x="-75" y="3174600"/>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7" name="Google Shape;1277;p16"/>
              <p:cNvCxnSpPr/>
              <p:nvPr/>
            </p:nvCxnSpPr>
            <p:spPr>
              <a:xfrm rot="10800000">
                <a:off x="-75" y="3631175"/>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8" name="Google Shape;1278;p16"/>
              <p:cNvCxnSpPr/>
              <p:nvPr/>
            </p:nvCxnSpPr>
            <p:spPr>
              <a:xfrm rot="10800000">
                <a:off x="-75" y="4087750"/>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9" name="Google Shape;1279;p16"/>
              <p:cNvCxnSpPr/>
              <p:nvPr/>
            </p:nvCxnSpPr>
            <p:spPr>
              <a:xfrm rot="10800000">
                <a:off x="-75" y="4544325"/>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80" name="Google Shape;1280;p16"/>
              <p:cNvCxnSpPr/>
              <p:nvPr/>
            </p:nvCxnSpPr>
            <p:spPr>
              <a:xfrm rot="10800000">
                <a:off x="-75" y="5000900"/>
                <a:ext cx="9155400" cy="0"/>
              </a:xfrm>
              <a:prstGeom prst="straightConnector1">
                <a:avLst/>
              </a:prstGeom>
              <a:noFill/>
              <a:ln w="9525" cap="flat" cmpd="sng">
                <a:solidFill>
                  <a:srgbClr val="F3F3F3"/>
                </a:solidFill>
                <a:prstDash val="solid"/>
                <a:round/>
                <a:headEnd type="none" w="med" len="med"/>
                <a:tailEnd type="none" w="med" len="med"/>
              </a:ln>
            </p:spPr>
          </p:cxnSp>
        </p:grpSp>
      </p:grpSp>
      <p:sp>
        <p:nvSpPr>
          <p:cNvPr id="1281" name="Google Shape;1281;p16"/>
          <p:cNvSpPr txBox="1">
            <a:spLocks noGrp="1"/>
          </p:cNvSpPr>
          <p:nvPr>
            <p:ph type="title"/>
          </p:nvPr>
        </p:nvSpPr>
        <p:spPr>
          <a:xfrm>
            <a:off x="1264800" y="2325400"/>
            <a:ext cx="4183600" cy="7636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82" name="Google Shape;1282;p16"/>
          <p:cNvSpPr txBox="1">
            <a:spLocks noGrp="1"/>
          </p:cNvSpPr>
          <p:nvPr>
            <p:ph type="subTitle" idx="1"/>
          </p:nvPr>
        </p:nvSpPr>
        <p:spPr>
          <a:xfrm>
            <a:off x="1264800" y="3089000"/>
            <a:ext cx="4183600" cy="144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6918257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77"/>
        <p:cNvGrpSpPr/>
        <p:nvPr/>
      </p:nvGrpSpPr>
      <p:grpSpPr>
        <a:xfrm>
          <a:off x="0" y="0"/>
          <a:ext cx="0" cy="0"/>
          <a:chOff x="0" y="0"/>
          <a:chExt cx="0" cy="0"/>
        </a:xfrm>
      </p:grpSpPr>
      <p:sp>
        <p:nvSpPr>
          <p:cNvPr id="1178" name="Google Shape;1178;p5"/>
          <p:cNvSpPr/>
          <p:nvPr/>
        </p:nvSpPr>
        <p:spPr>
          <a:xfrm>
            <a:off x="-98400" y="437620"/>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9" name="Google Shape;1179;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sz="4667">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1180" name="Google Shape;1180;p5"/>
          <p:cNvSpPr txBox="1">
            <a:spLocks noGrp="1"/>
          </p:cNvSpPr>
          <p:nvPr>
            <p:ph type="subTitle" idx="1"/>
          </p:nvPr>
        </p:nvSpPr>
        <p:spPr>
          <a:xfrm>
            <a:off x="6431200" y="3813329"/>
            <a:ext cx="3901600" cy="140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181" name="Google Shape;1181;p5"/>
          <p:cNvSpPr txBox="1">
            <a:spLocks noGrp="1"/>
          </p:cNvSpPr>
          <p:nvPr>
            <p:ph type="subTitle" idx="2"/>
          </p:nvPr>
        </p:nvSpPr>
        <p:spPr>
          <a:xfrm>
            <a:off x="1859200" y="3813329"/>
            <a:ext cx="3901600" cy="140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182" name="Google Shape;1182;p5"/>
          <p:cNvSpPr txBox="1">
            <a:spLocks noGrp="1"/>
          </p:cNvSpPr>
          <p:nvPr>
            <p:ph type="subTitle" idx="3"/>
          </p:nvPr>
        </p:nvSpPr>
        <p:spPr>
          <a:xfrm>
            <a:off x="6431200" y="3297963"/>
            <a:ext cx="3901600" cy="52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Bebas Neue"/>
              <a:buNone/>
              <a:defRPr sz="2933">
                <a:solidFill>
                  <a:schemeClr val="lt1"/>
                </a:solidFill>
                <a:latin typeface="Titan One"/>
                <a:ea typeface="Titan One"/>
                <a:cs typeface="Titan One"/>
                <a:sym typeface="Titan One"/>
              </a:defRPr>
            </a:lvl1pPr>
            <a:lvl2pPr lvl="1" algn="ctr" rtl="0">
              <a:lnSpc>
                <a:spcPct val="100000"/>
              </a:lnSpc>
              <a:spcBef>
                <a:spcPts val="0"/>
              </a:spcBef>
              <a:spcAft>
                <a:spcPts val="0"/>
              </a:spcAft>
              <a:buSzPts val="2400"/>
              <a:buFont typeface="Bebas Neue"/>
              <a:buNone/>
              <a:defRPr sz="32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32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32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32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32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32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32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3200">
                <a:latin typeface="Bebas Neue"/>
                <a:ea typeface="Bebas Neue"/>
                <a:cs typeface="Bebas Neue"/>
                <a:sym typeface="Bebas Neue"/>
              </a:defRPr>
            </a:lvl9pPr>
          </a:lstStyle>
          <a:p>
            <a:endParaRPr/>
          </a:p>
        </p:txBody>
      </p:sp>
      <p:sp>
        <p:nvSpPr>
          <p:cNvPr id="1183" name="Google Shape;1183;p5"/>
          <p:cNvSpPr txBox="1">
            <a:spLocks noGrp="1"/>
          </p:cNvSpPr>
          <p:nvPr>
            <p:ph type="subTitle" idx="4"/>
          </p:nvPr>
        </p:nvSpPr>
        <p:spPr>
          <a:xfrm>
            <a:off x="1859200" y="3297963"/>
            <a:ext cx="3901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Bebas Neue"/>
              <a:buNone/>
              <a:defRPr sz="2933">
                <a:solidFill>
                  <a:schemeClr val="lt1"/>
                </a:solidFill>
                <a:latin typeface="Titan One"/>
                <a:ea typeface="Titan One"/>
                <a:cs typeface="Titan One"/>
                <a:sym typeface="Titan One"/>
              </a:defRPr>
            </a:lvl1pPr>
            <a:lvl2pPr lvl="1" algn="ctr" rtl="0">
              <a:lnSpc>
                <a:spcPct val="100000"/>
              </a:lnSpc>
              <a:spcBef>
                <a:spcPts val="0"/>
              </a:spcBef>
              <a:spcAft>
                <a:spcPts val="0"/>
              </a:spcAft>
              <a:buSzPts val="2400"/>
              <a:buFont typeface="Bebas Neue"/>
              <a:buNone/>
              <a:defRPr sz="32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32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32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32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32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32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32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3200">
                <a:latin typeface="Bebas Neue"/>
                <a:ea typeface="Bebas Neue"/>
                <a:cs typeface="Bebas Neue"/>
                <a:sym typeface="Bebas Neue"/>
              </a:defRPr>
            </a:lvl9pPr>
          </a:lstStyle>
          <a:p>
            <a:endParaRPr/>
          </a:p>
        </p:txBody>
      </p:sp>
      <p:grpSp>
        <p:nvGrpSpPr>
          <p:cNvPr id="1184" name="Google Shape;1184;p5"/>
          <p:cNvGrpSpPr/>
          <p:nvPr/>
        </p:nvGrpSpPr>
        <p:grpSpPr>
          <a:xfrm rot="10800000" flipH="1">
            <a:off x="9756261" y="-260546"/>
            <a:ext cx="719100" cy="530239"/>
            <a:chOff x="5165350" y="2018400"/>
            <a:chExt cx="244825" cy="180525"/>
          </a:xfrm>
        </p:grpSpPr>
        <p:sp>
          <p:nvSpPr>
            <p:cNvPr id="1185" name="Google Shape;1185;p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90" name="Google Shape;1190;p5"/>
          <p:cNvGrpSpPr/>
          <p:nvPr/>
        </p:nvGrpSpPr>
        <p:grpSpPr>
          <a:xfrm>
            <a:off x="11506599" y="60126"/>
            <a:ext cx="975351" cy="712015"/>
            <a:chOff x="5165350" y="2018400"/>
            <a:chExt cx="244825" cy="180525"/>
          </a:xfrm>
        </p:grpSpPr>
        <p:sp>
          <p:nvSpPr>
            <p:cNvPr id="1191" name="Google Shape;1191;p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96" name="Google Shape;1196;p5"/>
          <p:cNvGrpSpPr/>
          <p:nvPr/>
        </p:nvGrpSpPr>
        <p:grpSpPr>
          <a:xfrm rot="10800000">
            <a:off x="1721719" y="-262924"/>
            <a:ext cx="719100" cy="530239"/>
            <a:chOff x="5165350" y="2018400"/>
            <a:chExt cx="244825" cy="180525"/>
          </a:xfrm>
        </p:grpSpPr>
        <p:sp>
          <p:nvSpPr>
            <p:cNvPr id="1197" name="Google Shape;1197;p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2" name="Google Shape;1202;p5"/>
          <p:cNvGrpSpPr/>
          <p:nvPr/>
        </p:nvGrpSpPr>
        <p:grpSpPr>
          <a:xfrm flipH="1">
            <a:off x="-284869" y="57749"/>
            <a:ext cx="975351" cy="712015"/>
            <a:chOff x="5165350" y="2018400"/>
            <a:chExt cx="244825" cy="180525"/>
          </a:xfrm>
        </p:grpSpPr>
        <p:sp>
          <p:nvSpPr>
            <p:cNvPr id="1203" name="Google Shape;1203;p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8" name="Google Shape;1208;p5"/>
          <p:cNvGrpSpPr/>
          <p:nvPr/>
        </p:nvGrpSpPr>
        <p:grpSpPr>
          <a:xfrm rot="-5400000">
            <a:off x="-969843" y="4963915"/>
            <a:ext cx="1939685" cy="1806972"/>
            <a:chOff x="5039400" y="85775"/>
            <a:chExt cx="462050" cy="430450"/>
          </a:xfrm>
        </p:grpSpPr>
        <p:sp>
          <p:nvSpPr>
            <p:cNvPr id="1209" name="Google Shape;1209;p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5"/>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5"/>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5"/>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5"/>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5"/>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5"/>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5"/>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5"/>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5"/>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5"/>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5"/>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5"/>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5"/>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5"/>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5"/>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5"/>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5"/>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5"/>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5"/>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5"/>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5"/>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5"/>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5"/>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5"/>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5"/>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5"/>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9" name="Google Shape;1239;p5"/>
          <p:cNvGrpSpPr/>
          <p:nvPr/>
        </p:nvGrpSpPr>
        <p:grpSpPr>
          <a:xfrm>
            <a:off x="1123999" y="5954212"/>
            <a:ext cx="1463039" cy="1009491"/>
            <a:chOff x="762825" y="3432400"/>
            <a:chExt cx="638250" cy="439750"/>
          </a:xfrm>
        </p:grpSpPr>
        <p:sp>
          <p:nvSpPr>
            <p:cNvPr id="1240" name="Google Shape;1240;p5"/>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5"/>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5"/>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5"/>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5"/>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5"/>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5"/>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5"/>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5"/>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5"/>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5"/>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5"/>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5"/>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5"/>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5"/>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5"/>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6" name="Google Shape;1256;p5"/>
          <p:cNvGrpSpPr/>
          <p:nvPr/>
        </p:nvGrpSpPr>
        <p:grpSpPr>
          <a:xfrm>
            <a:off x="9604963" y="5964145"/>
            <a:ext cx="1463039" cy="1009491"/>
            <a:chOff x="762825" y="3432400"/>
            <a:chExt cx="638250" cy="439750"/>
          </a:xfrm>
        </p:grpSpPr>
        <p:sp>
          <p:nvSpPr>
            <p:cNvPr id="1257" name="Google Shape;1257;p5"/>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5"/>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5"/>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5"/>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5"/>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5"/>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5"/>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5"/>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5"/>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5"/>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5"/>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5"/>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5"/>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5"/>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5"/>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5"/>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73" name="Google Shape;1273;p5"/>
          <p:cNvGrpSpPr/>
          <p:nvPr/>
        </p:nvGrpSpPr>
        <p:grpSpPr>
          <a:xfrm rot="5400000" flipH="1">
            <a:off x="11222158" y="4963915"/>
            <a:ext cx="1939685" cy="1806972"/>
            <a:chOff x="5039400" y="85775"/>
            <a:chExt cx="462050" cy="430450"/>
          </a:xfrm>
        </p:grpSpPr>
        <p:sp>
          <p:nvSpPr>
            <p:cNvPr id="1274" name="Google Shape;1274;p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5"/>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5"/>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5"/>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5"/>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5"/>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5"/>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5"/>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5"/>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5"/>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5"/>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5"/>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5"/>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5"/>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5"/>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5"/>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5"/>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5"/>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5"/>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5"/>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5"/>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5"/>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5"/>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5"/>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5"/>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5"/>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5"/>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3322615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304"/>
        <p:cNvGrpSpPr/>
        <p:nvPr/>
      </p:nvGrpSpPr>
      <p:grpSpPr>
        <a:xfrm>
          <a:off x="0" y="0"/>
          <a:ext cx="0" cy="0"/>
          <a:chOff x="0" y="0"/>
          <a:chExt cx="0" cy="0"/>
        </a:xfrm>
      </p:grpSpPr>
      <p:sp>
        <p:nvSpPr>
          <p:cNvPr id="1305" name="Google Shape;1305;p6"/>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06" name="Google Shape;1306;p6"/>
          <p:cNvGrpSpPr/>
          <p:nvPr/>
        </p:nvGrpSpPr>
        <p:grpSpPr>
          <a:xfrm>
            <a:off x="712181" y="-284083"/>
            <a:ext cx="975351" cy="724555"/>
            <a:chOff x="5165350" y="2018400"/>
            <a:chExt cx="244825" cy="180525"/>
          </a:xfrm>
        </p:grpSpPr>
        <p:sp>
          <p:nvSpPr>
            <p:cNvPr id="1307" name="Google Shape;1307;p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2" name="Google Shape;1312;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1313" name="Google Shape;1313;p6"/>
          <p:cNvGrpSpPr/>
          <p:nvPr/>
        </p:nvGrpSpPr>
        <p:grpSpPr>
          <a:xfrm rot="-850468" flipH="1">
            <a:off x="-548137" y="4401763"/>
            <a:ext cx="2194527" cy="2787092"/>
            <a:chOff x="6492850" y="1117750"/>
            <a:chExt cx="629650" cy="799950"/>
          </a:xfrm>
        </p:grpSpPr>
        <p:sp>
          <p:nvSpPr>
            <p:cNvPr id="1314" name="Google Shape;1314;p6"/>
            <p:cNvSpPr/>
            <p:nvPr/>
          </p:nvSpPr>
          <p:spPr>
            <a:xfrm>
              <a:off x="6770100" y="1126475"/>
              <a:ext cx="176625" cy="611275"/>
            </a:xfrm>
            <a:custGeom>
              <a:avLst/>
              <a:gdLst/>
              <a:ahLst/>
              <a:cxnLst/>
              <a:rect l="l" t="t" r="r" b="b"/>
              <a:pathLst>
                <a:path w="7065" h="24451" extrusionOk="0">
                  <a:moveTo>
                    <a:pt x="3681" y="1"/>
                  </a:moveTo>
                  <a:cubicBezTo>
                    <a:pt x="3346" y="114"/>
                    <a:pt x="3041" y="313"/>
                    <a:pt x="2808" y="587"/>
                  </a:cubicBezTo>
                  <a:cubicBezTo>
                    <a:pt x="2335" y="1139"/>
                    <a:pt x="2403" y="1843"/>
                    <a:pt x="2527" y="2514"/>
                  </a:cubicBezTo>
                  <a:cubicBezTo>
                    <a:pt x="2674" y="3319"/>
                    <a:pt x="2855" y="4078"/>
                    <a:pt x="2437" y="4835"/>
                  </a:cubicBezTo>
                  <a:cubicBezTo>
                    <a:pt x="2201" y="5265"/>
                    <a:pt x="1827" y="5631"/>
                    <a:pt x="1673" y="6105"/>
                  </a:cubicBezTo>
                  <a:cubicBezTo>
                    <a:pt x="1502" y="6629"/>
                    <a:pt x="1611" y="7167"/>
                    <a:pt x="1786" y="7674"/>
                  </a:cubicBezTo>
                  <a:cubicBezTo>
                    <a:pt x="2054" y="8459"/>
                    <a:pt x="2492" y="9216"/>
                    <a:pt x="2516" y="10061"/>
                  </a:cubicBezTo>
                  <a:cubicBezTo>
                    <a:pt x="2577" y="12104"/>
                    <a:pt x="0" y="13248"/>
                    <a:pt x="1079" y="15467"/>
                  </a:cubicBezTo>
                  <a:cubicBezTo>
                    <a:pt x="1491" y="16319"/>
                    <a:pt x="2142" y="16806"/>
                    <a:pt x="1730" y="17801"/>
                  </a:cubicBezTo>
                  <a:cubicBezTo>
                    <a:pt x="1477" y="18402"/>
                    <a:pt x="1210" y="18912"/>
                    <a:pt x="1362" y="19584"/>
                  </a:cubicBezTo>
                  <a:cubicBezTo>
                    <a:pt x="1506" y="20219"/>
                    <a:pt x="1909" y="20766"/>
                    <a:pt x="2493" y="21058"/>
                  </a:cubicBezTo>
                  <a:cubicBezTo>
                    <a:pt x="2865" y="21243"/>
                    <a:pt x="3307" y="21307"/>
                    <a:pt x="3624" y="21593"/>
                  </a:cubicBezTo>
                  <a:cubicBezTo>
                    <a:pt x="3938" y="21874"/>
                    <a:pt x="3997" y="22251"/>
                    <a:pt x="4097" y="22641"/>
                  </a:cubicBezTo>
                  <a:cubicBezTo>
                    <a:pt x="4378" y="23711"/>
                    <a:pt x="5292" y="24451"/>
                    <a:pt x="6346" y="24451"/>
                  </a:cubicBezTo>
                  <a:cubicBezTo>
                    <a:pt x="6560" y="24451"/>
                    <a:pt x="6780" y="24420"/>
                    <a:pt x="7001" y="24356"/>
                  </a:cubicBezTo>
                  <a:cubicBezTo>
                    <a:pt x="7012" y="24353"/>
                    <a:pt x="7022" y="24352"/>
                    <a:pt x="7031" y="24352"/>
                  </a:cubicBezTo>
                  <a:cubicBezTo>
                    <a:pt x="7043" y="24352"/>
                    <a:pt x="7055" y="24354"/>
                    <a:pt x="7065" y="24356"/>
                  </a:cubicBezTo>
                  <a:cubicBezTo>
                    <a:pt x="6812" y="20746"/>
                    <a:pt x="6459" y="17142"/>
                    <a:pt x="5982" y="13553"/>
                  </a:cubicBezTo>
                  <a:cubicBezTo>
                    <a:pt x="5671" y="11202"/>
                    <a:pt x="5304" y="8861"/>
                    <a:pt x="4913" y="6525"/>
                  </a:cubicBezTo>
                  <a:cubicBezTo>
                    <a:pt x="4548" y="4342"/>
                    <a:pt x="4046" y="2182"/>
                    <a:pt x="368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6"/>
            <p:cNvSpPr/>
            <p:nvPr/>
          </p:nvSpPr>
          <p:spPr>
            <a:xfrm>
              <a:off x="6865100" y="1125175"/>
              <a:ext cx="102525" cy="681050"/>
            </a:xfrm>
            <a:custGeom>
              <a:avLst/>
              <a:gdLst/>
              <a:ahLst/>
              <a:cxnLst/>
              <a:rect l="l" t="t" r="r" b="b"/>
              <a:pathLst>
                <a:path w="4101" h="27242" extrusionOk="0">
                  <a:moveTo>
                    <a:pt x="77" y="1"/>
                  </a:moveTo>
                  <a:cubicBezTo>
                    <a:pt x="50" y="5"/>
                    <a:pt x="26" y="12"/>
                    <a:pt x="1" y="19"/>
                  </a:cubicBezTo>
                  <a:cubicBezTo>
                    <a:pt x="563" y="2203"/>
                    <a:pt x="914" y="4456"/>
                    <a:pt x="1309" y="6673"/>
                  </a:cubicBezTo>
                  <a:cubicBezTo>
                    <a:pt x="1702" y="8881"/>
                    <a:pt x="2034" y="11102"/>
                    <a:pt x="2330" y="13322"/>
                  </a:cubicBezTo>
                  <a:cubicBezTo>
                    <a:pt x="2951" y="17942"/>
                    <a:pt x="3395" y="22585"/>
                    <a:pt x="3657" y="27237"/>
                  </a:cubicBezTo>
                  <a:cubicBezTo>
                    <a:pt x="3657" y="27239"/>
                    <a:pt x="3656" y="27242"/>
                    <a:pt x="3656" y="27242"/>
                  </a:cubicBezTo>
                  <a:cubicBezTo>
                    <a:pt x="3814" y="27192"/>
                    <a:pt x="3962" y="27119"/>
                    <a:pt x="4101" y="27024"/>
                  </a:cubicBezTo>
                  <a:cubicBezTo>
                    <a:pt x="4067" y="27009"/>
                    <a:pt x="4040" y="26978"/>
                    <a:pt x="4039" y="26934"/>
                  </a:cubicBezTo>
                  <a:cubicBezTo>
                    <a:pt x="3663" y="22316"/>
                    <a:pt x="3275" y="17723"/>
                    <a:pt x="2591" y="13139"/>
                  </a:cubicBezTo>
                  <a:cubicBezTo>
                    <a:pt x="2258" y="10891"/>
                    <a:pt x="1877" y="8651"/>
                    <a:pt x="1446" y="6421"/>
                  </a:cubicBezTo>
                  <a:cubicBezTo>
                    <a:pt x="1034" y="4273"/>
                    <a:pt x="505" y="2146"/>
                    <a:pt x="7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6"/>
            <p:cNvSpPr/>
            <p:nvPr/>
          </p:nvSpPr>
          <p:spPr>
            <a:xfrm>
              <a:off x="6869625" y="1123775"/>
              <a:ext cx="210550" cy="608600"/>
            </a:xfrm>
            <a:custGeom>
              <a:avLst/>
              <a:gdLst/>
              <a:ahLst/>
              <a:cxnLst/>
              <a:rect l="l" t="t" r="r" b="b"/>
              <a:pathLst>
                <a:path w="8422" h="24344" extrusionOk="0">
                  <a:moveTo>
                    <a:pt x="355" y="1"/>
                  </a:moveTo>
                  <a:cubicBezTo>
                    <a:pt x="235" y="1"/>
                    <a:pt x="117" y="13"/>
                    <a:pt x="0" y="33"/>
                  </a:cubicBezTo>
                  <a:cubicBezTo>
                    <a:pt x="1247" y="4381"/>
                    <a:pt x="2000" y="8948"/>
                    <a:pt x="2674" y="13414"/>
                  </a:cubicBezTo>
                  <a:cubicBezTo>
                    <a:pt x="3218" y="17015"/>
                    <a:pt x="3680" y="20665"/>
                    <a:pt x="3930" y="24313"/>
                  </a:cubicBezTo>
                  <a:cubicBezTo>
                    <a:pt x="3961" y="24321"/>
                    <a:pt x="3989" y="24333"/>
                    <a:pt x="4018" y="24343"/>
                  </a:cubicBezTo>
                  <a:cubicBezTo>
                    <a:pt x="4034" y="24319"/>
                    <a:pt x="4058" y="24301"/>
                    <a:pt x="4090" y="24301"/>
                  </a:cubicBezTo>
                  <a:cubicBezTo>
                    <a:pt x="4098" y="24301"/>
                    <a:pt x="4107" y="24302"/>
                    <a:pt x="4116" y="24305"/>
                  </a:cubicBezTo>
                  <a:cubicBezTo>
                    <a:pt x="4226" y="24331"/>
                    <a:pt x="4329" y="24343"/>
                    <a:pt x="4424" y="24343"/>
                  </a:cubicBezTo>
                  <a:cubicBezTo>
                    <a:pt x="5601" y="24343"/>
                    <a:pt x="5686" y="22462"/>
                    <a:pt x="5968" y="21640"/>
                  </a:cubicBezTo>
                  <a:cubicBezTo>
                    <a:pt x="6248" y="20836"/>
                    <a:pt x="6798" y="20693"/>
                    <a:pt x="7393" y="20176"/>
                  </a:cubicBezTo>
                  <a:cubicBezTo>
                    <a:pt x="8422" y="19287"/>
                    <a:pt x="7907" y="17813"/>
                    <a:pt x="7592" y="16716"/>
                  </a:cubicBezTo>
                  <a:cubicBezTo>
                    <a:pt x="7304" y="15701"/>
                    <a:pt x="7301" y="14828"/>
                    <a:pt x="7592" y="13815"/>
                  </a:cubicBezTo>
                  <a:cubicBezTo>
                    <a:pt x="7890" y="12773"/>
                    <a:pt x="8412" y="11372"/>
                    <a:pt x="7580" y="10429"/>
                  </a:cubicBezTo>
                  <a:cubicBezTo>
                    <a:pt x="7030" y="9808"/>
                    <a:pt x="6270" y="9695"/>
                    <a:pt x="6088" y="8777"/>
                  </a:cubicBezTo>
                  <a:cubicBezTo>
                    <a:pt x="5933" y="7988"/>
                    <a:pt x="6183" y="7179"/>
                    <a:pt x="6156" y="6386"/>
                  </a:cubicBezTo>
                  <a:cubicBezTo>
                    <a:pt x="6109" y="5042"/>
                    <a:pt x="5241" y="4387"/>
                    <a:pt x="4110" y="3885"/>
                  </a:cubicBezTo>
                  <a:cubicBezTo>
                    <a:pt x="3325" y="3539"/>
                    <a:pt x="3025" y="2980"/>
                    <a:pt x="2762" y="2190"/>
                  </a:cubicBezTo>
                  <a:cubicBezTo>
                    <a:pt x="2409" y="1130"/>
                    <a:pt x="1648" y="38"/>
                    <a:pt x="408" y="1"/>
                  </a:cubicBezTo>
                  <a:cubicBezTo>
                    <a:pt x="391" y="1"/>
                    <a:pt x="373" y="1"/>
                    <a:pt x="35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6"/>
            <p:cNvSpPr/>
            <p:nvPr/>
          </p:nvSpPr>
          <p:spPr>
            <a:xfrm>
              <a:off x="6770050" y="1120625"/>
              <a:ext cx="202100" cy="689850"/>
            </a:xfrm>
            <a:custGeom>
              <a:avLst/>
              <a:gdLst/>
              <a:ahLst/>
              <a:cxnLst/>
              <a:rect l="l" t="t" r="r" b="b"/>
              <a:pathLst>
                <a:path w="8084" h="27594" extrusionOk="0">
                  <a:moveTo>
                    <a:pt x="3647" y="0"/>
                  </a:moveTo>
                  <a:cubicBezTo>
                    <a:pt x="3537" y="34"/>
                    <a:pt x="3426" y="78"/>
                    <a:pt x="3318" y="130"/>
                  </a:cubicBezTo>
                  <a:cubicBezTo>
                    <a:pt x="2549" y="511"/>
                    <a:pt x="2154" y="1236"/>
                    <a:pt x="2192" y="2084"/>
                  </a:cubicBezTo>
                  <a:cubicBezTo>
                    <a:pt x="2220" y="2711"/>
                    <a:pt x="2467" y="3313"/>
                    <a:pt x="2473" y="3941"/>
                  </a:cubicBezTo>
                  <a:cubicBezTo>
                    <a:pt x="2480" y="4650"/>
                    <a:pt x="2106" y="5111"/>
                    <a:pt x="1751" y="5673"/>
                  </a:cubicBezTo>
                  <a:cubicBezTo>
                    <a:pt x="1233" y="6496"/>
                    <a:pt x="1294" y="7280"/>
                    <a:pt x="1624" y="8168"/>
                  </a:cubicBezTo>
                  <a:cubicBezTo>
                    <a:pt x="2073" y="9382"/>
                    <a:pt x="2581" y="10418"/>
                    <a:pt x="1878" y="11659"/>
                  </a:cubicBezTo>
                  <a:cubicBezTo>
                    <a:pt x="1417" y="12475"/>
                    <a:pt x="743" y="13174"/>
                    <a:pt x="605" y="14136"/>
                  </a:cubicBezTo>
                  <a:cubicBezTo>
                    <a:pt x="537" y="14628"/>
                    <a:pt x="595" y="15141"/>
                    <a:pt x="770" y="15594"/>
                  </a:cubicBezTo>
                  <a:cubicBezTo>
                    <a:pt x="1020" y="16231"/>
                    <a:pt x="1661" y="16718"/>
                    <a:pt x="1606" y="17434"/>
                  </a:cubicBezTo>
                  <a:cubicBezTo>
                    <a:pt x="1562" y="18019"/>
                    <a:pt x="1153" y="18491"/>
                    <a:pt x="1082" y="19081"/>
                  </a:cubicBezTo>
                  <a:cubicBezTo>
                    <a:pt x="1031" y="19508"/>
                    <a:pt x="1102" y="19940"/>
                    <a:pt x="1274" y="20332"/>
                  </a:cubicBezTo>
                  <a:cubicBezTo>
                    <a:pt x="1436" y="20702"/>
                    <a:pt x="1689" y="21037"/>
                    <a:pt x="2014" y="21279"/>
                  </a:cubicBezTo>
                  <a:cubicBezTo>
                    <a:pt x="2361" y="21539"/>
                    <a:pt x="2771" y="21589"/>
                    <a:pt x="3135" y="21802"/>
                  </a:cubicBezTo>
                  <a:cubicBezTo>
                    <a:pt x="3837" y="22211"/>
                    <a:pt x="3745" y="22903"/>
                    <a:pt x="4060" y="23537"/>
                  </a:cubicBezTo>
                  <a:cubicBezTo>
                    <a:pt x="4233" y="23888"/>
                    <a:pt x="4502" y="24189"/>
                    <a:pt x="4815" y="24421"/>
                  </a:cubicBezTo>
                  <a:cubicBezTo>
                    <a:pt x="5269" y="24754"/>
                    <a:pt x="5800" y="24926"/>
                    <a:pt x="6342" y="24926"/>
                  </a:cubicBezTo>
                  <a:cubicBezTo>
                    <a:pt x="6582" y="24926"/>
                    <a:pt x="6825" y="24892"/>
                    <a:pt x="7064" y="24823"/>
                  </a:cubicBezTo>
                  <a:cubicBezTo>
                    <a:pt x="7070" y="24822"/>
                    <a:pt x="7075" y="24817"/>
                    <a:pt x="7078" y="24816"/>
                  </a:cubicBezTo>
                  <a:cubicBezTo>
                    <a:pt x="7139" y="25681"/>
                    <a:pt x="7194" y="26545"/>
                    <a:pt x="7240" y="27412"/>
                  </a:cubicBezTo>
                  <a:cubicBezTo>
                    <a:pt x="7243" y="27457"/>
                    <a:pt x="7269" y="27489"/>
                    <a:pt x="7303" y="27504"/>
                  </a:cubicBezTo>
                  <a:cubicBezTo>
                    <a:pt x="7296" y="27545"/>
                    <a:pt x="7325" y="27593"/>
                    <a:pt x="7377" y="27593"/>
                  </a:cubicBezTo>
                  <a:cubicBezTo>
                    <a:pt x="7382" y="27593"/>
                    <a:pt x="7388" y="27593"/>
                    <a:pt x="7394" y="27592"/>
                  </a:cubicBezTo>
                  <a:cubicBezTo>
                    <a:pt x="7646" y="27541"/>
                    <a:pt x="7867" y="27419"/>
                    <a:pt x="8049" y="27244"/>
                  </a:cubicBezTo>
                  <a:cubicBezTo>
                    <a:pt x="8083" y="27213"/>
                    <a:pt x="8072" y="27178"/>
                    <a:pt x="8045" y="27157"/>
                  </a:cubicBezTo>
                  <a:cubicBezTo>
                    <a:pt x="8051" y="27144"/>
                    <a:pt x="8057" y="27129"/>
                    <a:pt x="8055" y="27109"/>
                  </a:cubicBezTo>
                  <a:cubicBezTo>
                    <a:pt x="8042" y="26757"/>
                    <a:pt x="8024" y="26404"/>
                    <a:pt x="8007" y="26051"/>
                  </a:cubicBezTo>
                  <a:cubicBezTo>
                    <a:pt x="7880" y="25934"/>
                    <a:pt x="7794" y="25770"/>
                    <a:pt x="7787" y="25578"/>
                  </a:cubicBezTo>
                  <a:cubicBezTo>
                    <a:pt x="7699" y="23132"/>
                    <a:pt x="7430" y="20699"/>
                    <a:pt x="7167" y="18265"/>
                  </a:cubicBezTo>
                  <a:cubicBezTo>
                    <a:pt x="7063" y="17298"/>
                    <a:pt x="6993" y="16322"/>
                    <a:pt x="6919" y="15347"/>
                  </a:cubicBezTo>
                  <a:cubicBezTo>
                    <a:pt x="6831" y="14741"/>
                    <a:pt x="6745" y="14136"/>
                    <a:pt x="6653" y="13533"/>
                  </a:cubicBezTo>
                  <a:cubicBezTo>
                    <a:pt x="6439" y="12107"/>
                    <a:pt x="6216" y="10671"/>
                    <a:pt x="5970" y="9235"/>
                  </a:cubicBezTo>
                  <a:cubicBezTo>
                    <a:pt x="5761" y="8429"/>
                    <a:pt x="5528" y="7627"/>
                    <a:pt x="5291" y="6828"/>
                  </a:cubicBezTo>
                  <a:lnTo>
                    <a:pt x="5291" y="6828"/>
                  </a:lnTo>
                  <a:cubicBezTo>
                    <a:pt x="5702" y="8982"/>
                    <a:pt x="6071" y="11145"/>
                    <a:pt x="6392" y="13314"/>
                  </a:cubicBezTo>
                  <a:cubicBezTo>
                    <a:pt x="7075" y="17898"/>
                    <a:pt x="7464" y="22491"/>
                    <a:pt x="7839" y="27109"/>
                  </a:cubicBezTo>
                  <a:cubicBezTo>
                    <a:pt x="7841" y="27153"/>
                    <a:pt x="7867" y="27184"/>
                    <a:pt x="7901" y="27199"/>
                  </a:cubicBezTo>
                  <a:cubicBezTo>
                    <a:pt x="7763" y="27294"/>
                    <a:pt x="7615" y="27367"/>
                    <a:pt x="7456" y="27417"/>
                  </a:cubicBezTo>
                  <a:cubicBezTo>
                    <a:pt x="7456" y="27417"/>
                    <a:pt x="7458" y="27414"/>
                    <a:pt x="7458" y="27412"/>
                  </a:cubicBezTo>
                  <a:cubicBezTo>
                    <a:pt x="7195" y="22760"/>
                    <a:pt x="6752" y="18117"/>
                    <a:pt x="6131" y="13497"/>
                  </a:cubicBezTo>
                  <a:cubicBezTo>
                    <a:pt x="5833" y="11277"/>
                    <a:pt x="5501" y="9056"/>
                    <a:pt x="5107" y="6848"/>
                  </a:cubicBezTo>
                  <a:cubicBezTo>
                    <a:pt x="5015" y="6328"/>
                    <a:pt x="4925" y="5809"/>
                    <a:pt x="4833" y="5286"/>
                  </a:cubicBezTo>
                  <a:cubicBezTo>
                    <a:pt x="4582" y="4425"/>
                    <a:pt x="4342" y="3560"/>
                    <a:pt x="4137" y="2689"/>
                  </a:cubicBezTo>
                  <a:lnTo>
                    <a:pt x="4137" y="2689"/>
                  </a:lnTo>
                  <a:cubicBezTo>
                    <a:pt x="4406" y="4044"/>
                    <a:pt x="4685" y="5395"/>
                    <a:pt x="4914" y="6756"/>
                  </a:cubicBezTo>
                  <a:cubicBezTo>
                    <a:pt x="5305" y="9093"/>
                    <a:pt x="5672" y="11432"/>
                    <a:pt x="5983" y="13783"/>
                  </a:cubicBezTo>
                  <a:cubicBezTo>
                    <a:pt x="6460" y="17373"/>
                    <a:pt x="6813" y="20976"/>
                    <a:pt x="7064" y="24587"/>
                  </a:cubicBezTo>
                  <a:cubicBezTo>
                    <a:pt x="7055" y="24584"/>
                    <a:pt x="7045" y="24582"/>
                    <a:pt x="7034" y="24582"/>
                  </a:cubicBezTo>
                  <a:cubicBezTo>
                    <a:pt x="7024" y="24582"/>
                    <a:pt x="7012" y="24584"/>
                    <a:pt x="7000" y="24587"/>
                  </a:cubicBezTo>
                  <a:cubicBezTo>
                    <a:pt x="6779" y="24651"/>
                    <a:pt x="6560" y="24682"/>
                    <a:pt x="6346" y="24682"/>
                  </a:cubicBezTo>
                  <a:cubicBezTo>
                    <a:pt x="5291" y="24682"/>
                    <a:pt x="4378" y="23941"/>
                    <a:pt x="4098" y="22872"/>
                  </a:cubicBezTo>
                  <a:cubicBezTo>
                    <a:pt x="3998" y="22482"/>
                    <a:pt x="3937" y="22104"/>
                    <a:pt x="3625" y="21823"/>
                  </a:cubicBezTo>
                  <a:cubicBezTo>
                    <a:pt x="3307" y="21538"/>
                    <a:pt x="2864" y="21474"/>
                    <a:pt x="2494" y="21289"/>
                  </a:cubicBezTo>
                  <a:cubicBezTo>
                    <a:pt x="1909" y="20996"/>
                    <a:pt x="1507" y="20451"/>
                    <a:pt x="1363" y="19815"/>
                  </a:cubicBezTo>
                  <a:cubicBezTo>
                    <a:pt x="1211" y="19143"/>
                    <a:pt x="1477" y="18632"/>
                    <a:pt x="1730" y="18031"/>
                  </a:cubicBezTo>
                  <a:cubicBezTo>
                    <a:pt x="2142" y="17035"/>
                    <a:pt x="1492" y="16548"/>
                    <a:pt x="1078" y="15698"/>
                  </a:cubicBezTo>
                  <a:cubicBezTo>
                    <a:pt x="1" y="13478"/>
                    <a:pt x="2577" y="12334"/>
                    <a:pt x="2517" y="10293"/>
                  </a:cubicBezTo>
                  <a:cubicBezTo>
                    <a:pt x="2493" y="9448"/>
                    <a:pt x="2055" y="8692"/>
                    <a:pt x="1788" y="7908"/>
                  </a:cubicBezTo>
                  <a:cubicBezTo>
                    <a:pt x="1613" y="7401"/>
                    <a:pt x="1504" y="6863"/>
                    <a:pt x="1675" y="6339"/>
                  </a:cubicBezTo>
                  <a:cubicBezTo>
                    <a:pt x="1829" y="5865"/>
                    <a:pt x="2203" y="5499"/>
                    <a:pt x="2439" y="5069"/>
                  </a:cubicBezTo>
                  <a:cubicBezTo>
                    <a:pt x="2857" y="4312"/>
                    <a:pt x="2676" y="3553"/>
                    <a:pt x="2529" y="2748"/>
                  </a:cubicBezTo>
                  <a:cubicBezTo>
                    <a:pt x="2405" y="2077"/>
                    <a:pt x="2337" y="1373"/>
                    <a:pt x="2810" y="821"/>
                  </a:cubicBezTo>
                  <a:cubicBezTo>
                    <a:pt x="3043" y="550"/>
                    <a:pt x="3347" y="353"/>
                    <a:pt x="3678" y="239"/>
                  </a:cubicBezTo>
                  <a:cubicBezTo>
                    <a:pt x="3667" y="159"/>
                    <a:pt x="3657" y="79"/>
                    <a:pt x="3647"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6"/>
            <p:cNvSpPr/>
            <p:nvPr/>
          </p:nvSpPr>
          <p:spPr>
            <a:xfrm>
              <a:off x="6770050" y="1126650"/>
              <a:ext cx="176725" cy="611200"/>
            </a:xfrm>
            <a:custGeom>
              <a:avLst/>
              <a:gdLst/>
              <a:ahLst/>
              <a:cxnLst/>
              <a:rect l="l" t="t" r="r" b="b"/>
              <a:pathLst>
                <a:path w="7069" h="24448" extrusionOk="0">
                  <a:moveTo>
                    <a:pt x="3680" y="1"/>
                  </a:moveTo>
                  <a:cubicBezTo>
                    <a:pt x="3347" y="114"/>
                    <a:pt x="3043" y="311"/>
                    <a:pt x="2812" y="584"/>
                  </a:cubicBezTo>
                  <a:cubicBezTo>
                    <a:pt x="2339" y="1136"/>
                    <a:pt x="2408" y="1840"/>
                    <a:pt x="2531" y="2511"/>
                  </a:cubicBezTo>
                  <a:cubicBezTo>
                    <a:pt x="2679" y="3316"/>
                    <a:pt x="2860" y="4074"/>
                    <a:pt x="2440" y="4831"/>
                  </a:cubicBezTo>
                  <a:cubicBezTo>
                    <a:pt x="2205" y="5261"/>
                    <a:pt x="1830" y="5627"/>
                    <a:pt x="1676" y="6101"/>
                  </a:cubicBezTo>
                  <a:cubicBezTo>
                    <a:pt x="1507" y="6626"/>
                    <a:pt x="1617" y="7164"/>
                    <a:pt x="1789" y="7671"/>
                  </a:cubicBezTo>
                  <a:cubicBezTo>
                    <a:pt x="2056" y="8455"/>
                    <a:pt x="2494" y="9210"/>
                    <a:pt x="2518" y="10054"/>
                  </a:cubicBezTo>
                  <a:cubicBezTo>
                    <a:pt x="2577" y="12094"/>
                    <a:pt x="1" y="13238"/>
                    <a:pt x="1082" y="15464"/>
                  </a:cubicBezTo>
                  <a:cubicBezTo>
                    <a:pt x="1494" y="16314"/>
                    <a:pt x="2147" y="16800"/>
                    <a:pt x="1733" y="17797"/>
                  </a:cubicBezTo>
                  <a:cubicBezTo>
                    <a:pt x="1480" y="18398"/>
                    <a:pt x="1215" y="18909"/>
                    <a:pt x="1366" y="19581"/>
                  </a:cubicBezTo>
                  <a:cubicBezTo>
                    <a:pt x="1508" y="20217"/>
                    <a:pt x="1911" y="20760"/>
                    <a:pt x="2497" y="21055"/>
                  </a:cubicBezTo>
                  <a:cubicBezTo>
                    <a:pt x="2868" y="21240"/>
                    <a:pt x="3311" y="21304"/>
                    <a:pt x="3629" y="21589"/>
                  </a:cubicBezTo>
                  <a:cubicBezTo>
                    <a:pt x="3941" y="21870"/>
                    <a:pt x="3999" y="22248"/>
                    <a:pt x="4102" y="22638"/>
                  </a:cubicBezTo>
                  <a:cubicBezTo>
                    <a:pt x="4380" y="23707"/>
                    <a:pt x="5296" y="24447"/>
                    <a:pt x="6352" y="24447"/>
                  </a:cubicBezTo>
                  <a:cubicBezTo>
                    <a:pt x="6565" y="24447"/>
                    <a:pt x="6784" y="24417"/>
                    <a:pt x="7005" y="24353"/>
                  </a:cubicBezTo>
                  <a:cubicBezTo>
                    <a:pt x="7016" y="24350"/>
                    <a:pt x="7026" y="24349"/>
                    <a:pt x="7036" y="24349"/>
                  </a:cubicBezTo>
                  <a:cubicBezTo>
                    <a:pt x="7047" y="24349"/>
                    <a:pt x="7058" y="24350"/>
                    <a:pt x="7068" y="24353"/>
                  </a:cubicBezTo>
                  <a:cubicBezTo>
                    <a:pt x="6816" y="20740"/>
                    <a:pt x="6461" y="17139"/>
                    <a:pt x="5987" y="13549"/>
                  </a:cubicBezTo>
                  <a:cubicBezTo>
                    <a:pt x="5676" y="11201"/>
                    <a:pt x="5309" y="8859"/>
                    <a:pt x="4917" y="6522"/>
                  </a:cubicBezTo>
                  <a:cubicBezTo>
                    <a:pt x="4689" y="5161"/>
                    <a:pt x="4407" y="3807"/>
                    <a:pt x="4140" y="2455"/>
                  </a:cubicBezTo>
                  <a:cubicBezTo>
                    <a:pt x="3950" y="1644"/>
                    <a:pt x="3789" y="827"/>
                    <a:pt x="368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6"/>
            <p:cNvSpPr/>
            <p:nvPr/>
          </p:nvSpPr>
          <p:spPr>
            <a:xfrm>
              <a:off x="6890975" y="1252975"/>
              <a:ext cx="76700" cy="553300"/>
            </a:xfrm>
            <a:custGeom>
              <a:avLst/>
              <a:gdLst/>
              <a:ahLst/>
              <a:cxnLst/>
              <a:rect l="l" t="t" r="r" b="b"/>
              <a:pathLst>
                <a:path w="3068" h="22132" extrusionOk="0">
                  <a:moveTo>
                    <a:pt x="1" y="1"/>
                  </a:moveTo>
                  <a:lnTo>
                    <a:pt x="1" y="1"/>
                  </a:lnTo>
                  <a:cubicBezTo>
                    <a:pt x="91" y="522"/>
                    <a:pt x="180" y="1044"/>
                    <a:pt x="274" y="1562"/>
                  </a:cubicBezTo>
                  <a:cubicBezTo>
                    <a:pt x="667" y="3770"/>
                    <a:pt x="1002" y="5990"/>
                    <a:pt x="1298" y="8212"/>
                  </a:cubicBezTo>
                  <a:cubicBezTo>
                    <a:pt x="1919" y="12830"/>
                    <a:pt x="2361" y="17473"/>
                    <a:pt x="2625" y="22127"/>
                  </a:cubicBezTo>
                  <a:cubicBezTo>
                    <a:pt x="2625" y="22127"/>
                    <a:pt x="2622" y="22130"/>
                    <a:pt x="2622" y="22131"/>
                  </a:cubicBezTo>
                  <a:cubicBezTo>
                    <a:pt x="2782" y="22082"/>
                    <a:pt x="2930" y="22010"/>
                    <a:pt x="3067" y="21914"/>
                  </a:cubicBezTo>
                  <a:cubicBezTo>
                    <a:pt x="3036" y="21898"/>
                    <a:pt x="3009" y="21870"/>
                    <a:pt x="3005" y="21823"/>
                  </a:cubicBezTo>
                  <a:cubicBezTo>
                    <a:pt x="2629" y="17207"/>
                    <a:pt x="2240" y="12615"/>
                    <a:pt x="1558" y="8028"/>
                  </a:cubicBezTo>
                  <a:cubicBezTo>
                    <a:pt x="1237" y="5860"/>
                    <a:pt x="869" y="3695"/>
                    <a:pt x="458" y="1542"/>
                  </a:cubicBezTo>
                  <a:cubicBezTo>
                    <a:pt x="306" y="1027"/>
                    <a:pt x="150" y="512"/>
                    <a:pt x="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6"/>
            <p:cNvSpPr/>
            <p:nvPr/>
          </p:nvSpPr>
          <p:spPr>
            <a:xfrm>
              <a:off x="6919400" y="1351700"/>
              <a:ext cx="23700" cy="152825"/>
            </a:xfrm>
            <a:custGeom>
              <a:avLst/>
              <a:gdLst/>
              <a:ahLst/>
              <a:cxnLst/>
              <a:rect l="l" t="t" r="r" b="b"/>
              <a:pathLst>
                <a:path w="948" h="6113" extrusionOk="0">
                  <a:moveTo>
                    <a:pt x="0" y="1"/>
                  </a:moveTo>
                  <a:cubicBezTo>
                    <a:pt x="244" y="1436"/>
                    <a:pt x="467" y="2872"/>
                    <a:pt x="683" y="4298"/>
                  </a:cubicBezTo>
                  <a:cubicBezTo>
                    <a:pt x="774" y="4902"/>
                    <a:pt x="861" y="5507"/>
                    <a:pt x="947" y="6112"/>
                  </a:cubicBezTo>
                  <a:cubicBezTo>
                    <a:pt x="840" y="4726"/>
                    <a:pt x="719" y="3338"/>
                    <a:pt x="455" y="1983"/>
                  </a:cubicBezTo>
                  <a:cubicBezTo>
                    <a:pt x="326" y="1318"/>
                    <a:pt x="171" y="657"/>
                    <a:pt x="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6"/>
            <p:cNvSpPr/>
            <p:nvPr/>
          </p:nvSpPr>
          <p:spPr>
            <a:xfrm>
              <a:off x="6804350" y="1124150"/>
              <a:ext cx="141125" cy="611600"/>
            </a:xfrm>
            <a:custGeom>
              <a:avLst/>
              <a:gdLst/>
              <a:ahLst/>
              <a:cxnLst/>
              <a:rect l="l" t="t" r="r" b="b"/>
              <a:pathLst>
                <a:path w="5645" h="24464" extrusionOk="0">
                  <a:moveTo>
                    <a:pt x="2156" y="1"/>
                  </a:moveTo>
                  <a:cubicBezTo>
                    <a:pt x="2107" y="1"/>
                    <a:pt x="2054" y="43"/>
                    <a:pt x="2065" y="108"/>
                  </a:cubicBezTo>
                  <a:cubicBezTo>
                    <a:pt x="2226" y="975"/>
                    <a:pt x="2383" y="1839"/>
                    <a:pt x="2537" y="2706"/>
                  </a:cubicBezTo>
                  <a:cubicBezTo>
                    <a:pt x="2131" y="2388"/>
                    <a:pt x="1492" y="2224"/>
                    <a:pt x="1030" y="2114"/>
                  </a:cubicBezTo>
                  <a:cubicBezTo>
                    <a:pt x="1026" y="2113"/>
                    <a:pt x="1023" y="2113"/>
                    <a:pt x="1019" y="2113"/>
                  </a:cubicBezTo>
                  <a:cubicBezTo>
                    <a:pt x="978" y="2113"/>
                    <a:pt x="966" y="2172"/>
                    <a:pt x="1009" y="2189"/>
                  </a:cubicBezTo>
                  <a:cubicBezTo>
                    <a:pt x="1317" y="2307"/>
                    <a:pt x="1620" y="2449"/>
                    <a:pt x="1914" y="2598"/>
                  </a:cubicBezTo>
                  <a:cubicBezTo>
                    <a:pt x="2134" y="2711"/>
                    <a:pt x="2346" y="2874"/>
                    <a:pt x="2582" y="2958"/>
                  </a:cubicBezTo>
                  <a:cubicBezTo>
                    <a:pt x="2606" y="3088"/>
                    <a:pt x="2627" y="3221"/>
                    <a:pt x="2650" y="3352"/>
                  </a:cubicBezTo>
                  <a:cubicBezTo>
                    <a:pt x="2373" y="3152"/>
                    <a:pt x="1976" y="3050"/>
                    <a:pt x="1667" y="3011"/>
                  </a:cubicBezTo>
                  <a:cubicBezTo>
                    <a:pt x="1666" y="3010"/>
                    <a:pt x="1664" y="3010"/>
                    <a:pt x="1663" y="3010"/>
                  </a:cubicBezTo>
                  <a:cubicBezTo>
                    <a:pt x="1623" y="3010"/>
                    <a:pt x="1617" y="3077"/>
                    <a:pt x="1656" y="3085"/>
                  </a:cubicBezTo>
                  <a:cubicBezTo>
                    <a:pt x="1865" y="3133"/>
                    <a:pt x="2068" y="3197"/>
                    <a:pt x="2260" y="3290"/>
                  </a:cubicBezTo>
                  <a:cubicBezTo>
                    <a:pt x="2408" y="3362"/>
                    <a:pt x="2538" y="3465"/>
                    <a:pt x="2682" y="3544"/>
                  </a:cubicBezTo>
                  <a:cubicBezTo>
                    <a:pt x="2834" y="4413"/>
                    <a:pt x="2986" y="5281"/>
                    <a:pt x="3131" y="6149"/>
                  </a:cubicBezTo>
                  <a:cubicBezTo>
                    <a:pt x="2563" y="5763"/>
                    <a:pt x="1804" y="5538"/>
                    <a:pt x="1092" y="5538"/>
                  </a:cubicBezTo>
                  <a:cubicBezTo>
                    <a:pt x="864" y="5538"/>
                    <a:pt x="642" y="5561"/>
                    <a:pt x="432" y="5608"/>
                  </a:cubicBezTo>
                  <a:cubicBezTo>
                    <a:pt x="385" y="5620"/>
                    <a:pt x="398" y="5686"/>
                    <a:pt x="441" y="5689"/>
                  </a:cubicBezTo>
                  <a:cubicBezTo>
                    <a:pt x="924" y="5713"/>
                    <a:pt x="1397" y="5718"/>
                    <a:pt x="1867" y="5838"/>
                  </a:cubicBezTo>
                  <a:cubicBezTo>
                    <a:pt x="2338" y="5957"/>
                    <a:pt x="2746" y="6183"/>
                    <a:pt x="3173" y="6396"/>
                  </a:cubicBezTo>
                  <a:cubicBezTo>
                    <a:pt x="3368" y="7554"/>
                    <a:pt x="3553" y="8710"/>
                    <a:pt x="3732" y="9868"/>
                  </a:cubicBezTo>
                  <a:cubicBezTo>
                    <a:pt x="2844" y="9352"/>
                    <a:pt x="1846" y="8937"/>
                    <a:pt x="825" y="8833"/>
                  </a:cubicBezTo>
                  <a:cubicBezTo>
                    <a:pt x="824" y="8833"/>
                    <a:pt x="822" y="8833"/>
                    <a:pt x="820" y="8833"/>
                  </a:cubicBezTo>
                  <a:cubicBezTo>
                    <a:pt x="765" y="8833"/>
                    <a:pt x="762" y="8917"/>
                    <a:pt x="811" y="8932"/>
                  </a:cubicBezTo>
                  <a:cubicBezTo>
                    <a:pt x="1849" y="9261"/>
                    <a:pt x="2829" y="9585"/>
                    <a:pt x="3772" y="10130"/>
                  </a:cubicBezTo>
                  <a:cubicBezTo>
                    <a:pt x="3958" y="11336"/>
                    <a:pt x="4131" y="12543"/>
                    <a:pt x="4294" y="13752"/>
                  </a:cubicBezTo>
                  <a:cubicBezTo>
                    <a:pt x="3402" y="12966"/>
                    <a:pt x="1992" y="12495"/>
                    <a:pt x="751" y="12495"/>
                  </a:cubicBezTo>
                  <a:cubicBezTo>
                    <a:pt x="507" y="12495"/>
                    <a:pt x="270" y="12513"/>
                    <a:pt x="45" y="12550"/>
                  </a:cubicBezTo>
                  <a:cubicBezTo>
                    <a:pt x="0" y="12559"/>
                    <a:pt x="15" y="12622"/>
                    <a:pt x="51" y="12622"/>
                  </a:cubicBezTo>
                  <a:cubicBezTo>
                    <a:pt x="51" y="12622"/>
                    <a:pt x="51" y="12622"/>
                    <a:pt x="52" y="12622"/>
                  </a:cubicBezTo>
                  <a:cubicBezTo>
                    <a:pt x="814" y="12689"/>
                    <a:pt x="1561" y="12730"/>
                    <a:pt x="2297" y="12961"/>
                  </a:cubicBezTo>
                  <a:cubicBezTo>
                    <a:pt x="3046" y="13195"/>
                    <a:pt x="3645" y="13599"/>
                    <a:pt x="4321" y="13972"/>
                  </a:cubicBezTo>
                  <a:cubicBezTo>
                    <a:pt x="4478" y="15149"/>
                    <a:pt x="4625" y="16330"/>
                    <a:pt x="4760" y="17510"/>
                  </a:cubicBezTo>
                  <a:cubicBezTo>
                    <a:pt x="3908" y="17113"/>
                    <a:pt x="2820" y="16893"/>
                    <a:pt x="1797" y="16893"/>
                  </a:cubicBezTo>
                  <a:cubicBezTo>
                    <a:pt x="1318" y="16893"/>
                    <a:pt x="853" y="16941"/>
                    <a:pt x="433" y="17043"/>
                  </a:cubicBezTo>
                  <a:cubicBezTo>
                    <a:pt x="388" y="17054"/>
                    <a:pt x="399" y="17119"/>
                    <a:pt x="444" y="17120"/>
                  </a:cubicBezTo>
                  <a:cubicBezTo>
                    <a:pt x="1242" y="17142"/>
                    <a:pt x="2020" y="17092"/>
                    <a:pt x="2816" y="17211"/>
                  </a:cubicBezTo>
                  <a:cubicBezTo>
                    <a:pt x="3495" y="17311"/>
                    <a:pt x="4126" y="17534"/>
                    <a:pt x="4783" y="17708"/>
                  </a:cubicBezTo>
                  <a:cubicBezTo>
                    <a:pt x="4942" y="19098"/>
                    <a:pt x="5079" y="20492"/>
                    <a:pt x="5202" y="21889"/>
                  </a:cubicBezTo>
                  <a:cubicBezTo>
                    <a:pt x="4935" y="21658"/>
                    <a:pt x="4362" y="21484"/>
                    <a:pt x="4159" y="21419"/>
                  </a:cubicBezTo>
                  <a:cubicBezTo>
                    <a:pt x="3785" y="21298"/>
                    <a:pt x="3387" y="21230"/>
                    <a:pt x="2992" y="21230"/>
                  </a:cubicBezTo>
                  <a:cubicBezTo>
                    <a:pt x="2626" y="21230"/>
                    <a:pt x="2262" y="21288"/>
                    <a:pt x="1920" y="21418"/>
                  </a:cubicBezTo>
                  <a:cubicBezTo>
                    <a:pt x="1889" y="21430"/>
                    <a:pt x="1887" y="21483"/>
                    <a:pt x="1923" y="21483"/>
                  </a:cubicBezTo>
                  <a:cubicBezTo>
                    <a:pt x="1924" y="21483"/>
                    <a:pt x="1926" y="21483"/>
                    <a:pt x="1928" y="21483"/>
                  </a:cubicBezTo>
                  <a:cubicBezTo>
                    <a:pt x="2257" y="21443"/>
                    <a:pt x="2578" y="21410"/>
                    <a:pt x="2900" y="21410"/>
                  </a:cubicBezTo>
                  <a:cubicBezTo>
                    <a:pt x="3137" y="21410"/>
                    <a:pt x="3375" y="21428"/>
                    <a:pt x="3617" y="21474"/>
                  </a:cubicBezTo>
                  <a:cubicBezTo>
                    <a:pt x="3850" y="21518"/>
                    <a:pt x="4080" y="21583"/>
                    <a:pt x="4300" y="21671"/>
                  </a:cubicBezTo>
                  <a:cubicBezTo>
                    <a:pt x="4320" y="21679"/>
                    <a:pt x="4893" y="21950"/>
                    <a:pt x="5164" y="22067"/>
                  </a:cubicBezTo>
                  <a:cubicBezTo>
                    <a:pt x="5161" y="22070"/>
                    <a:pt x="5157" y="22074"/>
                    <a:pt x="5156" y="22077"/>
                  </a:cubicBezTo>
                  <a:lnTo>
                    <a:pt x="5147" y="22096"/>
                  </a:lnTo>
                  <a:cubicBezTo>
                    <a:pt x="5120" y="22148"/>
                    <a:pt x="5146" y="22200"/>
                    <a:pt x="5198" y="22221"/>
                  </a:cubicBezTo>
                  <a:cubicBezTo>
                    <a:pt x="5206" y="22224"/>
                    <a:pt x="5218" y="22228"/>
                    <a:pt x="5226" y="22231"/>
                  </a:cubicBezTo>
                  <a:lnTo>
                    <a:pt x="5232" y="22231"/>
                  </a:lnTo>
                  <a:cubicBezTo>
                    <a:pt x="5290" y="22936"/>
                    <a:pt x="5346" y="23642"/>
                    <a:pt x="5396" y="24347"/>
                  </a:cubicBezTo>
                  <a:cubicBezTo>
                    <a:pt x="5402" y="24425"/>
                    <a:pt x="5465" y="24464"/>
                    <a:pt x="5526" y="24464"/>
                  </a:cubicBezTo>
                  <a:cubicBezTo>
                    <a:pt x="5587" y="24464"/>
                    <a:pt x="5645" y="24425"/>
                    <a:pt x="5640" y="24347"/>
                  </a:cubicBezTo>
                  <a:cubicBezTo>
                    <a:pt x="5058" y="16221"/>
                    <a:pt x="4085" y="8006"/>
                    <a:pt x="2230" y="63"/>
                  </a:cubicBezTo>
                  <a:cubicBezTo>
                    <a:pt x="2220" y="19"/>
                    <a:pt x="2189" y="1"/>
                    <a:pt x="215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6"/>
            <p:cNvSpPr/>
            <p:nvPr/>
          </p:nvSpPr>
          <p:spPr>
            <a:xfrm>
              <a:off x="6883200" y="1150250"/>
              <a:ext cx="42825" cy="39050"/>
            </a:xfrm>
            <a:custGeom>
              <a:avLst/>
              <a:gdLst/>
              <a:ahLst/>
              <a:cxnLst/>
              <a:rect l="l" t="t" r="r" b="b"/>
              <a:pathLst>
                <a:path w="1713" h="1562" extrusionOk="0">
                  <a:moveTo>
                    <a:pt x="1656" y="0"/>
                  </a:moveTo>
                  <a:cubicBezTo>
                    <a:pt x="1651" y="0"/>
                    <a:pt x="1645" y="2"/>
                    <a:pt x="1640" y="4"/>
                  </a:cubicBezTo>
                  <a:cubicBezTo>
                    <a:pt x="1320" y="165"/>
                    <a:pt x="1025" y="414"/>
                    <a:pt x="756" y="651"/>
                  </a:cubicBezTo>
                  <a:cubicBezTo>
                    <a:pt x="497" y="879"/>
                    <a:pt x="172" y="1148"/>
                    <a:pt x="21" y="1464"/>
                  </a:cubicBezTo>
                  <a:cubicBezTo>
                    <a:pt x="0" y="1504"/>
                    <a:pt x="32" y="1562"/>
                    <a:pt x="74" y="1562"/>
                  </a:cubicBezTo>
                  <a:cubicBezTo>
                    <a:pt x="85" y="1562"/>
                    <a:pt x="96" y="1558"/>
                    <a:pt x="107" y="1550"/>
                  </a:cubicBezTo>
                  <a:cubicBezTo>
                    <a:pt x="378" y="1345"/>
                    <a:pt x="587" y="1042"/>
                    <a:pt x="833" y="803"/>
                  </a:cubicBezTo>
                  <a:cubicBezTo>
                    <a:pt x="1104" y="539"/>
                    <a:pt x="1407" y="319"/>
                    <a:pt x="1684" y="62"/>
                  </a:cubicBezTo>
                  <a:cubicBezTo>
                    <a:pt x="1713" y="37"/>
                    <a:pt x="1686" y="0"/>
                    <a:pt x="165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6"/>
            <p:cNvSpPr/>
            <p:nvPr/>
          </p:nvSpPr>
          <p:spPr>
            <a:xfrm>
              <a:off x="6902625" y="1214850"/>
              <a:ext cx="61775" cy="52625"/>
            </a:xfrm>
            <a:custGeom>
              <a:avLst/>
              <a:gdLst/>
              <a:ahLst/>
              <a:cxnLst/>
              <a:rect l="l" t="t" r="r" b="b"/>
              <a:pathLst>
                <a:path w="2471" h="2105" extrusionOk="0">
                  <a:moveTo>
                    <a:pt x="2434" y="0"/>
                  </a:moveTo>
                  <a:cubicBezTo>
                    <a:pt x="2432" y="0"/>
                    <a:pt x="2430" y="0"/>
                    <a:pt x="2427" y="1"/>
                  </a:cubicBezTo>
                  <a:cubicBezTo>
                    <a:pt x="1442" y="249"/>
                    <a:pt x="578" y="1126"/>
                    <a:pt x="48" y="1956"/>
                  </a:cubicBezTo>
                  <a:cubicBezTo>
                    <a:pt x="0" y="2032"/>
                    <a:pt x="70" y="2105"/>
                    <a:pt x="140" y="2105"/>
                  </a:cubicBezTo>
                  <a:cubicBezTo>
                    <a:pt x="170" y="2105"/>
                    <a:pt x="200" y="2091"/>
                    <a:pt x="221" y="2057"/>
                  </a:cubicBezTo>
                  <a:cubicBezTo>
                    <a:pt x="489" y="1626"/>
                    <a:pt x="811" y="1235"/>
                    <a:pt x="1189" y="897"/>
                  </a:cubicBezTo>
                  <a:cubicBezTo>
                    <a:pt x="1577" y="552"/>
                    <a:pt x="2019" y="331"/>
                    <a:pt x="2449" y="50"/>
                  </a:cubicBezTo>
                  <a:cubicBezTo>
                    <a:pt x="2471" y="35"/>
                    <a:pt x="2459" y="0"/>
                    <a:pt x="24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6"/>
            <p:cNvSpPr/>
            <p:nvPr/>
          </p:nvSpPr>
          <p:spPr>
            <a:xfrm>
              <a:off x="6918200" y="1268475"/>
              <a:ext cx="106875" cy="93300"/>
            </a:xfrm>
            <a:custGeom>
              <a:avLst/>
              <a:gdLst/>
              <a:ahLst/>
              <a:cxnLst/>
              <a:rect l="l" t="t" r="r" b="b"/>
              <a:pathLst>
                <a:path w="4275" h="3732" extrusionOk="0">
                  <a:moveTo>
                    <a:pt x="4212" y="1"/>
                  </a:moveTo>
                  <a:cubicBezTo>
                    <a:pt x="4205" y="1"/>
                    <a:pt x="4198" y="2"/>
                    <a:pt x="4190" y="6"/>
                  </a:cubicBezTo>
                  <a:cubicBezTo>
                    <a:pt x="2591" y="843"/>
                    <a:pt x="1210" y="2139"/>
                    <a:pt x="75" y="3524"/>
                  </a:cubicBezTo>
                  <a:cubicBezTo>
                    <a:pt x="1" y="3613"/>
                    <a:pt x="81" y="3732"/>
                    <a:pt x="165" y="3732"/>
                  </a:cubicBezTo>
                  <a:cubicBezTo>
                    <a:pt x="192" y="3732"/>
                    <a:pt x="219" y="3720"/>
                    <a:pt x="242" y="3691"/>
                  </a:cubicBezTo>
                  <a:cubicBezTo>
                    <a:pt x="1398" y="2265"/>
                    <a:pt x="2757" y="1157"/>
                    <a:pt x="4236" y="84"/>
                  </a:cubicBezTo>
                  <a:cubicBezTo>
                    <a:pt x="4274" y="56"/>
                    <a:pt x="4252" y="1"/>
                    <a:pt x="421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6"/>
            <p:cNvSpPr/>
            <p:nvPr/>
          </p:nvSpPr>
          <p:spPr>
            <a:xfrm>
              <a:off x="6934125" y="1374000"/>
              <a:ext cx="119400" cy="84700"/>
            </a:xfrm>
            <a:custGeom>
              <a:avLst/>
              <a:gdLst/>
              <a:ahLst/>
              <a:cxnLst/>
              <a:rect l="l" t="t" r="r" b="b"/>
              <a:pathLst>
                <a:path w="4776" h="3388" extrusionOk="0">
                  <a:moveTo>
                    <a:pt x="4722" y="0"/>
                  </a:moveTo>
                  <a:cubicBezTo>
                    <a:pt x="4719" y="0"/>
                    <a:pt x="4715" y="1"/>
                    <a:pt x="4711" y="2"/>
                  </a:cubicBezTo>
                  <a:cubicBezTo>
                    <a:pt x="2979" y="626"/>
                    <a:pt x="1214" y="1771"/>
                    <a:pt x="59" y="3221"/>
                  </a:cubicBezTo>
                  <a:cubicBezTo>
                    <a:pt x="1" y="3294"/>
                    <a:pt x="57" y="3388"/>
                    <a:pt x="129" y="3388"/>
                  </a:cubicBezTo>
                  <a:cubicBezTo>
                    <a:pt x="151" y="3388"/>
                    <a:pt x="174" y="3379"/>
                    <a:pt x="196" y="3358"/>
                  </a:cubicBezTo>
                  <a:cubicBezTo>
                    <a:pt x="1594" y="2007"/>
                    <a:pt x="2982" y="923"/>
                    <a:pt x="4741" y="73"/>
                  </a:cubicBezTo>
                  <a:cubicBezTo>
                    <a:pt x="4775" y="55"/>
                    <a:pt x="4755" y="0"/>
                    <a:pt x="472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6"/>
            <p:cNvSpPr/>
            <p:nvPr/>
          </p:nvSpPr>
          <p:spPr>
            <a:xfrm>
              <a:off x="6947350" y="1480225"/>
              <a:ext cx="108350" cy="72075"/>
            </a:xfrm>
            <a:custGeom>
              <a:avLst/>
              <a:gdLst/>
              <a:ahLst/>
              <a:cxnLst/>
              <a:rect l="l" t="t" r="r" b="b"/>
              <a:pathLst>
                <a:path w="4334" h="2883" extrusionOk="0">
                  <a:moveTo>
                    <a:pt x="4278" y="0"/>
                  </a:moveTo>
                  <a:cubicBezTo>
                    <a:pt x="4273" y="0"/>
                    <a:pt x="4267" y="2"/>
                    <a:pt x="4261" y="4"/>
                  </a:cubicBezTo>
                  <a:cubicBezTo>
                    <a:pt x="2767" y="676"/>
                    <a:pt x="1140" y="1460"/>
                    <a:pt x="57" y="2733"/>
                  </a:cubicBezTo>
                  <a:cubicBezTo>
                    <a:pt x="0" y="2799"/>
                    <a:pt x="55" y="2883"/>
                    <a:pt x="122" y="2883"/>
                  </a:cubicBezTo>
                  <a:cubicBezTo>
                    <a:pt x="142" y="2883"/>
                    <a:pt x="163" y="2875"/>
                    <a:pt x="182" y="2858"/>
                  </a:cubicBezTo>
                  <a:cubicBezTo>
                    <a:pt x="1436" y="1703"/>
                    <a:pt x="2821" y="901"/>
                    <a:pt x="4298" y="68"/>
                  </a:cubicBezTo>
                  <a:cubicBezTo>
                    <a:pt x="4333" y="47"/>
                    <a:pt x="4312" y="0"/>
                    <a:pt x="427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6"/>
            <p:cNvSpPr/>
            <p:nvPr/>
          </p:nvSpPr>
          <p:spPr>
            <a:xfrm>
              <a:off x="6959775" y="1588375"/>
              <a:ext cx="112075" cy="63150"/>
            </a:xfrm>
            <a:custGeom>
              <a:avLst/>
              <a:gdLst/>
              <a:ahLst/>
              <a:cxnLst/>
              <a:rect l="l" t="t" r="r" b="b"/>
              <a:pathLst>
                <a:path w="4483" h="2526" extrusionOk="0">
                  <a:moveTo>
                    <a:pt x="4428" y="1"/>
                  </a:moveTo>
                  <a:cubicBezTo>
                    <a:pt x="4424" y="1"/>
                    <a:pt x="4419" y="2"/>
                    <a:pt x="4415" y="3"/>
                  </a:cubicBezTo>
                  <a:cubicBezTo>
                    <a:pt x="2832" y="421"/>
                    <a:pt x="1250" y="1241"/>
                    <a:pt x="65" y="2383"/>
                  </a:cubicBezTo>
                  <a:cubicBezTo>
                    <a:pt x="0" y="2445"/>
                    <a:pt x="59" y="2526"/>
                    <a:pt x="128" y="2526"/>
                  </a:cubicBezTo>
                  <a:cubicBezTo>
                    <a:pt x="148" y="2526"/>
                    <a:pt x="168" y="2519"/>
                    <a:pt x="187" y="2504"/>
                  </a:cubicBezTo>
                  <a:cubicBezTo>
                    <a:pt x="1521" y="1464"/>
                    <a:pt x="2841" y="663"/>
                    <a:pt x="4438" y="83"/>
                  </a:cubicBezTo>
                  <a:cubicBezTo>
                    <a:pt x="4483" y="68"/>
                    <a:pt x="4471" y="1"/>
                    <a:pt x="442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6"/>
            <p:cNvSpPr/>
            <p:nvPr/>
          </p:nvSpPr>
          <p:spPr>
            <a:xfrm>
              <a:off x="6968725" y="1575950"/>
              <a:ext cx="66775" cy="36350"/>
            </a:xfrm>
            <a:custGeom>
              <a:avLst/>
              <a:gdLst/>
              <a:ahLst/>
              <a:cxnLst/>
              <a:rect l="l" t="t" r="r" b="b"/>
              <a:pathLst>
                <a:path w="2671" h="1454" extrusionOk="0">
                  <a:moveTo>
                    <a:pt x="2649" y="1"/>
                  </a:moveTo>
                  <a:cubicBezTo>
                    <a:pt x="2647" y="1"/>
                    <a:pt x="2645" y="1"/>
                    <a:pt x="2644" y="1"/>
                  </a:cubicBezTo>
                  <a:cubicBezTo>
                    <a:pt x="1727" y="270"/>
                    <a:pt x="760" y="719"/>
                    <a:pt x="42" y="1354"/>
                  </a:cubicBezTo>
                  <a:cubicBezTo>
                    <a:pt x="0" y="1389"/>
                    <a:pt x="39" y="1453"/>
                    <a:pt x="85" y="1453"/>
                  </a:cubicBezTo>
                  <a:cubicBezTo>
                    <a:pt x="94" y="1453"/>
                    <a:pt x="103" y="1451"/>
                    <a:pt x="112" y="1446"/>
                  </a:cubicBezTo>
                  <a:cubicBezTo>
                    <a:pt x="945" y="899"/>
                    <a:pt x="1722" y="408"/>
                    <a:pt x="2652" y="34"/>
                  </a:cubicBezTo>
                  <a:cubicBezTo>
                    <a:pt x="2670" y="27"/>
                    <a:pt x="2666" y="1"/>
                    <a:pt x="26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6"/>
            <p:cNvSpPr/>
            <p:nvPr/>
          </p:nvSpPr>
          <p:spPr>
            <a:xfrm>
              <a:off x="6991950" y="1471900"/>
              <a:ext cx="45175" cy="26650"/>
            </a:xfrm>
            <a:custGeom>
              <a:avLst/>
              <a:gdLst/>
              <a:ahLst/>
              <a:cxnLst/>
              <a:rect l="l" t="t" r="r" b="b"/>
              <a:pathLst>
                <a:path w="1807" h="1066" extrusionOk="0">
                  <a:moveTo>
                    <a:pt x="1778" y="1"/>
                  </a:moveTo>
                  <a:cubicBezTo>
                    <a:pt x="1776" y="1"/>
                    <a:pt x="1773" y="1"/>
                    <a:pt x="1770" y="3"/>
                  </a:cubicBezTo>
                  <a:cubicBezTo>
                    <a:pt x="1134" y="217"/>
                    <a:pt x="516" y="539"/>
                    <a:pt x="28" y="1005"/>
                  </a:cubicBezTo>
                  <a:cubicBezTo>
                    <a:pt x="0" y="1030"/>
                    <a:pt x="25" y="1065"/>
                    <a:pt x="55" y="1065"/>
                  </a:cubicBezTo>
                  <a:cubicBezTo>
                    <a:pt x="63" y="1065"/>
                    <a:pt x="72" y="1062"/>
                    <a:pt x="80" y="1056"/>
                  </a:cubicBezTo>
                  <a:cubicBezTo>
                    <a:pt x="611" y="632"/>
                    <a:pt x="1139" y="285"/>
                    <a:pt x="1781" y="48"/>
                  </a:cubicBezTo>
                  <a:cubicBezTo>
                    <a:pt x="1806" y="39"/>
                    <a:pt x="1800" y="1"/>
                    <a:pt x="177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6"/>
            <p:cNvSpPr/>
            <p:nvPr/>
          </p:nvSpPr>
          <p:spPr>
            <a:xfrm>
              <a:off x="6933750" y="1343850"/>
              <a:ext cx="69600" cy="42475"/>
            </a:xfrm>
            <a:custGeom>
              <a:avLst/>
              <a:gdLst/>
              <a:ahLst/>
              <a:cxnLst/>
              <a:rect l="l" t="t" r="r" b="b"/>
              <a:pathLst>
                <a:path w="2784" h="1699" extrusionOk="0">
                  <a:moveTo>
                    <a:pt x="2735" y="0"/>
                  </a:moveTo>
                  <a:cubicBezTo>
                    <a:pt x="2731" y="0"/>
                    <a:pt x="2727" y="1"/>
                    <a:pt x="2723" y="3"/>
                  </a:cubicBezTo>
                  <a:cubicBezTo>
                    <a:pt x="1770" y="411"/>
                    <a:pt x="880" y="939"/>
                    <a:pt x="63" y="1575"/>
                  </a:cubicBezTo>
                  <a:cubicBezTo>
                    <a:pt x="1" y="1621"/>
                    <a:pt x="56" y="1698"/>
                    <a:pt x="121" y="1698"/>
                  </a:cubicBezTo>
                  <a:cubicBezTo>
                    <a:pt x="137" y="1698"/>
                    <a:pt x="154" y="1693"/>
                    <a:pt x="170" y="1681"/>
                  </a:cubicBezTo>
                  <a:cubicBezTo>
                    <a:pt x="976" y="1047"/>
                    <a:pt x="1833" y="509"/>
                    <a:pt x="2752" y="53"/>
                  </a:cubicBezTo>
                  <a:cubicBezTo>
                    <a:pt x="2783" y="39"/>
                    <a:pt x="2763" y="0"/>
                    <a:pt x="2735"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6"/>
            <p:cNvSpPr/>
            <p:nvPr/>
          </p:nvSpPr>
          <p:spPr>
            <a:xfrm>
              <a:off x="6921075" y="1300825"/>
              <a:ext cx="39300" cy="30100"/>
            </a:xfrm>
            <a:custGeom>
              <a:avLst/>
              <a:gdLst/>
              <a:ahLst/>
              <a:cxnLst/>
              <a:rect l="l" t="t" r="r" b="b"/>
              <a:pathLst>
                <a:path w="1572" h="1204" extrusionOk="0">
                  <a:moveTo>
                    <a:pt x="1514" y="0"/>
                  </a:moveTo>
                  <a:cubicBezTo>
                    <a:pt x="1507" y="0"/>
                    <a:pt x="1501" y="2"/>
                    <a:pt x="1495" y="7"/>
                  </a:cubicBezTo>
                  <a:cubicBezTo>
                    <a:pt x="1012" y="365"/>
                    <a:pt x="513" y="713"/>
                    <a:pt x="47" y="1092"/>
                  </a:cubicBezTo>
                  <a:cubicBezTo>
                    <a:pt x="1" y="1130"/>
                    <a:pt x="45" y="1204"/>
                    <a:pt x="95" y="1204"/>
                  </a:cubicBezTo>
                  <a:cubicBezTo>
                    <a:pt x="105" y="1204"/>
                    <a:pt x="116" y="1200"/>
                    <a:pt x="127" y="1193"/>
                  </a:cubicBezTo>
                  <a:cubicBezTo>
                    <a:pt x="612" y="838"/>
                    <a:pt x="1072" y="444"/>
                    <a:pt x="1543" y="69"/>
                  </a:cubicBezTo>
                  <a:cubicBezTo>
                    <a:pt x="1572" y="45"/>
                    <a:pt x="1544" y="0"/>
                    <a:pt x="151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6"/>
            <p:cNvSpPr/>
            <p:nvPr/>
          </p:nvSpPr>
          <p:spPr>
            <a:xfrm>
              <a:off x="6898050" y="1175175"/>
              <a:ext cx="26925" cy="20025"/>
            </a:xfrm>
            <a:custGeom>
              <a:avLst/>
              <a:gdLst/>
              <a:ahLst/>
              <a:cxnLst/>
              <a:rect l="l" t="t" r="r" b="b"/>
              <a:pathLst>
                <a:path w="1077" h="801" extrusionOk="0">
                  <a:moveTo>
                    <a:pt x="1023" y="1"/>
                  </a:moveTo>
                  <a:cubicBezTo>
                    <a:pt x="1016" y="1"/>
                    <a:pt x="1009" y="2"/>
                    <a:pt x="1002" y="7"/>
                  </a:cubicBezTo>
                  <a:cubicBezTo>
                    <a:pt x="662" y="209"/>
                    <a:pt x="305" y="440"/>
                    <a:pt x="28" y="727"/>
                  </a:cubicBezTo>
                  <a:cubicBezTo>
                    <a:pt x="0" y="755"/>
                    <a:pt x="25" y="800"/>
                    <a:pt x="58" y="800"/>
                  </a:cubicBezTo>
                  <a:cubicBezTo>
                    <a:pt x="65" y="800"/>
                    <a:pt x="73" y="798"/>
                    <a:pt x="80" y="793"/>
                  </a:cubicBezTo>
                  <a:cubicBezTo>
                    <a:pt x="409" y="564"/>
                    <a:pt x="714" y="305"/>
                    <a:pt x="1043" y="74"/>
                  </a:cubicBezTo>
                  <a:cubicBezTo>
                    <a:pt x="1076" y="52"/>
                    <a:pt x="1056" y="1"/>
                    <a:pt x="102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6"/>
            <p:cNvSpPr/>
            <p:nvPr/>
          </p:nvSpPr>
          <p:spPr>
            <a:xfrm>
              <a:off x="6819125" y="1279950"/>
              <a:ext cx="46750" cy="15575"/>
            </a:xfrm>
            <a:custGeom>
              <a:avLst/>
              <a:gdLst/>
              <a:ahLst/>
              <a:cxnLst/>
              <a:rect l="l" t="t" r="r" b="b"/>
              <a:pathLst>
                <a:path w="1870" h="623" extrusionOk="0">
                  <a:moveTo>
                    <a:pt x="203" y="1"/>
                  </a:moveTo>
                  <a:cubicBezTo>
                    <a:pt x="151" y="1"/>
                    <a:pt x="98" y="2"/>
                    <a:pt x="47" y="5"/>
                  </a:cubicBezTo>
                  <a:cubicBezTo>
                    <a:pt x="2" y="6"/>
                    <a:pt x="0" y="75"/>
                    <a:pt x="45" y="75"/>
                  </a:cubicBezTo>
                  <a:cubicBezTo>
                    <a:pt x="689" y="88"/>
                    <a:pt x="1204" y="308"/>
                    <a:pt x="1755" y="616"/>
                  </a:cubicBezTo>
                  <a:cubicBezTo>
                    <a:pt x="1764" y="621"/>
                    <a:pt x="1773" y="623"/>
                    <a:pt x="1782" y="623"/>
                  </a:cubicBezTo>
                  <a:cubicBezTo>
                    <a:pt x="1829" y="623"/>
                    <a:pt x="1870" y="561"/>
                    <a:pt x="1826" y="526"/>
                  </a:cubicBezTo>
                  <a:cubicBezTo>
                    <a:pt x="1378" y="154"/>
                    <a:pt x="780" y="1"/>
                    <a:pt x="20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6"/>
            <p:cNvSpPr/>
            <p:nvPr/>
          </p:nvSpPr>
          <p:spPr>
            <a:xfrm>
              <a:off x="6849850" y="1427300"/>
              <a:ext cx="55600" cy="21575"/>
            </a:xfrm>
            <a:custGeom>
              <a:avLst/>
              <a:gdLst/>
              <a:ahLst/>
              <a:cxnLst/>
              <a:rect l="l" t="t" r="r" b="b"/>
              <a:pathLst>
                <a:path w="2224" h="863" extrusionOk="0">
                  <a:moveTo>
                    <a:pt x="41" y="1"/>
                  </a:moveTo>
                  <a:cubicBezTo>
                    <a:pt x="6" y="1"/>
                    <a:pt x="0" y="57"/>
                    <a:pt x="36" y="64"/>
                  </a:cubicBezTo>
                  <a:cubicBezTo>
                    <a:pt x="407" y="138"/>
                    <a:pt x="777" y="222"/>
                    <a:pt x="1133" y="358"/>
                  </a:cubicBezTo>
                  <a:cubicBezTo>
                    <a:pt x="1490" y="495"/>
                    <a:pt x="1801" y="712"/>
                    <a:pt x="2150" y="859"/>
                  </a:cubicBezTo>
                  <a:cubicBezTo>
                    <a:pt x="2155" y="862"/>
                    <a:pt x="2161" y="863"/>
                    <a:pt x="2166" y="863"/>
                  </a:cubicBezTo>
                  <a:cubicBezTo>
                    <a:pt x="2203" y="863"/>
                    <a:pt x="2223" y="809"/>
                    <a:pt x="2196" y="781"/>
                  </a:cubicBezTo>
                  <a:cubicBezTo>
                    <a:pt x="1670" y="273"/>
                    <a:pt x="750" y="37"/>
                    <a:pt x="43" y="1"/>
                  </a:cubicBezTo>
                  <a:cubicBezTo>
                    <a:pt x="42" y="1"/>
                    <a:pt x="41" y="1"/>
                    <a:pt x="4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6"/>
            <p:cNvSpPr/>
            <p:nvPr/>
          </p:nvSpPr>
          <p:spPr>
            <a:xfrm>
              <a:off x="6814525" y="1521200"/>
              <a:ext cx="64675" cy="9875"/>
            </a:xfrm>
            <a:custGeom>
              <a:avLst/>
              <a:gdLst/>
              <a:ahLst/>
              <a:cxnLst/>
              <a:rect l="l" t="t" r="r" b="b"/>
              <a:pathLst>
                <a:path w="2587" h="395" extrusionOk="0">
                  <a:moveTo>
                    <a:pt x="1601" y="0"/>
                  </a:moveTo>
                  <a:cubicBezTo>
                    <a:pt x="1051" y="0"/>
                    <a:pt x="489" y="133"/>
                    <a:pt x="17" y="360"/>
                  </a:cubicBezTo>
                  <a:cubicBezTo>
                    <a:pt x="0" y="368"/>
                    <a:pt x="9" y="394"/>
                    <a:pt x="25" y="394"/>
                  </a:cubicBezTo>
                  <a:cubicBezTo>
                    <a:pt x="27" y="394"/>
                    <a:pt x="29" y="394"/>
                    <a:pt x="32" y="393"/>
                  </a:cubicBezTo>
                  <a:cubicBezTo>
                    <a:pt x="572" y="209"/>
                    <a:pt x="1065" y="135"/>
                    <a:pt x="1577" y="135"/>
                  </a:cubicBezTo>
                  <a:cubicBezTo>
                    <a:pt x="1885" y="135"/>
                    <a:pt x="2200" y="162"/>
                    <a:pt x="2536" y="208"/>
                  </a:cubicBezTo>
                  <a:cubicBezTo>
                    <a:pt x="2538" y="208"/>
                    <a:pt x="2540" y="208"/>
                    <a:pt x="2542" y="208"/>
                  </a:cubicBezTo>
                  <a:cubicBezTo>
                    <a:pt x="2574" y="208"/>
                    <a:pt x="2587" y="162"/>
                    <a:pt x="2552" y="150"/>
                  </a:cubicBezTo>
                  <a:cubicBezTo>
                    <a:pt x="2253" y="47"/>
                    <a:pt x="1929" y="0"/>
                    <a:pt x="160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6"/>
            <p:cNvSpPr/>
            <p:nvPr/>
          </p:nvSpPr>
          <p:spPr>
            <a:xfrm>
              <a:off x="6829075" y="1623100"/>
              <a:ext cx="89575" cy="10375"/>
            </a:xfrm>
            <a:custGeom>
              <a:avLst/>
              <a:gdLst/>
              <a:ahLst/>
              <a:cxnLst/>
              <a:rect l="l" t="t" r="r" b="b"/>
              <a:pathLst>
                <a:path w="3583" h="415" extrusionOk="0">
                  <a:moveTo>
                    <a:pt x="1601" y="0"/>
                  </a:moveTo>
                  <a:cubicBezTo>
                    <a:pt x="1070" y="0"/>
                    <a:pt x="539" y="67"/>
                    <a:pt x="33" y="188"/>
                  </a:cubicBezTo>
                  <a:cubicBezTo>
                    <a:pt x="1" y="196"/>
                    <a:pt x="13" y="241"/>
                    <a:pt x="42" y="241"/>
                  </a:cubicBezTo>
                  <a:cubicBezTo>
                    <a:pt x="43" y="241"/>
                    <a:pt x="45" y="240"/>
                    <a:pt x="47" y="240"/>
                  </a:cubicBezTo>
                  <a:cubicBezTo>
                    <a:pt x="474" y="171"/>
                    <a:pt x="886" y="140"/>
                    <a:pt x="1292" y="140"/>
                  </a:cubicBezTo>
                  <a:cubicBezTo>
                    <a:pt x="2030" y="140"/>
                    <a:pt x="2750" y="243"/>
                    <a:pt x="3514" y="414"/>
                  </a:cubicBezTo>
                  <a:cubicBezTo>
                    <a:pt x="3518" y="415"/>
                    <a:pt x="3522" y="415"/>
                    <a:pt x="3525" y="415"/>
                  </a:cubicBezTo>
                  <a:cubicBezTo>
                    <a:pt x="3571" y="415"/>
                    <a:pt x="3583" y="350"/>
                    <a:pt x="3537" y="332"/>
                  </a:cubicBezTo>
                  <a:cubicBezTo>
                    <a:pt x="2924" y="103"/>
                    <a:pt x="2263" y="0"/>
                    <a:pt x="16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6"/>
            <p:cNvSpPr/>
            <p:nvPr/>
          </p:nvSpPr>
          <p:spPr>
            <a:xfrm>
              <a:off x="6966075" y="1673925"/>
              <a:ext cx="31050" cy="19275"/>
            </a:xfrm>
            <a:custGeom>
              <a:avLst/>
              <a:gdLst/>
              <a:ahLst/>
              <a:cxnLst/>
              <a:rect l="l" t="t" r="r" b="b"/>
              <a:pathLst>
                <a:path w="1242" h="771" extrusionOk="0">
                  <a:moveTo>
                    <a:pt x="1204" y="0"/>
                  </a:moveTo>
                  <a:cubicBezTo>
                    <a:pt x="1201" y="0"/>
                    <a:pt x="1198" y="1"/>
                    <a:pt x="1195" y="2"/>
                  </a:cubicBezTo>
                  <a:cubicBezTo>
                    <a:pt x="751" y="140"/>
                    <a:pt x="336" y="376"/>
                    <a:pt x="19" y="722"/>
                  </a:cubicBezTo>
                  <a:cubicBezTo>
                    <a:pt x="1" y="743"/>
                    <a:pt x="19" y="771"/>
                    <a:pt x="41" y="771"/>
                  </a:cubicBezTo>
                  <a:cubicBezTo>
                    <a:pt x="48" y="771"/>
                    <a:pt x="55" y="768"/>
                    <a:pt x="62" y="762"/>
                  </a:cubicBezTo>
                  <a:cubicBezTo>
                    <a:pt x="406" y="453"/>
                    <a:pt x="773" y="212"/>
                    <a:pt x="1211" y="57"/>
                  </a:cubicBezTo>
                  <a:cubicBezTo>
                    <a:pt x="1242" y="45"/>
                    <a:pt x="1233" y="0"/>
                    <a:pt x="120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6"/>
            <p:cNvSpPr/>
            <p:nvPr/>
          </p:nvSpPr>
          <p:spPr>
            <a:xfrm>
              <a:off x="6770050" y="1117750"/>
              <a:ext cx="310125" cy="692875"/>
            </a:xfrm>
            <a:custGeom>
              <a:avLst/>
              <a:gdLst/>
              <a:ahLst/>
              <a:cxnLst/>
              <a:rect l="l" t="t" r="r" b="b"/>
              <a:pathLst>
                <a:path w="12405" h="27715" extrusionOk="0">
                  <a:moveTo>
                    <a:pt x="4353" y="246"/>
                  </a:moveTo>
                  <a:cubicBezTo>
                    <a:pt x="4366" y="246"/>
                    <a:pt x="4379" y="246"/>
                    <a:pt x="4391" y="247"/>
                  </a:cubicBezTo>
                  <a:cubicBezTo>
                    <a:pt x="5631" y="282"/>
                    <a:pt x="6392" y="1373"/>
                    <a:pt x="6745" y="2432"/>
                  </a:cubicBezTo>
                  <a:cubicBezTo>
                    <a:pt x="7008" y="3223"/>
                    <a:pt x="7308" y="3782"/>
                    <a:pt x="8093" y="4128"/>
                  </a:cubicBezTo>
                  <a:cubicBezTo>
                    <a:pt x="9224" y="4629"/>
                    <a:pt x="10092" y="5284"/>
                    <a:pt x="10139" y="6630"/>
                  </a:cubicBezTo>
                  <a:cubicBezTo>
                    <a:pt x="10166" y="7422"/>
                    <a:pt x="9916" y="8232"/>
                    <a:pt x="10071" y="9020"/>
                  </a:cubicBezTo>
                  <a:cubicBezTo>
                    <a:pt x="10253" y="9937"/>
                    <a:pt x="11013" y="10050"/>
                    <a:pt x="11563" y="10672"/>
                  </a:cubicBezTo>
                  <a:cubicBezTo>
                    <a:pt x="12396" y="11615"/>
                    <a:pt x="11874" y="13015"/>
                    <a:pt x="11575" y="14057"/>
                  </a:cubicBezTo>
                  <a:cubicBezTo>
                    <a:pt x="11284" y="15072"/>
                    <a:pt x="11288" y="15943"/>
                    <a:pt x="11575" y="16958"/>
                  </a:cubicBezTo>
                  <a:cubicBezTo>
                    <a:pt x="11890" y="18055"/>
                    <a:pt x="12405" y="19529"/>
                    <a:pt x="11376" y="20419"/>
                  </a:cubicBezTo>
                  <a:cubicBezTo>
                    <a:pt x="10781" y="20936"/>
                    <a:pt x="10231" y="21080"/>
                    <a:pt x="9951" y="21884"/>
                  </a:cubicBezTo>
                  <a:cubicBezTo>
                    <a:pt x="9669" y="22704"/>
                    <a:pt x="9585" y="24586"/>
                    <a:pt x="8408" y="24586"/>
                  </a:cubicBezTo>
                  <a:cubicBezTo>
                    <a:pt x="8312" y="24586"/>
                    <a:pt x="8210" y="24573"/>
                    <a:pt x="8099" y="24547"/>
                  </a:cubicBezTo>
                  <a:cubicBezTo>
                    <a:pt x="8090" y="24544"/>
                    <a:pt x="8082" y="24543"/>
                    <a:pt x="8073" y="24543"/>
                  </a:cubicBezTo>
                  <a:cubicBezTo>
                    <a:pt x="8042" y="24543"/>
                    <a:pt x="8017" y="24561"/>
                    <a:pt x="8001" y="24585"/>
                  </a:cubicBezTo>
                  <a:cubicBezTo>
                    <a:pt x="7972" y="24575"/>
                    <a:pt x="7944" y="24564"/>
                    <a:pt x="7914" y="24555"/>
                  </a:cubicBezTo>
                  <a:cubicBezTo>
                    <a:pt x="7663" y="20907"/>
                    <a:pt x="7201" y="17258"/>
                    <a:pt x="6657" y="13656"/>
                  </a:cubicBezTo>
                  <a:cubicBezTo>
                    <a:pt x="5983" y="9192"/>
                    <a:pt x="5231" y="4623"/>
                    <a:pt x="3983" y="279"/>
                  </a:cubicBezTo>
                  <a:cubicBezTo>
                    <a:pt x="4105" y="259"/>
                    <a:pt x="4228" y="246"/>
                    <a:pt x="4353" y="246"/>
                  </a:cubicBezTo>
                  <a:close/>
                  <a:moveTo>
                    <a:pt x="3683" y="350"/>
                  </a:moveTo>
                  <a:cubicBezTo>
                    <a:pt x="4048" y="2531"/>
                    <a:pt x="4550" y="4691"/>
                    <a:pt x="4915" y="6874"/>
                  </a:cubicBezTo>
                  <a:cubicBezTo>
                    <a:pt x="5306" y="9210"/>
                    <a:pt x="5673" y="11551"/>
                    <a:pt x="5984" y="13902"/>
                  </a:cubicBezTo>
                  <a:cubicBezTo>
                    <a:pt x="6461" y="17491"/>
                    <a:pt x="6814" y="21095"/>
                    <a:pt x="7067" y="24705"/>
                  </a:cubicBezTo>
                  <a:cubicBezTo>
                    <a:pt x="7057" y="24703"/>
                    <a:pt x="7045" y="24701"/>
                    <a:pt x="7033" y="24701"/>
                  </a:cubicBezTo>
                  <a:cubicBezTo>
                    <a:pt x="7024" y="24701"/>
                    <a:pt x="7014" y="24702"/>
                    <a:pt x="7003" y="24705"/>
                  </a:cubicBezTo>
                  <a:cubicBezTo>
                    <a:pt x="6782" y="24769"/>
                    <a:pt x="6562" y="24800"/>
                    <a:pt x="6348" y="24800"/>
                  </a:cubicBezTo>
                  <a:cubicBezTo>
                    <a:pt x="5294" y="24800"/>
                    <a:pt x="4380" y="24060"/>
                    <a:pt x="4099" y="22990"/>
                  </a:cubicBezTo>
                  <a:cubicBezTo>
                    <a:pt x="3999" y="22600"/>
                    <a:pt x="3940" y="22223"/>
                    <a:pt x="3626" y="21942"/>
                  </a:cubicBezTo>
                  <a:cubicBezTo>
                    <a:pt x="3309" y="21656"/>
                    <a:pt x="2867" y="21592"/>
                    <a:pt x="2495" y="21407"/>
                  </a:cubicBezTo>
                  <a:cubicBezTo>
                    <a:pt x="1911" y="21115"/>
                    <a:pt x="1508" y="20568"/>
                    <a:pt x="1364" y="19933"/>
                  </a:cubicBezTo>
                  <a:cubicBezTo>
                    <a:pt x="1212" y="19261"/>
                    <a:pt x="1479" y="18751"/>
                    <a:pt x="1732" y="18150"/>
                  </a:cubicBezTo>
                  <a:cubicBezTo>
                    <a:pt x="2144" y="17152"/>
                    <a:pt x="1493" y="16665"/>
                    <a:pt x="1078" y="15813"/>
                  </a:cubicBezTo>
                  <a:cubicBezTo>
                    <a:pt x="1" y="13593"/>
                    <a:pt x="2577" y="12449"/>
                    <a:pt x="2517" y="10408"/>
                  </a:cubicBezTo>
                  <a:cubicBezTo>
                    <a:pt x="2493" y="9563"/>
                    <a:pt x="2055" y="8807"/>
                    <a:pt x="1788" y="8023"/>
                  </a:cubicBezTo>
                  <a:cubicBezTo>
                    <a:pt x="1613" y="7516"/>
                    <a:pt x="1504" y="6978"/>
                    <a:pt x="1675" y="6454"/>
                  </a:cubicBezTo>
                  <a:cubicBezTo>
                    <a:pt x="1829" y="5980"/>
                    <a:pt x="2203" y="5614"/>
                    <a:pt x="2439" y="5184"/>
                  </a:cubicBezTo>
                  <a:cubicBezTo>
                    <a:pt x="2857" y="4427"/>
                    <a:pt x="2676" y="3668"/>
                    <a:pt x="2529" y="2863"/>
                  </a:cubicBezTo>
                  <a:cubicBezTo>
                    <a:pt x="2405" y="2192"/>
                    <a:pt x="2337" y="1488"/>
                    <a:pt x="2810" y="936"/>
                  </a:cubicBezTo>
                  <a:cubicBezTo>
                    <a:pt x="3043" y="662"/>
                    <a:pt x="3348" y="463"/>
                    <a:pt x="3683" y="350"/>
                  </a:cubicBezTo>
                  <a:close/>
                  <a:moveTo>
                    <a:pt x="3879" y="298"/>
                  </a:moveTo>
                  <a:cubicBezTo>
                    <a:pt x="4307" y="2442"/>
                    <a:pt x="4836" y="4570"/>
                    <a:pt x="5250" y="6718"/>
                  </a:cubicBezTo>
                  <a:cubicBezTo>
                    <a:pt x="5680" y="8948"/>
                    <a:pt x="6062" y="11188"/>
                    <a:pt x="6395" y="13436"/>
                  </a:cubicBezTo>
                  <a:cubicBezTo>
                    <a:pt x="7078" y="18020"/>
                    <a:pt x="7466" y="22613"/>
                    <a:pt x="7842" y="27231"/>
                  </a:cubicBezTo>
                  <a:cubicBezTo>
                    <a:pt x="7845" y="27275"/>
                    <a:pt x="7872" y="27306"/>
                    <a:pt x="7904" y="27321"/>
                  </a:cubicBezTo>
                  <a:cubicBezTo>
                    <a:pt x="7767" y="27416"/>
                    <a:pt x="7619" y="27489"/>
                    <a:pt x="7459" y="27539"/>
                  </a:cubicBezTo>
                  <a:cubicBezTo>
                    <a:pt x="7459" y="27539"/>
                    <a:pt x="7462" y="27536"/>
                    <a:pt x="7462" y="27534"/>
                  </a:cubicBezTo>
                  <a:cubicBezTo>
                    <a:pt x="7198" y="22882"/>
                    <a:pt x="6756" y="18239"/>
                    <a:pt x="6135" y="13619"/>
                  </a:cubicBezTo>
                  <a:cubicBezTo>
                    <a:pt x="5839" y="11399"/>
                    <a:pt x="5507" y="9178"/>
                    <a:pt x="5113" y="6970"/>
                  </a:cubicBezTo>
                  <a:cubicBezTo>
                    <a:pt x="4716" y="4753"/>
                    <a:pt x="4365" y="2500"/>
                    <a:pt x="3803" y="316"/>
                  </a:cubicBezTo>
                  <a:cubicBezTo>
                    <a:pt x="3828" y="309"/>
                    <a:pt x="3852" y="302"/>
                    <a:pt x="3879" y="298"/>
                  </a:cubicBezTo>
                  <a:close/>
                  <a:moveTo>
                    <a:pt x="3875" y="1"/>
                  </a:moveTo>
                  <a:cubicBezTo>
                    <a:pt x="3849" y="1"/>
                    <a:pt x="3823" y="22"/>
                    <a:pt x="3830" y="55"/>
                  </a:cubicBezTo>
                  <a:cubicBezTo>
                    <a:pt x="3831" y="59"/>
                    <a:pt x="3831" y="65"/>
                    <a:pt x="3834" y="67"/>
                  </a:cubicBezTo>
                  <a:lnTo>
                    <a:pt x="3738" y="89"/>
                  </a:lnTo>
                  <a:cubicBezTo>
                    <a:pt x="3729" y="81"/>
                    <a:pt x="3718" y="78"/>
                    <a:pt x="3707" y="78"/>
                  </a:cubicBezTo>
                  <a:cubicBezTo>
                    <a:pt x="3685" y="78"/>
                    <a:pt x="3663" y="91"/>
                    <a:pt x="3654" y="114"/>
                  </a:cubicBezTo>
                  <a:cubicBezTo>
                    <a:pt x="3540" y="149"/>
                    <a:pt x="3429" y="192"/>
                    <a:pt x="3320" y="245"/>
                  </a:cubicBezTo>
                  <a:cubicBezTo>
                    <a:pt x="2550" y="626"/>
                    <a:pt x="2155" y="1351"/>
                    <a:pt x="2193" y="2199"/>
                  </a:cubicBezTo>
                  <a:cubicBezTo>
                    <a:pt x="2221" y="2826"/>
                    <a:pt x="2469" y="3428"/>
                    <a:pt x="2474" y="4056"/>
                  </a:cubicBezTo>
                  <a:cubicBezTo>
                    <a:pt x="2481" y="4766"/>
                    <a:pt x="2107" y="5226"/>
                    <a:pt x="1753" y="5790"/>
                  </a:cubicBezTo>
                  <a:cubicBezTo>
                    <a:pt x="1236" y="6611"/>
                    <a:pt x="1295" y="7395"/>
                    <a:pt x="1626" y="8283"/>
                  </a:cubicBezTo>
                  <a:cubicBezTo>
                    <a:pt x="2076" y="9497"/>
                    <a:pt x="2583" y="10533"/>
                    <a:pt x="1880" y="11776"/>
                  </a:cubicBezTo>
                  <a:cubicBezTo>
                    <a:pt x="1417" y="12590"/>
                    <a:pt x="745" y="13289"/>
                    <a:pt x="596" y="14248"/>
                  </a:cubicBezTo>
                  <a:cubicBezTo>
                    <a:pt x="527" y="14740"/>
                    <a:pt x="587" y="15252"/>
                    <a:pt x="767" y="15715"/>
                  </a:cubicBezTo>
                  <a:cubicBezTo>
                    <a:pt x="1019" y="16351"/>
                    <a:pt x="1660" y="16838"/>
                    <a:pt x="1604" y="17554"/>
                  </a:cubicBezTo>
                  <a:cubicBezTo>
                    <a:pt x="1559" y="18140"/>
                    <a:pt x="1151" y="18612"/>
                    <a:pt x="1081" y="19202"/>
                  </a:cubicBezTo>
                  <a:cubicBezTo>
                    <a:pt x="1028" y="19628"/>
                    <a:pt x="1099" y="20060"/>
                    <a:pt x="1273" y="20453"/>
                  </a:cubicBezTo>
                  <a:cubicBezTo>
                    <a:pt x="1435" y="20823"/>
                    <a:pt x="1686" y="21157"/>
                    <a:pt x="2011" y="21400"/>
                  </a:cubicBezTo>
                  <a:cubicBezTo>
                    <a:pt x="2360" y="21660"/>
                    <a:pt x="2769" y="21709"/>
                    <a:pt x="3132" y="21922"/>
                  </a:cubicBezTo>
                  <a:cubicBezTo>
                    <a:pt x="3835" y="22332"/>
                    <a:pt x="3743" y="23024"/>
                    <a:pt x="4057" y="23658"/>
                  </a:cubicBezTo>
                  <a:cubicBezTo>
                    <a:pt x="4232" y="24009"/>
                    <a:pt x="4500" y="24310"/>
                    <a:pt x="4812" y="24541"/>
                  </a:cubicBezTo>
                  <a:cubicBezTo>
                    <a:pt x="5267" y="24875"/>
                    <a:pt x="5798" y="25047"/>
                    <a:pt x="6340" y="25047"/>
                  </a:cubicBezTo>
                  <a:cubicBezTo>
                    <a:pt x="6581" y="25047"/>
                    <a:pt x="6824" y="25013"/>
                    <a:pt x="7063" y="24944"/>
                  </a:cubicBezTo>
                  <a:cubicBezTo>
                    <a:pt x="7068" y="24942"/>
                    <a:pt x="7072" y="24938"/>
                    <a:pt x="7077" y="24937"/>
                  </a:cubicBezTo>
                  <a:cubicBezTo>
                    <a:pt x="7136" y="25802"/>
                    <a:pt x="7191" y="26666"/>
                    <a:pt x="7239" y="27533"/>
                  </a:cubicBezTo>
                  <a:cubicBezTo>
                    <a:pt x="7240" y="27578"/>
                    <a:pt x="7267" y="27609"/>
                    <a:pt x="7301" y="27625"/>
                  </a:cubicBezTo>
                  <a:cubicBezTo>
                    <a:pt x="7295" y="27665"/>
                    <a:pt x="7324" y="27714"/>
                    <a:pt x="7375" y="27714"/>
                  </a:cubicBezTo>
                  <a:cubicBezTo>
                    <a:pt x="7381" y="27714"/>
                    <a:pt x="7387" y="27714"/>
                    <a:pt x="7393" y="27712"/>
                  </a:cubicBezTo>
                  <a:cubicBezTo>
                    <a:pt x="7643" y="27661"/>
                    <a:pt x="7866" y="27540"/>
                    <a:pt x="8047" y="27365"/>
                  </a:cubicBezTo>
                  <a:cubicBezTo>
                    <a:pt x="8081" y="27334"/>
                    <a:pt x="8071" y="27299"/>
                    <a:pt x="8044" y="27277"/>
                  </a:cubicBezTo>
                  <a:cubicBezTo>
                    <a:pt x="8049" y="27265"/>
                    <a:pt x="8054" y="27249"/>
                    <a:pt x="8052" y="27229"/>
                  </a:cubicBezTo>
                  <a:cubicBezTo>
                    <a:pt x="8018" y="26371"/>
                    <a:pt x="7973" y="25513"/>
                    <a:pt x="7915" y="24654"/>
                  </a:cubicBezTo>
                  <a:lnTo>
                    <a:pt x="7915" y="24654"/>
                  </a:lnTo>
                  <a:cubicBezTo>
                    <a:pt x="7939" y="24663"/>
                    <a:pt x="7965" y="24673"/>
                    <a:pt x="7989" y="24680"/>
                  </a:cubicBezTo>
                  <a:cubicBezTo>
                    <a:pt x="8000" y="24698"/>
                    <a:pt x="8017" y="24715"/>
                    <a:pt x="8044" y="24722"/>
                  </a:cubicBezTo>
                  <a:cubicBezTo>
                    <a:pt x="8151" y="24751"/>
                    <a:pt x="8256" y="24764"/>
                    <a:pt x="8356" y="24764"/>
                  </a:cubicBezTo>
                  <a:cubicBezTo>
                    <a:pt x="9065" y="24764"/>
                    <a:pt x="9577" y="24089"/>
                    <a:pt x="9790" y="23423"/>
                  </a:cubicBezTo>
                  <a:cubicBezTo>
                    <a:pt x="9984" y="22826"/>
                    <a:pt x="9988" y="22162"/>
                    <a:pt x="10294" y="21603"/>
                  </a:cubicBezTo>
                  <a:cubicBezTo>
                    <a:pt x="10637" y="20975"/>
                    <a:pt x="11384" y="20851"/>
                    <a:pt x="11799" y="20296"/>
                  </a:cubicBezTo>
                  <a:cubicBezTo>
                    <a:pt x="12392" y="19498"/>
                    <a:pt x="12217" y="18418"/>
                    <a:pt x="11972" y="17530"/>
                  </a:cubicBezTo>
                  <a:cubicBezTo>
                    <a:pt x="11740" y="16686"/>
                    <a:pt x="11459" y="15891"/>
                    <a:pt x="11583" y="15002"/>
                  </a:cubicBezTo>
                  <a:cubicBezTo>
                    <a:pt x="11692" y="14232"/>
                    <a:pt x="12018" y="13515"/>
                    <a:pt x="12155" y="12751"/>
                  </a:cubicBezTo>
                  <a:cubicBezTo>
                    <a:pt x="12296" y="11962"/>
                    <a:pt x="12243" y="11036"/>
                    <a:pt x="11644" y="10439"/>
                  </a:cubicBezTo>
                  <a:cubicBezTo>
                    <a:pt x="11158" y="9952"/>
                    <a:pt x="10493" y="9799"/>
                    <a:pt x="10304" y="9047"/>
                  </a:cubicBezTo>
                  <a:cubicBezTo>
                    <a:pt x="10167" y="8502"/>
                    <a:pt x="10280" y="7907"/>
                    <a:pt x="10325" y="7357"/>
                  </a:cubicBezTo>
                  <a:cubicBezTo>
                    <a:pt x="10403" y="6429"/>
                    <a:pt x="10313" y="5566"/>
                    <a:pt x="9674" y="4839"/>
                  </a:cubicBezTo>
                  <a:cubicBezTo>
                    <a:pt x="9399" y="4526"/>
                    <a:pt x="9074" y="4310"/>
                    <a:pt x="8697" y="4133"/>
                  </a:cubicBezTo>
                  <a:cubicBezTo>
                    <a:pt x="8316" y="3956"/>
                    <a:pt x="7880" y="3848"/>
                    <a:pt x="7565" y="3552"/>
                  </a:cubicBezTo>
                  <a:cubicBezTo>
                    <a:pt x="7288" y="3292"/>
                    <a:pt x="7153" y="2926"/>
                    <a:pt x="7030" y="2579"/>
                  </a:cubicBezTo>
                  <a:cubicBezTo>
                    <a:pt x="6722" y="1702"/>
                    <a:pt x="6399" y="912"/>
                    <a:pt x="5575" y="392"/>
                  </a:cubicBezTo>
                  <a:cubicBezTo>
                    <a:pt x="5185" y="149"/>
                    <a:pt x="4743" y="19"/>
                    <a:pt x="4300" y="19"/>
                  </a:cubicBezTo>
                  <a:cubicBezTo>
                    <a:pt x="4173" y="19"/>
                    <a:pt x="4045" y="30"/>
                    <a:pt x="3918" y="52"/>
                  </a:cubicBezTo>
                  <a:cubicBezTo>
                    <a:pt x="3918" y="45"/>
                    <a:pt x="3916" y="38"/>
                    <a:pt x="3914" y="32"/>
                  </a:cubicBezTo>
                  <a:cubicBezTo>
                    <a:pt x="3908" y="10"/>
                    <a:pt x="3892" y="1"/>
                    <a:pt x="387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6"/>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6"/>
            <p:cNvSpPr/>
            <p:nvPr/>
          </p:nvSpPr>
          <p:spPr>
            <a:xfrm>
              <a:off x="6511200" y="1752125"/>
              <a:ext cx="606050" cy="109400"/>
            </a:xfrm>
            <a:custGeom>
              <a:avLst/>
              <a:gdLst/>
              <a:ahLst/>
              <a:cxnLst/>
              <a:rect l="l" t="t" r="r" b="b"/>
              <a:pathLst>
                <a:path w="24242" h="4376" extrusionOk="0">
                  <a:moveTo>
                    <a:pt x="16678" y="1"/>
                  </a:moveTo>
                  <a:cubicBezTo>
                    <a:pt x="15009" y="1"/>
                    <a:pt x="13339" y="124"/>
                    <a:pt x="11683" y="371"/>
                  </a:cubicBezTo>
                  <a:cubicBezTo>
                    <a:pt x="7535" y="989"/>
                    <a:pt x="3706" y="2432"/>
                    <a:pt x="0" y="4346"/>
                  </a:cubicBezTo>
                  <a:cubicBezTo>
                    <a:pt x="9" y="4356"/>
                    <a:pt x="17" y="4366"/>
                    <a:pt x="29" y="4376"/>
                  </a:cubicBezTo>
                  <a:cubicBezTo>
                    <a:pt x="3691" y="2731"/>
                    <a:pt x="7573" y="1247"/>
                    <a:pt x="11545" y="587"/>
                  </a:cubicBezTo>
                  <a:cubicBezTo>
                    <a:pt x="12929" y="357"/>
                    <a:pt x="14318" y="261"/>
                    <a:pt x="15708" y="261"/>
                  </a:cubicBezTo>
                  <a:cubicBezTo>
                    <a:pt x="18565" y="261"/>
                    <a:pt x="21425" y="666"/>
                    <a:pt x="24241" y="1149"/>
                  </a:cubicBezTo>
                  <a:cubicBezTo>
                    <a:pt x="24234" y="1113"/>
                    <a:pt x="24223" y="1079"/>
                    <a:pt x="24219" y="1045"/>
                  </a:cubicBezTo>
                  <a:cubicBezTo>
                    <a:pt x="24205" y="972"/>
                    <a:pt x="24192" y="900"/>
                    <a:pt x="24179" y="827"/>
                  </a:cubicBezTo>
                  <a:cubicBezTo>
                    <a:pt x="24170" y="831"/>
                    <a:pt x="24160" y="834"/>
                    <a:pt x="24150" y="834"/>
                  </a:cubicBezTo>
                  <a:cubicBezTo>
                    <a:pt x="24146" y="834"/>
                    <a:pt x="24141" y="833"/>
                    <a:pt x="24137" y="832"/>
                  </a:cubicBezTo>
                  <a:cubicBezTo>
                    <a:pt x="21687" y="278"/>
                    <a:pt x="19184" y="1"/>
                    <a:pt x="1667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6"/>
            <p:cNvSpPr/>
            <p:nvPr/>
          </p:nvSpPr>
          <p:spPr>
            <a:xfrm>
              <a:off x="6498000" y="1635000"/>
              <a:ext cx="575650" cy="224550"/>
            </a:xfrm>
            <a:custGeom>
              <a:avLst/>
              <a:gdLst/>
              <a:ahLst/>
              <a:cxnLst/>
              <a:rect l="l" t="t" r="r" b="b"/>
              <a:pathLst>
                <a:path w="23026" h="8982" extrusionOk="0">
                  <a:moveTo>
                    <a:pt x="12152" y="0"/>
                  </a:moveTo>
                  <a:cubicBezTo>
                    <a:pt x="11360" y="0"/>
                    <a:pt x="10592" y="315"/>
                    <a:pt x="9952" y="838"/>
                  </a:cubicBezTo>
                  <a:cubicBezTo>
                    <a:pt x="9263" y="1402"/>
                    <a:pt x="8854" y="2335"/>
                    <a:pt x="8011" y="2705"/>
                  </a:cubicBezTo>
                  <a:cubicBezTo>
                    <a:pt x="7134" y="3088"/>
                    <a:pt x="6129" y="2754"/>
                    <a:pt x="5230" y="3059"/>
                  </a:cubicBezTo>
                  <a:cubicBezTo>
                    <a:pt x="4169" y="3418"/>
                    <a:pt x="3528" y="4259"/>
                    <a:pt x="3202" y="5291"/>
                  </a:cubicBezTo>
                  <a:cubicBezTo>
                    <a:pt x="2955" y="6068"/>
                    <a:pt x="2553" y="6394"/>
                    <a:pt x="1769" y="6585"/>
                  </a:cubicBezTo>
                  <a:cubicBezTo>
                    <a:pt x="1200" y="6723"/>
                    <a:pt x="593" y="6810"/>
                    <a:pt x="287" y="7375"/>
                  </a:cubicBezTo>
                  <a:cubicBezTo>
                    <a:pt x="0" y="7907"/>
                    <a:pt x="94" y="8539"/>
                    <a:pt x="479" y="8982"/>
                  </a:cubicBezTo>
                  <a:cubicBezTo>
                    <a:pt x="5354" y="5962"/>
                    <a:pt x="11240" y="4520"/>
                    <a:pt x="17053" y="4520"/>
                  </a:cubicBezTo>
                  <a:cubicBezTo>
                    <a:pt x="19068" y="4520"/>
                    <a:pt x="21074" y="4694"/>
                    <a:pt x="23026" y="5034"/>
                  </a:cubicBezTo>
                  <a:cubicBezTo>
                    <a:pt x="22484" y="4076"/>
                    <a:pt x="21841" y="3126"/>
                    <a:pt x="21034" y="2370"/>
                  </a:cubicBezTo>
                  <a:cubicBezTo>
                    <a:pt x="20586" y="1952"/>
                    <a:pt x="20071" y="1578"/>
                    <a:pt x="19457" y="1464"/>
                  </a:cubicBezTo>
                  <a:cubicBezTo>
                    <a:pt x="19340" y="1442"/>
                    <a:pt x="19228" y="1433"/>
                    <a:pt x="19119" y="1433"/>
                  </a:cubicBezTo>
                  <a:cubicBezTo>
                    <a:pt x="18595" y="1433"/>
                    <a:pt x="18145" y="1654"/>
                    <a:pt x="17614" y="1787"/>
                  </a:cubicBezTo>
                  <a:cubicBezTo>
                    <a:pt x="17405" y="1839"/>
                    <a:pt x="17203" y="1863"/>
                    <a:pt x="17007" y="1863"/>
                  </a:cubicBezTo>
                  <a:cubicBezTo>
                    <a:pt x="15594" y="1863"/>
                    <a:pt x="14467" y="649"/>
                    <a:pt x="13167" y="179"/>
                  </a:cubicBezTo>
                  <a:cubicBezTo>
                    <a:pt x="12829" y="57"/>
                    <a:pt x="12488" y="0"/>
                    <a:pt x="1215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6"/>
            <p:cNvSpPr/>
            <p:nvPr/>
          </p:nvSpPr>
          <p:spPr>
            <a:xfrm>
              <a:off x="6504200" y="1748075"/>
              <a:ext cx="618300" cy="169625"/>
            </a:xfrm>
            <a:custGeom>
              <a:avLst/>
              <a:gdLst/>
              <a:ahLst/>
              <a:cxnLst/>
              <a:rect l="l" t="t" r="r" b="b"/>
              <a:pathLst>
                <a:path w="24732" h="6785" extrusionOk="0">
                  <a:moveTo>
                    <a:pt x="15861" y="584"/>
                  </a:moveTo>
                  <a:cubicBezTo>
                    <a:pt x="18265" y="584"/>
                    <a:pt x="20661" y="881"/>
                    <a:pt x="23050" y="1253"/>
                  </a:cubicBezTo>
                  <a:cubicBezTo>
                    <a:pt x="23045" y="1261"/>
                    <a:pt x="23036" y="1267"/>
                    <a:pt x="23032" y="1278"/>
                  </a:cubicBezTo>
                  <a:cubicBezTo>
                    <a:pt x="22460" y="2492"/>
                    <a:pt x="21679" y="4058"/>
                    <a:pt x="20152" y="4184"/>
                  </a:cubicBezTo>
                  <a:cubicBezTo>
                    <a:pt x="20103" y="4188"/>
                    <a:pt x="20055" y="4189"/>
                    <a:pt x="20007" y="4189"/>
                  </a:cubicBezTo>
                  <a:cubicBezTo>
                    <a:pt x="19320" y="4189"/>
                    <a:pt x="18696" y="3808"/>
                    <a:pt x="18056" y="3808"/>
                  </a:cubicBezTo>
                  <a:cubicBezTo>
                    <a:pt x="17792" y="3808"/>
                    <a:pt x="17526" y="3873"/>
                    <a:pt x="17252" y="4055"/>
                  </a:cubicBezTo>
                  <a:cubicBezTo>
                    <a:pt x="16913" y="4281"/>
                    <a:pt x="16660" y="4620"/>
                    <a:pt x="16389" y="4918"/>
                  </a:cubicBezTo>
                  <a:cubicBezTo>
                    <a:pt x="15928" y="5426"/>
                    <a:pt x="15415" y="5775"/>
                    <a:pt x="14728" y="5905"/>
                  </a:cubicBezTo>
                  <a:cubicBezTo>
                    <a:pt x="14512" y="5946"/>
                    <a:pt x="14302" y="5964"/>
                    <a:pt x="14095" y="5964"/>
                  </a:cubicBezTo>
                  <a:cubicBezTo>
                    <a:pt x="13024" y="5964"/>
                    <a:pt x="12048" y="5482"/>
                    <a:pt x="11010" y="5201"/>
                  </a:cubicBezTo>
                  <a:cubicBezTo>
                    <a:pt x="10656" y="5105"/>
                    <a:pt x="10317" y="5049"/>
                    <a:pt x="9988" y="5049"/>
                  </a:cubicBezTo>
                  <a:cubicBezTo>
                    <a:pt x="9453" y="5049"/>
                    <a:pt x="8946" y="5197"/>
                    <a:pt x="8451" y="5556"/>
                  </a:cubicBezTo>
                  <a:cubicBezTo>
                    <a:pt x="7934" y="5933"/>
                    <a:pt x="7489" y="6396"/>
                    <a:pt x="6833" y="6522"/>
                  </a:cubicBezTo>
                  <a:cubicBezTo>
                    <a:pt x="6700" y="6547"/>
                    <a:pt x="6565" y="6560"/>
                    <a:pt x="6430" y="6560"/>
                  </a:cubicBezTo>
                  <a:cubicBezTo>
                    <a:pt x="5916" y="6560"/>
                    <a:pt x="5400" y="6378"/>
                    <a:pt x="5001" y="6050"/>
                  </a:cubicBezTo>
                  <a:cubicBezTo>
                    <a:pt x="4546" y="5677"/>
                    <a:pt x="4300" y="5098"/>
                    <a:pt x="3782" y="5098"/>
                  </a:cubicBezTo>
                  <a:cubicBezTo>
                    <a:pt x="3651" y="5098"/>
                    <a:pt x="3503" y="5135"/>
                    <a:pt x="3330" y="5221"/>
                  </a:cubicBezTo>
                  <a:cubicBezTo>
                    <a:pt x="2840" y="5464"/>
                    <a:pt x="2549" y="5897"/>
                    <a:pt x="1954" y="5897"/>
                  </a:cubicBezTo>
                  <a:cubicBezTo>
                    <a:pt x="1923" y="5897"/>
                    <a:pt x="1892" y="5896"/>
                    <a:pt x="1860" y="5893"/>
                  </a:cubicBezTo>
                  <a:cubicBezTo>
                    <a:pt x="1133" y="5841"/>
                    <a:pt x="650" y="5273"/>
                    <a:pt x="282" y="4685"/>
                  </a:cubicBezTo>
                  <a:cubicBezTo>
                    <a:pt x="290" y="4678"/>
                    <a:pt x="300" y="4671"/>
                    <a:pt x="307" y="4662"/>
                  </a:cubicBezTo>
                  <a:cubicBezTo>
                    <a:pt x="4105" y="3215"/>
                    <a:pt x="7804" y="1566"/>
                    <a:pt x="11846" y="897"/>
                  </a:cubicBezTo>
                  <a:cubicBezTo>
                    <a:pt x="13187" y="675"/>
                    <a:pt x="14525" y="584"/>
                    <a:pt x="15861" y="584"/>
                  </a:cubicBezTo>
                  <a:close/>
                  <a:moveTo>
                    <a:pt x="16812" y="0"/>
                  </a:moveTo>
                  <a:cubicBezTo>
                    <a:pt x="10998" y="0"/>
                    <a:pt x="5111" y="1440"/>
                    <a:pt x="234" y="4460"/>
                  </a:cubicBezTo>
                  <a:cubicBezTo>
                    <a:pt x="217" y="4439"/>
                    <a:pt x="198" y="4418"/>
                    <a:pt x="183" y="4397"/>
                  </a:cubicBezTo>
                  <a:cubicBezTo>
                    <a:pt x="122" y="4428"/>
                    <a:pt x="62" y="4459"/>
                    <a:pt x="1" y="4490"/>
                  </a:cubicBezTo>
                  <a:cubicBezTo>
                    <a:pt x="22" y="4517"/>
                    <a:pt x="42" y="4544"/>
                    <a:pt x="64" y="4568"/>
                  </a:cubicBezTo>
                  <a:cubicBezTo>
                    <a:pt x="416" y="5275"/>
                    <a:pt x="906" y="5957"/>
                    <a:pt x="1739" y="6090"/>
                  </a:cubicBezTo>
                  <a:cubicBezTo>
                    <a:pt x="1821" y="6103"/>
                    <a:pt x="1900" y="6109"/>
                    <a:pt x="1978" y="6109"/>
                  </a:cubicBezTo>
                  <a:cubicBezTo>
                    <a:pt x="2220" y="6109"/>
                    <a:pt x="2446" y="6047"/>
                    <a:pt x="2673" y="5929"/>
                  </a:cubicBezTo>
                  <a:cubicBezTo>
                    <a:pt x="2892" y="5814"/>
                    <a:pt x="3076" y="5642"/>
                    <a:pt x="3288" y="5519"/>
                  </a:cubicBezTo>
                  <a:cubicBezTo>
                    <a:pt x="3445" y="5425"/>
                    <a:pt x="3587" y="5383"/>
                    <a:pt x="3721" y="5383"/>
                  </a:cubicBezTo>
                  <a:cubicBezTo>
                    <a:pt x="3978" y="5383"/>
                    <a:pt x="4204" y="5538"/>
                    <a:pt x="4452" y="5779"/>
                  </a:cubicBezTo>
                  <a:cubicBezTo>
                    <a:pt x="5016" y="6331"/>
                    <a:pt x="5484" y="6747"/>
                    <a:pt x="6331" y="6783"/>
                  </a:cubicBezTo>
                  <a:cubicBezTo>
                    <a:pt x="6364" y="6784"/>
                    <a:pt x="6396" y="6785"/>
                    <a:pt x="6428" y="6785"/>
                  </a:cubicBezTo>
                  <a:cubicBezTo>
                    <a:pt x="7183" y="6785"/>
                    <a:pt x="7746" y="6403"/>
                    <a:pt x="8328" y="5944"/>
                  </a:cubicBezTo>
                  <a:cubicBezTo>
                    <a:pt x="8848" y="5534"/>
                    <a:pt x="9380" y="5267"/>
                    <a:pt x="10015" y="5267"/>
                  </a:cubicBezTo>
                  <a:cubicBezTo>
                    <a:pt x="10128" y="5267"/>
                    <a:pt x="10244" y="5276"/>
                    <a:pt x="10364" y="5293"/>
                  </a:cubicBezTo>
                  <a:cubicBezTo>
                    <a:pt x="10971" y="5384"/>
                    <a:pt x="11542" y="5612"/>
                    <a:pt x="12120" y="5810"/>
                  </a:cubicBezTo>
                  <a:cubicBezTo>
                    <a:pt x="12757" y="6026"/>
                    <a:pt x="13411" y="6191"/>
                    <a:pt x="14079" y="6191"/>
                  </a:cubicBezTo>
                  <a:cubicBezTo>
                    <a:pt x="14238" y="6191"/>
                    <a:pt x="14397" y="6182"/>
                    <a:pt x="14557" y="6162"/>
                  </a:cubicBezTo>
                  <a:cubicBezTo>
                    <a:pt x="15343" y="6063"/>
                    <a:pt x="15974" y="5708"/>
                    <a:pt x="16502" y="5131"/>
                  </a:cubicBezTo>
                  <a:cubicBezTo>
                    <a:pt x="16885" y="4713"/>
                    <a:pt x="17266" y="4144"/>
                    <a:pt x="17865" y="4031"/>
                  </a:cubicBezTo>
                  <a:cubicBezTo>
                    <a:pt x="17943" y="4016"/>
                    <a:pt x="18022" y="4010"/>
                    <a:pt x="18100" y="4010"/>
                  </a:cubicBezTo>
                  <a:cubicBezTo>
                    <a:pt x="18611" y="4010"/>
                    <a:pt x="19104" y="4294"/>
                    <a:pt x="19603" y="4380"/>
                  </a:cubicBezTo>
                  <a:cubicBezTo>
                    <a:pt x="19748" y="4405"/>
                    <a:pt x="19888" y="4417"/>
                    <a:pt x="20024" y="4417"/>
                  </a:cubicBezTo>
                  <a:cubicBezTo>
                    <a:pt x="21658" y="4417"/>
                    <a:pt x="22619" y="2686"/>
                    <a:pt x="23242" y="1363"/>
                  </a:cubicBezTo>
                  <a:cubicBezTo>
                    <a:pt x="23256" y="1333"/>
                    <a:pt x="23254" y="1306"/>
                    <a:pt x="23245" y="1284"/>
                  </a:cubicBezTo>
                  <a:lnTo>
                    <a:pt x="23245" y="1284"/>
                  </a:lnTo>
                  <a:cubicBezTo>
                    <a:pt x="23680" y="1351"/>
                    <a:pt x="24112" y="1419"/>
                    <a:pt x="24545" y="1494"/>
                  </a:cubicBezTo>
                  <a:cubicBezTo>
                    <a:pt x="24551" y="1537"/>
                    <a:pt x="24583" y="1555"/>
                    <a:pt x="24615" y="1555"/>
                  </a:cubicBezTo>
                  <a:cubicBezTo>
                    <a:pt x="24655" y="1555"/>
                    <a:pt x="24695" y="1528"/>
                    <a:pt x="24692" y="1483"/>
                  </a:cubicBezTo>
                  <a:cubicBezTo>
                    <a:pt x="24732" y="1440"/>
                    <a:pt x="24720" y="1356"/>
                    <a:pt x="24651" y="1336"/>
                  </a:cubicBezTo>
                  <a:cubicBezTo>
                    <a:pt x="24641" y="1287"/>
                    <a:pt x="24636" y="1236"/>
                    <a:pt x="24626" y="1191"/>
                  </a:cubicBezTo>
                  <a:cubicBezTo>
                    <a:pt x="24607" y="1107"/>
                    <a:pt x="24592" y="1024"/>
                    <a:pt x="24576" y="943"/>
                  </a:cubicBezTo>
                  <a:cubicBezTo>
                    <a:pt x="24569" y="908"/>
                    <a:pt x="24542" y="894"/>
                    <a:pt x="24516" y="894"/>
                  </a:cubicBezTo>
                  <a:cubicBezTo>
                    <a:pt x="24508" y="894"/>
                    <a:pt x="24499" y="895"/>
                    <a:pt x="24492" y="898"/>
                  </a:cubicBezTo>
                  <a:cubicBezTo>
                    <a:pt x="24485" y="874"/>
                    <a:pt x="24466" y="852"/>
                    <a:pt x="24435" y="846"/>
                  </a:cubicBezTo>
                  <a:cubicBezTo>
                    <a:pt x="24150" y="781"/>
                    <a:pt x="23865" y="722"/>
                    <a:pt x="23578" y="665"/>
                  </a:cubicBezTo>
                  <a:cubicBezTo>
                    <a:pt x="23536" y="713"/>
                    <a:pt x="23488" y="757"/>
                    <a:pt x="23436" y="792"/>
                  </a:cubicBezTo>
                  <a:cubicBezTo>
                    <a:pt x="23765" y="857"/>
                    <a:pt x="24092" y="924"/>
                    <a:pt x="24418" y="999"/>
                  </a:cubicBezTo>
                  <a:cubicBezTo>
                    <a:pt x="24423" y="999"/>
                    <a:pt x="24428" y="1000"/>
                    <a:pt x="24432" y="1000"/>
                  </a:cubicBezTo>
                  <a:cubicBezTo>
                    <a:pt x="24443" y="1000"/>
                    <a:pt x="24451" y="997"/>
                    <a:pt x="24461" y="993"/>
                  </a:cubicBezTo>
                  <a:cubicBezTo>
                    <a:pt x="24475" y="1065"/>
                    <a:pt x="24487" y="1137"/>
                    <a:pt x="24500" y="1212"/>
                  </a:cubicBezTo>
                  <a:cubicBezTo>
                    <a:pt x="24504" y="1244"/>
                    <a:pt x="24514" y="1278"/>
                    <a:pt x="24523" y="1313"/>
                  </a:cubicBezTo>
                  <a:cubicBezTo>
                    <a:pt x="21706" y="832"/>
                    <a:pt x="18847" y="427"/>
                    <a:pt x="15990" y="427"/>
                  </a:cubicBezTo>
                  <a:cubicBezTo>
                    <a:pt x="14600" y="427"/>
                    <a:pt x="13210" y="523"/>
                    <a:pt x="11826" y="753"/>
                  </a:cubicBezTo>
                  <a:cubicBezTo>
                    <a:pt x="7855" y="1414"/>
                    <a:pt x="3972" y="2896"/>
                    <a:pt x="310" y="4541"/>
                  </a:cubicBezTo>
                  <a:lnTo>
                    <a:pt x="282" y="4511"/>
                  </a:lnTo>
                  <a:cubicBezTo>
                    <a:pt x="3988" y="2597"/>
                    <a:pt x="7817" y="1155"/>
                    <a:pt x="11965" y="535"/>
                  </a:cubicBezTo>
                  <a:cubicBezTo>
                    <a:pt x="13620" y="288"/>
                    <a:pt x="15290" y="165"/>
                    <a:pt x="16959" y="165"/>
                  </a:cubicBezTo>
                  <a:cubicBezTo>
                    <a:pt x="18426" y="165"/>
                    <a:pt x="19893" y="260"/>
                    <a:pt x="21349" y="451"/>
                  </a:cubicBezTo>
                  <a:cubicBezTo>
                    <a:pt x="20697" y="298"/>
                    <a:pt x="20035" y="181"/>
                    <a:pt x="19371" y="94"/>
                  </a:cubicBezTo>
                  <a:cubicBezTo>
                    <a:pt x="18522" y="32"/>
                    <a:pt x="17668" y="0"/>
                    <a:pt x="16812"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6"/>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6"/>
            <p:cNvSpPr/>
            <p:nvPr/>
          </p:nvSpPr>
          <p:spPr>
            <a:xfrm>
              <a:off x="6511150" y="1752125"/>
              <a:ext cx="606050" cy="109375"/>
            </a:xfrm>
            <a:custGeom>
              <a:avLst/>
              <a:gdLst/>
              <a:ahLst/>
              <a:cxnLst/>
              <a:rect l="l" t="t" r="r" b="b"/>
              <a:pathLst>
                <a:path w="24242" h="4375" extrusionOk="0">
                  <a:moveTo>
                    <a:pt x="16677" y="0"/>
                  </a:moveTo>
                  <a:cubicBezTo>
                    <a:pt x="15008" y="0"/>
                    <a:pt x="13338" y="123"/>
                    <a:pt x="11684" y="371"/>
                  </a:cubicBezTo>
                  <a:cubicBezTo>
                    <a:pt x="7537" y="989"/>
                    <a:pt x="3708" y="2432"/>
                    <a:pt x="1" y="4343"/>
                  </a:cubicBezTo>
                  <a:lnTo>
                    <a:pt x="29" y="4375"/>
                  </a:lnTo>
                  <a:cubicBezTo>
                    <a:pt x="3690" y="2730"/>
                    <a:pt x="7573" y="1247"/>
                    <a:pt x="11545" y="585"/>
                  </a:cubicBezTo>
                  <a:cubicBezTo>
                    <a:pt x="12929" y="355"/>
                    <a:pt x="14319" y="259"/>
                    <a:pt x="15709" y="259"/>
                  </a:cubicBezTo>
                  <a:cubicBezTo>
                    <a:pt x="18565" y="259"/>
                    <a:pt x="21425" y="664"/>
                    <a:pt x="24242" y="1146"/>
                  </a:cubicBezTo>
                  <a:cubicBezTo>
                    <a:pt x="24232" y="1110"/>
                    <a:pt x="24224" y="1078"/>
                    <a:pt x="24218" y="1044"/>
                  </a:cubicBezTo>
                  <a:cubicBezTo>
                    <a:pt x="24207" y="969"/>
                    <a:pt x="24194" y="897"/>
                    <a:pt x="24180" y="825"/>
                  </a:cubicBezTo>
                  <a:cubicBezTo>
                    <a:pt x="24171" y="829"/>
                    <a:pt x="24161" y="832"/>
                    <a:pt x="24150" y="832"/>
                  </a:cubicBezTo>
                  <a:cubicBezTo>
                    <a:pt x="24146" y="832"/>
                    <a:pt x="24142" y="832"/>
                    <a:pt x="24137" y="831"/>
                  </a:cubicBezTo>
                  <a:cubicBezTo>
                    <a:pt x="23811" y="756"/>
                    <a:pt x="23482" y="690"/>
                    <a:pt x="23155" y="626"/>
                  </a:cubicBezTo>
                  <a:cubicBezTo>
                    <a:pt x="23052" y="694"/>
                    <a:pt x="22931" y="735"/>
                    <a:pt x="22796" y="735"/>
                  </a:cubicBezTo>
                  <a:cubicBezTo>
                    <a:pt x="22724" y="735"/>
                    <a:pt x="22648" y="723"/>
                    <a:pt x="22569" y="698"/>
                  </a:cubicBezTo>
                  <a:cubicBezTo>
                    <a:pt x="22072" y="539"/>
                    <a:pt x="21574" y="402"/>
                    <a:pt x="21068" y="286"/>
                  </a:cubicBezTo>
                  <a:cubicBezTo>
                    <a:pt x="19612" y="96"/>
                    <a:pt x="18145" y="0"/>
                    <a:pt x="1667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6"/>
            <p:cNvSpPr/>
            <p:nvPr/>
          </p:nvSpPr>
          <p:spPr>
            <a:xfrm>
              <a:off x="6508725" y="1745450"/>
              <a:ext cx="479725" cy="114100"/>
            </a:xfrm>
            <a:custGeom>
              <a:avLst/>
              <a:gdLst/>
              <a:ahLst/>
              <a:cxnLst/>
              <a:rect l="l" t="t" r="r" b="b"/>
              <a:pathLst>
                <a:path w="19189" h="4564" extrusionOk="0">
                  <a:moveTo>
                    <a:pt x="16061" y="0"/>
                  </a:moveTo>
                  <a:cubicBezTo>
                    <a:pt x="13957" y="0"/>
                    <a:pt x="11845" y="248"/>
                    <a:pt x="9800" y="639"/>
                  </a:cubicBezTo>
                  <a:cubicBezTo>
                    <a:pt x="8464" y="893"/>
                    <a:pt x="7123" y="1202"/>
                    <a:pt x="5810" y="1593"/>
                  </a:cubicBezTo>
                  <a:cubicBezTo>
                    <a:pt x="3804" y="2407"/>
                    <a:pt x="1926" y="3508"/>
                    <a:pt x="1" y="4500"/>
                  </a:cubicBezTo>
                  <a:cubicBezTo>
                    <a:pt x="16" y="4522"/>
                    <a:pt x="34" y="4543"/>
                    <a:pt x="51" y="4564"/>
                  </a:cubicBezTo>
                  <a:cubicBezTo>
                    <a:pt x="4928" y="1544"/>
                    <a:pt x="10816" y="104"/>
                    <a:pt x="16630" y="104"/>
                  </a:cubicBezTo>
                  <a:cubicBezTo>
                    <a:pt x="17485" y="104"/>
                    <a:pt x="18339" y="135"/>
                    <a:pt x="19189" y="197"/>
                  </a:cubicBezTo>
                  <a:cubicBezTo>
                    <a:pt x="18154" y="62"/>
                    <a:pt x="17108" y="0"/>
                    <a:pt x="1606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6"/>
            <p:cNvSpPr/>
            <p:nvPr/>
          </p:nvSpPr>
          <p:spPr>
            <a:xfrm>
              <a:off x="6510175" y="1762750"/>
              <a:ext cx="573325" cy="142700"/>
            </a:xfrm>
            <a:custGeom>
              <a:avLst/>
              <a:gdLst/>
              <a:ahLst/>
              <a:cxnLst/>
              <a:rect l="l" t="t" r="r" b="b"/>
              <a:pathLst>
                <a:path w="22933" h="5708" extrusionOk="0">
                  <a:moveTo>
                    <a:pt x="16173" y="1"/>
                  </a:moveTo>
                  <a:cubicBezTo>
                    <a:pt x="14487" y="1"/>
                    <a:pt x="12801" y="144"/>
                    <a:pt x="11140" y="431"/>
                  </a:cubicBezTo>
                  <a:cubicBezTo>
                    <a:pt x="9259" y="756"/>
                    <a:pt x="7418" y="1274"/>
                    <a:pt x="5612" y="1891"/>
                  </a:cubicBezTo>
                  <a:cubicBezTo>
                    <a:pt x="3757" y="2526"/>
                    <a:pt x="1799" y="3169"/>
                    <a:pt x="63" y="4085"/>
                  </a:cubicBezTo>
                  <a:cubicBezTo>
                    <a:pt x="0" y="4117"/>
                    <a:pt x="29" y="4195"/>
                    <a:pt x="89" y="4195"/>
                  </a:cubicBezTo>
                  <a:cubicBezTo>
                    <a:pt x="96" y="4195"/>
                    <a:pt x="103" y="4194"/>
                    <a:pt x="111" y="4192"/>
                  </a:cubicBezTo>
                  <a:cubicBezTo>
                    <a:pt x="698" y="4020"/>
                    <a:pt x="1278" y="3814"/>
                    <a:pt x="1854" y="3592"/>
                  </a:cubicBezTo>
                  <a:lnTo>
                    <a:pt x="1854" y="3592"/>
                  </a:lnTo>
                  <a:cubicBezTo>
                    <a:pt x="1762" y="4133"/>
                    <a:pt x="1772" y="4679"/>
                    <a:pt x="1932" y="5209"/>
                  </a:cubicBezTo>
                  <a:cubicBezTo>
                    <a:pt x="1935" y="5224"/>
                    <a:pt x="1945" y="5230"/>
                    <a:pt x="1956" y="5230"/>
                  </a:cubicBezTo>
                  <a:cubicBezTo>
                    <a:pt x="1974" y="5230"/>
                    <a:pt x="1994" y="5212"/>
                    <a:pt x="1988" y="5186"/>
                  </a:cubicBezTo>
                  <a:cubicBezTo>
                    <a:pt x="1935" y="4620"/>
                    <a:pt x="1939" y="4070"/>
                    <a:pt x="2048" y="3512"/>
                  </a:cubicBezTo>
                  <a:cubicBezTo>
                    <a:pt x="2807" y="3217"/>
                    <a:pt x="3560" y="2902"/>
                    <a:pt x="4318" y="2605"/>
                  </a:cubicBezTo>
                  <a:lnTo>
                    <a:pt x="4318" y="2605"/>
                  </a:lnTo>
                  <a:cubicBezTo>
                    <a:pt x="3884" y="3105"/>
                    <a:pt x="3658" y="3854"/>
                    <a:pt x="3684" y="4489"/>
                  </a:cubicBezTo>
                  <a:cubicBezTo>
                    <a:pt x="3685" y="4513"/>
                    <a:pt x="3702" y="4524"/>
                    <a:pt x="3721" y="4524"/>
                  </a:cubicBezTo>
                  <a:cubicBezTo>
                    <a:pt x="3742" y="4524"/>
                    <a:pt x="3765" y="4510"/>
                    <a:pt x="3769" y="4487"/>
                  </a:cubicBezTo>
                  <a:cubicBezTo>
                    <a:pt x="3831" y="4130"/>
                    <a:pt x="3901" y="3783"/>
                    <a:pt x="4040" y="3450"/>
                  </a:cubicBezTo>
                  <a:cubicBezTo>
                    <a:pt x="4184" y="3112"/>
                    <a:pt x="4398" y="2841"/>
                    <a:pt x="4593" y="2535"/>
                  </a:cubicBezTo>
                  <a:cubicBezTo>
                    <a:pt x="4600" y="2524"/>
                    <a:pt x="4603" y="2509"/>
                    <a:pt x="4603" y="2497"/>
                  </a:cubicBezTo>
                  <a:cubicBezTo>
                    <a:pt x="4926" y="2373"/>
                    <a:pt x="5250" y="2253"/>
                    <a:pt x="5574" y="2142"/>
                  </a:cubicBezTo>
                  <a:cubicBezTo>
                    <a:pt x="6407" y="1856"/>
                    <a:pt x="7247" y="1592"/>
                    <a:pt x="8096" y="1356"/>
                  </a:cubicBezTo>
                  <a:lnTo>
                    <a:pt x="8096" y="1356"/>
                  </a:lnTo>
                  <a:cubicBezTo>
                    <a:pt x="7113" y="2436"/>
                    <a:pt x="6740" y="4278"/>
                    <a:pt x="7074" y="5669"/>
                  </a:cubicBezTo>
                  <a:cubicBezTo>
                    <a:pt x="7080" y="5695"/>
                    <a:pt x="7099" y="5707"/>
                    <a:pt x="7118" y="5707"/>
                  </a:cubicBezTo>
                  <a:cubicBezTo>
                    <a:pt x="7142" y="5707"/>
                    <a:pt x="7166" y="5688"/>
                    <a:pt x="7164" y="5655"/>
                  </a:cubicBezTo>
                  <a:cubicBezTo>
                    <a:pt x="7123" y="4812"/>
                    <a:pt x="7139" y="4013"/>
                    <a:pt x="7383" y="3196"/>
                  </a:cubicBezTo>
                  <a:cubicBezTo>
                    <a:pt x="7582" y="2525"/>
                    <a:pt x="7950" y="1973"/>
                    <a:pt x="8289" y="1370"/>
                  </a:cubicBezTo>
                  <a:cubicBezTo>
                    <a:pt x="8306" y="1345"/>
                    <a:pt x="8302" y="1321"/>
                    <a:pt x="8289" y="1304"/>
                  </a:cubicBezTo>
                  <a:cubicBezTo>
                    <a:pt x="9241" y="1045"/>
                    <a:pt x="10201" y="827"/>
                    <a:pt x="11174" y="660"/>
                  </a:cubicBezTo>
                  <a:cubicBezTo>
                    <a:pt x="11189" y="657"/>
                    <a:pt x="11203" y="654"/>
                    <a:pt x="11219" y="653"/>
                  </a:cubicBezTo>
                  <a:lnTo>
                    <a:pt x="11219" y="653"/>
                  </a:lnTo>
                  <a:cubicBezTo>
                    <a:pt x="10503" y="1780"/>
                    <a:pt x="10085" y="3252"/>
                    <a:pt x="10125" y="4572"/>
                  </a:cubicBezTo>
                  <a:cubicBezTo>
                    <a:pt x="10125" y="4590"/>
                    <a:pt x="10139" y="4599"/>
                    <a:pt x="10154" y="4599"/>
                  </a:cubicBezTo>
                  <a:cubicBezTo>
                    <a:pt x="10170" y="4599"/>
                    <a:pt x="10188" y="4589"/>
                    <a:pt x="10191" y="4571"/>
                  </a:cubicBezTo>
                  <a:cubicBezTo>
                    <a:pt x="10431" y="3126"/>
                    <a:pt x="10819" y="1912"/>
                    <a:pt x="11464" y="613"/>
                  </a:cubicBezTo>
                  <a:cubicBezTo>
                    <a:pt x="12607" y="430"/>
                    <a:pt x="13752" y="315"/>
                    <a:pt x="14901" y="267"/>
                  </a:cubicBezTo>
                  <a:lnTo>
                    <a:pt x="14901" y="267"/>
                  </a:lnTo>
                  <a:cubicBezTo>
                    <a:pt x="13850" y="1702"/>
                    <a:pt x="13058" y="3501"/>
                    <a:pt x="12885" y="5267"/>
                  </a:cubicBezTo>
                  <a:cubicBezTo>
                    <a:pt x="12882" y="5299"/>
                    <a:pt x="12911" y="5319"/>
                    <a:pt x="12937" y="5319"/>
                  </a:cubicBezTo>
                  <a:cubicBezTo>
                    <a:pt x="12954" y="5319"/>
                    <a:pt x="12970" y="5311"/>
                    <a:pt x="12975" y="5291"/>
                  </a:cubicBezTo>
                  <a:cubicBezTo>
                    <a:pt x="13469" y="3446"/>
                    <a:pt x="14089" y="1846"/>
                    <a:pt x="15158" y="259"/>
                  </a:cubicBezTo>
                  <a:cubicBezTo>
                    <a:pt x="15463" y="249"/>
                    <a:pt x="15768" y="244"/>
                    <a:pt x="16073" y="244"/>
                  </a:cubicBezTo>
                  <a:cubicBezTo>
                    <a:pt x="16594" y="244"/>
                    <a:pt x="17115" y="258"/>
                    <a:pt x="17635" y="283"/>
                  </a:cubicBezTo>
                  <a:cubicBezTo>
                    <a:pt x="17017" y="1233"/>
                    <a:pt x="16651" y="2504"/>
                    <a:pt x="16603" y="3612"/>
                  </a:cubicBezTo>
                  <a:cubicBezTo>
                    <a:pt x="16602" y="3645"/>
                    <a:pt x="16625" y="3663"/>
                    <a:pt x="16648" y="3663"/>
                  </a:cubicBezTo>
                  <a:cubicBezTo>
                    <a:pt x="16668" y="3663"/>
                    <a:pt x="16689" y="3650"/>
                    <a:pt x="16695" y="3622"/>
                  </a:cubicBezTo>
                  <a:cubicBezTo>
                    <a:pt x="16843" y="2977"/>
                    <a:pt x="16971" y="2334"/>
                    <a:pt x="17196" y="1709"/>
                  </a:cubicBezTo>
                  <a:cubicBezTo>
                    <a:pt x="17374" y="1219"/>
                    <a:pt x="17620" y="766"/>
                    <a:pt x="17833" y="294"/>
                  </a:cubicBezTo>
                  <a:cubicBezTo>
                    <a:pt x="18642" y="338"/>
                    <a:pt x="19450" y="416"/>
                    <a:pt x="20254" y="523"/>
                  </a:cubicBezTo>
                  <a:cubicBezTo>
                    <a:pt x="19453" y="1185"/>
                    <a:pt x="18977" y="2456"/>
                    <a:pt x="18648" y="3365"/>
                  </a:cubicBezTo>
                  <a:cubicBezTo>
                    <a:pt x="18634" y="3402"/>
                    <a:pt x="18663" y="3429"/>
                    <a:pt x="18692" y="3429"/>
                  </a:cubicBezTo>
                  <a:cubicBezTo>
                    <a:pt x="18709" y="3429"/>
                    <a:pt x="18726" y="3420"/>
                    <a:pt x="18735" y="3400"/>
                  </a:cubicBezTo>
                  <a:cubicBezTo>
                    <a:pt x="19187" y="2478"/>
                    <a:pt x="19636" y="1185"/>
                    <a:pt x="20504" y="558"/>
                  </a:cubicBezTo>
                  <a:cubicBezTo>
                    <a:pt x="21262" y="668"/>
                    <a:pt x="22019" y="803"/>
                    <a:pt x="22773" y="966"/>
                  </a:cubicBezTo>
                  <a:cubicBezTo>
                    <a:pt x="22782" y="968"/>
                    <a:pt x="22791" y="969"/>
                    <a:pt x="22800" y="969"/>
                  </a:cubicBezTo>
                  <a:cubicBezTo>
                    <a:pt x="22921" y="969"/>
                    <a:pt x="22932" y="769"/>
                    <a:pt x="22800" y="739"/>
                  </a:cubicBezTo>
                  <a:cubicBezTo>
                    <a:pt x="21183" y="372"/>
                    <a:pt x="19534" y="143"/>
                    <a:pt x="17880" y="49"/>
                  </a:cubicBezTo>
                  <a:cubicBezTo>
                    <a:pt x="17868" y="43"/>
                    <a:pt x="17855" y="39"/>
                    <a:pt x="17842" y="39"/>
                  </a:cubicBezTo>
                  <a:cubicBezTo>
                    <a:pt x="17833" y="39"/>
                    <a:pt x="17824" y="41"/>
                    <a:pt x="17815" y="46"/>
                  </a:cubicBezTo>
                  <a:cubicBezTo>
                    <a:pt x="17268" y="16"/>
                    <a:pt x="16720" y="1"/>
                    <a:pt x="1617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6"/>
            <p:cNvSpPr/>
            <p:nvPr/>
          </p:nvSpPr>
          <p:spPr>
            <a:xfrm>
              <a:off x="6516000" y="1807775"/>
              <a:ext cx="40600" cy="27900"/>
            </a:xfrm>
            <a:custGeom>
              <a:avLst/>
              <a:gdLst/>
              <a:ahLst/>
              <a:cxnLst/>
              <a:rect l="l" t="t" r="r" b="b"/>
              <a:pathLst>
                <a:path w="1624" h="1116" extrusionOk="0">
                  <a:moveTo>
                    <a:pt x="31" y="1"/>
                  </a:moveTo>
                  <a:cubicBezTo>
                    <a:pt x="14" y="1"/>
                    <a:pt x="1" y="22"/>
                    <a:pt x="13" y="38"/>
                  </a:cubicBezTo>
                  <a:cubicBezTo>
                    <a:pt x="383" y="483"/>
                    <a:pt x="951" y="941"/>
                    <a:pt x="1511" y="1112"/>
                  </a:cubicBezTo>
                  <a:cubicBezTo>
                    <a:pt x="1517" y="1114"/>
                    <a:pt x="1524" y="1115"/>
                    <a:pt x="1530" y="1115"/>
                  </a:cubicBezTo>
                  <a:cubicBezTo>
                    <a:pt x="1583" y="1115"/>
                    <a:pt x="1623" y="1043"/>
                    <a:pt x="1569" y="1008"/>
                  </a:cubicBezTo>
                  <a:cubicBezTo>
                    <a:pt x="1313" y="843"/>
                    <a:pt x="1031" y="723"/>
                    <a:pt x="775" y="555"/>
                  </a:cubicBezTo>
                  <a:cubicBezTo>
                    <a:pt x="521" y="387"/>
                    <a:pt x="284" y="193"/>
                    <a:pt x="44" y="5"/>
                  </a:cubicBezTo>
                  <a:cubicBezTo>
                    <a:pt x="40" y="2"/>
                    <a:pt x="35" y="1"/>
                    <a:pt x="3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6"/>
            <p:cNvSpPr/>
            <p:nvPr/>
          </p:nvSpPr>
          <p:spPr>
            <a:xfrm>
              <a:off x="6572875" y="1776750"/>
              <a:ext cx="37600" cy="33800"/>
            </a:xfrm>
            <a:custGeom>
              <a:avLst/>
              <a:gdLst/>
              <a:ahLst/>
              <a:cxnLst/>
              <a:rect l="l" t="t" r="r" b="b"/>
              <a:pathLst>
                <a:path w="1504" h="1352" extrusionOk="0">
                  <a:moveTo>
                    <a:pt x="38" y="0"/>
                  </a:moveTo>
                  <a:cubicBezTo>
                    <a:pt x="18" y="0"/>
                    <a:pt x="0" y="25"/>
                    <a:pt x="14" y="49"/>
                  </a:cubicBezTo>
                  <a:cubicBezTo>
                    <a:pt x="332" y="569"/>
                    <a:pt x="833" y="1026"/>
                    <a:pt x="1352" y="1341"/>
                  </a:cubicBezTo>
                  <a:cubicBezTo>
                    <a:pt x="1365" y="1349"/>
                    <a:pt x="1378" y="1352"/>
                    <a:pt x="1391" y="1352"/>
                  </a:cubicBezTo>
                  <a:cubicBezTo>
                    <a:pt x="1454" y="1352"/>
                    <a:pt x="1503" y="1266"/>
                    <a:pt x="1438" y="1224"/>
                  </a:cubicBezTo>
                  <a:cubicBezTo>
                    <a:pt x="903" y="882"/>
                    <a:pt x="483" y="483"/>
                    <a:pt x="61" y="11"/>
                  </a:cubicBezTo>
                  <a:cubicBezTo>
                    <a:pt x="53" y="4"/>
                    <a:pt x="46" y="0"/>
                    <a:pt x="3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6"/>
            <p:cNvSpPr/>
            <p:nvPr/>
          </p:nvSpPr>
          <p:spPr>
            <a:xfrm>
              <a:off x="6619975" y="1710550"/>
              <a:ext cx="72500" cy="65925"/>
            </a:xfrm>
            <a:custGeom>
              <a:avLst/>
              <a:gdLst/>
              <a:ahLst/>
              <a:cxnLst/>
              <a:rect l="l" t="t" r="r" b="b"/>
              <a:pathLst>
                <a:path w="2900" h="2637" extrusionOk="0">
                  <a:moveTo>
                    <a:pt x="31" y="0"/>
                  </a:moveTo>
                  <a:cubicBezTo>
                    <a:pt x="16" y="0"/>
                    <a:pt x="1" y="16"/>
                    <a:pt x="8" y="32"/>
                  </a:cubicBezTo>
                  <a:cubicBezTo>
                    <a:pt x="550" y="1119"/>
                    <a:pt x="1580" y="2255"/>
                    <a:pt x="2772" y="2634"/>
                  </a:cubicBezTo>
                  <a:cubicBezTo>
                    <a:pt x="2779" y="2636"/>
                    <a:pt x="2785" y="2637"/>
                    <a:pt x="2792" y="2637"/>
                  </a:cubicBezTo>
                  <a:cubicBezTo>
                    <a:pt x="2853" y="2637"/>
                    <a:pt x="2899" y="2555"/>
                    <a:pt x="2837" y="2516"/>
                  </a:cubicBezTo>
                  <a:cubicBezTo>
                    <a:pt x="2323" y="2186"/>
                    <a:pt x="1794" y="1922"/>
                    <a:pt x="1328" y="1518"/>
                  </a:cubicBezTo>
                  <a:cubicBezTo>
                    <a:pt x="825" y="1082"/>
                    <a:pt x="413" y="565"/>
                    <a:pt x="47" y="9"/>
                  </a:cubicBezTo>
                  <a:cubicBezTo>
                    <a:pt x="43" y="3"/>
                    <a:pt x="37" y="0"/>
                    <a:pt x="3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6"/>
            <p:cNvSpPr/>
            <p:nvPr/>
          </p:nvSpPr>
          <p:spPr>
            <a:xfrm>
              <a:off x="6717150" y="1683450"/>
              <a:ext cx="66525" cy="76475"/>
            </a:xfrm>
            <a:custGeom>
              <a:avLst/>
              <a:gdLst/>
              <a:ahLst/>
              <a:cxnLst/>
              <a:rect l="l" t="t" r="r" b="b"/>
              <a:pathLst>
                <a:path w="2661" h="3059" extrusionOk="0">
                  <a:moveTo>
                    <a:pt x="53" y="1"/>
                  </a:moveTo>
                  <a:cubicBezTo>
                    <a:pt x="28" y="1"/>
                    <a:pt x="1" y="27"/>
                    <a:pt x="16" y="55"/>
                  </a:cubicBezTo>
                  <a:cubicBezTo>
                    <a:pt x="634" y="1200"/>
                    <a:pt x="1490" y="2197"/>
                    <a:pt x="2478" y="3037"/>
                  </a:cubicBezTo>
                  <a:cubicBezTo>
                    <a:pt x="2496" y="3052"/>
                    <a:pt x="2515" y="3059"/>
                    <a:pt x="2533" y="3059"/>
                  </a:cubicBezTo>
                  <a:cubicBezTo>
                    <a:pt x="2605" y="3059"/>
                    <a:pt x="2661" y="2951"/>
                    <a:pt x="2590" y="2889"/>
                  </a:cubicBezTo>
                  <a:cubicBezTo>
                    <a:pt x="1603" y="2053"/>
                    <a:pt x="797" y="1089"/>
                    <a:pt x="81" y="16"/>
                  </a:cubicBezTo>
                  <a:cubicBezTo>
                    <a:pt x="74" y="5"/>
                    <a:pt x="64" y="1"/>
                    <a:pt x="5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6"/>
            <p:cNvSpPr/>
            <p:nvPr/>
          </p:nvSpPr>
          <p:spPr>
            <a:xfrm>
              <a:off x="6800175" y="1631500"/>
              <a:ext cx="80850" cy="117450"/>
            </a:xfrm>
            <a:custGeom>
              <a:avLst/>
              <a:gdLst/>
              <a:ahLst/>
              <a:cxnLst/>
              <a:rect l="l" t="t" r="r" b="b"/>
              <a:pathLst>
                <a:path w="3234" h="4698" extrusionOk="0">
                  <a:moveTo>
                    <a:pt x="34" y="1"/>
                  </a:moveTo>
                  <a:cubicBezTo>
                    <a:pt x="18" y="1"/>
                    <a:pt x="1" y="18"/>
                    <a:pt x="7" y="38"/>
                  </a:cubicBezTo>
                  <a:cubicBezTo>
                    <a:pt x="621" y="1906"/>
                    <a:pt x="1550" y="3411"/>
                    <a:pt x="3062" y="4680"/>
                  </a:cubicBezTo>
                  <a:cubicBezTo>
                    <a:pt x="3077" y="4692"/>
                    <a:pt x="3093" y="4697"/>
                    <a:pt x="3109" y="4697"/>
                  </a:cubicBezTo>
                  <a:cubicBezTo>
                    <a:pt x="3174" y="4697"/>
                    <a:pt x="3233" y="4613"/>
                    <a:pt x="3178" y="4560"/>
                  </a:cubicBezTo>
                  <a:cubicBezTo>
                    <a:pt x="2541" y="3932"/>
                    <a:pt x="1858" y="3353"/>
                    <a:pt x="1348" y="2606"/>
                  </a:cubicBezTo>
                  <a:cubicBezTo>
                    <a:pt x="802" y="1803"/>
                    <a:pt x="455" y="898"/>
                    <a:pt x="56" y="17"/>
                  </a:cubicBezTo>
                  <a:cubicBezTo>
                    <a:pt x="52" y="5"/>
                    <a:pt x="43"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6"/>
            <p:cNvSpPr/>
            <p:nvPr/>
          </p:nvSpPr>
          <p:spPr>
            <a:xfrm>
              <a:off x="6924300" y="1680525"/>
              <a:ext cx="35500" cy="68050"/>
            </a:xfrm>
            <a:custGeom>
              <a:avLst/>
              <a:gdLst/>
              <a:ahLst/>
              <a:cxnLst/>
              <a:rect l="l" t="t" r="r" b="b"/>
              <a:pathLst>
                <a:path w="1420" h="2722" extrusionOk="0">
                  <a:moveTo>
                    <a:pt x="34" y="1"/>
                  </a:moveTo>
                  <a:cubicBezTo>
                    <a:pt x="18" y="1"/>
                    <a:pt x="0" y="14"/>
                    <a:pt x="5" y="33"/>
                  </a:cubicBezTo>
                  <a:cubicBezTo>
                    <a:pt x="223" y="1000"/>
                    <a:pt x="657" y="1900"/>
                    <a:pt x="1253" y="2691"/>
                  </a:cubicBezTo>
                  <a:cubicBezTo>
                    <a:pt x="1269" y="2712"/>
                    <a:pt x="1289" y="2721"/>
                    <a:pt x="1310" y="2721"/>
                  </a:cubicBezTo>
                  <a:cubicBezTo>
                    <a:pt x="1366" y="2721"/>
                    <a:pt x="1419" y="2652"/>
                    <a:pt x="1377" y="2591"/>
                  </a:cubicBezTo>
                  <a:cubicBezTo>
                    <a:pt x="794" y="1802"/>
                    <a:pt x="369" y="947"/>
                    <a:pt x="58" y="17"/>
                  </a:cubicBezTo>
                  <a:cubicBezTo>
                    <a:pt x="54" y="5"/>
                    <a:pt x="44"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6"/>
            <p:cNvSpPr/>
            <p:nvPr/>
          </p:nvSpPr>
          <p:spPr>
            <a:xfrm>
              <a:off x="6998575" y="1672400"/>
              <a:ext cx="35950" cy="87575"/>
            </a:xfrm>
            <a:custGeom>
              <a:avLst/>
              <a:gdLst/>
              <a:ahLst/>
              <a:cxnLst/>
              <a:rect l="l" t="t" r="r" b="b"/>
              <a:pathLst>
                <a:path w="1438" h="3503" extrusionOk="0">
                  <a:moveTo>
                    <a:pt x="39" y="1"/>
                  </a:moveTo>
                  <a:cubicBezTo>
                    <a:pt x="20" y="1"/>
                    <a:pt x="1" y="15"/>
                    <a:pt x="4" y="39"/>
                  </a:cubicBezTo>
                  <a:cubicBezTo>
                    <a:pt x="142" y="1280"/>
                    <a:pt x="608" y="2439"/>
                    <a:pt x="1296" y="3475"/>
                  </a:cubicBezTo>
                  <a:cubicBezTo>
                    <a:pt x="1309" y="3495"/>
                    <a:pt x="1327" y="3503"/>
                    <a:pt x="1344" y="3503"/>
                  </a:cubicBezTo>
                  <a:cubicBezTo>
                    <a:pt x="1391" y="3503"/>
                    <a:pt x="1438" y="3443"/>
                    <a:pt x="1402" y="3390"/>
                  </a:cubicBezTo>
                  <a:cubicBezTo>
                    <a:pt x="714" y="2355"/>
                    <a:pt x="305" y="1246"/>
                    <a:pt x="72" y="27"/>
                  </a:cubicBezTo>
                  <a:cubicBezTo>
                    <a:pt x="68" y="9"/>
                    <a:pt x="53" y="1"/>
                    <a:pt x="3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6"/>
            <p:cNvSpPr/>
            <p:nvPr/>
          </p:nvSpPr>
          <p:spPr>
            <a:xfrm>
              <a:off x="7003400" y="1779300"/>
              <a:ext cx="26725" cy="49450"/>
            </a:xfrm>
            <a:custGeom>
              <a:avLst/>
              <a:gdLst/>
              <a:ahLst/>
              <a:cxnLst/>
              <a:rect l="l" t="t" r="r" b="b"/>
              <a:pathLst>
                <a:path w="1069" h="1978" extrusionOk="0">
                  <a:moveTo>
                    <a:pt x="1002" y="1"/>
                  </a:moveTo>
                  <a:cubicBezTo>
                    <a:pt x="988" y="1"/>
                    <a:pt x="975" y="6"/>
                    <a:pt x="966" y="19"/>
                  </a:cubicBezTo>
                  <a:cubicBezTo>
                    <a:pt x="555" y="597"/>
                    <a:pt x="257" y="1269"/>
                    <a:pt x="10" y="1928"/>
                  </a:cubicBezTo>
                  <a:cubicBezTo>
                    <a:pt x="0" y="1957"/>
                    <a:pt x="23" y="1977"/>
                    <a:pt x="45" y="1977"/>
                  </a:cubicBezTo>
                  <a:cubicBezTo>
                    <a:pt x="58" y="1977"/>
                    <a:pt x="71" y="1971"/>
                    <a:pt x="78" y="1956"/>
                  </a:cubicBezTo>
                  <a:cubicBezTo>
                    <a:pt x="366" y="1304"/>
                    <a:pt x="719" y="697"/>
                    <a:pt x="1051" y="67"/>
                  </a:cubicBezTo>
                  <a:cubicBezTo>
                    <a:pt x="1069" y="32"/>
                    <a:pt x="1034" y="1"/>
                    <a:pt x="100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6"/>
            <p:cNvSpPr/>
            <p:nvPr/>
          </p:nvSpPr>
          <p:spPr>
            <a:xfrm>
              <a:off x="6940500" y="1700100"/>
              <a:ext cx="21300" cy="39775"/>
            </a:xfrm>
            <a:custGeom>
              <a:avLst/>
              <a:gdLst/>
              <a:ahLst/>
              <a:cxnLst/>
              <a:rect l="l" t="t" r="r" b="b"/>
              <a:pathLst>
                <a:path w="852" h="1591" extrusionOk="0">
                  <a:moveTo>
                    <a:pt x="32" y="1"/>
                  </a:moveTo>
                  <a:cubicBezTo>
                    <a:pt x="17" y="1"/>
                    <a:pt x="0" y="13"/>
                    <a:pt x="5" y="30"/>
                  </a:cubicBezTo>
                  <a:cubicBezTo>
                    <a:pt x="147" y="564"/>
                    <a:pt x="393" y="1185"/>
                    <a:pt x="794" y="1583"/>
                  </a:cubicBezTo>
                  <a:cubicBezTo>
                    <a:pt x="799" y="1589"/>
                    <a:pt x="807" y="1591"/>
                    <a:pt x="814" y="1591"/>
                  </a:cubicBezTo>
                  <a:cubicBezTo>
                    <a:pt x="833" y="1591"/>
                    <a:pt x="851" y="1576"/>
                    <a:pt x="839" y="1555"/>
                  </a:cubicBezTo>
                  <a:cubicBezTo>
                    <a:pt x="689" y="1305"/>
                    <a:pt x="507" y="1084"/>
                    <a:pt x="373" y="822"/>
                  </a:cubicBezTo>
                  <a:cubicBezTo>
                    <a:pt x="242" y="564"/>
                    <a:pt x="139" y="293"/>
                    <a:pt x="54" y="16"/>
                  </a:cubicBezTo>
                  <a:cubicBezTo>
                    <a:pt x="51" y="5"/>
                    <a:pt x="42"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6"/>
            <p:cNvSpPr/>
            <p:nvPr/>
          </p:nvSpPr>
          <p:spPr>
            <a:xfrm>
              <a:off x="6799500" y="1671000"/>
              <a:ext cx="45800" cy="69775"/>
            </a:xfrm>
            <a:custGeom>
              <a:avLst/>
              <a:gdLst/>
              <a:ahLst/>
              <a:cxnLst/>
              <a:rect l="l" t="t" r="r" b="b"/>
              <a:pathLst>
                <a:path w="1832" h="2791" extrusionOk="0">
                  <a:moveTo>
                    <a:pt x="29" y="1"/>
                  </a:moveTo>
                  <a:cubicBezTo>
                    <a:pt x="15" y="1"/>
                    <a:pt x="1" y="11"/>
                    <a:pt x="4" y="27"/>
                  </a:cubicBezTo>
                  <a:cubicBezTo>
                    <a:pt x="258" y="1104"/>
                    <a:pt x="1004" y="1960"/>
                    <a:pt x="1713" y="2771"/>
                  </a:cubicBezTo>
                  <a:cubicBezTo>
                    <a:pt x="1725" y="2785"/>
                    <a:pt x="1739" y="2791"/>
                    <a:pt x="1753" y="2791"/>
                  </a:cubicBezTo>
                  <a:cubicBezTo>
                    <a:pt x="1794" y="2791"/>
                    <a:pt x="1832" y="2743"/>
                    <a:pt x="1796" y="2706"/>
                  </a:cubicBezTo>
                  <a:cubicBezTo>
                    <a:pt x="1056" y="1900"/>
                    <a:pt x="369" y="1081"/>
                    <a:pt x="48" y="15"/>
                  </a:cubicBezTo>
                  <a:cubicBezTo>
                    <a:pt x="45" y="5"/>
                    <a:pt x="37" y="1"/>
                    <a:pt x="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6"/>
            <p:cNvSpPr/>
            <p:nvPr/>
          </p:nvSpPr>
          <p:spPr>
            <a:xfrm>
              <a:off x="6709525" y="1729275"/>
              <a:ext cx="31300" cy="38600"/>
            </a:xfrm>
            <a:custGeom>
              <a:avLst/>
              <a:gdLst/>
              <a:ahLst/>
              <a:cxnLst/>
              <a:rect l="l" t="t" r="r" b="b"/>
              <a:pathLst>
                <a:path w="1252" h="1544" extrusionOk="0">
                  <a:moveTo>
                    <a:pt x="34" y="0"/>
                  </a:moveTo>
                  <a:cubicBezTo>
                    <a:pt x="17" y="0"/>
                    <a:pt x="0" y="16"/>
                    <a:pt x="10" y="37"/>
                  </a:cubicBezTo>
                  <a:cubicBezTo>
                    <a:pt x="279" y="583"/>
                    <a:pt x="660" y="1179"/>
                    <a:pt x="1165" y="1536"/>
                  </a:cubicBezTo>
                  <a:cubicBezTo>
                    <a:pt x="1173" y="1542"/>
                    <a:pt x="1181" y="1544"/>
                    <a:pt x="1189" y="1544"/>
                  </a:cubicBezTo>
                  <a:cubicBezTo>
                    <a:pt x="1222" y="1544"/>
                    <a:pt x="1252" y="1505"/>
                    <a:pt x="1224" y="1475"/>
                  </a:cubicBezTo>
                  <a:cubicBezTo>
                    <a:pt x="1020" y="1256"/>
                    <a:pt x="792" y="1062"/>
                    <a:pt x="602" y="829"/>
                  </a:cubicBezTo>
                  <a:cubicBezTo>
                    <a:pt x="396" y="576"/>
                    <a:pt x="215" y="303"/>
                    <a:pt x="60" y="15"/>
                  </a:cubicBezTo>
                  <a:cubicBezTo>
                    <a:pt x="54" y="5"/>
                    <a:pt x="44" y="0"/>
                    <a:pt x="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6"/>
            <p:cNvSpPr/>
            <p:nvPr/>
          </p:nvSpPr>
          <p:spPr>
            <a:xfrm>
              <a:off x="6637525" y="1755100"/>
              <a:ext cx="28025" cy="27025"/>
            </a:xfrm>
            <a:custGeom>
              <a:avLst/>
              <a:gdLst/>
              <a:ahLst/>
              <a:cxnLst/>
              <a:rect l="l" t="t" r="r" b="b"/>
              <a:pathLst>
                <a:path w="1121" h="1081" extrusionOk="0">
                  <a:moveTo>
                    <a:pt x="24" y="0"/>
                  </a:moveTo>
                  <a:cubicBezTo>
                    <a:pt x="12" y="0"/>
                    <a:pt x="1" y="14"/>
                    <a:pt x="10" y="27"/>
                  </a:cubicBezTo>
                  <a:cubicBezTo>
                    <a:pt x="293" y="403"/>
                    <a:pt x="645" y="845"/>
                    <a:pt x="1063" y="1078"/>
                  </a:cubicBezTo>
                  <a:cubicBezTo>
                    <a:pt x="1068" y="1080"/>
                    <a:pt x="1072" y="1081"/>
                    <a:pt x="1076" y="1081"/>
                  </a:cubicBezTo>
                  <a:cubicBezTo>
                    <a:pt x="1100" y="1081"/>
                    <a:pt x="1121" y="1047"/>
                    <a:pt x="1101" y="1028"/>
                  </a:cubicBezTo>
                  <a:cubicBezTo>
                    <a:pt x="943" y="870"/>
                    <a:pt x="758" y="747"/>
                    <a:pt x="595" y="597"/>
                  </a:cubicBezTo>
                  <a:cubicBezTo>
                    <a:pt x="393" y="414"/>
                    <a:pt x="209" y="216"/>
                    <a:pt x="37" y="6"/>
                  </a:cubicBezTo>
                  <a:cubicBezTo>
                    <a:pt x="33" y="2"/>
                    <a:pt x="29" y="0"/>
                    <a:pt x="2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6"/>
            <p:cNvSpPr/>
            <p:nvPr/>
          </p:nvSpPr>
          <p:spPr>
            <a:xfrm>
              <a:off x="6544925" y="1807725"/>
              <a:ext cx="19750" cy="19675"/>
            </a:xfrm>
            <a:custGeom>
              <a:avLst/>
              <a:gdLst/>
              <a:ahLst/>
              <a:cxnLst/>
              <a:rect l="l" t="t" r="r" b="b"/>
              <a:pathLst>
                <a:path w="790" h="787" extrusionOk="0">
                  <a:moveTo>
                    <a:pt x="41" y="0"/>
                  </a:moveTo>
                  <a:cubicBezTo>
                    <a:pt x="21" y="0"/>
                    <a:pt x="0" y="21"/>
                    <a:pt x="12" y="41"/>
                  </a:cubicBezTo>
                  <a:cubicBezTo>
                    <a:pt x="158" y="318"/>
                    <a:pt x="419" y="678"/>
                    <a:pt x="732" y="784"/>
                  </a:cubicBezTo>
                  <a:cubicBezTo>
                    <a:pt x="737" y="786"/>
                    <a:pt x="742" y="786"/>
                    <a:pt x="746" y="786"/>
                  </a:cubicBezTo>
                  <a:cubicBezTo>
                    <a:pt x="775" y="786"/>
                    <a:pt x="790" y="748"/>
                    <a:pt x="765" y="725"/>
                  </a:cubicBezTo>
                  <a:cubicBezTo>
                    <a:pt x="643" y="607"/>
                    <a:pt x="494" y="527"/>
                    <a:pt x="374" y="407"/>
                  </a:cubicBezTo>
                  <a:cubicBezTo>
                    <a:pt x="254" y="288"/>
                    <a:pt x="151" y="154"/>
                    <a:pt x="62" y="12"/>
                  </a:cubicBezTo>
                  <a:cubicBezTo>
                    <a:pt x="57" y="4"/>
                    <a:pt x="49" y="0"/>
                    <a:pt x="4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6"/>
            <p:cNvSpPr/>
            <p:nvPr/>
          </p:nvSpPr>
          <p:spPr>
            <a:xfrm>
              <a:off x="6568600" y="1847800"/>
              <a:ext cx="4950" cy="27300"/>
            </a:xfrm>
            <a:custGeom>
              <a:avLst/>
              <a:gdLst/>
              <a:ahLst/>
              <a:cxnLst/>
              <a:rect l="l" t="t" r="r" b="b"/>
              <a:pathLst>
                <a:path w="198" h="1092" extrusionOk="0">
                  <a:moveTo>
                    <a:pt x="149" y="1"/>
                  </a:moveTo>
                  <a:cubicBezTo>
                    <a:pt x="135" y="1"/>
                    <a:pt x="122" y="7"/>
                    <a:pt x="119" y="21"/>
                  </a:cubicBezTo>
                  <a:cubicBezTo>
                    <a:pt x="30" y="346"/>
                    <a:pt x="16" y="724"/>
                    <a:pt x="1" y="1057"/>
                  </a:cubicBezTo>
                  <a:cubicBezTo>
                    <a:pt x="1" y="1079"/>
                    <a:pt x="17" y="1091"/>
                    <a:pt x="33" y="1091"/>
                  </a:cubicBezTo>
                  <a:cubicBezTo>
                    <a:pt x="47" y="1091"/>
                    <a:pt x="61" y="1082"/>
                    <a:pt x="65" y="1063"/>
                  </a:cubicBezTo>
                  <a:cubicBezTo>
                    <a:pt x="126" y="734"/>
                    <a:pt x="198" y="364"/>
                    <a:pt x="184" y="28"/>
                  </a:cubicBezTo>
                  <a:cubicBezTo>
                    <a:pt x="183" y="11"/>
                    <a:pt x="165" y="1"/>
                    <a:pt x="1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6"/>
            <p:cNvSpPr/>
            <p:nvPr/>
          </p:nvSpPr>
          <p:spPr>
            <a:xfrm>
              <a:off x="6699875" y="1811475"/>
              <a:ext cx="24900" cy="78500"/>
            </a:xfrm>
            <a:custGeom>
              <a:avLst/>
              <a:gdLst/>
              <a:ahLst/>
              <a:cxnLst/>
              <a:rect l="l" t="t" r="r" b="b"/>
              <a:pathLst>
                <a:path w="996" h="3140" extrusionOk="0">
                  <a:moveTo>
                    <a:pt x="936" y="0"/>
                  </a:moveTo>
                  <a:cubicBezTo>
                    <a:pt x="923" y="0"/>
                    <a:pt x="911" y="6"/>
                    <a:pt x="902" y="18"/>
                  </a:cubicBezTo>
                  <a:cubicBezTo>
                    <a:pt x="289" y="878"/>
                    <a:pt x="1" y="2065"/>
                    <a:pt x="19" y="3110"/>
                  </a:cubicBezTo>
                  <a:cubicBezTo>
                    <a:pt x="19" y="3129"/>
                    <a:pt x="35" y="3140"/>
                    <a:pt x="50" y="3140"/>
                  </a:cubicBezTo>
                  <a:cubicBezTo>
                    <a:pt x="62" y="3140"/>
                    <a:pt x="74" y="3132"/>
                    <a:pt x="76" y="3116"/>
                  </a:cubicBezTo>
                  <a:cubicBezTo>
                    <a:pt x="192" y="1989"/>
                    <a:pt x="518" y="1081"/>
                    <a:pt x="981" y="62"/>
                  </a:cubicBezTo>
                  <a:cubicBezTo>
                    <a:pt x="996" y="29"/>
                    <a:pt x="965" y="0"/>
                    <a:pt x="93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6"/>
            <p:cNvSpPr/>
            <p:nvPr/>
          </p:nvSpPr>
          <p:spPr>
            <a:xfrm>
              <a:off x="6788750" y="1783425"/>
              <a:ext cx="32650" cy="72825"/>
            </a:xfrm>
            <a:custGeom>
              <a:avLst/>
              <a:gdLst/>
              <a:ahLst/>
              <a:cxnLst/>
              <a:rect l="l" t="t" r="r" b="b"/>
              <a:pathLst>
                <a:path w="1306" h="2913" extrusionOk="0">
                  <a:moveTo>
                    <a:pt x="1228" y="0"/>
                  </a:moveTo>
                  <a:cubicBezTo>
                    <a:pt x="1211" y="0"/>
                    <a:pt x="1195" y="7"/>
                    <a:pt x="1184" y="22"/>
                  </a:cubicBezTo>
                  <a:cubicBezTo>
                    <a:pt x="588" y="865"/>
                    <a:pt x="216" y="1872"/>
                    <a:pt x="5" y="2877"/>
                  </a:cubicBezTo>
                  <a:cubicBezTo>
                    <a:pt x="1" y="2898"/>
                    <a:pt x="21" y="2912"/>
                    <a:pt x="40" y="2912"/>
                  </a:cubicBezTo>
                  <a:cubicBezTo>
                    <a:pt x="52" y="2912"/>
                    <a:pt x="64" y="2906"/>
                    <a:pt x="67" y="2892"/>
                  </a:cubicBezTo>
                  <a:cubicBezTo>
                    <a:pt x="344" y="1879"/>
                    <a:pt x="772" y="992"/>
                    <a:pt x="1283" y="79"/>
                  </a:cubicBezTo>
                  <a:cubicBezTo>
                    <a:pt x="1306" y="37"/>
                    <a:pt x="1266" y="0"/>
                    <a:pt x="122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6"/>
            <p:cNvSpPr/>
            <p:nvPr/>
          </p:nvSpPr>
          <p:spPr>
            <a:xfrm>
              <a:off x="6875600" y="1823225"/>
              <a:ext cx="10475" cy="21750"/>
            </a:xfrm>
            <a:custGeom>
              <a:avLst/>
              <a:gdLst/>
              <a:ahLst/>
              <a:cxnLst/>
              <a:rect l="l" t="t" r="r" b="b"/>
              <a:pathLst>
                <a:path w="419" h="870" extrusionOk="0">
                  <a:moveTo>
                    <a:pt x="377" y="1"/>
                  </a:moveTo>
                  <a:cubicBezTo>
                    <a:pt x="368" y="1"/>
                    <a:pt x="359" y="4"/>
                    <a:pt x="353" y="13"/>
                  </a:cubicBezTo>
                  <a:cubicBezTo>
                    <a:pt x="171" y="256"/>
                    <a:pt x="68" y="544"/>
                    <a:pt x="4" y="839"/>
                  </a:cubicBezTo>
                  <a:cubicBezTo>
                    <a:pt x="0" y="857"/>
                    <a:pt x="18" y="869"/>
                    <a:pt x="34" y="869"/>
                  </a:cubicBezTo>
                  <a:cubicBezTo>
                    <a:pt x="45" y="869"/>
                    <a:pt x="56" y="864"/>
                    <a:pt x="59" y="851"/>
                  </a:cubicBezTo>
                  <a:cubicBezTo>
                    <a:pt x="138" y="565"/>
                    <a:pt x="268" y="305"/>
                    <a:pt x="407" y="42"/>
                  </a:cubicBezTo>
                  <a:cubicBezTo>
                    <a:pt x="418" y="20"/>
                    <a:pt x="397" y="1"/>
                    <a:pt x="37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6"/>
            <p:cNvSpPr/>
            <p:nvPr/>
          </p:nvSpPr>
          <p:spPr>
            <a:xfrm>
              <a:off x="6953400" y="1779500"/>
              <a:ext cx="21050" cy="49900"/>
            </a:xfrm>
            <a:custGeom>
              <a:avLst/>
              <a:gdLst/>
              <a:ahLst/>
              <a:cxnLst/>
              <a:rect l="l" t="t" r="r" b="b"/>
              <a:pathLst>
                <a:path w="842" h="1996" extrusionOk="0">
                  <a:moveTo>
                    <a:pt x="785" y="1"/>
                  </a:moveTo>
                  <a:cubicBezTo>
                    <a:pt x="773" y="1"/>
                    <a:pt x="761" y="6"/>
                    <a:pt x="752" y="18"/>
                  </a:cubicBezTo>
                  <a:cubicBezTo>
                    <a:pt x="364" y="576"/>
                    <a:pt x="125" y="1302"/>
                    <a:pt x="4" y="1967"/>
                  </a:cubicBezTo>
                  <a:cubicBezTo>
                    <a:pt x="1" y="1984"/>
                    <a:pt x="16" y="1996"/>
                    <a:pt x="32" y="1996"/>
                  </a:cubicBezTo>
                  <a:cubicBezTo>
                    <a:pt x="42" y="1996"/>
                    <a:pt x="51" y="1991"/>
                    <a:pt x="55" y="1979"/>
                  </a:cubicBezTo>
                  <a:cubicBezTo>
                    <a:pt x="269" y="1309"/>
                    <a:pt x="555" y="704"/>
                    <a:pt x="828" y="61"/>
                  </a:cubicBezTo>
                  <a:cubicBezTo>
                    <a:pt x="841" y="28"/>
                    <a:pt x="813" y="1"/>
                    <a:pt x="78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6"/>
            <p:cNvSpPr/>
            <p:nvPr/>
          </p:nvSpPr>
          <p:spPr>
            <a:xfrm>
              <a:off x="6492850" y="1629000"/>
              <a:ext cx="629550" cy="288675"/>
            </a:xfrm>
            <a:custGeom>
              <a:avLst/>
              <a:gdLst/>
              <a:ahLst/>
              <a:cxnLst/>
              <a:rect l="l" t="t" r="r" b="b"/>
              <a:pathLst>
                <a:path w="25182" h="11547" extrusionOk="0">
                  <a:moveTo>
                    <a:pt x="12358" y="240"/>
                  </a:moveTo>
                  <a:cubicBezTo>
                    <a:pt x="12694" y="240"/>
                    <a:pt x="13035" y="297"/>
                    <a:pt x="13373" y="419"/>
                  </a:cubicBezTo>
                  <a:cubicBezTo>
                    <a:pt x="14673" y="889"/>
                    <a:pt x="15800" y="2103"/>
                    <a:pt x="17213" y="2103"/>
                  </a:cubicBezTo>
                  <a:cubicBezTo>
                    <a:pt x="17409" y="2103"/>
                    <a:pt x="17611" y="2079"/>
                    <a:pt x="17820" y="2027"/>
                  </a:cubicBezTo>
                  <a:cubicBezTo>
                    <a:pt x="18351" y="1894"/>
                    <a:pt x="18801" y="1673"/>
                    <a:pt x="19325" y="1673"/>
                  </a:cubicBezTo>
                  <a:cubicBezTo>
                    <a:pt x="19434" y="1673"/>
                    <a:pt x="19546" y="1682"/>
                    <a:pt x="19663" y="1704"/>
                  </a:cubicBezTo>
                  <a:cubicBezTo>
                    <a:pt x="20277" y="1818"/>
                    <a:pt x="20792" y="2192"/>
                    <a:pt x="21240" y="2610"/>
                  </a:cubicBezTo>
                  <a:cubicBezTo>
                    <a:pt x="22047" y="3366"/>
                    <a:pt x="22690" y="4316"/>
                    <a:pt x="23232" y="5274"/>
                  </a:cubicBezTo>
                  <a:cubicBezTo>
                    <a:pt x="21280" y="4933"/>
                    <a:pt x="19274" y="4760"/>
                    <a:pt x="17259" y="4760"/>
                  </a:cubicBezTo>
                  <a:cubicBezTo>
                    <a:pt x="11447" y="4760"/>
                    <a:pt x="5560" y="6203"/>
                    <a:pt x="684" y="9223"/>
                  </a:cubicBezTo>
                  <a:cubicBezTo>
                    <a:pt x="298" y="8780"/>
                    <a:pt x="205" y="8149"/>
                    <a:pt x="490" y="7618"/>
                  </a:cubicBezTo>
                  <a:cubicBezTo>
                    <a:pt x="796" y="7050"/>
                    <a:pt x="1405" y="6964"/>
                    <a:pt x="1975" y="6825"/>
                  </a:cubicBezTo>
                  <a:cubicBezTo>
                    <a:pt x="2759" y="6634"/>
                    <a:pt x="3161" y="6308"/>
                    <a:pt x="3408" y="5531"/>
                  </a:cubicBezTo>
                  <a:cubicBezTo>
                    <a:pt x="3734" y="4499"/>
                    <a:pt x="4375" y="3658"/>
                    <a:pt x="5436" y="3299"/>
                  </a:cubicBezTo>
                  <a:cubicBezTo>
                    <a:pt x="6335" y="2994"/>
                    <a:pt x="7340" y="3328"/>
                    <a:pt x="8217" y="2945"/>
                  </a:cubicBezTo>
                  <a:cubicBezTo>
                    <a:pt x="9060" y="2575"/>
                    <a:pt x="9469" y="1642"/>
                    <a:pt x="10158" y="1078"/>
                  </a:cubicBezTo>
                  <a:cubicBezTo>
                    <a:pt x="10798" y="555"/>
                    <a:pt x="11566" y="240"/>
                    <a:pt x="12358" y="240"/>
                  </a:cubicBezTo>
                  <a:close/>
                  <a:moveTo>
                    <a:pt x="17411" y="4926"/>
                  </a:moveTo>
                  <a:cubicBezTo>
                    <a:pt x="19916" y="4926"/>
                    <a:pt x="22420" y="5203"/>
                    <a:pt x="24869" y="5757"/>
                  </a:cubicBezTo>
                  <a:cubicBezTo>
                    <a:pt x="24874" y="5758"/>
                    <a:pt x="24878" y="5759"/>
                    <a:pt x="24882" y="5759"/>
                  </a:cubicBezTo>
                  <a:cubicBezTo>
                    <a:pt x="24893" y="5759"/>
                    <a:pt x="24903" y="5756"/>
                    <a:pt x="24912" y="5752"/>
                  </a:cubicBezTo>
                  <a:cubicBezTo>
                    <a:pt x="24925" y="5825"/>
                    <a:pt x="24936" y="5897"/>
                    <a:pt x="24950" y="5970"/>
                  </a:cubicBezTo>
                  <a:cubicBezTo>
                    <a:pt x="24956" y="6004"/>
                    <a:pt x="24967" y="6038"/>
                    <a:pt x="24974" y="6074"/>
                  </a:cubicBezTo>
                  <a:cubicBezTo>
                    <a:pt x="22156" y="5591"/>
                    <a:pt x="19297" y="5186"/>
                    <a:pt x="16441" y="5186"/>
                  </a:cubicBezTo>
                  <a:cubicBezTo>
                    <a:pt x="15051" y="5186"/>
                    <a:pt x="13661" y="5282"/>
                    <a:pt x="12277" y="5512"/>
                  </a:cubicBezTo>
                  <a:cubicBezTo>
                    <a:pt x="8307" y="6172"/>
                    <a:pt x="4422" y="7656"/>
                    <a:pt x="761" y="9301"/>
                  </a:cubicBezTo>
                  <a:cubicBezTo>
                    <a:pt x="750" y="9291"/>
                    <a:pt x="741" y="9281"/>
                    <a:pt x="733" y="9271"/>
                  </a:cubicBezTo>
                  <a:cubicBezTo>
                    <a:pt x="4439" y="7357"/>
                    <a:pt x="8268" y="5914"/>
                    <a:pt x="12416" y="5296"/>
                  </a:cubicBezTo>
                  <a:cubicBezTo>
                    <a:pt x="14071" y="5049"/>
                    <a:pt x="15741" y="4926"/>
                    <a:pt x="17411" y="4926"/>
                  </a:cubicBezTo>
                  <a:close/>
                  <a:moveTo>
                    <a:pt x="16321" y="5349"/>
                  </a:moveTo>
                  <a:cubicBezTo>
                    <a:pt x="18723" y="5349"/>
                    <a:pt x="21118" y="5645"/>
                    <a:pt x="23507" y="6017"/>
                  </a:cubicBezTo>
                  <a:cubicBezTo>
                    <a:pt x="23500" y="6026"/>
                    <a:pt x="23492" y="6033"/>
                    <a:pt x="23487" y="6044"/>
                  </a:cubicBezTo>
                  <a:cubicBezTo>
                    <a:pt x="22915" y="7255"/>
                    <a:pt x="22136" y="8822"/>
                    <a:pt x="20607" y="8948"/>
                  </a:cubicBezTo>
                  <a:cubicBezTo>
                    <a:pt x="20558" y="8952"/>
                    <a:pt x="20510" y="8954"/>
                    <a:pt x="20462" y="8954"/>
                  </a:cubicBezTo>
                  <a:cubicBezTo>
                    <a:pt x="19775" y="8954"/>
                    <a:pt x="19150" y="8573"/>
                    <a:pt x="18510" y="8573"/>
                  </a:cubicBezTo>
                  <a:cubicBezTo>
                    <a:pt x="18247" y="8573"/>
                    <a:pt x="17981" y="8637"/>
                    <a:pt x="17707" y="8820"/>
                  </a:cubicBezTo>
                  <a:cubicBezTo>
                    <a:pt x="17367" y="9044"/>
                    <a:pt x="17114" y="9383"/>
                    <a:pt x="16845" y="9682"/>
                  </a:cubicBezTo>
                  <a:cubicBezTo>
                    <a:pt x="16384" y="10190"/>
                    <a:pt x="15871" y="10538"/>
                    <a:pt x="15184" y="10669"/>
                  </a:cubicBezTo>
                  <a:cubicBezTo>
                    <a:pt x="14968" y="10710"/>
                    <a:pt x="14756" y="10729"/>
                    <a:pt x="14548" y="10729"/>
                  </a:cubicBezTo>
                  <a:cubicBezTo>
                    <a:pt x="13477" y="10729"/>
                    <a:pt x="12504" y="10247"/>
                    <a:pt x="11466" y="9966"/>
                  </a:cubicBezTo>
                  <a:cubicBezTo>
                    <a:pt x="11111" y="9869"/>
                    <a:pt x="10772" y="9813"/>
                    <a:pt x="10444" y="9813"/>
                  </a:cubicBezTo>
                  <a:cubicBezTo>
                    <a:pt x="9909" y="9813"/>
                    <a:pt x="9403" y="9961"/>
                    <a:pt x="8907" y="10322"/>
                  </a:cubicBezTo>
                  <a:cubicBezTo>
                    <a:pt x="8389" y="10697"/>
                    <a:pt x="7945" y="11163"/>
                    <a:pt x="7291" y="11290"/>
                  </a:cubicBezTo>
                  <a:cubicBezTo>
                    <a:pt x="7160" y="11315"/>
                    <a:pt x="7028" y="11327"/>
                    <a:pt x="6895" y="11327"/>
                  </a:cubicBezTo>
                  <a:cubicBezTo>
                    <a:pt x="6376" y="11327"/>
                    <a:pt x="5856" y="11144"/>
                    <a:pt x="5457" y="10816"/>
                  </a:cubicBezTo>
                  <a:cubicBezTo>
                    <a:pt x="5002" y="10442"/>
                    <a:pt x="4756" y="9862"/>
                    <a:pt x="4238" y="9862"/>
                  </a:cubicBezTo>
                  <a:cubicBezTo>
                    <a:pt x="4107" y="9862"/>
                    <a:pt x="3959" y="9899"/>
                    <a:pt x="3785" y="9986"/>
                  </a:cubicBezTo>
                  <a:cubicBezTo>
                    <a:pt x="3294" y="10231"/>
                    <a:pt x="3004" y="10661"/>
                    <a:pt x="2412" y="10661"/>
                  </a:cubicBezTo>
                  <a:cubicBezTo>
                    <a:pt x="2380" y="10661"/>
                    <a:pt x="2348" y="10660"/>
                    <a:pt x="2316" y="10658"/>
                  </a:cubicBezTo>
                  <a:cubicBezTo>
                    <a:pt x="1589" y="10605"/>
                    <a:pt x="1107" y="10039"/>
                    <a:pt x="737" y="9449"/>
                  </a:cubicBezTo>
                  <a:cubicBezTo>
                    <a:pt x="747" y="9442"/>
                    <a:pt x="756" y="9435"/>
                    <a:pt x="763" y="9427"/>
                  </a:cubicBezTo>
                  <a:cubicBezTo>
                    <a:pt x="4560" y="7979"/>
                    <a:pt x="8261" y="6329"/>
                    <a:pt x="12303" y="5663"/>
                  </a:cubicBezTo>
                  <a:cubicBezTo>
                    <a:pt x="13644" y="5441"/>
                    <a:pt x="14984" y="5349"/>
                    <a:pt x="16321" y="5349"/>
                  </a:cubicBezTo>
                  <a:close/>
                  <a:moveTo>
                    <a:pt x="12312" y="0"/>
                  </a:moveTo>
                  <a:cubicBezTo>
                    <a:pt x="12190" y="0"/>
                    <a:pt x="12066" y="8"/>
                    <a:pt x="11939" y="25"/>
                  </a:cubicBezTo>
                  <a:cubicBezTo>
                    <a:pt x="11039" y="145"/>
                    <a:pt x="10213" y="646"/>
                    <a:pt x="9594" y="1297"/>
                  </a:cubicBezTo>
                  <a:cubicBezTo>
                    <a:pt x="9046" y="1872"/>
                    <a:pt x="8663" y="2629"/>
                    <a:pt x="7832" y="2839"/>
                  </a:cubicBezTo>
                  <a:cubicBezTo>
                    <a:pt x="7570" y="2906"/>
                    <a:pt x="7302" y="2918"/>
                    <a:pt x="7031" y="2918"/>
                  </a:cubicBezTo>
                  <a:cubicBezTo>
                    <a:pt x="6879" y="2918"/>
                    <a:pt x="6727" y="2914"/>
                    <a:pt x="6575" y="2914"/>
                  </a:cubicBezTo>
                  <a:cubicBezTo>
                    <a:pt x="6452" y="2914"/>
                    <a:pt x="6330" y="2916"/>
                    <a:pt x="6208" y="2925"/>
                  </a:cubicBezTo>
                  <a:cubicBezTo>
                    <a:pt x="5300" y="2992"/>
                    <a:pt x="4463" y="3412"/>
                    <a:pt x="3876" y="4112"/>
                  </a:cubicBezTo>
                  <a:cubicBezTo>
                    <a:pt x="3568" y="4478"/>
                    <a:pt x="3380" y="4883"/>
                    <a:pt x="3233" y="5335"/>
                  </a:cubicBezTo>
                  <a:cubicBezTo>
                    <a:pt x="3095" y="5764"/>
                    <a:pt x="2944" y="6192"/>
                    <a:pt x="2513" y="6411"/>
                  </a:cubicBezTo>
                  <a:cubicBezTo>
                    <a:pt x="2279" y="6528"/>
                    <a:pt x="2013" y="6570"/>
                    <a:pt x="1759" y="6633"/>
                  </a:cubicBezTo>
                  <a:cubicBezTo>
                    <a:pt x="1039" y="6809"/>
                    <a:pt x="376" y="7032"/>
                    <a:pt x="156" y="7817"/>
                  </a:cubicBezTo>
                  <a:cubicBezTo>
                    <a:pt x="0" y="8366"/>
                    <a:pt x="136" y="8924"/>
                    <a:pt x="514" y="9328"/>
                  </a:cubicBezTo>
                  <a:cubicBezTo>
                    <a:pt x="864" y="10035"/>
                    <a:pt x="1356" y="10717"/>
                    <a:pt x="2189" y="10848"/>
                  </a:cubicBezTo>
                  <a:cubicBezTo>
                    <a:pt x="2272" y="10862"/>
                    <a:pt x="2353" y="10869"/>
                    <a:pt x="2433" y="10869"/>
                  </a:cubicBezTo>
                  <a:cubicBezTo>
                    <a:pt x="2673" y="10869"/>
                    <a:pt x="2897" y="10807"/>
                    <a:pt x="3122" y="10689"/>
                  </a:cubicBezTo>
                  <a:cubicBezTo>
                    <a:pt x="3341" y="10573"/>
                    <a:pt x="3524" y="10402"/>
                    <a:pt x="3736" y="10279"/>
                  </a:cubicBezTo>
                  <a:cubicBezTo>
                    <a:pt x="3894" y="10186"/>
                    <a:pt x="4036" y="10144"/>
                    <a:pt x="4170" y="10144"/>
                  </a:cubicBezTo>
                  <a:cubicBezTo>
                    <a:pt x="4427" y="10144"/>
                    <a:pt x="4653" y="10298"/>
                    <a:pt x="4898" y="10538"/>
                  </a:cubicBezTo>
                  <a:cubicBezTo>
                    <a:pt x="5465" y="11093"/>
                    <a:pt x="5936" y="11509"/>
                    <a:pt x="6783" y="11544"/>
                  </a:cubicBezTo>
                  <a:cubicBezTo>
                    <a:pt x="6815" y="11546"/>
                    <a:pt x="6847" y="11546"/>
                    <a:pt x="6879" y="11546"/>
                  </a:cubicBezTo>
                  <a:cubicBezTo>
                    <a:pt x="7635" y="11546"/>
                    <a:pt x="8198" y="11166"/>
                    <a:pt x="8778" y="10706"/>
                  </a:cubicBezTo>
                  <a:cubicBezTo>
                    <a:pt x="9297" y="10296"/>
                    <a:pt x="9829" y="10029"/>
                    <a:pt x="10464" y="10029"/>
                  </a:cubicBezTo>
                  <a:cubicBezTo>
                    <a:pt x="10577" y="10029"/>
                    <a:pt x="10694" y="10037"/>
                    <a:pt x="10815" y="10055"/>
                  </a:cubicBezTo>
                  <a:cubicBezTo>
                    <a:pt x="11422" y="10142"/>
                    <a:pt x="11994" y="10374"/>
                    <a:pt x="12571" y="10572"/>
                  </a:cubicBezTo>
                  <a:cubicBezTo>
                    <a:pt x="13208" y="10788"/>
                    <a:pt x="13860" y="10952"/>
                    <a:pt x="14528" y="10952"/>
                  </a:cubicBezTo>
                  <a:cubicBezTo>
                    <a:pt x="14687" y="10952"/>
                    <a:pt x="14847" y="10943"/>
                    <a:pt x="15008" y="10923"/>
                  </a:cubicBezTo>
                  <a:cubicBezTo>
                    <a:pt x="15793" y="10824"/>
                    <a:pt x="16423" y="10470"/>
                    <a:pt x="16952" y="9892"/>
                  </a:cubicBezTo>
                  <a:cubicBezTo>
                    <a:pt x="17336" y="9475"/>
                    <a:pt x="17717" y="8906"/>
                    <a:pt x="18314" y="8793"/>
                  </a:cubicBezTo>
                  <a:cubicBezTo>
                    <a:pt x="18393" y="8778"/>
                    <a:pt x="18471" y="8771"/>
                    <a:pt x="18549" y="8771"/>
                  </a:cubicBezTo>
                  <a:cubicBezTo>
                    <a:pt x="19061" y="8771"/>
                    <a:pt x="19555" y="9054"/>
                    <a:pt x="20054" y="9140"/>
                  </a:cubicBezTo>
                  <a:cubicBezTo>
                    <a:pt x="20200" y="9165"/>
                    <a:pt x="20340" y="9177"/>
                    <a:pt x="20477" y="9177"/>
                  </a:cubicBezTo>
                  <a:cubicBezTo>
                    <a:pt x="22110" y="9177"/>
                    <a:pt x="23070" y="7447"/>
                    <a:pt x="23692" y="6124"/>
                  </a:cubicBezTo>
                  <a:cubicBezTo>
                    <a:pt x="23706" y="6093"/>
                    <a:pt x="23705" y="6066"/>
                    <a:pt x="23695" y="6045"/>
                  </a:cubicBezTo>
                  <a:lnTo>
                    <a:pt x="23695" y="6045"/>
                  </a:lnTo>
                  <a:cubicBezTo>
                    <a:pt x="24130" y="6112"/>
                    <a:pt x="24563" y="6182"/>
                    <a:pt x="24997" y="6256"/>
                  </a:cubicBezTo>
                  <a:cubicBezTo>
                    <a:pt x="25002" y="6298"/>
                    <a:pt x="25033" y="6317"/>
                    <a:pt x="25065" y="6317"/>
                  </a:cubicBezTo>
                  <a:cubicBezTo>
                    <a:pt x="25104" y="6317"/>
                    <a:pt x="25145" y="6289"/>
                    <a:pt x="25142" y="6244"/>
                  </a:cubicBezTo>
                  <a:cubicBezTo>
                    <a:pt x="25181" y="6202"/>
                    <a:pt x="25170" y="6117"/>
                    <a:pt x="25102" y="6098"/>
                  </a:cubicBezTo>
                  <a:cubicBezTo>
                    <a:pt x="25091" y="6048"/>
                    <a:pt x="25084" y="5997"/>
                    <a:pt x="25076" y="5952"/>
                  </a:cubicBezTo>
                  <a:cubicBezTo>
                    <a:pt x="25057" y="5869"/>
                    <a:pt x="25042" y="5787"/>
                    <a:pt x="25026" y="5705"/>
                  </a:cubicBezTo>
                  <a:cubicBezTo>
                    <a:pt x="25018" y="5671"/>
                    <a:pt x="24991" y="5656"/>
                    <a:pt x="24965" y="5656"/>
                  </a:cubicBezTo>
                  <a:cubicBezTo>
                    <a:pt x="24957" y="5656"/>
                    <a:pt x="24949" y="5657"/>
                    <a:pt x="24941" y="5660"/>
                  </a:cubicBezTo>
                  <a:cubicBezTo>
                    <a:pt x="24934" y="5636"/>
                    <a:pt x="24916" y="5615"/>
                    <a:pt x="24885" y="5608"/>
                  </a:cubicBezTo>
                  <a:cubicBezTo>
                    <a:pt x="24420" y="5502"/>
                    <a:pt x="23955" y="5409"/>
                    <a:pt x="23486" y="5321"/>
                  </a:cubicBezTo>
                  <a:cubicBezTo>
                    <a:pt x="23486" y="5310"/>
                    <a:pt x="23480" y="5296"/>
                    <a:pt x="23473" y="5281"/>
                  </a:cubicBezTo>
                  <a:cubicBezTo>
                    <a:pt x="22853" y="4158"/>
                    <a:pt x="22109" y="3016"/>
                    <a:pt x="21111" y="2192"/>
                  </a:cubicBezTo>
                  <a:cubicBezTo>
                    <a:pt x="20506" y="1693"/>
                    <a:pt x="19932" y="1476"/>
                    <a:pt x="19302" y="1476"/>
                  </a:cubicBezTo>
                  <a:cubicBezTo>
                    <a:pt x="18931" y="1476"/>
                    <a:pt x="18541" y="1552"/>
                    <a:pt x="18114" y="1690"/>
                  </a:cubicBezTo>
                  <a:cubicBezTo>
                    <a:pt x="17823" y="1784"/>
                    <a:pt x="17545" y="1824"/>
                    <a:pt x="17278" y="1824"/>
                  </a:cubicBezTo>
                  <a:cubicBezTo>
                    <a:pt x="15491" y="1824"/>
                    <a:pt x="14162" y="0"/>
                    <a:pt x="1231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6"/>
            <p:cNvSpPr/>
            <p:nvPr/>
          </p:nvSpPr>
          <p:spPr>
            <a:xfrm>
              <a:off x="6600875" y="1500050"/>
              <a:ext cx="411500" cy="175450"/>
            </a:xfrm>
            <a:custGeom>
              <a:avLst/>
              <a:gdLst/>
              <a:ahLst/>
              <a:cxnLst/>
              <a:rect l="l" t="t" r="r" b="b"/>
              <a:pathLst>
                <a:path w="16460" h="7018" extrusionOk="0">
                  <a:moveTo>
                    <a:pt x="1" y="0"/>
                  </a:moveTo>
                  <a:lnTo>
                    <a:pt x="1" y="13"/>
                  </a:lnTo>
                  <a:cubicBezTo>
                    <a:pt x="3" y="13"/>
                    <a:pt x="6" y="12"/>
                    <a:pt x="8" y="12"/>
                  </a:cubicBezTo>
                  <a:cubicBezTo>
                    <a:pt x="20" y="12"/>
                    <a:pt x="33" y="18"/>
                    <a:pt x="45" y="29"/>
                  </a:cubicBezTo>
                  <a:cubicBezTo>
                    <a:pt x="4632" y="4034"/>
                    <a:pt x="10405" y="6493"/>
                    <a:pt x="16460" y="7017"/>
                  </a:cubicBezTo>
                  <a:cubicBezTo>
                    <a:pt x="15659" y="6064"/>
                    <a:pt x="14767" y="5202"/>
                    <a:pt x="13775" y="4449"/>
                  </a:cubicBezTo>
                  <a:cubicBezTo>
                    <a:pt x="13304" y="4093"/>
                    <a:pt x="12814" y="3759"/>
                    <a:pt x="12310" y="3454"/>
                  </a:cubicBezTo>
                  <a:cubicBezTo>
                    <a:pt x="12119" y="3338"/>
                    <a:pt x="11970" y="3204"/>
                    <a:pt x="11782" y="3204"/>
                  </a:cubicBezTo>
                  <a:cubicBezTo>
                    <a:pt x="11719" y="3204"/>
                    <a:pt x="11652" y="3219"/>
                    <a:pt x="11578" y="3255"/>
                  </a:cubicBezTo>
                  <a:cubicBezTo>
                    <a:pt x="11366" y="3359"/>
                    <a:pt x="11095" y="4010"/>
                    <a:pt x="10964" y="4216"/>
                  </a:cubicBezTo>
                  <a:cubicBezTo>
                    <a:pt x="10946" y="4244"/>
                    <a:pt x="10912" y="4259"/>
                    <a:pt x="10880" y="4259"/>
                  </a:cubicBezTo>
                  <a:cubicBezTo>
                    <a:pt x="10847" y="4259"/>
                    <a:pt x="10815" y="4244"/>
                    <a:pt x="10801" y="4209"/>
                  </a:cubicBezTo>
                  <a:cubicBezTo>
                    <a:pt x="10687" y="3934"/>
                    <a:pt x="10714" y="3701"/>
                    <a:pt x="10763" y="3411"/>
                  </a:cubicBezTo>
                  <a:cubicBezTo>
                    <a:pt x="10858" y="2868"/>
                    <a:pt x="10993" y="2674"/>
                    <a:pt x="10372" y="2340"/>
                  </a:cubicBezTo>
                  <a:cubicBezTo>
                    <a:pt x="10069" y="2176"/>
                    <a:pt x="9658" y="2107"/>
                    <a:pt x="9327" y="2001"/>
                  </a:cubicBezTo>
                  <a:cubicBezTo>
                    <a:pt x="8655" y="1782"/>
                    <a:pt x="7934" y="1439"/>
                    <a:pt x="7241" y="1321"/>
                  </a:cubicBezTo>
                  <a:cubicBezTo>
                    <a:pt x="7129" y="1301"/>
                    <a:pt x="7030" y="1292"/>
                    <a:pt x="6941" y="1292"/>
                  </a:cubicBezTo>
                  <a:cubicBezTo>
                    <a:pt x="6516" y="1292"/>
                    <a:pt x="6320" y="1509"/>
                    <a:pt x="6072" y="1935"/>
                  </a:cubicBezTo>
                  <a:lnTo>
                    <a:pt x="5511" y="2903"/>
                  </a:lnTo>
                  <a:cubicBezTo>
                    <a:pt x="5493" y="2934"/>
                    <a:pt x="5468" y="2947"/>
                    <a:pt x="5443" y="2947"/>
                  </a:cubicBezTo>
                  <a:cubicBezTo>
                    <a:pt x="5393" y="2947"/>
                    <a:pt x="5343" y="2894"/>
                    <a:pt x="5352" y="2833"/>
                  </a:cubicBezTo>
                  <a:cubicBezTo>
                    <a:pt x="5407" y="2495"/>
                    <a:pt x="5457" y="2161"/>
                    <a:pt x="5511" y="1823"/>
                  </a:cubicBezTo>
                  <a:cubicBezTo>
                    <a:pt x="5537" y="1658"/>
                    <a:pt x="5690" y="1234"/>
                    <a:pt x="5631" y="1066"/>
                  </a:cubicBezTo>
                  <a:cubicBezTo>
                    <a:pt x="5463" y="595"/>
                    <a:pt x="4335" y="483"/>
                    <a:pt x="3897" y="384"/>
                  </a:cubicBezTo>
                  <a:cubicBezTo>
                    <a:pt x="2611" y="94"/>
                    <a:pt x="1318" y="8"/>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6"/>
            <p:cNvSpPr/>
            <p:nvPr/>
          </p:nvSpPr>
          <p:spPr>
            <a:xfrm>
              <a:off x="6600025" y="1502525"/>
              <a:ext cx="447200" cy="185850"/>
            </a:xfrm>
            <a:custGeom>
              <a:avLst/>
              <a:gdLst/>
              <a:ahLst/>
              <a:cxnLst/>
              <a:rect l="l" t="t" r="r" b="b"/>
              <a:pathLst>
                <a:path w="17888" h="7434" extrusionOk="0">
                  <a:moveTo>
                    <a:pt x="1" y="0"/>
                  </a:moveTo>
                  <a:lnTo>
                    <a:pt x="1" y="0"/>
                  </a:lnTo>
                  <a:cubicBezTo>
                    <a:pt x="11" y="44"/>
                    <a:pt x="21" y="85"/>
                    <a:pt x="32" y="129"/>
                  </a:cubicBezTo>
                  <a:cubicBezTo>
                    <a:pt x="2462" y="2406"/>
                    <a:pt x="5181" y="4284"/>
                    <a:pt x="8274" y="5547"/>
                  </a:cubicBezTo>
                  <a:cubicBezTo>
                    <a:pt x="9738" y="6145"/>
                    <a:pt x="11257" y="6606"/>
                    <a:pt x="12803" y="6921"/>
                  </a:cubicBezTo>
                  <a:cubicBezTo>
                    <a:pt x="14489" y="7266"/>
                    <a:pt x="16148" y="7295"/>
                    <a:pt x="17851" y="7434"/>
                  </a:cubicBezTo>
                  <a:cubicBezTo>
                    <a:pt x="17858" y="7377"/>
                    <a:pt x="17865" y="7323"/>
                    <a:pt x="17872" y="7270"/>
                  </a:cubicBezTo>
                  <a:cubicBezTo>
                    <a:pt x="17877" y="7232"/>
                    <a:pt x="17880" y="7194"/>
                    <a:pt x="17887" y="7157"/>
                  </a:cubicBezTo>
                  <a:lnTo>
                    <a:pt x="17887" y="7157"/>
                  </a:lnTo>
                  <a:cubicBezTo>
                    <a:pt x="17873" y="7170"/>
                    <a:pt x="17854" y="7180"/>
                    <a:pt x="17830" y="7180"/>
                  </a:cubicBezTo>
                  <a:cubicBezTo>
                    <a:pt x="17829" y="7180"/>
                    <a:pt x="17827" y="7180"/>
                    <a:pt x="17825" y="7179"/>
                  </a:cubicBezTo>
                  <a:cubicBezTo>
                    <a:pt x="17454" y="7165"/>
                    <a:pt x="17081" y="7140"/>
                    <a:pt x="16710" y="7109"/>
                  </a:cubicBezTo>
                  <a:cubicBezTo>
                    <a:pt x="16703" y="7109"/>
                    <a:pt x="16696" y="7109"/>
                    <a:pt x="16689" y="7107"/>
                  </a:cubicBezTo>
                  <a:cubicBezTo>
                    <a:pt x="10540" y="6601"/>
                    <a:pt x="4627" y="4100"/>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6"/>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6"/>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6"/>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6"/>
            <p:cNvSpPr/>
            <p:nvPr/>
          </p:nvSpPr>
          <p:spPr>
            <a:xfrm>
              <a:off x="6595700" y="1500250"/>
              <a:ext cx="455575" cy="259125"/>
            </a:xfrm>
            <a:custGeom>
              <a:avLst/>
              <a:gdLst/>
              <a:ahLst/>
              <a:cxnLst/>
              <a:rect l="l" t="t" r="r" b="b"/>
              <a:pathLst>
                <a:path w="18223" h="10365" extrusionOk="0">
                  <a:moveTo>
                    <a:pt x="230" y="337"/>
                  </a:moveTo>
                  <a:lnTo>
                    <a:pt x="230" y="337"/>
                  </a:lnTo>
                  <a:cubicBezTo>
                    <a:pt x="795" y="931"/>
                    <a:pt x="1399" y="1490"/>
                    <a:pt x="2033" y="2017"/>
                  </a:cubicBezTo>
                  <a:cubicBezTo>
                    <a:pt x="3695" y="3395"/>
                    <a:pt x="5571" y="4531"/>
                    <a:pt x="7535" y="5417"/>
                  </a:cubicBezTo>
                  <a:cubicBezTo>
                    <a:pt x="7747" y="5514"/>
                    <a:pt x="7963" y="5607"/>
                    <a:pt x="8178" y="5698"/>
                  </a:cubicBezTo>
                  <a:cubicBezTo>
                    <a:pt x="9784" y="6371"/>
                    <a:pt x="11459" y="6882"/>
                    <a:pt x="13168" y="7214"/>
                  </a:cubicBezTo>
                  <a:cubicBezTo>
                    <a:pt x="14298" y="7433"/>
                    <a:pt x="15499" y="7628"/>
                    <a:pt x="16682" y="7669"/>
                  </a:cubicBezTo>
                  <a:cubicBezTo>
                    <a:pt x="15801" y="8382"/>
                    <a:pt x="14847" y="8987"/>
                    <a:pt x="13815" y="9456"/>
                  </a:cubicBezTo>
                  <a:cubicBezTo>
                    <a:pt x="13526" y="9587"/>
                    <a:pt x="13233" y="9707"/>
                    <a:pt x="12935" y="9816"/>
                  </a:cubicBezTo>
                  <a:cubicBezTo>
                    <a:pt x="12787" y="9872"/>
                    <a:pt x="12296" y="10123"/>
                    <a:pt x="12087" y="10123"/>
                  </a:cubicBezTo>
                  <a:cubicBezTo>
                    <a:pt x="12066" y="10123"/>
                    <a:pt x="12048" y="10121"/>
                    <a:pt x="12033" y="10115"/>
                  </a:cubicBezTo>
                  <a:cubicBezTo>
                    <a:pt x="11635" y="9960"/>
                    <a:pt x="11603" y="8727"/>
                    <a:pt x="11528" y="8360"/>
                  </a:cubicBezTo>
                  <a:cubicBezTo>
                    <a:pt x="11518" y="8314"/>
                    <a:pt x="11479" y="8290"/>
                    <a:pt x="11438" y="8290"/>
                  </a:cubicBezTo>
                  <a:cubicBezTo>
                    <a:pt x="11400" y="8290"/>
                    <a:pt x="11361" y="8312"/>
                    <a:pt x="11348" y="8355"/>
                  </a:cubicBezTo>
                  <a:cubicBezTo>
                    <a:pt x="11260" y="8679"/>
                    <a:pt x="11171" y="9003"/>
                    <a:pt x="11080" y="9327"/>
                  </a:cubicBezTo>
                  <a:cubicBezTo>
                    <a:pt x="10952" y="9793"/>
                    <a:pt x="10950" y="9903"/>
                    <a:pt x="10466" y="9947"/>
                  </a:cubicBezTo>
                  <a:cubicBezTo>
                    <a:pt x="10415" y="9952"/>
                    <a:pt x="10362" y="9954"/>
                    <a:pt x="10308" y="9954"/>
                  </a:cubicBezTo>
                  <a:cubicBezTo>
                    <a:pt x="9667" y="9954"/>
                    <a:pt x="8853" y="9647"/>
                    <a:pt x="8278" y="9446"/>
                  </a:cubicBezTo>
                  <a:cubicBezTo>
                    <a:pt x="7915" y="9319"/>
                    <a:pt x="7438" y="9200"/>
                    <a:pt x="7138" y="8965"/>
                  </a:cubicBezTo>
                  <a:cubicBezTo>
                    <a:pt x="6625" y="8562"/>
                    <a:pt x="6595" y="8197"/>
                    <a:pt x="6788" y="7656"/>
                  </a:cubicBezTo>
                  <a:cubicBezTo>
                    <a:pt x="7040" y="6963"/>
                    <a:pt x="7301" y="6271"/>
                    <a:pt x="7555" y="5576"/>
                  </a:cubicBezTo>
                  <a:cubicBezTo>
                    <a:pt x="7572" y="5527"/>
                    <a:pt x="7545" y="5490"/>
                    <a:pt x="7508" y="5473"/>
                  </a:cubicBezTo>
                  <a:cubicBezTo>
                    <a:pt x="7497" y="5469"/>
                    <a:pt x="7485" y="5466"/>
                    <a:pt x="7472" y="5466"/>
                  </a:cubicBezTo>
                  <a:cubicBezTo>
                    <a:pt x="7444" y="5466"/>
                    <a:pt x="7415" y="5478"/>
                    <a:pt x="7395" y="5506"/>
                  </a:cubicBezTo>
                  <a:cubicBezTo>
                    <a:pt x="7126" y="5901"/>
                    <a:pt x="6855" y="6299"/>
                    <a:pt x="6582" y="6694"/>
                  </a:cubicBezTo>
                  <a:cubicBezTo>
                    <a:pt x="6399" y="6962"/>
                    <a:pt x="6076" y="7691"/>
                    <a:pt x="5702" y="7691"/>
                  </a:cubicBezTo>
                  <a:cubicBezTo>
                    <a:pt x="5690" y="7691"/>
                    <a:pt x="5677" y="7690"/>
                    <a:pt x="5664" y="7688"/>
                  </a:cubicBezTo>
                  <a:cubicBezTo>
                    <a:pt x="5375" y="7647"/>
                    <a:pt x="4909" y="7101"/>
                    <a:pt x="4678" y="6917"/>
                  </a:cubicBezTo>
                  <a:cubicBezTo>
                    <a:pt x="4351" y="6659"/>
                    <a:pt x="4023" y="6398"/>
                    <a:pt x="3701" y="6137"/>
                  </a:cubicBezTo>
                  <a:cubicBezTo>
                    <a:pt x="3273" y="5794"/>
                    <a:pt x="2848" y="5445"/>
                    <a:pt x="2426" y="5093"/>
                  </a:cubicBezTo>
                  <a:cubicBezTo>
                    <a:pt x="2125" y="4843"/>
                    <a:pt x="1734" y="4605"/>
                    <a:pt x="1490" y="4303"/>
                  </a:cubicBezTo>
                  <a:cubicBezTo>
                    <a:pt x="859" y="3526"/>
                    <a:pt x="1733" y="3114"/>
                    <a:pt x="1831" y="2404"/>
                  </a:cubicBezTo>
                  <a:cubicBezTo>
                    <a:pt x="1833" y="2383"/>
                    <a:pt x="1826" y="2367"/>
                    <a:pt x="1813" y="2353"/>
                  </a:cubicBezTo>
                  <a:cubicBezTo>
                    <a:pt x="1797" y="2337"/>
                    <a:pt x="1774" y="2328"/>
                    <a:pt x="1752" y="2328"/>
                  </a:cubicBezTo>
                  <a:cubicBezTo>
                    <a:pt x="1734" y="2328"/>
                    <a:pt x="1716" y="2333"/>
                    <a:pt x="1703" y="2346"/>
                  </a:cubicBezTo>
                  <a:cubicBezTo>
                    <a:pt x="1622" y="2427"/>
                    <a:pt x="1124" y="3031"/>
                    <a:pt x="1025" y="3031"/>
                  </a:cubicBezTo>
                  <a:cubicBezTo>
                    <a:pt x="1023" y="3031"/>
                    <a:pt x="1022" y="3031"/>
                    <a:pt x="1021" y="3031"/>
                  </a:cubicBezTo>
                  <a:cubicBezTo>
                    <a:pt x="804" y="2990"/>
                    <a:pt x="746" y="2380"/>
                    <a:pt x="695" y="2194"/>
                  </a:cubicBezTo>
                  <a:cubicBezTo>
                    <a:pt x="527" y="1581"/>
                    <a:pt x="379" y="960"/>
                    <a:pt x="230" y="337"/>
                  </a:cubicBezTo>
                  <a:close/>
                  <a:moveTo>
                    <a:pt x="208" y="1"/>
                  </a:moveTo>
                  <a:cubicBezTo>
                    <a:pt x="181" y="5"/>
                    <a:pt x="160" y="26"/>
                    <a:pt x="156" y="49"/>
                  </a:cubicBezTo>
                  <a:cubicBezTo>
                    <a:pt x="140" y="28"/>
                    <a:pt x="117" y="19"/>
                    <a:pt x="94" y="19"/>
                  </a:cubicBezTo>
                  <a:cubicBezTo>
                    <a:pt x="48" y="19"/>
                    <a:pt x="0" y="56"/>
                    <a:pt x="12" y="115"/>
                  </a:cubicBezTo>
                  <a:cubicBezTo>
                    <a:pt x="229" y="1185"/>
                    <a:pt x="504" y="2243"/>
                    <a:pt x="828" y="3285"/>
                  </a:cubicBezTo>
                  <a:cubicBezTo>
                    <a:pt x="838" y="3322"/>
                    <a:pt x="875" y="3350"/>
                    <a:pt x="912" y="3350"/>
                  </a:cubicBezTo>
                  <a:cubicBezTo>
                    <a:pt x="931" y="3350"/>
                    <a:pt x="949" y="3343"/>
                    <a:pt x="965" y="3327"/>
                  </a:cubicBezTo>
                  <a:cubicBezTo>
                    <a:pt x="1130" y="3161"/>
                    <a:pt x="1286" y="2956"/>
                    <a:pt x="1471" y="2809"/>
                  </a:cubicBezTo>
                  <a:cubicBezTo>
                    <a:pt x="1577" y="2725"/>
                    <a:pt x="1624" y="2689"/>
                    <a:pt x="1634" y="2689"/>
                  </a:cubicBezTo>
                  <a:cubicBezTo>
                    <a:pt x="1652" y="2689"/>
                    <a:pt x="1545" y="2808"/>
                    <a:pt x="1442" y="2960"/>
                  </a:cubicBezTo>
                  <a:cubicBezTo>
                    <a:pt x="1298" y="3172"/>
                    <a:pt x="1103" y="3368"/>
                    <a:pt x="1048" y="3624"/>
                  </a:cubicBezTo>
                  <a:cubicBezTo>
                    <a:pt x="941" y="4109"/>
                    <a:pt x="1327" y="4386"/>
                    <a:pt x="1663" y="4675"/>
                  </a:cubicBezTo>
                  <a:cubicBezTo>
                    <a:pt x="3010" y="5822"/>
                    <a:pt x="4397" y="6925"/>
                    <a:pt x="5799" y="8003"/>
                  </a:cubicBezTo>
                  <a:cubicBezTo>
                    <a:pt x="5811" y="8012"/>
                    <a:pt x="5825" y="8016"/>
                    <a:pt x="5839" y="8016"/>
                  </a:cubicBezTo>
                  <a:cubicBezTo>
                    <a:pt x="5869" y="8016"/>
                    <a:pt x="5900" y="7999"/>
                    <a:pt x="5916" y="7975"/>
                  </a:cubicBezTo>
                  <a:cubicBezTo>
                    <a:pt x="6307" y="7400"/>
                    <a:pt x="6701" y="6831"/>
                    <a:pt x="7095" y="6260"/>
                  </a:cubicBezTo>
                  <a:lnTo>
                    <a:pt x="7095" y="6260"/>
                  </a:lnTo>
                  <a:cubicBezTo>
                    <a:pt x="6842" y="6854"/>
                    <a:pt x="6577" y="7467"/>
                    <a:pt x="6452" y="8067"/>
                  </a:cubicBezTo>
                  <a:cubicBezTo>
                    <a:pt x="6369" y="8459"/>
                    <a:pt x="6445" y="8720"/>
                    <a:pt x="6774" y="8965"/>
                  </a:cubicBezTo>
                  <a:cubicBezTo>
                    <a:pt x="7901" y="9793"/>
                    <a:pt x="9608" y="10074"/>
                    <a:pt x="10966" y="10175"/>
                  </a:cubicBezTo>
                  <a:cubicBezTo>
                    <a:pt x="10968" y="10175"/>
                    <a:pt x="10971" y="10175"/>
                    <a:pt x="10973" y="10175"/>
                  </a:cubicBezTo>
                  <a:cubicBezTo>
                    <a:pt x="11010" y="10175"/>
                    <a:pt x="11046" y="10144"/>
                    <a:pt x="11056" y="10110"/>
                  </a:cubicBezTo>
                  <a:cubicBezTo>
                    <a:pt x="11178" y="9666"/>
                    <a:pt x="11299" y="9222"/>
                    <a:pt x="11423" y="8780"/>
                  </a:cubicBezTo>
                  <a:lnTo>
                    <a:pt x="11730" y="10292"/>
                  </a:lnTo>
                  <a:cubicBezTo>
                    <a:pt x="11738" y="10334"/>
                    <a:pt x="11781" y="10365"/>
                    <a:pt x="11822" y="10365"/>
                  </a:cubicBezTo>
                  <a:cubicBezTo>
                    <a:pt x="11829" y="10365"/>
                    <a:pt x="11836" y="10364"/>
                    <a:pt x="11843" y="10362"/>
                  </a:cubicBezTo>
                  <a:cubicBezTo>
                    <a:pt x="13730" y="9841"/>
                    <a:pt x="15460" y="8938"/>
                    <a:pt x="16966" y="7690"/>
                  </a:cubicBezTo>
                  <a:cubicBezTo>
                    <a:pt x="16972" y="7685"/>
                    <a:pt x="16975" y="7680"/>
                    <a:pt x="16977" y="7674"/>
                  </a:cubicBezTo>
                  <a:cubicBezTo>
                    <a:pt x="17037" y="7675"/>
                    <a:pt x="17097" y="7675"/>
                    <a:pt x="17156" y="7675"/>
                  </a:cubicBezTo>
                  <a:cubicBezTo>
                    <a:pt x="17444" y="7675"/>
                    <a:pt x="17730" y="7666"/>
                    <a:pt x="18011" y="7640"/>
                  </a:cubicBezTo>
                  <a:cubicBezTo>
                    <a:pt x="18019" y="7663"/>
                    <a:pt x="18043" y="7676"/>
                    <a:pt x="18068" y="7676"/>
                  </a:cubicBezTo>
                  <a:cubicBezTo>
                    <a:pt x="18093" y="7676"/>
                    <a:pt x="18117" y="7663"/>
                    <a:pt x="18124" y="7633"/>
                  </a:cubicBezTo>
                  <a:cubicBezTo>
                    <a:pt x="18144" y="7547"/>
                    <a:pt x="18163" y="7462"/>
                    <a:pt x="18180" y="7378"/>
                  </a:cubicBezTo>
                  <a:cubicBezTo>
                    <a:pt x="18196" y="7301"/>
                    <a:pt x="18223" y="7224"/>
                    <a:pt x="18206" y="7149"/>
                  </a:cubicBezTo>
                  <a:cubicBezTo>
                    <a:pt x="18199" y="7119"/>
                    <a:pt x="18173" y="7103"/>
                    <a:pt x="18146" y="7103"/>
                  </a:cubicBezTo>
                  <a:cubicBezTo>
                    <a:pt x="18127" y="7103"/>
                    <a:pt x="18107" y="7112"/>
                    <a:pt x="18096" y="7131"/>
                  </a:cubicBezTo>
                  <a:lnTo>
                    <a:pt x="18080" y="7163"/>
                  </a:lnTo>
                  <a:cubicBezTo>
                    <a:pt x="18074" y="7124"/>
                    <a:pt x="18048" y="7088"/>
                    <a:pt x="17998" y="7087"/>
                  </a:cubicBezTo>
                  <a:cubicBezTo>
                    <a:pt x="17655" y="7074"/>
                    <a:pt x="17309" y="7052"/>
                    <a:pt x="16965" y="7026"/>
                  </a:cubicBezTo>
                  <a:cubicBezTo>
                    <a:pt x="16963" y="7022"/>
                    <a:pt x="16960" y="7018"/>
                    <a:pt x="16958" y="7015"/>
                  </a:cubicBezTo>
                  <a:cubicBezTo>
                    <a:pt x="16929" y="6981"/>
                    <a:pt x="16901" y="6949"/>
                    <a:pt x="16874" y="6917"/>
                  </a:cubicBezTo>
                  <a:cubicBezTo>
                    <a:pt x="16776" y="6913"/>
                    <a:pt x="16677" y="6910"/>
                    <a:pt x="16576" y="6906"/>
                  </a:cubicBezTo>
                  <a:lnTo>
                    <a:pt x="16576" y="6906"/>
                  </a:lnTo>
                  <a:cubicBezTo>
                    <a:pt x="16605" y="6940"/>
                    <a:pt x="16634" y="6973"/>
                    <a:pt x="16661" y="7005"/>
                  </a:cubicBezTo>
                  <a:cubicBezTo>
                    <a:pt x="16104" y="6958"/>
                    <a:pt x="15547" y="6892"/>
                    <a:pt x="14995" y="6812"/>
                  </a:cubicBezTo>
                  <a:cubicBezTo>
                    <a:pt x="14141" y="6741"/>
                    <a:pt x="13293" y="6635"/>
                    <a:pt x="12453" y="6487"/>
                  </a:cubicBezTo>
                  <a:lnTo>
                    <a:pt x="12453" y="6487"/>
                  </a:lnTo>
                  <a:cubicBezTo>
                    <a:pt x="13895" y="6836"/>
                    <a:pt x="15369" y="7076"/>
                    <a:pt x="16855" y="7200"/>
                  </a:cubicBezTo>
                  <a:cubicBezTo>
                    <a:pt x="16862" y="7200"/>
                    <a:pt x="16869" y="7201"/>
                    <a:pt x="16876" y="7201"/>
                  </a:cubicBezTo>
                  <a:cubicBezTo>
                    <a:pt x="17247" y="7231"/>
                    <a:pt x="17620" y="7256"/>
                    <a:pt x="17991" y="7272"/>
                  </a:cubicBezTo>
                  <a:cubicBezTo>
                    <a:pt x="17993" y="7272"/>
                    <a:pt x="17995" y="7272"/>
                    <a:pt x="17996" y="7272"/>
                  </a:cubicBezTo>
                  <a:cubicBezTo>
                    <a:pt x="18020" y="7272"/>
                    <a:pt x="18039" y="7262"/>
                    <a:pt x="18053" y="7249"/>
                  </a:cubicBezTo>
                  <a:lnTo>
                    <a:pt x="18053" y="7249"/>
                  </a:lnTo>
                  <a:cubicBezTo>
                    <a:pt x="18048" y="7286"/>
                    <a:pt x="18045" y="7325"/>
                    <a:pt x="18039" y="7362"/>
                  </a:cubicBezTo>
                  <a:cubicBezTo>
                    <a:pt x="18031" y="7417"/>
                    <a:pt x="18025" y="7471"/>
                    <a:pt x="18018" y="7526"/>
                  </a:cubicBezTo>
                  <a:cubicBezTo>
                    <a:pt x="16315" y="7389"/>
                    <a:pt x="14656" y="7358"/>
                    <a:pt x="12971" y="7015"/>
                  </a:cubicBezTo>
                  <a:cubicBezTo>
                    <a:pt x="11423" y="6699"/>
                    <a:pt x="9904" y="6238"/>
                    <a:pt x="8443" y="5640"/>
                  </a:cubicBezTo>
                  <a:cubicBezTo>
                    <a:pt x="5348" y="4376"/>
                    <a:pt x="2629" y="2497"/>
                    <a:pt x="199" y="221"/>
                  </a:cubicBezTo>
                  <a:cubicBezTo>
                    <a:pt x="188" y="179"/>
                    <a:pt x="178" y="136"/>
                    <a:pt x="170" y="93"/>
                  </a:cubicBezTo>
                  <a:lnTo>
                    <a:pt x="170" y="93"/>
                  </a:lnTo>
                  <a:cubicBezTo>
                    <a:pt x="506" y="391"/>
                    <a:pt x="852" y="680"/>
                    <a:pt x="1202" y="962"/>
                  </a:cubicBezTo>
                  <a:cubicBezTo>
                    <a:pt x="1046" y="800"/>
                    <a:pt x="898" y="631"/>
                    <a:pt x="760" y="454"/>
                  </a:cubicBezTo>
                  <a:cubicBezTo>
                    <a:pt x="593" y="310"/>
                    <a:pt x="421" y="165"/>
                    <a:pt x="252" y="16"/>
                  </a:cubicBezTo>
                  <a:cubicBezTo>
                    <a:pt x="237" y="5"/>
                    <a:pt x="222" y="1"/>
                    <a:pt x="208"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6"/>
            <p:cNvSpPr/>
            <p:nvPr/>
          </p:nvSpPr>
          <p:spPr>
            <a:xfrm>
              <a:off x="6970650" y="1670525"/>
              <a:ext cx="41650" cy="4850"/>
            </a:xfrm>
            <a:custGeom>
              <a:avLst/>
              <a:gdLst/>
              <a:ahLst/>
              <a:cxnLst/>
              <a:rect l="l" t="t" r="r" b="b"/>
              <a:pathLst>
                <a:path w="1666" h="194" extrusionOk="0">
                  <a:moveTo>
                    <a:pt x="0" y="1"/>
                  </a:moveTo>
                  <a:cubicBezTo>
                    <a:pt x="553" y="81"/>
                    <a:pt x="1108" y="147"/>
                    <a:pt x="1666" y="194"/>
                  </a:cubicBezTo>
                  <a:cubicBezTo>
                    <a:pt x="1641" y="162"/>
                    <a:pt x="1610" y="129"/>
                    <a:pt x="1581" y="95"/>
                  </a:cubicBezTo>
                  <a:cubicBezTo>
                    <a:pt x="1055" y="77"/>
                    <a:pt x="528" y="44"/>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6"/>
            <p:cNvSpPr/>
            <p:nvPr/>
          </p:nvSpPr>
          <p:spPr>
            <a:xfrm>
              <a:off x="6600850" y="1499950"/>
              <a:ext cx="13975" cy="11625"/>
            </a:xfrm>
            <a:custGeom>
              <a:avLst/>
              <a:gdLst/>
              <a:ahLst/>
              <a:cxnLst/>
              <a:rect l="l" t="t" r="r" b="b"/>
              <a:pathLst>
                <a:path w="559" h="465" extrusionOk="0">
                  <a:moveTo>
                    <a:pt x="0" y="0"/>
                  </a:moveTo>
                  <a:lnTo>
                    <a:pt x="0" y="13"/>
                  </a:lnTo>
                  <a:cubicBezTo>
                    <a:pt x="14" y="13"/>
                    <a:pt x="30" y="17"/>
                    <a:pt x="44" y="28"/>
                  </a:cubicBezTo>
                  <a:cubicBezTo>
                    <a:pt x="214" y="177"/>
                    <a:pt x="384" y="322"/>
                    <a:pt x="558" y="465"/>
                  </a:cubicBezTo>
                  <a:cubicBezTo>
                    <a:pt x="444" y="318"/>
                    <a:pt x="335" y="165"/>
                    <a:pt x="233" y="4"/>
                  </a:cubicBezTo>
                  <a:cubicBezTo>
                    <a:pt x="156" y="3"/>
                    <a:pt x="78" y="0"/>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6"/>
            <p:cNvSpPr/>
            <p:nvPr/>
          </p:nvSpPr>
          <p:spPr>
            <a:xfrm>
              <a:off x="6600025" y="1502550"/>
              <a:ext cx="447150" cy="185850"/>
            </a:xfrm>
            <a:custGeom>
              <a:avLst/>
              <a:gdLst/>
              <a:ahLst/>
              <a:cxnLst/>
              <a:rect l="l" t="t" r="r" b="b"/>
              <a:pathLst>
                <a:path w="17886" h="7434" extrusionOk="0">
                  <a:moveTo>
                    <a:pt x="1" y="1"/>
                  </a:moveTo>
                  <a:lnTo>
                    <a:pt x="1" y="1"/>
                  </a:lnTo>
                  <a:cubicBezTo>
                    <a:pt x="11" y="44"/>
                    <a:pt x="21" y="87"/>
                    <a:pt x="31" y="129"/>
                  </a:cubicBezTo>
                  <a:cubicBezTo>
                    <a:pt x="2462" y="2405"/>
                    <a:pt x="5181" y="4284"/>
                    <a:pt x="8274" y="5548"/>
                  </a:cubicBezTo>
                  <a:cubicBezTo>
                    <a:pt x="9735" y="6146"/>
                    <a:pt x="11256" y="6607"/>
                    <a:pt x="12803" y="6923"/>
                  </a:cubicBezTo>
                  <a:cubicBezTo>
                    <a:pt x="14489" y="7266"/>
                    <a:pt x="16148" y="7297"/>
                    <a:pt x="17851" y="7434"/>
                  </a:cubicBezTo>
                  <a:cubicBezTo>
                    <a:pt x="17858" y="7379"/>
                    <a:pt x="17863" y="7325"/>
                    <a:pt x="17872" y="7270"/>
                  </a:cubicBezTo>
                  <a:cubicBezTo>
                    <a:pt x="17877" y="7233"/>
                    <a:pt x="17880" y="7194"/>
                    <a:pt x="17886" y="7157"/>
                  </a:cubicBezTo>
                  <a:lnTo>
                    <a:pt x="17886" y="7157"/>
                  </a:lnTo>
                  <a:cubicBezTo>
                    <a:pt x="17871" y="7170"/>
                    <a:pt x="17853" y="7180"/>
                    <a:pt x="17829" y="7180"/>
                  </a:cubicBezTo>
                  <a:cubicBezTo>
                    <a:pt x="17827" y="7180"/>
                    <a:pt x="17825" y="7180"/>
                    <a:pt x="17824" y="7180"/>
                  </a:cubicBezTo>
                  <a:cubicBezTo>
                    <a:pt x="17451" y="7164"/>
                    <a:pt x="17080" y="7139"/>
                    <a:pt x="16708" y="7109"/>
                  </a:cubicBezTo>
                  <a:cubicBezTo>
                    <a:pt x="16701" y="7109"/>
                    <a:pt x="16694" y="7108"/>
                    <a:pt x="16687" y="7108"/>
                  </a:cubicBezTo>
                  <a:cubicBezTo>
                    <a:pt x="15202" y="6984"/>
                    <a:pt x="13728" y="6744"/>
                    <a:pt x="12284" y="6395"/>
                  </a:cubicBezTo>
                  <a:cubicBezTo>
                    <a:pt x="10502" y="6080"/>
                    <a:pt x="8760" y="5575"/>
                    <a:pt x="7094" y="4787"/>
                  </a:cubicBezTo>
                  <a:cubicBezTo>
                    <a:pt x="5765" y="4159"/>
                    <a:pt x="4455" y="3419"/>
                    <a:pt x="3227" y="2614"/>
                  </a:cubicBezTo>
                  <a:cubicBezTo>
                    <a:pt x="2453" y="2109"/>
                    <a:pt x="1678" y="1547"/>
                    <a:pt x="1034" y="870"/>
                  </a:cubicBezTo>
                  <a:cubicBezTo>
                    <a:pt x="684" y="588"/>
                    <a:pt x="338" y="29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6"/>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6"/>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6"/>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6"/>
            <p:cNvSpPr/>
            <p:nvPr/>
          </p:nvSpPr>
          <p:spPr>
            <a:xfrm>
              <a:off x="6599375" y="1509975"/>
              <a:ext cx="410575" cy="244025"/>
            </a:xfrm>
            <a:custGeom>
              <a:avLst/>
              <a:gdLst/>
              <a:ahLst/>
              <a:cxnLst/>
              <a:rect l="l" t="t" r="r" b="b"/>
              <a:pathLst>
                <a:path w="16423" h="9761" extrusionOk="0">
                  <a:moveTo>
                    <a:pt x="64" y="0"/>
                  </a:moveTo>
                  <a:cubicBezTo>
                    <a:pt x="30" y="0"/>
                    <a:pt x="0" y="42"/>
                    <a:pt x="28" y="78"/>
                  </a:cubicBezTo>
                  <a:cubicBezTo>
                    <a:pt x="333" y="458"/>
                    <a:pt x="657" y="825"/>
                    <a:pt x="1001" y="1175"/>
                  </a:cubicBezTo>
                  <a:cubicBezTo>
                    <a:pt x="832" y="1243"/>
                    <a:pt x="674" y="1334"/>
                    <a:pt x="513" y="1420"/>
                  </a:cubicBezTo>
                  <a:cubicBezTo>
                    <a:pt x="483" y="1437"/>
                    <a:pt x="500" y="1472"/>
                    <a:pt x="527" y="1472"/>
                  </a:cubicBezTo>
                  <a:cubicBezTo>
                    <a:pt x="531" y="1472"/>
                    <a:pt x="535" y="1471"/>
                    <a:pt x="539" y="1470"/>
                  </a:cubicBezTo>
                  <a:cubicBezTo>
                    <a:pt x="710" y="1404"/>
                    <a:pt x="888" y="1341"/>
                    <a:pt x="1050" y="1252"/>
                  </a:cubicBezTo>
                  <a:cubicBezTo>
                    <a:pt x="1058" y="1250"/>
                    <a:pt x="1063" y="1245"/>
                    <a:pt x="1066" y="1241"/>
                  </a:cubicBezTo>
                  <a:cubicBezTo>
                    <a:pt x="1504" y="1683"/>
                    <a:pt x="1974" y="2102"/>
                    <a:pt x="2464" y="2499"/>
                  </a:cubicBezTo>
                  <a:cubicBezTo>
                    <a:pt x="2265" y="2721"/>
                    <a:pt x="2101" y="2978"/>
                    <a:pt x="1958" y="3239"/>
                  </a:cubicBezTo>
                  <a:cubicBezTo>
                    <a:pt x="1948" y="3258"/>
                    <a:pt x="1964" y="3276"/>
                    <a:pt x="1981" y="3276"/>
                  </a:cubicBezTo>
                  <a:cubicBezTo>
                    <a:pt x="1988" y="3276"/>
                    <a:pt x="1995" y="3273"/>
                    <a:pt x="2001" y="3264"/>
                  </a:cubicBezTo>
                  <a:cubicBezTo>
                    <a:pt x="2157" y="3010"/>
                    <a:pt x="2339" y="2780"/>
                    <a:pt x="2526" y="2549"/>
                  </a:cubicBezTo>
                  <a:cubicBezTo>
                    <a:pt x="2633" y="2635"/>
                    <a:pt x="2742" y="2721"/>
                    <a:pt x="2852" y="2805"/>
                  </a:cubicBezTo>
                  <a:cubicBezTo>
                    <a:pt x="2512" y="3218"/>
                    <a:pt x="2210" y="3678"/>
                    <a:pt x="1867" y="4079"/>
                  </a:cubicBezTo>
                  <a:cubicBezTo>
                    <a:pt x="1850" y="4098"/>
                    <a:pt x="1865" y="4123"/>
                    <a:pt x="1883" y="4123"/>
                  </a:cubicBezTo>
                  <a:cubicBezTo>
                    <a:pt x="1888" y="4123"/>
                    <a:pt x="1894" y="4121"/>
                    <a:pt x="1899" y="4116"/>
                  </a:cubicBezTo>
                  <a:cubicBezTo>
                    <a:pt x="2259" y="3766"/>
                    <a:pt x="2687" y="3355"/>
                    <a:pt x="2992" y="2911"/>
                  </a:cubicBezTo>
                  <a:cubicBezTo>
                    <a:pt x="3297" y="3142"/>
                    <a:pt x="3612" y="3362"/>
                    <a:pt x="3931" y="3575"/>
                  </a:cubicBezTo>
                  <a:cubicBezTo>
                    <a:pt x="3643" y="4025"/>
                    <a:pt x="3321" y="4446"/>
                    <a:pt x="2958" y="4844"/>
                  </a:cubicBezTo>
                  <a:cubicBezTo>
                    <a:pt x="2947" y="4855"/>
                    <a:pt x="2957" y="4871"/>
                    <a:pt x="2969" y="4871"/>
                  </a:cubicBezTo>
                  <a:cubicBezTo>
                    <a:pt x="2972" y="4871"/>
                    <a:pt x="2976" y="4870"/>
                    <a:pt x="2979" y="4867"/>
                  </a:cubicBezTo>
                  <a:cubicBezTo>
                    <a:pt x="3360" y="4483"/>
                    <a:pt x="3698" y="4068"/>
                    <a:pt x="4000" y="3623"/>
                  </a:cubicBezTo>
                  <a:cubicBezTo>
                    <a:pt x="4128" y="3709"/>
                    <a:pt x="4260" y="3792"/>
                    <a:pt x="4389" y="3876"/>
                  </a:cubicBezTo>
                  <a:cubicBezTo>
                    <a:pt x="4003" y="4432"/>
                    <a:pt x="3620" y="4994"/>
                    <a:pt x="3257" y="5564"/>
                  </a:cubicBezTo>
                  <a:cubicBezTo>
                    <a:pt x="3240" y="5590"/>
                    <a:pt x="3263" y="5614"/>
                    <a:pt x="3286" y="5614"/>
                  </a:cubicBezTo>
                  <a:cubicBezTo>
                    <a:pt x="3296" y="5614"/>
                    <a:pt x="3306" y="5610"/>
                    <a:pt x="3314" y="5599"/>
                  </a:cubicBezTo>
                  <a:cubicBezTo>
                    <a:pt x="3726" y="5062"/>
                    <a:pt x="4123" y="4510"/>
                    <a:pt x="4515" y="3953"/>
                  </a:cubicBezTo>
                  <a:cubicBezTo>
                    <a:pt x="4810" y="4135"/>
                    <a:pt x="5108" y="4309"/>
                    <a:pt x="5410" y="4478"/>
                  </a:cubicBezTo>
                  <a:cubicBezTo>
                    <a:pt x="5238" y="4747"/>
                    <a:pt x="5088" y="5036"/>
                    <a:pt x="4927" y="5307"/>
                  </a:cubicBezTo>
                  <a:cubicBezTo>
                    <a:pt x="4915" y="5328"/>
                    <a:pt x="4933" y="5348"/>
                    <a:pt x="4952" y="5348"/>
                  </a:cubicBezTo>
                  <a:cubicBezTo>
                    <a:pt x="4960" y="5348"/>
                    <a:pt x="4968" y="5344"/>
                    <a:pt x="4974" y="5335"/>
                  </a:cubicBezTo>
                  <a:cubicBezTo>
                    <a:pt x="5145" y="5070"/>
                    <a:pt x="5340" y="4806"/>
                    <a:pt x="5503" y="4531"/>
                  </a:cubicBezTo>
                  <a:cubicBezTo>
                    <a:pt x="5694" y="4637"/>
                    <a:pt x="5886" y="4740"/>
                    <a:pt x="6078" y="4841"/>
                  </a:cubicBezTo>
                  <a:cubicBezTo>
                    <a:pt x="5633" y="5488"/>
                    <a:pt x="5198" y="6143"/>
                    <a:pt x="4778" y="6808"/>
                  </a:cubicBezTo>
                  <a:cubicBezTo>
                    <a:pt x="4770" y="6822"/>
                    <a:pt x="4781" y="6834"/>
                    <a:pt x="4793" y="6834"/>
                  </a:cubicBezTo>
                  <a:cubicBezTo>
                    <a:pt x="4798" y="6834"/>
                    <a:pt x="4803" y="6831"/>
                    <a:pt x="4807" y="6826"/>
                  </a:cubicBezTo>
                  <a:cubicBezTo>
                    <a:pt x="5286" y="6197"/>
                    <a:pt x="5750" y="5554"/>
                    <a:pt x="6204" y="4905"/>
                  </a:cubicBezTo>
                  <a:cubicBezTo>
                    <a:pt x="6624" y="5119"/>
                    <a:pt x="7048" y="5326"/>
                    <a:pt x="7471" y="5515"/>
                  </a:cubicBezTo>
                  <a:cubicBezTo>
                    <a:pt x="7767" y="5646"/>
                    <a:pt x="8066" y="5770"/>
                    <a:pt x="8371" y="5893"/>
                  </a:cubicBezTo>
                  <a:cubicBezTo>
                    <a:pt x="8151" y="6519"/>
                    <a:pt x="7940" y="7137"/>
                    <a:pt x="7654" y="7750"/>
                  </a:cubicBezTo>
                  <a:cubicBezTo>
                    <a:pt x="7644" y="7770"/>
                    <a:pt x="7661" y="7791"/>
                    <a:pt x="7679" y="7791"/>
                  </a:cubicBezTo>
                  <a:cubicBezTo>
                    <a:pt x="7686" y="7791"/>
                    <a:pt x="7694" y="7787"/>
                    <a:pt x="7699" y="7778"/>
                  </a:cubicBezTo>
                  <a:cubicBezTo>
                    <a:pt x="8015" y="7220"/>
                    <a:pt x="8319" y="6581"/>
                    <a:pt x="8502" y="5944"/>
                  </a:cubicBezTo>
                  <a:cubicBezTo>
                    <a:pt x="8611" y="5986"/>
                    <a:pt x="8720" y="6030"/>
                    <a:pt x="8830" y="6072"/>
                  </a:cubicBezTo>
                  <a:cubicBezTo>
                    <a:pt x="8573" y="7052"/>
                    <a:pt x="8313" y="8033"/>
                    <a:pt x="8100" y="9022"/>
                  </a:cubicBezTo>
                  <a:cubicBezTo>
                    <a:pt x="8095" y="9048"/>
                    <a:pt x="8115" y="9066"/>
                    <a:pt x="8135" y="9066"/>
                  </a:cubicBezTo>
                  <a:cubicBezTo>
                    <a:pt x="8148" y="9066"/>
                    <a:pt x="8161" y="9058"/>
                    <a:pt x="8166" y="9042"/>
                  </a:cubicBezTo>
                  <a:cubicBezTo>
                    <a:pt x="8467" y="8081"/>
                    <a:pt x="8721" y="7103"/>
                    <a:pt x="8978" y="6129"/>
                  </a:cubicBezTo>
                  <a:cubicBezTo>
                    <a:pt x="9392" y="6283"/>
                    <a:pt x="9814" y="6425"/>
                    <a:pt x="10240" y="6558"/>
                  </a:cubicBezTo>
                  <a:cubicBezTo>
                    <a:pt x="10075" y="7045"/>
                    <a:pt x="9993" y="7585"/>
                    <a:pt x="9905" y="8084"/>
                  </a:cubicBezTo>
                  <a:cubicBezTo>
                    <a:pt x="9902" y="8104"/>
                    <a:pt x="9917" y="8117"/>
                    <a:pt x="9931" y="8117"/>
                  </a:cubicBezTo>
                  <a:cubicBezTo>
                    <a:pt x="9940" y="8117"/>
                    <a:pt x="9949" y="8111"/>
                    <a:pt x="9952" y="8098"/>
                  </a:cubicBezTo>
                  <a:cubicBezTo>
                    <a:pt x="10061" y="7593"/>
                    <a:pt x="10225" y="7095"/>
                    <a:pt x="10339" y="6589"/>
                  </a:cubicBezTo>
                  <a:cubicBezTo>
                    <a:pt x="10535" y="6650"/>
                    <a:pt x="10733" y="6708"/>
                    <a:pt x="10930" y="6763"/>
                  </a:cubicBezTo>
                  <a:cubicBezTo>
                    <a:pt x="10662" y="7716"/>
                    <a:pt x="10522" y="8755"/>
                    <a:pt x="10436" y="9730"/>
                  </a:cubicBezTo>
                  <a:cubicBezTo>
                    <a:pt x="10434" y="9750"/>
                    <a:pt x="10451" y="9761"/>
                    <a:pt x="10467" y="9761"/>
                  </a:cubicBezTo>
                  <a:cubicBezTo>
                    <a:pt x="10480" y="9761"/>
                    <a:pt x="10492" y="9754"/>
                    <a:pt x="10494" y="9740"/>
                  </a:cubicBezTo>
                  <a:cubicBezTo>
                    <a:pt x="10665" y="8756"/>
                    <a:pt x="10888" y="7781"/>
                    <a:pt x="11065" y="6800"/>
                  </a:cubicBezTo>
                  <a:cubicBezTo>
                    <a:pt x="11758" y="6989"/>
                    <a:pt x="12462" y="7143"/>
                    <a:pt x="13168" y="7256"/>
                  </a:cubicBezTo>
                  <a:cubicBezTo>
                    <a:pt x="13213" y="7496"/>
                    <a:pt x="13298" y="7736"/>
                    <a:pt x="13345" y="7971"/>
                  </a:cubicBezTo>
                  <a:cubicBezTo>
                    <a:pt x="13418" y="8350"/>
                    <a:pt x="13465" y="8731"/>
                    <a:pt x="13489" y="9114"/>
                  </a:cubicBezTo>
                  <a:cubicBezTo>
                    <a:pt x="13491" y="9137"/>
                    <a:pt x="13510" y="9150"/>
                    <a:pt x="13529" y="9150"/>
                  </a:cubicBezTo>
                  <a:cubicBezTo>
                    <a:pt x="13547" y="9150"/>
                    <a:pt x="13563" y="9138"/>
                    <a:pt x="13563" y="9115"/>
                  </a:cubicBezTo>
                  <a:cubicBezTo>
                    <a:pt x="13558" y="8759"/>
                    <a:pt x="13534" y="8406"/>
                    <a:pt x="13484" y="8053"/>
                  </a:cubicBezTo>
                  <a:cubicBezTo>
                    <a:pt x="13451" y="7809"/>
                    <a:pt x="13421" y="7531"/>
                    <a:pt x="13345" y="7282"/>
                  </a:cubicBezTo>
                  <a:lnTo>
                    <a:pt x="13345" y="7282"/>
                  </a:lnTo>
                  <a:cubicBezTo>
                    <a:pt x="14143" y="7403"/>
                    <a:pt x="14943" y="7470"/>
                    <a:pt x="15733" y="7470"/>
                  </a:cubicBezTo>
                  <a:cubicBezTo>
                    <a:pt x="15916" y="7470"/>
                    <a:pt x="16099" y="7466"/>
                    <a:pt x="16281" y="7459"/>
                  </a:cubicBezTo>
                  <a:cubicBezTo>
                    <a:pt x="16417" y="7453"/>
                    <a:pt x="16422" y="7261"/>
                    <a:pt x="16284" y="7246"/>
                  </a:cubicBezTo>
                  <a:cubicBezTo>
                    <a:pt x="14843" y="7131"/>
                    <a:pt x="13436" y="7038"/>
                    <a:pt x="12023" y="6747"/>
                  </a:cubicBezTo>
                  <a:cubicBezTo>
                    <a:pt x="12013" y="6728"/>
                    <a:pt x="11996" y="6709"/>
                    <a:pt x="11970" y="6702"/>
                  </a:cubicBezTo>
                  <a:cubicBezTo>
                    <a:pt x="10978" y="6427"/>
                    <a:pt x="10021" y="6099"/>
                    <a:pt x="9084" y="5731"/>
                  </a:cubicBezTo>
                  <a:cubicBezTo>
                    <a:pt x="9089" y="5712"/>
                    <a:pt x="9095" y="5693"/>
                    <a:pt x="9101" y="5674"/>
                  </a:cubicBezTo>
                  <a:cubicBezTo>
                    <a:pt x="9116" y="5614"/>
                    <a:pt x="9066" y="5574"/>
                    <a:pt x="9018" y="5574"/>
                  </a:cubicBezTo>
                  <a:cubicBezTo>
                    <a:pt x="8987" y="5574"/>
                    <a:pt x="8957" y="5590"/>
                    <a:pt x="8947" y="5629"/>
                  </a:cubicBezTo>
                  <a:lnTo>
                    <a:pt x="8936" y="5671"/>
                  </a:lnTo>
                  <a:lnTo>
                    <a:pt x="8602" y="5535"/>
                  </a:lnTo>
                  <a:cubicBezTo>
                    <a:pt x="8608" y="5508"/>
                    <a:pt x="8615" y="5481"/>
                    <a:pt x="8621" y="5455"/>
                  </a:cubicBezTo>
                  <a:cubicBezTo>
                    <a:pt x="8626" y="5424"/>
                    <a:pt x="8602" y="5403"/>
                    <a:pt x="8578" y="5403"/>
                  </a:cubicBezTo>
                  <a:cubicBezTo>
                    <a:pt x="8562" y="5403"/>
                    <a:pt x="8547" y="5412"/>
                    <a:pt x="8539" y="5431"/>
                  </a:cubicBezTo>
                  <a:cubicBezTo>
                    <a:pt x="8530" y="5455"/>
                    <a:pt x="8523" y="5477"/>
                    <a:pt x="8515" y="5499"/>
                  </a:cubicBezTo>
                  <a:cubicBezTo>
                    <a:pt x="7813" y="5208"/>
                    <a:pt x="7124" y="4898"/>
                    <a:pt x="6441" y="4566"/>
                  </a:cubicBezTo>
                  <a:cubicBezTo>
                    <a:pt x="6471" y="4514"/>
                    <a:pt x="6424" y="4464"/>
                    <a:pt x="6375" y="4464"/>
                  </a:cubicBezTo>
                  <a:cubicBezTo>
                    <a:pt x="6354" y="4464"/>
                    <a:pt x="6332" y="4473"/>
                    <a:pt x="6317" y="4495"/>
                  </a:cubicBezTo>
                  <a:cubicBezTo>
                    <a:pt x="6315" y="4498"/>
                    <a:pt x="6314" y="4500"/>
                    <a:pt x="6312" y="4504"/>
                  </a:cubicBezTo>
                  <a:cubicBezTo>
                    <a:pt x="5623" y="4168"/>
                    <a:pt x="4943" y="3815"/>
                    <a:pt x="4262" y="3448"/>
                  </a:cubicBezTo>
                  <a:cubicBezTo>
                    <a:pt x="4230" y="3425"/>
                    <a:pt x="4196" y="3401"/>
                    <a:pt x="4162" y="3377"/>
                  </a:cubicBezTo>
                  <a:cubicBezTo>
                    <a:pt x="4206" y="3310"/>
                    <a:pt x="4251" y="3239"/>
                    <a:pt x="4293" y="3166"/>
                  </a:cubicBezTo>
                  <a:cubicBezTo>
                    <a:pt x="4316" y="3126"/>
                    <a:pt x="4281" y="3089"/>
                    <a:pt x="4247" y="3089"/>
                  </a:cubicBezTo>
                  <a:cubicBezTo>
                    <a:pt x="4233" y="3089"/>
                    <a:pt x="4218" y="3096"/>
                    <a:pt x="4209" y="3113"/>
                  </a:cubicBezTo>
                  <a:cubicBezTo>
                    <a:pt x="4168" y="3185"/>
                    <a:pt x="4125" y="3253"/>
                    <a:pt x="4083" y="3324"/>
                  </a:cubicBezTo>
                  <a:cubicBezTo>
                    <a:pt x="3768" y="3105"/>
                    <a:pt x="3458" y="2880"/>
                    <a:pt x="3154" y="2649"/>
                  </a:cubicBezTo>
                  <a:cubicBezTo>
                    <a:pt x="3180" y="2601"/>
                    <a:pt x="3208" y="2556"/>
                    <a:pt x="3229" y="2509"/>
                  </a:cubicBezTo>
                  <a:cubicBezTo>
                    <a:pt x="3242" y="2479"/>
                    <a:pt x="3219" y="2444"/>
                    <a:pt x="3192" y="2444"/>
                  </a:cubicBezTo>
                  <a:cubicBezTo>
                    <a:pt x="3183" y="2444"/>
                    <a:pt x="3174" y="2448"/>
                    <a:pt x="3165" y="2457"/>
                  </a:cubicBezTo>
                  <a:cubicBezTo>
                    <a:pt x="3127" y="2493"/>
                    <a:pt x="3092" y="2533"/>
                    <a:pt x="3057" y="2571"/>
                  </a:cubicBezTo>
                  <a:cubicBezTo>
                    <a:pt x="2033" y="1785"/>
                    <a:pt x="1058" y="925"/>
                    <a:pt x="96" y="14"/>
                  </a:cubicBezTo>
                  <a:cubicBezTo>
                    <a:pt x="86" y="5"/>
                    <a:pt x="75"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6"/>
            <p:cNvSpPr/>
            <p:nvPr/>
          </p:nvSpPr>
          <p:spPr>
            <a:xfrm>
              <a:off x="6955850" y="1643475"/>
              <a:ext cx="24725" cy="29300"/>
            </a:xfrm>
            <a:custGeom>
              <a:avLst/>
              <a:gdLst/>
              <a:ahLst/>
              <a:cxnLst/>
              <a:rect l="l" t="t" r="r" b="b"/>
              <a:pathLst>
                <a:path w="989" h="1172" extrusionOk="0">
                  <a:moveTo>
                    <a:pt x="953" y="0"/>
                  </a:moveTo>
                  <a:cubicBezTo>
                    <a:pt x="946" y="0"/>
                    <a:pt x="940" y="3"/>
                    <a:pt x="934" y="10"/>
                  </a:cubicBezTo>
                  <a:cubicBezTo>
                    <a:pt x="622" y="337"/>
                    <a:pt x="363" y="714"/>
                    <a:pt x="51" y="1042"/>
                  </a:cubicBezTo>
                  <a:cubicBezTo>
                    <a:pt x="0" y="1095"/>
                    <a:pt x="47" y="1171"/>
                    <a:pt x="102" y="1171"/>
                  </a:cubicBezTo>
                  <a:cubicBezTo>
                    <a:pt x="118" y="1171"/>
                    <a:pt x="135" y="1165"/>
                    <a:pt x="150" y="1149"/>
                  </a:cubicBezTo>
                  <a:cubicBezTo>
                    <a:pt x="457" y="824"/>
                    <a:pt x="793" y="456"/>
                    <a:pt x="979" y="46"/>
                  </a:cubicBezTo>
                  <a:cubicBezTo>
                    <a:pt x="988" y="25"/>
                    <a:pt x="972" y="0"/>
                    <a:pt x="95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6"/>
            <p:cNvSpPr/>
            <p:nvPr/>
          </p:nvSpPr>
          <p:spPr>
            <a:xfrm>
              <a:off x="6906500" y="1611800"/>
              <a:ext cx="41825" cy="48475"/>
            </a:xfrm>
            <a:custGeom>
              <a:avLst/>
              <a:gdLst/>
              <a:ahLst/>
              <a:cxnLst/>
              <a:rect l="l" t="t" r="r" b="b"/>
              <a:pathLst>
                <a:path w="1673" h="1939" extrusionOk="0">
                  <a:moveTo>
                    <a:pt x="1624" y="0"/>
                  </a:moveTo>
                  <a:cubicBezTo>
                    <a:pt x="1613" y="0"/>
                    <a:pt x="1601" y="6"/>
                    <a:pt x="1592" y="19"/>
                  </a:cubicBezTo>
                  <a:cubicBezTo>
                    <a:pt x="1109" y="664"/>
                    <a:pt x="540" y="1214"/>
                    <a:pt x="30" y="1833"/>
                  </a:cubicBezTo>
                  <a:cubicBezTo>
                    <a:pt x="0" y="1870"/>
                    <a:pt x="25" y="1938"/>
                    <a:pt x="69" y="1938"/>
                  </a:cubicBezTo>
                  <a:cubicBezTo>
                    <a:pt x="78" y="1938"/>
                    <a:pt x="89" y="1935"/>
                    <a:pt x="100" y="1927"/>
                  </a:cubicBezTo>
                  <a:cubicBezTo>
                    <a:pt x="741" y="1480"/>
                    <a:pt x="1277" y="729"/>
                    <a:pt x="1655" y="55"/>
                  </a:cubicBezTo>
                  <a:cubicBezTo>
                    <a:pt x="1673" y="26"/>
                    <a:pt x="1650" y="0"/>
                    <a:pt x="16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6"/>
            <p:cNvSpPr/>
            <p:nvPr/>
          </p:nvSpPr>
          <p:spPr>
            <a:xfrm>
              <a:off x="6863625" y="1586225"/>
              <a:ext cx="40025" cy="62850"/>
            </a:xfrm>
            <a:custGeom>
              <a:avLst/>
              <a:gdLst/>
              <a:ahLst/>
              <a:cxnLst/>
              <a:rect l="l" t="t" r="r" b="b"/>
              <a:pathLst>
                <a:path w="1601" h="2514" extrusionOk="0">
                  <a:moveTo>
                    <a:pt x="1561" y="1"/>
                  </a:moveTo>
                  <a:cubicBezTo>
                    <a:pt x="1552" y="1"/>
                    <a:pt x="1543" y="5"/>
                    <a:pt x="1538" y="15"/>
                  </a:cubicBezTo>
                  <a:cubicBezTo>
                    <a:pt x="1251" y="573"/>
                    <a:pt x="969" y="1124"/>
                    <a:pt x="603" y="1636"/>
                  </a:cubicBezTo>
                  <a:cubicBezTo>
                    <a:pt x="454" y="1848"/>
                    <a:pt x="0" y="2171"/>
                    <a:pt x="57" y="2456"/>
                  </a:cubicBezTo>
                  <a:cubicBezTo>
                    <a:pt x="64" y="2488"/>
                    <a:pt x="98" y="2513"/>
                    <a:pt x="131" y="2513"/>
                  </a:cubicBezTo>
                  <a:cubicBezTo>
                    <a:pt x="137" y="2513"/>
                    <a:pt x="142" y="2513"/>
                    <a:pt x="147" y="2511"/>
                  </a:cubicBezTo>
                  <a:cubicBezTo>
                    <a:pt x="159" y="2507"/>
                    <a:pt x="173" y="2504"/>
                    <a:pt x="187" y="2500"/>
                  </a:cubicBezTo>
                  <a:cubicBezTo>
                    <a:pt x="221" y="2492"/>
                    <a:pt x="249" y="2455"/>
                    <a:pt x="239" y="2420"/>
                  </a:cubicBezTo>
                  <a:cubicBezTo>
                    <a:pt x="235" y="2408"/>
                    <a:pt x="233" y="2400"/>
                    <a:pt x="229" y="2390"/>
                  </a:cubicBezTo>
                  <a:cubicBezTo>
                    <a:pt x="222" y="2366"/>
                    <a:pt x="207" y="2355"/>
                    <a:pt x="190" y="2348"/>
                  </a:cubicBezTo>
                  <a:cubicBezTo>
                    <a:pt x="335" y="2209"/>
                    <a:pt x="622" y="1890"/>
                    <a:pt x="622" y="1890"/>
                  </a:cubicBezTo>
                  <a:cubicBezTo>
                    <a:pt x="764" y="1694"/>
                    <a:pt x="898" y="1491"/>
                    <a:pt x="1023" y="1282"/>
                  </a:cubicBezTo>
                  <a:cubicBezTo>
                    <a:pt x="1253" y="888"/>
                    <a:pt x="1455" y="477"/>
                    <a:pt x="1594" y="41"/>
                  </a:cubicBezTo>
                  <a:cubicBezTo>
                    <a:pt x="1601" y="19"/>
                    <a:pt x="1580" y="1"/>
                    <a:pt x="156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6"/>
            <p:cNvSpPr/>
            <p:nvPr/>
          </p:nvSpPr>
          <p:spPr>
            <a:xfrm>
              <a:off x="6788525" y="1551350"/>
              <a:ext cx="43600" cy="71275"/>
            </a:xfrm>
            <a:custGeom>
              <a:avLst/>
              <a:gdLst/>
              <a:ahLst/>
              <a:cxnLst/>
              <a:rect l="l" t="t" r="r" b="b"/>
              <a:pathLst>
                <a:path w="1744" h="2851" extrusionOk="0">
                  <a:moveTo>
                    <a:pt x="1704" y="1"/>
                  </a:moveTo>
                  <a:cubicBezTo>
                    <a:pt x="1691" y="1"/>
                    <a:pt x="1676" y="8"/>
                    <a:pt x="1669" y="24"/>
                  </a:cubicBezTo>
                  <a:cubicBezTo>
                    <a:pt x="1443" y="531"/>
                    <a:pt x="1196" y="1032"/>
                    <a:pt x="916" y="1512"/>
                  </a:cubicBezTo>
                  <a:cubicBezTo>
                    <a:pt x="796" y="1719"/>
                    <a:pt x="668" y="1924"/>
                    <a:pt x="535" y="2123"/>
                  </a:cubicBezTo>
                  <a:cubicBezTo>
                    <a:pt x="532" y="2129"/>
                    <a:pt x="301" y="2459"/>
                    <a:pt x="212" y="2643"/>
                  </a:cubicBezTo>
                  <a:cubicBezTo>
                    <a:pt x="203" y="2636"/>
                    <a:pt x="193" y="2627"/>
                    <a:pt x="184" y="2620"/>
                  </a:cubicBezTo>
                  <a:cubicBezTo>
                    <a:pt x="174" y="2613"/>
                    <a:pt x="159" y="2609"/>
                    <a:pt x="145" y="2609"/>
                  </a:cubicBezTo>
                  <a:cubicBezTo>
                    <a:pt x="132" y="2609"/>
                    <a:pt x="119" y="2612"/>
                    <a:pt x="110" y="2617"/>
                  </a:cubicBezTo>
                  <a:cubicBezTo>
                    <a:pt x="95" y="2629"/>
                    <a:pt x="81" y="2637"/>
                    <a:pt x="64" y="2646"/>
                  </a:cubicBezTo>
                  <a:cubicBezTo>
                    <a:pt x="28" y="2670"/>
                    <a:pt x="0" y="2723"/>
                    <a:pt x="28" y="2763"/>
                  </a:cubicBezTo>
                  <a:cubicBezTo>
                    <a:pt x="40" y="2777"/>
                    <a:pt x="49" y="2792"/>
                    <a:pt x="61" y="2807"/>
                  </a:cubicBezTo>
                  <a:cubicBezTo>
                    <a:pt x="80" y="2834"/>
                    <a:pt x="104" y="2850"/>
                    <a:pt x="137" y="2850"/>
                  </a:cubicBezTo>
                  <a:cubicBezTo>
                    <a:pt x="143" y="2850"/>
                    <a:pt x="149" y="2850"/>
                    <a:pt x="155" y="2849"/>
                  </a:cubicBezTo>
                  <a:cubicBezTo>
                    <a:pt x="466" y="2791"/>
                    <a:pt x="784" y="2058"/>
                    <a:pt x="935" y="1804"/>
                  </a:cubicBezTo>
                  <a:cubicBezTo>
                    <a:pt x="1266" y="1241"/>
                    <a:pt x="1525" y="661"/>
                    <a:pt x="1735" y="44"/>
                  </a:cubicBezTo>
                  <a:cubicBezTo>
                    <a:pt x="1744" y="17"/>
                    <a:pt x="1725" y="1"/>
                    <a:pt x="17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6"/>
            <p:cNvSpPr/>
            <p:nvPr/>
          </p:nvSpPr>
          <p:spPr>
            <a:xfrm>
              <a:off x="6733925" y="1533225"/>
              <a:ext cx="41575" cy="60825"/>
            </a:xfrm>
            <a:custGeom>
              <a:avLst/>
              <a:gdLst/>
              <a:ahLst/>
              <a:cxnLst/>
              <a:rect l="l" t="t" r="r" b="b"/>
              <a:pathLst>
                <a:path w="1663" h="2433" extrusionOk="0">
                  <a:moveTo>
                    <a:pt x="1616" y="0"/>
                  </a:moveTo>
                  <a:cubicBezTo>
                    <a:pt x="1605" y="0"/>
                    <a:pt x="1594" y="5"/>
                    <a:pt x="1588" y="18"/>
                  </a:cubicBezTo>
                  <a:cubicBezTo>
                    <a:pt x="1151" y="839"/>
                    <a:pt x="664" y="1600"/>
                    <a:pt x="48" y="2300"/>
                  </a:cubicBezTo>
                  <a:cubicBezTo>
                    <a:pt x="0" y="2355"/>
                    <a:pt x="49" y="2433"/>
                    <a:pt x="102" y="2433"/>
                  </a:cubicBezTo>
                  <a:cubicBezTo>
                    <a:pt x="118" y="2433"/>
                    <a:pt x="135" y="2426"/>
                    <a:pt x="150" y="2409"/>
                  </a:cubicBezTo>
                  <a:cubicBezTo>
                    <a:pt x="776" y="1703"/>
                    <a:pt x="1300" y="924"/>
                    <a:pt x="1653" y="46"/>
                  </a:cubicBezTo>
                  <a:cubicBezTo>
                    <a:pt x="1663" y="20"/>
                    <a:pt x="1638" y="0"/>
                    <a:pt x="161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6"/>
            <p:cNvSpPr/>
            <p:nvPr/>
          </p:nvSpPr>
          <p:spPr>
            <a:xfrm>
              <a:off x="6676400" y="1514750"/>
              <a:ext cx="26425" cy="46125"/>
            </a:xfrm>
            <a:custGeom>
              <a:avLst/>
              <a:gdLst/>
              <a:ahLst/>
              <a:cxnLst/>
              <a:rect l="l" t="t" r="r" b="b"/>
              <a:pathLst>
                <a:path w="1057" h="1845" extrusionOk="0">
                  <a:moveTo>
                    <a:pt x="1009" y="1"/>
                  </a:moveTo>
                  <a:cubicBezTo>
                    <a:pt x="997" y="1"/>
                    <a:pt x="986" y="6"/>
                    <a:pt x="979" y="20"/>
                  </a:cubicBezTo>
                  <a:cubicBezTo>
                    <a:pt x="826" y="317"/>
                    <a:pt x="694" y="625"/>
                    <a:pt x="535" y="917"/>
                  </a:cubicBezTo>
                  <a:cubicBezTo>
                    <a:pt x="374" y="1211"/>
                    <a:pt x="156" y="1479"/>
                    <a:pt x="15" y="1779"/>
                  </a:cubicBezTo>
                  <a:cubicBezTo>
                    <a:pt x="0" y="1810"/>
                    <a:pt x="24" y="1845"/>
                    <a:pt x="52" y="1845"/>
                  </a:cubicBezTo>
                  <a:cubicBezTo>
                    <a:pt x="62" y="1845"/>
                    <a:pt x="71" y="1841"/>
                    <a:pt x="80" y="1832"/>
                  </a:cubicBezTo>
                  <a:cubicBezTo>
                    <a:pt x="539" y="1409"/>
                    <a:pt x="891" y="649"/>
                    <a:pt x="1050" y="51"/>
                  </a:cubicBezTo>
                  <a:cubicBezTo>
                    <a:pt x="1057" y="24"/>
                    <a:pt x="1032" y="1"/>
                    <a:pt x="100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6"/>
            <p:cNvSpPr/>
            <p:nvPr/>
          </p:nvSpPr>
          <p:spPr>
            <a:xfrm>
              <a:off x="6660025" y="1518375"/>
              <a:ext cx="17550" cy="26475"/>
            </a:xfrm>
            <a:custGeom>
              <a:avLst/>
              <a:gdLst/>
              <a:ahLst/>
              <a:cxnLst/>
              <a:rect l="l" t="t" r="r" b="b"/>
              <a:pathLst>
                <a:path w="702" h="1059" extrusionOk="0">
                  <a:moveTo>
                    <a:pt x="659" y="0"/>
                  </a:moveTo>
                  <a:cubicBezTo>
                    <a:pt x="649" y="0"/>
                    <a:pt x="639" y="5"/>
                    <a:pt x="631" y="16"/>
                  </a:cubicBezTo>
                  <a:cubicBezTo>
                    <a:pt x="415" y="321"/>
                    <a:pt x="153" y="661"/>
                    <a:pt x="11" y="1010"/>
                  </a:cubicBezTo>
                  <a:cubicBezTo>
                    <a:pt x="0" y="1034"/>
                    <a:pt x="26" y="1058"/>
                    <a:pt x="51" y="1058"/>
                  </a:cubicBezTo>
                  <a:cubicBezTo>
                    <a:pt x="59" y="1058"/>
                    <a:pt x="68" y="1055"/>
                    <a:pt x="74" y="1048"/>
                  </a:cubicBezTo>
                  <a:cubicBezTo>
                    <a:pt x="323" y="765"/>
                    <a:pt x="509" y="379"/>
                    <a:pt x="689" y="50"/>
                  </a:cubicBezTo>
                  <a:cubicBezTo>
                    <a:pt x="701" y="23"/>
                    <a:pt x="681" y="0"/>
                    <a:pt x="65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6"/>
            <p:cNvSpPr/>
            <p:nvPr/>
          </p:nvSpPr>
          <p:spPr>
            <a:xfrm>
              <a:off x="6918500" y="1694225"/>
              <a:ext cx="4350" cy="34200"/>
            </a:xfrm>
            <a:custGeom>
              <a:avLst/>
              <a:gdLst/>
              <a:ahLst/>
              <a:cxnLst/>
              <a:rect l="l" t="t" r="r" b="b"/>
              <a:pathLst>
                <a:path w="174" h="1368" extrusionOk="0">
                  <a:moveTo>
                    <a:pt x="88" y="0"/>
                  </a:moveTo>
                  <a:cubicBezTo>
                    <a:pt x="72" y="0"/>
                    <a:pt x="55" y="12"/>
                    <a:pt x="53" y="30"/>
                  </a:cubicBezTo>
                  <a:cubicBezTo>
                    <a:pt x="1" y="453"/>
                    <a:pt x="46" y="911"/>
                    <a:pt x="64" y="1335"/>
                  </a:cubicBezTo>
                  <a:cubicBezTo>
                    <a:pt x="65" y="1356"/>
                    <a:pt x="81" y="1367"/>
                    <a:pt x="96" y="1367"/>
                  </a:cubicBezTo>
                  <a:cubicBezTo>
                    <a:pt x="111" y="1367"/>
                    <a:pt x="125" y="1358"/>
                    <a:pt x="126" y="1338"/>
                  </a:cubicBezTo>
                  <a:cubicBezTo>
                    <a:pt x="136" y="908"/>
                    <a:pt x="173" y="450"/>
                    <a:pt x="114" y="22"/>
                  </a:cubicBezTo>
                  <a:cubicBezTo>
                    <a:pt x="111" y="7"/>
                    <a:pt x="100" y="0"/>
                    <a:pt x="8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6"/>
            <p:cNvSpPr/>
            <p:nvPr/>
          </p:nvSpPr>
          <p:spPr>
            <a:xfrm>
              <a:off x="6923600" y="1639250"/>
              <a:ext cx="23125" cy="28550"/>
            </a:xfrm>
            <a:custGeom>
              <a:avLst/>
              <a:gdLst/>
              <a:ahLst/>
              <a:cxnLst/>
              <a:rect l="l" t="t" r="r" b="b"/>
              <a:pathLst>
                <a:path w="925" h="1142" extrusionOk="0">
                  <a:moveTo>
                    <a:pt x="870" y="1"/>
                  </a:moveTo>
                  <a:cubicBezTo>
                    <a:pt x="860" y="1"/>
                    <a:pt x="849" y="4"/>
                    <a:pt x="842" y="13"/>
                  </a:cubicBezTo>
                  <a:cubicBezTo>
                    <a:pt x="569" y="351"/>
                    <a:pt x="205" y="702"/>
                    <a:pt x="11" y="1092"/>
                  </a:cubicBezTo>
                  <a:cubicBezTo>
                    <a:pt x="1" y="1117"/>
                    <a:pt x="18" y="1141"/>
                    <a:pt x="40" y="1141"/>
                  </a:cubicBezTo>
                  <a:cubicBezTo>
                    <a:pt x="47" y="1141"/>
                    <a:pt x="54" y="1139"/>
                    <a:pt x="61" y="1133"/>
                  </a:cubicBezTo>
                  <a:cubicBezTo>
                    <a:pt x="391" y="849"/>
                    <a:pt x="644" y="404"/>
                    <a:pt x="904" y="53"/>
                  </a:cubicBezTo>
                  <a:cubicBezTo>
                    <a:pt x="924" y="26"/>
                    <a:pt x="897" y="1"/>
                    <a:pt x="87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6"/>
            <p:cNvSpPr/>
            <p:nvPr/>
          </p:nvSpPr>
          <p:spPr>
            <a:xfrm>
              <a:off x="6881125" y="1605075"/>
              <a:ext cx="31150" cy="47650"/>
            </a:xfrm>
            <a:custGeom>
              <a:avLst/>
              <a:gdLst/>
              <a:ahLst/>
              <a:cxnLst/>
              <a:rect l="l" t="t" r="r" b="b"/>
              <a:pathLst>
                <a:path w="1246" h="1906" extrusionOk="0">
                  <a:moveTo>
                    <a:pt x="1211" y="1"/>
                  </a:moveTo>
                  <a:cubicBezTo>
                    <a:pt x="1203" y="1"/>
                    <a:pt x="1194" y="5"/>
                    <a:pt x="1188" y="14"/>
                  </a:cubicBezTo>
                  <a:cubicBezTo>
                    <a:pt x="783" y="595"/>
                    <a:pt x="402" y="1198"/>
                    <a:pt x="33" y="1803"/>
                  </a:cubicBezTo>
                  <a:cubicBezTo>
                    <a:pt x="1" y="1855"/>
                    <a:pt x="47" y="1905"/>
                    <a:pt x="93" y="1905"/>
                  </a:cubicBezTo>
                  <a:cubicBezTo>
                    <a:pt x="113" y="1905"/>
                    <a:pt x="133" y="1896"/>
                    <a:pt x="147" y="1873"/>
                  </a:cubicBezTo>
                  <a:cubicBezTo>
                    <a:pt x="524" y="1273"/>
                    <a:pt x="894" y="665"/>
                    <a:pt x="1235" y="42"/>
                  </a:cubicBezTo>
                  <a:cubicBezTo>
                    <a:pt x="1245" y="20"/>
                    <a:pt x="1229" y="1"/>
                    <a:pt x="121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6"/>
            <p:cNvSpPr/>
            <p:nvPr/>
          </p:nvSpPr>
          <p:spPr>
            <a:xfrm>
              <a:off x="6816025" y="1580450"/>
              <a:ext cx="29425" cy="49475"/>
            </a:xfrm>
            <a:custGeom>
              <a:avLst/>
              <a:gdLst/>
              <a:ahLst/>
              <a:cxnLst/>
              <a:rect l="l" t="t" r="r" b="b"/>
              <a:pathLst>
                <a:path w="1177" h="1979" extrusionOk="0">
                  <a:moveTo>
                    <a:pt x="1131" y="0"/>
                  </a:moveTo>
                  <a:cubicBezTo>
                    <a:pt x="1121" y="0"/>
                    <a:pt x="1110" y="5"/>
                    <a:pt x="1102" y="18"/>
                  </a:cubicBezTo>
                  <a:cubicBezTo>
                    <a:pt x="707" y="603"/>
                    <a:pt x="275" y="1277"/>
                    <a:pt x="13" y="1933"/>
                  </a:cubicBezTo>
                  <a:cubicBezTo>
                    <a:pt x="0" y="1961"/>
                    <a:pt x="24" y="1979"/>
                    <a:pt x="47" y="1979"/>
                  </a:cubicBezTo>
                  <a:cubicBezTo>
                    <a:pt x="59" y="1979"/>
                    <a:pt x="71" y="1974"/>
                    <a:pt x="79" y="1964"/>
                  </a:cubicBezTo>
                  <a:cubicBezTo>
                    <a:pt x="508" y="1404"/>
                    <a:pt x="862" y="691"/>
                    <a:pt x="1163" y="54"/>
                  </a:cubicBezTo>
                  <a:cubicBezTo>
                    <a:pt x="1177" y="26"/>
                    <a:pt x="1155" y="0"/>
                    <a:pt x="113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6"/>
            <p:cNvSpPr/>
            <p:nvPr/>
          </p:nvSpPr>
          <p:spPr>
            <a:xfrm>
              <a:off x="6770575" y="1561625"/>
              <a:ext cx="32075" cy="49025"/>
            </a:xfrm>
            <a:custGeom>
              <a:avLst/>
              <a:gdLst/>
              <a:ahLst/>
              <a:cxnLst/>
              <a:rect l="l" t="t" r="r" b="b"/>
              <a:pathLst>
                <a:path w="1283" h="1961" extrusionOk="0">
                  <a:moveTo>
                    <a:pt x="1237" y="0"/>
                  </a:moveTo>
                  <a:cubicBezTo>
                    <a:pt x="1227" y="0"/>
                    <a:pt x="1217" y="5"/>
                    <a:pt x="1211" y="15"/>
                  </a:cubicBezTo>
                  <a:cubicBezTo>
                    <a:pt x="814" y="629"/>
                    <a:pt x="419" y="1245"/>
                    <a:pt x="30" y="1865"/>
                  </a:cubicBezTo>
                  <a:cubicBezTo>
                    <a:pt x="1" y="1913"/>
                    <a:pt x="45" y="1960"/>
                    <a:pt x="88" y="1960"/>
                  </a:cubicBezTo>
                  <a:cubicBezTo>
                    <a:pt x="107" y="1960"/>
                    <a:pt x="125" y="1952"/>
                    <a:pt x="138" y="1931"/>
                  </a:cubicBezTo>
                  <a:cubicBezTo>
                    <a:pt x="519" y="1308"/>
                    <a:pt x="895" y="680"/>
                    <a:pt x="1267" y="51"/>
                  </a:cubicBezTo>
                  <a:cubicBezTo>
                    <a:pt x="1282" y="25"/>
                    <a:pt x="1259" y="0"/>
                    <a:pt x="12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6"/>
            <p:cNvSpPr/>
            <p:nvPr/>
          </p:nvSpPr>
          <p:spPr>
            <a:xfrm>
              <a:off x="6703075" y="1545375"/>
              <a:ext cx="18650" cy="28025"/>
            </a:xfrm>
            <a:custGeom>
              <a:avLst/>
              <a:gdLst/>
              <a:ahLst/>
              <a:cxnLst/>
              <a:rect l="l" t="t" r="r" b="b"/>
              <a:pathLst>
                <a:path w="746" h="1121" extrusionOk="0">
                  <a:moveTo>
                    <a:pt x="692" y="1"/>
                  </a:moveTo>
                  <a:cubicBezTo>
                    <a:pt x="681" y="1"/>
                    <a:pt x="669" y="6"/>
                    <a:pt x="661" y="19"/>
                  </a:cubicBezTo>
                  <a:cubicBezTo>
                    <a:pt x="442" y="355"/>
                    <a:pt x="164" y="701"/>
                    <a:pt x="11" y="1070"/>
                  </a:cubicBezTo>
                  <a:cubicBezTo>
                    <a:pt x="1" y="1095"/>
                    <a:pt x="27" y="1120"/>
                    <a:pt x="51" y="1120"/>
                  </a:cubicBezTo>
                  <a:cubicBezTo>
                    <a:pt x="60" y="1120"/>
                    <a:pt x="68" y="1117"/>
                    <a:pt x="75" y="1110"/>
                  </a:cubicBezTo>
                  <a:cubicBezTo>
                    <a:pt x="339" y="808"/>
                    <a:pt x="524" y="405"/>
                    <a:pt x="727" y="60"/>
                  </a:cubicBezTo>
                  <a:cubicBezTo>
                    <a:pt x="746" y="30"/>
                    <a:pt x="720" y="1"/>
                    <a:pt x="6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6"/>
            <p:cNvSpPr/>
            <p:nvPr/>
          </p:nvSpPr>
          <p:spPr>
            <a:xfrm>
              <a:off x="6595775" y="1496400"/>
              <a:ext cx="455550" cy="263025"/>
            </a:xfrm>
            <a:custGeom>
              <a:avLst/>
              <a:gdLst/>
              <a:ahLst/>
              <a:cxnLst/>
              <a:rect l="l" t="t" r="r" b="b"/>
              <a:pathLst>
                <a:path w="18222" h="10521" extrusionOk="0">
                  <a:moveTo>
                    <a:pt x="168" y="245"/>
                  </a:moveTo>
                  <a:lnTo>
                    <a:pt x="168" y="245"/>
                  </a:lnTo>
                  <a:cubicBezTo>
                    <a:pt x="4793" y="4345"/>
                    <a:pt x="10707" y="6846"/>
                    <a:pt x="16856" y="7352"/>
                  </a:cubicBezTo>
                  <a:cubicBezTo>
                    <a:pt x="16863" y="7354"/>
                    <a:pt x="16870" y="7354"/>
                    <a:pt x="16877" y="7354"/>
                  </a:cubicBezTo>
                  <a:cubicBezTo>
                    <a:pt x="17247" y="7385"/>
                    <a:pt x="17620" y="7410"/>
                    <a:pt x="17992" y="7424"/>
                  </a:cubicBezTo>
                  <a:cubicBezTo>
                    <a:pt x="17994" y="7425"/>
                    <a:pt x="17996" y="7425"/>
                    <a:pt x="17997" y="7425"/>
                  </a:cubicBezTo>
                  <a:cubicBezTo>
                    <a:pt x="18022" y="7425"/>
                    <a:pt x="18039" y="7415"/>
                    <a:pt x="18054" y="7402"/>
                  </a:cubicBezTo>
                  <a:lnTo>
                    <a:pt x="18054" y="7402"/>
                  </a:lnTo>
                  <a:cubicBezTo>
                    <a:pt x="18049" y="7439"/>
                    <a:pt x="18045" y="7479"/>
                    <a:pt x="18040" y="7515"/>
                  </a:cubicBezTo>
                  <a:cubicBezTo>
                    <a:pt x="18033" y="7568"/>
                    <a:pt x="18026" y="7622"/>
                    <a:pt x="18019" y="7679"/>
                  </a:cubicBezTo>
                  <a:cubicBezTo>
                    <a:pt x="16315" y="7540"/>
                    <a:pt x="14656" y="7511"/>
                    <a:pt x="12972" y="7166"/>
                  </a:cubicBezTo>
                  <a:cubicBezTo>
                    <a:pt x="11426" y="6851"/>
                    <a:pt x="9905" y="6390"/>
                    <a:pt x="8443" y="5792"/>
                  </a:cubicBezTo>
                  <a:cubicBezTo>
                    <a:pt x="5349" y="4529"/>
                    <a:pt x="2630" y="2651"/>
                    <a:pt x="199" y="374"/>
                  </a:cubicBezTo>
                  <a:cubicBezTo>
                    <a:pt x="189" y="331"/>
                    <a:pt x="181" y="289"/>
                    <a:pt x="168" y="245"/>
                  </a:cubicBezTo>
                  <a:close/>
                  <a:moveTo>
                    <a:pt x="227" y="492"/>
                  </a:moveTo>
                  <a:cubicBezTo>
                    <a:pt x="792" y="1087"/>
                    <a:pt x="1396" y="1646"/>
                    <a:pt x="2030" y="2172"/>
                  </a:cubicBezTo>
                  <a:cubicBezTo>
                    <a:pt x="3692" y="3550"/>
                    <a:pt x="5568" y="4685"/>
                    <a:pt x="7532" y="5574"/>
                  </a:cubicBezTo>
                  <a:cubicBezTo>
                    <a:pt x="7745" y="5670"/>
                    <a:pt x="7960" y="5764"/>
                    <a:pt x="8175" y="5853"/>
                  </a:cubicBezTo>
                  <a:cubicBezTo>
                    <a:pt x="9781" y="6528"/>
                    <a:pt x="11456" y="7038"/>
                    <a:pt x="13165" y="7375"/>
                  </a:cubicBezTo>
                  <a:cubicBezTo>
                    <a:pt x="14295" y="7594"/>
                    <a:pt x="15499" y="7790"/>
                    <a:pt x="16679" y="7830"/>
                  </a:cubicBezTo>
                  <a:cubicBezTo>
                    <a:pt x="15798" y="8541"/>
                    <a:pt x="14844" y="9148"/>
                    <a:pt x="13812" y="9618"/>
                  </a:cubicBezTo>
                  <a:cubicBezTo>
                    <a:pt x="13524" y="9748"/>
                    <a:pt x="13230" y="9867"/>
                    <a:pt x="12932" y="9978"/>
                  </a:cubicBezTo>
                  <a:cubicBezTo>
                    <a:pt x="12784" y="10033"/>
                    <a:pt x="12295" y="10285"/>
                    <a:pt x="12085" y="10285"/>
                  </a:cubicBezTo>
                  <a:cubicBezTo>
                    <a:pt x="12064" y="10285"/>
                    <a:pt x="12045" y="10282"/>
                    <a:pt x="12030" y="10276"/>
                  </a:cubicBezTo>
                  <a:cubicBezTo>
                    <a:pt x="11631" y="10121"/>
                    <a:pt x="11600" y="8888"/>
                    <a:pt x="11525" y="8521"/>
                  </a:cubicBezTo>
                  <a:cubicBezTo>
                    <a:pt x="11515" y="8476"/>
                    <a:pt x="11475" y="8453"/>
                    <a:pt x="11435" y="8453"/>
                  </a:cubicBezTo>
                  <a:cubicBezTo>
                    <a:pt x="11397" y="8453"/>
                    <a:pt x="11358" y="8474"/>
                    <a:pt x="11345" y="8517"/>
                  </a:cubicBezTo>
                  <a:cubicBezTo>
                    <a:pt x="11257" y="8842"/>
                    <a:pt x="11166" y="9167"/>
                    <a:pt x="11077" y="9488"/>
                  </a:cubicBezTo>
                  <a:cubicBezTo>
                    <a:pt x="10949" y="9954"/>
                    <a:pt x="10947" y="10066"/>
                    <a:pt x="10463" y="10108"/>
                  </a:cubicBezTo>
                  <a:cubicBezTo>
                    <a:pt x="10411" y="10113"/>
                    <a:pt x="10357" y="10115"/>
                    <a:pt x="10302" y="10115"/>
                  </a:cubicBezTo>
                  <a:cubicBezTo>
                    <a:pt x="9661" y="10115"/>
                    <a:pt x="8849" y="9807"/>
                    <a:pt x="8275" y="9607"/>
                  </a:cubicBezTo>
                  <a:cubicBezTo>
                    <a:pt x="7912" y="9479"/>
                    <a:pt x="7435" y="9360"/>
                    <a:pt x="7135" y="9126"/>
                  </a:cubicBezTo>
                  <a:cubicBezTo>
                    <a:pt x="6622" y="8722"/>
                    <a:pt x="6592" y="8356"/>
                    <a:pt x="6785" y="7818"/>
                  </a:cubicBezTo>
                  <a:cubicBezTo>
                    <a:pt x="7037" y="7122"/>
                    <a:pt x="7298" y="6430"/>
                    <a:pt x="7552" y="5737"/>
                  </a:cubicBezTo>
                  <a:cubicBezTo>
                    <a:pt x="7572" y="5688"/>
                    <a:pt x="7543" y="5651"/>
                    <a:pt x="7505" y="5634"/>
                  </a:cubicBezTo>
                  <a:cubicBezTo>
                    <a:pt x="7494" y="5630"/>
                    <a:pt x="7481" y="5628"/>
                    <a:pt x="7468" y="5628"/>
                  </a:cubicBezTo>
                  <a:cubicBezTo>
                    <a:pt x="7440" y="5628"/>
                    <a:pt x="7411" y="5639"/>
                    <a:pt x="7392" y="5667"/>
                  </a:cubicBezTo>
                  <a:cubicBezTo>
                    <a:pt x="7121" y="6062"/>
                    <a:pt x="6849" y="6460"/>
                    <a:pt x="6579" y="6855"/>
                  </a:cubicBezTo>
                  <a:cubicBezTo>
                    <a:pt x="6399" y="7124"/>
                    <a:pt x="6074" y="7852"/>
                    <a:pt x="5700" y="7852"/>
                  </a:cubicBezTo>
                  <a:cubicBezTo>
                    <a:pt x="5688" y="7852"/>
                    <a:pt x="5675" y="7851"/>
                    <a:pt x="5661" y="7849"/>
                  </a:cubicBezTo>
                  <a:cubicBezTo>
                    <a:pt x="5372" y="7808"/>
                    <a:pt x="4906" y="7263"/>
                    <a:pt x="4675" y="7079"/>
                  </a:cubicBezTo>
                  <a:cubicBezTo>
                    <a:pt x="4348" y="6820"/>
                    <a:pt x="4022" y="6562"/>
                    <a:pt x="3698" y="6298"/>
                  </a:cubicBezTo>
                  <a:cubicBezTo>
                    <a:pt x="3270" y="5952"/>
                    <a:pt x="2845" y="5606"/>
                    <a:pt x="2423" y="5256"/>
                  </a:cubicBezTo>
                  <a:cubicBezTo>
                    <a:pt x="2123" y="5006"/>
                    <a:pt x="1731" y="4769"/>
                    <a:pt x="1487" y="4465"/>
                  </a:cubicBezTo>
                  <a:cubicBezTo>
                    <a:pt x="856" y="3689"/>
                    <a:pt x="1728" y="3275"/>
                    <a:pt x="1828" y="2566"/>
                  </a:cubicBezTo>
                  <a:cubicBezTo>
                    <a:pt x="1833" y="2545"/>
                    <a:pt x="1823" y="2527"/>
                    <a:pt x="1811" y="2514"/>
                  </a:cubicBezTo>
                  <a:cubicBezTo>
                    <a:pt x="1796" y="2498"/>
                    <a:pt x="1772" y="2488"/>
                    <a:pt x="1749" y="2488"/>
                  </a:cubicBezTo>
                  <a:cubicBezTo>
                    <a:pt x="1731" y="2488"/>
                    <a:pt x="1713" y="2494"/>
                    <a:pt x="1700" y="2507"/>
                  </a:cubicBezTo>
                  <a:cubicBezTo>
                    <a:pt x="1619" y="2586"/>
                    <a:pt x="1122" y="3192"/>
                    <a:pt x="1022" y="3192"/>
                  </a:cubicBezTo>
                  <a:cubicBezTo>
                    <a:pt x="1021" y="3192"/>
                    <a:pt x="1019" y="3192"/>
                    <a:pt x="1018" y="3192"/>
                  </a:cubicBezTo>
                  <a:cubicBezTo>
                    <a:pt x="802" y="3152"/>
                    <a:pt x="743" y="2541"/>
                    <a:pt x="692" y="2355"/>
                  </a:cubicBezTo>
                  <a:cubicBezTo>
                    <a:pt x="524" y="1736"/>
                    <a:pt x="376" y="1115"/>
                    <a:pt x="227" y="492"/>
                  </a:cubicBezTo>
                  <a:close/>
                  <a:moveTo>
                    <a:pt x="1036" y="0"/>
                  </a:moveTo>
                  <a:cubicBezTo>
                    <a:pt x="761" y="0"/>
                    <a:pt x="485" y="9"/>
                    <a:pt x="210" y="28"/>
                  </a:cubicBezTo>
                  <a:cubicBezTo>
                    <a:pt x="134" y="34"/>
                    <a:pt x="129" y="148"/>
                    <a:pt x="206" y="148"/>
                  </a:cubicBezTo>
                  <a:lnTo>
                    <a:pt x="209" y="148"/>
                  </a:lnTo>
                  <a:cubicBezTo>
                    <a:pt x="1525" y="155"/>
                    <a:pt x="2818" y="241"/>
                    <a:pt x="4106" y="532"/>
                  </a:cubicBezTo>
                  <a:cubicBezTo>
                    <a:pt x="4543" y="631"/>
                    <a:pt x="5670" y="742"/>
                    <a:pt x="5838" y="1214"/>
                  </a:cubicBezTo>
                  <a:cubicBezTo>
                    <a:pt x="5899" y="1382"/>
                    <a:pt x="5745" y="1805"/>
                    <a:pt x="5718" y="1971"/>
                  </a:cubicBezTo>
                  <a:cubicBezTo>
                    <a:pt x="5666" y="2308"/>
                    <a:pt x="5613" y="2643"/>
                    <a:pt x="5560" y="2980"/>
                  </a:cubicBezTo>
                  <a:cubicBezTo>
                    <a:pt x="5551" y="3041"/>
                    <a:pt x="5600" y="3094"/>
                    <a:pt x="5650" y="3094"/>
                  </a:cubicBezTo>
                  <a:cubicBezTo>
                    <a:pt x="5675" y="3094"/>
                    <a:pt x="5700" y="3081"/>
                    <a:pt x="5718" y="3051"/>
                  </a:cubicBezTo>
                  <a:lnTo>
                    <a:pt x="6280" y="2082"/>
                  </a:lnTo>
                  <a:cubicBezTo>
                    <a:pt x="6527" y="1656"/>
                    <a:pt x="6724" y="1439"/>
                    <a:pt x="7148" y="1439"/>
                  </a:cubicBezTo>
                  <a:cubicBezTo>
                    <a:pt x="7237" y="1439"/>
                    <a:pt x="7336" y="1449"/>
                    <a:pt x="7447" y="1468"/>
                  </a:cubicBezTo>
                  <a:cubicBezTo>
                    <a:pt x="8141" y="1587"/>
                    <a:pt x="8864" y="1930"/>
                    <a:pt x="9536" y="2148"/>
                  </a:cubicBezTo>
                  <a:cubicBezTo>
                    <a:pt x="9866" y="2254"/>
                    <a:pt x="10277" y="2324"/>
                    <a:pt x="10580" y="2487"/>
                  </a:cubicBezTo>
                  <a:cubicBezTo>
                    <a:pt x="11201" y="2822"/>
                    <a:pt x="11066" y="3015"/>
                    <a:pt x="10970" y="3559"/>
                  </a:cubicBezTo>
                  <a:cubicBezTo>
                    <a:pt x="10921" y="3848"/>
                    <a:pt x="10894" y="4081"/>
                    <a:pt x="11009" y="4357"/>
                  </a:cubicBezTo>
                  <a:cubicBezTo>
                    <a:pt x="11023" y="4391"/>
                    <a:pt x="11055" y="4407"/>
                    <a:pt x="11087" y="4407"/>
                  </a:cubicBezTo>
                  <a:cubicBezTo>
                    <a:pt x="11120" y="4407"/>
                    <a:pt x="11154" y="4391"/>
                    <a:pt x="11172" y="4364"/>
                  </a:cubicBezTo>
                  <a:cubicBezTo>
                    <a:pt x="11302" y="4157"/>
                    <a:pt x="11574" y="3507"/>
                    <a:pt x="11786" y="3402"/>
                  </a:cubicBezTo>
                  <a:cubicBezTo>
                    <a:pt x="11860" y="3366"/>
                    <a:pt x="11928" y="3351"/>
                    <a:pt x="11990" y="3351"/>
                  </a:cubicBezTo>
                  <a:cubicBezTo>
                    <a:pt x="12177" y="3351"/>
                    <a:pt x="12326" y="3485"/>
                    <a:pt x="12517" y="3601"/>
                  </a:cubicBezTo>
                  <a:cubicBezTo>
                    <a:pt x="13023" y="3906"/>
                    <a:pt x="13511" y="4241"/>
                    <a:pt x="13983" y="4597"/>
                  </a:cubicBezTo>
                  <a:cubicBezTo>
                    <a:pt x="14974" y="5346"/>
                    <a:pt x="15868" y="6210"/>
                    <a:pt x="16667" y="7160"/>
                  </a:cubicBezTo>
                  <a:cubicBezTo>
                    <a:pt x="10611" y="6637"/>
                    <a:pt x="4840" y="4179"/>
                    <a:pt x="253" y="172"/>
                  </a:cubicBezTo>
                  <a:cubicBezTo>
                    <a:pt x="240" y="162"/>
                    <a:pt x="226" y="156"/>
                    <a:pt x="213" y="156"/>
                  </a:cubicBezTo>
                  <a:cubicBezTo>
                    <a:pt x="212" y="156"/>
                    <a:pt x="210" y="156"/>
                    <a:pt x="209" y="156"/>
                  </a:cubicBezTo>
                  <a:cubicBezTo>
                    <a:pt x="182" y="158"/>
                    <a:pt x="160" y="182"/>
                    <a:pt x="155" y="204"/>
                  </a:cubicBezTo>
                  <a:cubicBezTo>
                    <a:pt x="141" y="184"/>
                    <a:pt x="118" y="174"/>
                    <a:pt x="95" y="174"/>
                  </a:cubicBezTo>
                  <a:cubicBezTo>
                    <a:pt x="48" y="174"/>
                    <a:pt x="1" y="212"/>
                    <a:pt x="13" y="271"/>
                  </a:cubicBezTo>
                  <a:cubicBezTo>
                    <a:pt x="230" y="1341"/>
                    <a:pt x="507" y="2396"/>
                    <a:pt x="827" y="3440"/>
                  </a:cubicBezTo>
                  <a:cubicBezTo>
                    <a:pt x="840" y="3478"/>
                    <a:pt x="876" y="3506"/>
                    <a:pt x="913" y="3506"/>
                  </a:cubicBezTo>
                  <a:cubicBezTo>
                    <a:pt x="932" y="3506"/>
                    <a:pt x="950" y="3499"/>
                    <a:pt x="966" y="3483"/>
                  </a:cubicBezTo>
                  <a:cubicBezTo>
                    <a:pt x="1130" y="3316"/>
                    <a:pt x="1286" y="3111"/>
                    <a:pt x="1471" y="2964"/>
                  </a:cubicBezTo>
                  <a:cubicBezTo>
                    <a:pt x="1577" y="2880"/>
                    <a:pt x="1625" y="2845"/>
                    <a:pt x="1635" y="2845"/>
                  </a:cubicBezTo>
                  <a:cubicBezTo>
                    <a:pt x="1654" y="2845"/>
                    <a:pt x="1547" y="2963"/>
                    <a:pt x="1442" y="3116"/>
                  </a:cubicBezTo>
                  <a:cubicBezTo>
                    <a:pt x="1299" y="3326"/>
                    <a:pt x="1104" y="3524"/>
                    <a:pt x="1048" y="3779"/>
                  </a:cubicBezTo>
                  <a:cubicBezTo>
                    <a:pt x="942" y="4266"/>
                    <a:pt x="1327" y="4544"/>
                    <a:pt x="1665" y="4831"/>
                  </a:cubicBezTo>
                  <a:cubicBezTo>
                    <a:pt x="3010" y="5977"/>
                    <a:pt x="4399" y="7080"/>
                    <a:pt x="5798" y="8159"/>
                  </a:cubicBezTo>
                  <a:cubicBezTo>
                    <a:pt x="5811" y="8168"/>
                    <a:pt x="5826" y="8172"/>
                    <a:pt x="5840" y="8172"/>
                  </a:cubicBezTo>
                  <a:cubicBezTo>
                    <a:pt x="5870" y="8172"/>
                    <a:pt x="5900" y="8154"/>
                    <a:pt x="5916" y="8130"/>
                  </a:cubicBezTo>
                  <a:cubicBezTo>
                    <a:pt x="6307" y="7556"/>
                    <a:pt x="6701" y="6987"/>
                    <a:pt x="7094" y="6415"/>
                  </a:cubicBezTo>
                  <a:lnTo>
                    <a:pt x="7094" y="6415"/>
                  </a:lnTo>
                  <a:cubicBezTo>
                    <a:pt x="6842" y="7009"/>
                    <a:pt x="6578" y="7619"/>
                    <a:pt x="6452" y="8222"/>
                  </a:cubicBezTo>
                  <a:cubicBezTo>
                    <a:pt x="6369" y="8615"/>
                    <a:pt x="6445" y="8879"/>
                    <a:pt x="6775" y="9120"/>
                  </a:cubicBezTo>
                  <a:cubicBezTo>
                    <a:pt x="7901" y="9949"/>
                    <a:pt x="9608" y="10230"/>
                    <a:pt x="10967" y="10330"/>
                  </a:cubicBezTo>
                  <a:cubicBezTo>
                    <a:pt x="10969" y="10330"/>
                    <a:pt x="10972" y="10330"/>
                    <a:pt x="10974" y="10330"/>
                  </a:cubicBezTo>
                  <a:cubicBezTo>
                    <a:pt x="11010" y="10330"/>
                    <a:pt x="11047" y="10300"/>
                    <a:pt x="11056" y="10265"/>
                  </a:cubicBezTo>
                  <a:cubicBezTo>
                    <a:pt x="11179" y="9820"/>
                    <a:pt x="11300" y="9377"/>
                    <a:pt x="11423" y="8935"/>
                  </a:cubicBezTo>
                  <a:lnTo>
                    <a:pt x="11731" y="10447"/>
                  </a:lnTo>
                  <a:cubicBezTo>
                    <a:pt x="11738" y="10489"/>
                    <a:pt x="11780" y="10521"/>
                    <a:pt x="11822" y="10521"/>
                  </a:cubicBezTo>
                  <a:cubicBezTo>
                    <a:pt x="11829" y="10521"/>
                    <a:pt x="11837" y="10520"/>
                    <a:pt x="11844" y="10518"/>
                  </a:cubicBezTo>
                  <a:cubicBezTo>
                    <a:pt x="13730" y="9997"/>
                    <a:pt x="15458" y="9095"/>
                    <a:pt x="16967" y="7845"/>
                  </a:cubicBezTo>
                  <a:cubicBezTo>
                    <a:pt x="16972" y="7841"/>
                    <a:pt x="16974" y="7835"/>
                    <a:pt x="16977" y="7830"/>
                  </a:cubicBezTo>
                  <a:cubicBezTo>
                    <a:pt x="17037" y="7830"/>
                    <a:pt x="17097" y="7831"/>
                    <a:pt x="17157" y="7831"/>
                  </a:cubicBezTo>
                  <a:cubicBezTo>
                    <a:pt x="17444" y="7831"/>
                    <a:pt x="17729" y="7822"/>
                    <a:pt x="18012" y="7797"/>
                  </a:cubicBezTo>
                  <a:cubicBezTo>
                    <a:pt x="18020" y="7819"/>
                    <a:pt x="18044" y="7832"/>
                    <a:pt x="18069" y="7832"/>
                  </a:cubicBezTo>
                  <a:cubicBezTo>
                    <a:pt x="18094" y="7832"/>
                    <a:pt x="18119" y="7819"/>
                    <a:pt x="18125" y="7790"/>
                  </a:cubicBezTo>
                  <a:cubicBezTo>
                    <a:pt x="18143" y="7705"/>
                    <a:pt x="18163" y="7618"/>
                    <a:pt x="18182" y="7533"/>
                  </a:cubicBezTo>
                  <a:cubicBezTo>
                    <a:pt x="18197" y="7458"/>
                    <a:pt x="18221" y="7381"/>
                    <a:pt x="18206" y="7304"/>
                  </a:cubicBezTo>
                  <a:cubicBezTo>
                    <a:pt x="18198" y="7275"/>
                    <a:pt x="18172" y="7259"/>
                    <a:pt x="18145" y="7259"/>
                  </a:cubicBezTo>
                  <a:cubicBezTo>
                    <a:pt x="18126" y="7259"/>
                    <a:pt x="18108" y="7268"/>
                    <a:pt x="18097" y="7286"/>
                  </a:cubicBezTo>
                  <a:lnTo>
                    <a:pt x="18080" y="7319"/>
                  </a:lnTo>
                  <a:cubicBezTo>
                    <a:pt x="18076" y="7279"/>
                    <a:pt x="18049" y="7244"/>
                    <a:pt x="17999" y="7242"/>
                  </a:cubicBezTo>
                  <a:cubicBezTo>
                    <a:pt x="17654" y="7230"/>
                    <a:pt x="17309" y="7208"/>
                    <a:pt x="16965" y="7183"/>
                  </a:cubicBezTo>
                  <a:cubicBezTo>
                    <a:pt x="16963" y="7179"/>
                    <a:pt x="16962" y="7174"/>
                    <a:pt x="16959" y="7174"/>
                  </a:cubicBezTo>
                  <a:cubicBezTo>
                    <a:pt x="16958" y="7174"/>
                    <a:pt x="16958" y="7174"/>
                    <a:pt x="16957" y="7175"/>
                  </a:cubicBezTo>
                  <a:cubicBezTo>
                    <a:pt x="15539" y="5479"/>
                    <a:pt x="13851" y="4083"/>
                    <a:pt x="11905" y="3031"/>
                  </a:cubicBezTo>
                  <a:cubicBezTo>
                    <a:pt x="11889" y="3022"/>
                    <a:pt x="11871" y="3017"/>
                    <a:pt x="11854" y="3017"/>
                  </a:cubicBezTo>
                  <a:cubicBezTo>
                    <a:pt x="11823" y="3017"/>
                    <a:pt x="11792" y="3032"/>
                    <a:pt x="11773" y="3063"/>
                  </a:cubicBezTo>
                  <a:cubicBezTo>
                    <a:pt x="11629" y="3285"/>
                    <a:pt x="11451" y="3754"/>
                    <a:pt x="11238" y="3906"/>
                  </a:cubicBezTo>
                  <a:cubicBezTo>
                    <a:pt x="11210" y="3987"/>
                    <a:pt x="11185" y="4027"/>
                    <a:pt x="11163" y="4027"/>
                  </a:cubicBezTo>
                  <a:cubicBezTo>
                    <a:pt x="11139" y="4027"/>
                    <a:pt x="11119" y="3984"/>
                    <a:pt x="11103" y="3898"/>
                  </a:cubicBezTo>
                  <a:cubicBezTo>
                    <a:pt x="11120" y="3749"/>
                    <a:pt x="11145" y="3605"/>
                    <a:pt x="11180" y="3460"/>
                  </a:cubicBezTo>
                  <a:cubicBezTo>
                    <a:pt x="11217" y="3255"/>
                    <a:pt x="11281" y="3038"/>
                    <a:pt x="11225" y="2832"/>
                  </a:cubicBezTo>
                  <a:cubicBezTo>
                    <a:pt x="11067" y="2222"/>
                    <a:pt x="10079" y="2134"/>
                    <a:pt x="9585" y="1975"/>
                  </a:cubicBezTo>
                  <a:cubicBezTo>
                    <a:pt x="9063" y="1805"/>
                    <a:pt x="8540" y="1636"/>
                    <a:pt x="8019" y="1468"/>
                  </a:cubicBezTo>
                  <a:cubicBezTo>
                    <a:pt x="7733" y="1375"/>
                    <a:pt x="7294" y="1144"/>
                    <a:pt x="6957" y="1144"/>
                  </a:cubicBezTo>
                  <a:cubicBezTo>
                    <a:pt x="6930" y="1144"/>
                    <a:pt x="6904" y="1146"/>
                    <a:pt x="6878" y="1149"/>
                  </a:cubicBezTo>
                  <a:cubicBezTo>
                    <a:pt x="6671" y="1174"/>
                    <a:pt x="6588" y="1263"/>
                    <a:pt x="6462" y="1426"/>
                  </a:cubicBezTo>
                  <a:cubicBezTo>
                    <a:pt x="6211" y="1749"/>
                    <a:pt x="6007" y="2141"/>
                    <a:pt x="5805" y="2521"/>
                  </a:cubicBezTo>
                  <a:cubicBezTo>
                    <a:pt x="5887" y="2017"/>
                    <a:pt x="5965" y="1513"/>
                    <a:pt x="6046" y="1011"/>
                  </a:cubicBezTo>
                  <a:cubicBezTo>
                    <a:pt x="6054" y="960"/>
                    <a:pt x="6034" y="917"/>
                    <a:pt x="5986" y="902"/>
                  </a:cubicBezTo>
                  <a:cubicBezTo>
                    <a:pt x="4401" y="340"/>
                    <a:pt x="2720" y="0"/>
                    <a:pt x="103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3" name="Google Shape;1393;p6"/>
          <p:cNvGrpSpPr/>
          <p:nvPr/>
        </p:nvGrpSpPr>
        <p:grpSpPr>
          <a:xfrm rot="850468">
            <a:off x="10546098" y="4401763"/>
            <a:ext cx="2194527" cy="2787092"/>
            <a:chOff x="6492850" y="1117750"/>
            <a:chExt cx="629650" cy="799950"/>
          </a:xfrm>
        </p:grpSpPr>
        <p:sp>
          <p:nvSpPr>
            <p:cNvPr id="1394" name="Google Shape;1394;p6"/>
            <p:cNvSpPr/>
            <p:nvPr/>
          </p:nvSpPr>
          <p:spPr>
            <a:xfrm>
              <a:off x="6770100" y="1126475"/>
              <a:ext cx="176625" cy="611275"/>
            </a:xfrm>
            <a:custGeom>
              <a:avLst/>
              <a:gdLst/>
              <a:ahLst/>
              <a:cxnLst/>
              <a:rect l="l" t="t" r="r" b="b"/>
              <a:pathLst>
                <a:path w="7065" h="24451" extrusionOk="0">
                  <a:moveTo>
                    <a:pt x="3681" y="1"/>
                  </a:moveTo>
                  <a:cubicBezTo>
                    <a:pt x="3346" y="114"/>
                    <a:pt x="3041" y="313"/>
                    <a:pt x="2808" y="587"/>
                  </a:cubicBezTo>
                  <a:cubicBezTo>
                    <a:pt x="2335" y="1139"/>
                    <a:pt x="2403" y="1843"/>
                    <a:pt x="2527" y="2514"/>
                  </a:cubicBezTo>
                  <a:cubicBezTo>
                    <a:pt x="2674" y="3319"/>
                    <a:pt x="2855" y="4078"/>
                    <a:pt x="2437" y="4835"/>
                  </a:cubicBezTo>
                  <a:cubicBezTo>
                    <a:pt x="2201" y="5265"/>
                    <a:pt x="1827" y="5631"/>
                    <a:pt x="1673" y="6105"/>
                  </a:cubicBezTo>
                  <a:cubicBezTo>
                    <a:pt x="1502" y="6629"/>
                    <a:pt x="1611" y="7167"/>
                    <a:pt x="1786" y="7674"/>
                  </a:cubicBezTo>
                  <a:cubicBezTo>
                    <a:pt x="2054" y="8459"/>
                    <a:pt x="2492" y="9216"/>
                    <a:pt x="2516" y="10061"/>
                  </a:cubicBezTo>
                  <a:cubicBezTo>
                    <a:pt x="2577" y="12104"/>
                    <a:pt x="0" y="13248"/>
                    <a:pt x="1079" y="15467"/>
                  </a:cubicBezTo>
                  <a:cubicBezTo>
                    <a:pt x="1491" y="16319"/>
                    <a:pt x="2142" y="16806"/>
                    <a:pt x="1730" y="17801"/>
                  </a:cubicBezTo>
                  <a:cubicBezTo>
                    <a:pt x="1477" y="18402"/>
                    <a:pt x="1210" y="18912"/>
                    <a:pt x="1362" y="19584"/>
                  </a:cubicBezTo>
                  <a:cubicBezTo>
                    <a:pt x="1506" y="20219"/>
                    <a:pt x="1909" y="20766"/>
                    <a:pt x="2493" y="21058"/>
                  </a:cubicBezTo>
                  <a:cubicBezTo>
                    <a:pt x="2865" y="21243"/>
                    <a:pt x="3307" y="21307"/>
                    <a:pt x="3624" y="21593"/>
                  </a:cubicBezTo>
                  <a:cubicBezTo>
                    <a:pt x="3938" y="21874"/>
                    <a:pt x="3997" y="22251"/>
                    <a:pt x="4097" y="22641"/>
                  </a:cubicBezTo>
                  <a:cubicBezTo>
                    <a:pt x="4378" y="23711"/>
                    <a:pt x="5292" y="24451"/>
                    <a:pt x="6346" y="24451"/>
                  </a:cubicBezTo>
                  <a:cubicBezTo>
                    <a:pt x="6560" y="24451"/>
                    <a:pt x="6780" y="24420"/>
                    <a:pt x="7001" y="24356"/>
                  </a:cubicBezTo>
                  <a:cubicBezTo>
                    <a:pt x="7012" y="24353"/>
                    <a:pt x="7022" y="24352"/>
                    <a:pt x="7031" y="24352"/>
                  </a:cubicBezTo>
                  <a:cubicBezTo>
                    <a:pt x="7043" y="24352"/>
                    <a:pt x="7055" y="24354"/>
                    <a:pt x="7065" y="24356"/>
                  </a:cubicBezTo>
                  <a:cubicBezTo>
                    <a:pt x="6812" y="20746"/>
                    <a:pt x="6459" y="17142"/>
                    <a:pt x="5982" y="13553"/>
                  </a:cubicBezTo>
                  <a:cubicBezTo>
                    <a:pt x="5671" y="11202"/>
                    <a:pt x="5304" y="8861"/>
                    <a:pt x="4913" y="6525"/>
                  </a:cubicBezTo>
                  <a:cubicBezTo>
                    <a:pt x="4548" y="4342"/>
                    <a:pt x="4046" y="2182"/>
                    <a:pt x="368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6"/>
            <p:cNvSpPr/>
            <p:nvPr/>
          </p:nvSpPr>
          <p:spPr>
            <a:xfrm>
              <a:off x="6865100" y="1125175"/>
              <a:ext cx="102525" cy="681050"/>
            </a:xfrm>
            <a:custGeom>
              <a:avLst/>
              <a:gdLst/>
              <a:ahLst/>
              <a:cxnLst/>
              <a:rect l="l" t="t" r="r" b="b"/>
              <a:pathLst>
                <a:path w="4101" h="27242" extrusionOk="0">
                  <a:moveTo>
                    <a:pt x="77" y="1"/>
                  </a:moveTo>
                  <a:cubicBezTo>
                    <a:pt x="50" y="5"/>
                    <a:pt x="26" y="12"/>
                    <a:pt x="1" y="19"/>
                  </a:cubicBezTo>
                  <a:cubicBezTo>
                    <a:pt x="563" y="2203"/>
                    <a:pt x="914" y="4456"/>
                    <a:pt x="1309" y="6673"/>
                  </a:cubicBezTo>
                  <a:cubicBezTo>
                    <a:pt x="1702" y="8881"/>
                    <a:pt x="2034" y="11102"/>
                    <a:pt x="2330" y="13322"/>
                  </a:cubicBezTo>
                  <a:cubicBezTo>
                    <a:pt x="2951" y="17942"/>
                    <a:pt x="3395" y="22585"/>
                    <a:pt x="3657" y="27237"/>
                  </a:cubicBezTo>
                  <a:cubicBezTo>
                    <a:pt x="3657" y="27239"/>
                    <a:pt x="3656" y="27242"/>
                    <a:pt x="3656" y="27242"/>
                  </a:cubicBezTo>
                  <a:cubicBezTo>
                    <a:pt x="3814" y="27192"/>
                    <a:pt x="3962" y="27119"/>
                    <a:pt x="4101" y="27024"/>
                  </a:cubicBezTo>
                  <a:cubicBezTo>
                    <a:pt x="4067" y="27009"/>
                    <a:pt x="4040" y="26978"/>
                    <a:pt x="4039" y="26934"/>
                  </a:cubicBezTo>
                  <a:cubicBezTo>
                    <a:pt x="3663" y="22316"/>
                    <a:pt x="3275" y="17723"/>
                    <a:pt x="2591" y="13139"/>
                  </a:cubicBezTo>
                  <a:cubicBezTo>
                    <a:pt x="2258" y="10891"/>
                    <a:pt x="1877" y="8651"/>
                    <a:pt x="1446" y="6421"/>
                  </a:cubicBezTo>
                  <a:cubicBezTo>
                    <a:pt x="1034" y="4273"/>
                    <a:pt x="505" y="2146"/>
                    <a:pt x="7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6"/>
            <p:cNvSpPr/>
            <p:nvPr/>
          </p:nvSpPr>
          <p:spPr>
            <a:xfrm>
              <a:off x="6869625" y="1123775"/>
              <a:ext cx="210550" cy="608600"/>
            </a:xfrm>
            <a:custGeom>
              <a:avLst/>
              <a:gdLst/>
              <a:ahLst/>
              <a:cxnLst/>
              <a:rect l="l" t="t" r="r" b="b"/>
              <a:pathLst>
                <a:path w="8422" h="24344" extrusionOk="0">
                  <a:moveTo>
                    <a:pt x="355" y="1"/>
                  </a:moveTo>
                  <a:cubicBezTo>
                    <a:pt x="235" y="1"/>
                    <a:pt x="117" y="13"/>
                    <a:pt x="0" y="33"/>
                  </a:cubicBezTo>
                  <a:cubicBezTo>
                    <a:pt x="1247" y="4381"/>
                    <a:pt x="2000" y="8948"/>
                    <a:pt x="2674" y="13414"/>
                  </a:cubicBezTo>
                  <a:cubicBezTo>
                    <a:pt x="3218" y="17015"/>
                    <a:pt x="3680" y="20665"/>
                    <a:pt x="3930" y="24313"/>
                  </a:cubicBezTo>
                  <a:cubicBezTo>
                    <a:pt x="3961" y="24321"/>
                    <a:pt x="3989" y="24333"/>
                    <a:pt x="4018" y="24343"/>
                  </a:cubicBezTo>
                  <a:cubicBezTo>
                    <a:pt x="4034" y="24319"/>
                    <a:pt x="4058" y="24301"/>
                    <a:pt x="4090" y="24301"/>
                  </a:cubicBezTo>
                  <a:cubicBezTo>
                    <a:pt x="4098" y="24301"/>
                    <a:pt x="4107" y="24302"/>
                    <a:pt x="4116" y="24305"/>
                  </a:cubicBezTo>
                  <a:cubicBezTo>
                    <a:pt x="4226" y="24331"/>
                    <a:pt x="4329" y="24343"/>
                    <a:pt x="4424" y="24343"/>
                  </a:cubicBezTo>
                  <a:cubicBezTo>
                    <a:pt x="5601" y="24343"/>
                    <a:pt x="5686" y="22462"/>
                    <a:pt x="5968" y="21640"/>
                  </a:cubicBezTo>
                  <a:cubicBezTo>
                    <a:pt x="6248" y="20836"/>
                    <a:pt x="6798" y="20693"/>
                    <a:pt x="7393" y="20176"/>
                  </a:cubicBezTo>
                  <a:cubicBezTo>
                    <a:pt x="8422" y="19287"/>
                    <a:pt x="7907" y="17813"/>
                    <a:pt x="7592" y="16716"/>
                  </a:cubicBezTo>
                  <a:cubicBezTo>
                    <a:pt x="7304" y="15701"/>
                    <a:pt x="7301" y="14828"/>
                    <a:pt x="7592" y="13815"/>
                  </a:cubicBezTo>
                  <a:cubicBezTo>
                    <a:pt x="7890" y="12773"/>
                    <a:pt x="8412" y="11372"/>
                    <a:pt x="7580" y="10429"/>
                  </a:cubicBezTo>
                  <a:cubicBezTo>
                    <a:pt x="7030" y="9808"/>
                    <a:pt x="6270" y="9695"/>
                    <a:pt x="6088" y="8777"/>
                  </a:cubicBezTo>
                  <a:cubicBezTo>
                    <a:pt x="5933" y="7988"/>
                    <a:pt x="6183" y="7179"/>
                    <a:pt x="6156" y="6386"/>
                  </a:cubicBezTo>
                  <a:cubicBezTo>
                    <a:pt x="6109" y="5042"/>
                    <a:pt x="5241" y="4387"/>
                    <a:pt x="4110" y="3885"/>
                  </a:cubicBezTo>
                  <a:cubicBezTo>
                    <a:pt x="3325" y="3539"/>
                    <a:pt x="3025" y="2980"/>
                    <a:pt x="2762" y="2190"/>
                  </a:cubicBezTo>
                  <a:cubicBezTo>
                    <a:pt x="2409" y="1130"/>
                    <a:pt x="1648" y="38"/>
                    <a:pt x="408" y="1"/>
                  </a:cubicBezTo>
                  <a:cubicBezTo>
                    <a:pt x="391" y="1"/>
                    <a:pt x="373" y="1"/>
                    <a:pt x="35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6"/>
            <p:cNvSpPr/>
            <p:nvPr/>
          </p:nvSpPr>
          <p:spPr>
            <a:xfrm>
              <a:off x="6770050" y="1120625"/>
              <a:ext cx="202100" cy="689850"/>
            </a:xfrm>
            <a:custGeom>
              <a:avLst/>
              <a:gdLst/>
              <a:ahLst/>
              <a:cxnLst/>
              <a:rect l="l" t="t" r="r" b="b"/>
              <a:pathLst>
                <a:path w="8084" h="27594" extrusionOk="0">
                  <a:moveTo>
                    <a:pt x="3647" y="0"/>
                  </a:moveTo>
                  <a:cubicBezTo>
                    <a:pt x="3537" y="34"/>
                    <a:pt x="3426" y="78"/>
                    <a:pt x="3318" y="130"/>
                  </a:cubicBezTo>
                  <a:cubicBezTo>
                    <a:pt x="2549" y="511"/>
                    <a:pt x="2154" y="1236"/>
                    <a:pt x="2192" y="2084"/>
                  </a:cubicBezTo>
                  <a:cubicBezTo>
                    <a:pt x="2220" y="2711"/>
                    <a:pt x="2467" y="3313"/>
                    <a:pt x="2473" y="3941"/>
                  </a:cubicBezTo>
                  <a:cubicBezTo>
                    <a:pt x="2480" y="4650"/>
                    <a:pt x="2106" y="5111"/>
                    <a:pt x="1751" y="5673"/>
                  </a:cubicBezTo>
                  <a:cubicBezTo>
                    <a:pt x="1233" y="6496"/>
                    <a:pt x="1294" y="7280"/>
                    <a:pt x="1624" y="8168"/>
                  </a:cubicBezTo>
                  <a:cubicBezTo>
                    <a:pt x="2073" y="9382"/>
                    <a:pt x="2581" y="10418"/>
                    <a:pt x="1878" y="11659"/>
                  </a:cubicBezTo>
                  <a:cubicBezTo>
                    <a:pt x="1417" y="12475"/>
                    <a:pt x="743" y="13174"/>
                    <a:pt x="605" y="14136"/>
                  </a:cubicBezTo>
                  <a:cubicBezTo>
                    <a:pt x="537" y="14628"/>
                    <a:pt x="595" y="15141"/>
                    <a:pt x="770" y="15594"/>
                  </a:cubicBezTo>
                  <a:cubicBezTo>
                    <a:pt x="1020" y="16231"/>
                    <a:pt x="1661" y="16718"/>
                    <a:pt x="1606" y="17434"/>
                  </a:cubicBezTo>
                  <a:cubicBezTo>
                    <a:pt x="1562" y="18019"/>
                    <a:pt x="1153" y="18491"/>
                    <a:pt x="1082" y="19081"/>
                  </a:cubicBezTo>
                  <a:cubicBezTo>
                    <a:pt x="1031" y="19508"/>
                    <a:pt x="1102" y="19940"/>
                    <a:pt x="1274" y="20332"/>
                  </a:cubicBezTo>
                  <a:cubicBezTo>
                    <a:pt x="1436" y="20702"/>
                    <a:pt x="1689" y="21037"/>
                    <a:pt x="2014" y="21279"/>
                  </a:cubicBezTo>
                  <a:cubicBezTo>
                    <a:pt x="2361" y="21539"/>
                    <a:pt x="2771" y="21589"/>
                    <a:pt x="3135" y="21802"/>
                  </a:cubicBezTo>
                  <a:cubicBezTo>
                    <a:pt x="3837" y="22211"/>
                    <a:pt x="3745" y="22903"/>
                    <a:pt x="4060" y="23537"/>
                  </a:cubicBezTo>
                  <a:cubicBezTo>
                    <a:pt x="4233" y="23888"/>
                    <a:pt x="4502" y="24189"/>
                    <a:pt x="4815" y="24421"/>
                  </a:cubicBezTo>
                  <a:cubicBezTo>
                    <a:pt x="5269" y="24754"/>
                    <a:pt x="5800" y="24926"/>
                    <a:pt x="6342" y="24926"/>
                  </a:cubicBezTo>
                  <a:cubicBezTo>
                    <a:pt x="6582" y="24926"/>
                    <a:pt x="6825" y="24892"/>
                    <a:pt x="7064" y="24823"/>
                  </a:cubicBezTo>
                  <a:cubicBezTo>
                    <a:pt x="7070" y="24822"/>
                    <a:pt x="7075" y="24817"/>
                    <a:pt x="7078" y="24816"/>
                  </a:cubicBezTo>
                  <a:cubicBezTo>
                    <a:pt x="7139" y="25681"/>
                    <a:pt x="7194" y="26545"/>
                    <a:pt x="7240" y="27412"/>
                  </a:cubicBezTo>
                  <a:cubicBezTo>
                    <a:pt x="7243" y="27457"/>
                    <a:pt x="7269" y="27489"/>
                    <a:pt x="7303" y="27504"/>
                  </a:cubicBezTo>
                  <a:cubicBezTo>
                    <a:pt x="7296" y="27545"/>
                    <a:pt x="7325" y="27593"/>
                    <a:pt x="7377" y="27593"/>
                  </a:cubicBezTo>
                  <a:cubicBezTo>
                    <a:pt x="7382" y="27593"/>
                    <a:pt x="7388" y="27593"/>
                    <a:pt x="7394" y="27592"/>
                  </a:cubicBezTo>
                  <a:cubicBezTo>
                    <a:pt x="7646" y="27541"/>
                    <a:pt x="7867" y="27419"/>
                    <a:pt x="8049" y="27244"/>
                  </a:cubicBezTo>
                  <a:cubicBezTo>
                    <a:pt x="8083" y="27213"/>
                    <a:pt x="8072" y="27178"/>
                    <a:pt x="8045" y="27157"/>
                  </a:cubicBezTo>
                  <a:cubicBezTo>
                    <a:pt x="8051" y="27144"/>
                    <a:pt x="8057" y="27129"/>
                    <a:pt x="8055" y="27109"/>
                  </a:cubicBezTo>
                  <a:cubicBezTo>
                    <a:pt x="8042" y="26757"/>
                    <a:pt x="8024" y="26404"/>
                    <a:pt x="8007" y="26051"/>
                  </a:cubicBezTo>
                  <a:cubicBezTo>
                    <a:pt x="7880" y="25934"/>
                    <a:pt x="7794" y="25770"/>
                    <a:pt x="7787" y="25578"/>
                  </a:cubicBezTo>
                  <a:cubicBezTo>
                    <a:pt x="7699" y="23132"/>
                    <a:pt x="7430" y="20699"/>
                    <a:pt x="7167" y="18265"/>
                  </a:cubicBezTo>
                  <a:cubicBezTo>
                    <a:pt x="7063" y="17298"/>
                    <a:pt x="6993" y="16322"/>
                    <a:pt x="6919" y="15347"/>
                  </a:cubicBezTo>
                  <a:cubicBezTo>
                    <a:pt x="6831" y="14741"/>
                    <a:pt x="6745" y="14136"/>
                    <a:pt x="6653" y="13533"/>
                  </a:cubicBezTo>
                  <a:cubicBezTo>
                    <a:pt x="6439" y="12107"/>
                    <a:pt x="6216" y="10671"/>
                    <a:pt x="5970" y="9235"/>
                  </a:cubicBezTo>
                  <a:cubicBezTo>
                    <a:pt x="5761" y="8429"/>
                    <a:pt x="5528" y="7627"/>
                    <a:pt x="5291" y="6828"/>
                  </a:cubicBezTo>
                  <a:lnTo>
                    <a:pt x="5291" y="6828"/>
                  </a:lnTo>
                  <a:cubicBezTo>
                    <a:pt x="5702" y="8982"/>
                    <a:pt x="6071" y="11145"/>
                    <a:pt x="6392" y="13314"/>
                  </a:cubicBezTo>
                  <a:cubicBezTo>
                    <a:pt x="7075" y="17898"/>
                    <a:pt x="7464" y="22491"/>
                    <a:pt x="7839" y="27109"/>
                  </a:cubicBezTo>
                  <a:cubicBezTo>
                    <a:pt x="7841" y="27153"/>
                    <a:pt x="7867" y="27184"/>
                    <a:pt x="7901" y="27199"/>
                  </a:cubicBezTo>
                  <a:cubicBezTo>
                    <a:pt x="7763" y="27294"/>
                    <a:pt x="7615" y="27367"/>
                    <a:pt x="7456" y="27417"/>
                  </a:cubicBezTo>
                  <a:cubicBezTo>
                    <a:pt x="7456" y="27417"/>
                    <a:pt x="7458" y="27414"/>
                    <a:pt x="7458" y="27412"/>
                  </a:cubicBezTo>
                  <a:cubicBezTo>
                    <a:pt x="7195" y="22760"/>
                    <a:pt x="6752" y="18117"/>
                    <a:pt x="6131" y="13497"/>
                  </a:cubicBezTo>
                  <a:cubicBezTo>
                    <a:pt x="5833" y="11277"/>
                    <a:pt x="5501" y="9056"/>
                    <a:pt x="5107" y="6848"/>
                  </a:cubicBezTo>
                  <a:cubicBezTo>
                    <a:pt x="5015" y="6328"/>
                    <a:pt x="4925" y="5809"/>
                    <a:pt x="4833" y="5286"/>
                  </a:cubicBezTo>
                  <a:cubicBezTo>
                    <a:pt x="4582" y="4425"/>
                    <a:pt x="4342" y="3560"/>
                    <a:pt x="4137" y="2689"/>
                  </a:cubicBezTo>
                  <a:lnTo>
                    <a:pt x="4137" y="2689"/>
                  </a:lnTo>
                  <a:cubicBezTo>
                    <a:pt x="4406" y="4044"/>
                    <a:pt x="4685" y="5395"/>
                    <a:pt x="4914" y="6756"/>
                  </a:cubicBezTo>
                  <a:cubicBezTo>
                    <a:pt x="5305" y="9093"/>
                    <a:pt x="5672" y="11432"/>
                    <a:pt x="5983" y="13783"/>
                  </a:cubicBezTo>
                  <a:cubicBezTo>
                    <a:pt x="6460" y="17373"/>
                    <a:pt x="6813" y="20976"/>
                    <a:pt x="7064" y="24587"/>
                  </a:cubicBezTo>
                  <a:cubicBezTo>
                    <a:pt x="7055" y="24584"/>
                    <a:pt x="7045" y="24582"/>
                    <a:pt x="7034" y="24582"/>
                  </a:cubicBezTo>
                  <a:cubicBezTo>
                    <a:pt x="7024" y="24582"/>
                    <a:pt x="7012" y="24584"/>
                    <a:pt x="7000" y="24587"/>
                  </a:cubicBezTo>
                  <a:cubicBezTo>
                    <a:pt x="6779" y="24651"/>
                    <a:pt x="6560" y="24682"/>
                    <a:pt x="6346" y="24682"/>
                  </a:cubicBezTo>
                  <a:cubicBezTo>
                    <a:pt x="5291" y="24682"/>
                    <a:pt x="4378" y="23941"/>
                    <a:pt x="4098" y="22872"/>
                  </a:cubicBezTo>
                  <a:cubicBezTo>
                    <a:pt x="3998" y="22482"/>
                    <a:pt x="3937" y="22104"/>
                    <a:pt x="3625" y="21823"/>
                  </a:cubicBezTo>
                  <a:cubicBezTo>
                    <a:pt x="3307" y="21538"/>
                    <a:pt x="2864" y="21474"/>
                    <a:pt x="2494" y="21289"/>
                  </a:cubicBezTo>
                  <a:cubicBezTo>
                    <a:pt x="1909" y="20996"/>
                    <a:pt x="1507" y="20451"/>
                    <a:pt x="1363" y="19815"/>
                  </a:cubicBezTo>
                  <a:cubicBezTo>
                    <a:pt x="1211" y="19143"/>
                    <a:pt x="1477" y="18632"/>
                    <a:pt x="1730" y="18031"/>
                  </a:cubicBezTo>
                  <a:cubicBezTo>
                    <a:pt x="2142" y="17035"/>
                    <a:pt x="1492" y="16548"/>
                    <a:pt x="1078" y="15698"/>
                  </a:cubicBezTo>
                  <a:cubicBezTo>
                    <a:pt x="1" y="13478"/>
                    <a:pt x="2577" y="12334"/>
                    <a:pt x="2517" y="10293"/>
                  </a:cubicBezTo>
                  <a:cubicBezTo>
                    <a:pt x="2493" y="9448"/>
                    <a:pt x="2055" y="8692"/>
                    <a:pt x="1788" y="7908"/>
                  </a:cubicBezTo>
                  <a:cubicBezTo>
                    <a:pt x="1613" y="7401"/>
                    <a:pt x="1504" y="6863"/>
                    <a:pt x="1675" y="6339"/>
                  </a:cubicBezTo>
                  <a:cubicBezTo>
                    <a:pt x="1829" y="5865"/>
                    <a:pt x="2203" y="5499"/>
                    <a:pt x="2439" y="5069"/>
                  </a:cubicBezTo>
                  <a:cubicBezTo>
                    <a:pt x="2857" y="4312"/>
                    <a:pt x="2676" y="3553"/>
                    <a:pt x="2529" y="2748"/>
                  </a:cubicBezTo>
                  <a:cubicBezTo>
                    <a:pt x="2405" y="2077"/>
                    <a:pt x="2337" y="1373"/>
                    <a:pt x="2810" y="821"/>
                  </a:cubicBezTo>
                  <a:cubicBezTo>
                    <a:pt x="3043" y="550"/>
                    <a:pt x="3347" y="353"/>
                    <a:pt x="3678" y="239"/>
                  </a:cubicBezTo>
                  <a:cubicBezTo>
                    <a:pt x="3667" y="159"/>
                    <a:pt x="3657" y="79"/>
                    <a:pt x="3647"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6"/>
            <p:cNvSpPr/>
            <p:nvPr/>
          </p:nvSpPr>
          <p:spPr>
            <a:xfrm>
              <a:off x="6770050" y="1126650"/>
              <a:ext cx="176725" cy="611200"/>
            </a:xfrm>
            <a:custGeom>
              <a:avLst/>
              <a:gdLst/>
              <a:ahLst/>
              <a:cxnLst/>
              <a:rect l="l" t="t" r="r" b="b"/>
              <a:pathLst>
                <a:path w="7069" h="24448" extrusionOk="0">
                  <a:moveTo>
                    <a:pt x="3680" y="1"/>
                  </a:moveTo>
                  <a:cubicBezTo>
                    <a:pt x="3347" y="114"/>
                    <a:pt x="3043" y="311"/>
                    <a:pt x="2812" y="584"/>
                  </a:cubicBezTo>
                  <a:cubicBezTo>
                    <a:pt x="2339" y="1136"/>
                    <a:pt x="2408" y="1840"/>
                    <a:pt x="2531" y="2511"/>
                  </a:cubicBezTo>
                  <a:cubicBezTo>
                    <a:pt x="2679" y="3316"/>
                    <a:pt x="2860" y="4074"/>
                    <a:pt x="2440" y="4831"/>
                  </a:cubicBezTo>
                  <a:cubicBezTo>
                    <a:pt x="2205" y="5261"/>
                    <a:pt x="1830" y="5627"/>
                    <a:pt x="1676" y="6101"/>
                  </a:cubicBezTo>
                  <a:cubicBezTo>
                    <a:pt x="1507" y="6626"/>
                    <a:pt x="1617" y="7164"/>
                    <a:pt x="1789" y="7671"/>
                  </a:cubicBezTo>
                  <a:cubicBezTo>
                    <a:pt x="2056" y="8455"/>
                    <a:pt x="2494" y="9210"/>
                    <a:pt x="2518" y="10054"/>
                  </a:cubicBezTo>
                  <a:cubicBezTo>
                    <a:pt x="2577" y="12094"/>
                    <a:pt x="1" y="13238"/>
                    <a:pt x="1082" y="15464"/>
                  </a:cubicBezTo>
                  <a:cubicBezTo>
                    <a:pt x="1494" y="16314"/>
                    <a:pt x="2147" y="16800"/>
                    <a:pt x="1733" y="17797"/>
                  </a:cubicBezTo>
                  <a:cubicBezTo>
                    <a:pt x="1480" y="18398"/>
                    <a:pt x="1215" y="18909"/>
                    <a:pt x="1366" y="19581"/>
                  </a:cubicBezTo>
                  <a:cubicBezTo>
                    <a:pt x="1508" y="20217"/>
                    <a:pt x="1911" y="20760"/>
                    <a:pt x="2497" y="21055"/>
                  </a:cubicBezTo>
                  <a:cubicBezTo>
                    <a:pt x="2868" y="21240"/>
                    <a:pt x="3311" y="21304"/>
                    <a:pt x="3629" y="21589"/>
                  </a:cubicBezTo>
                  <a:cubicBezTo>
                    <a:pt x="3941" y="21870"/>
                    <a:pt x="3999" y="22248"/>
                    <a:pt x="4102" y="22638"/>
                  </a:cubicBezTo>
                  <a:cubicBezTo>
                    <a:pt x="4380" y="23707"/>
                    <a:pt x="5296" y="24447"/>
                    <a:pt x="6352" y="24447"/>
                  </a:cubicBezTo>
                  <a:cubicBezTo>
                    <a:pt x="6565" y="24447"/>
                    <a:pt x="6784" y="24417"/>
                    <a:pt x="7005" y="24353"/>
                  </a:cubicBezTo>
                  <a:cubicBezTo>
                    <a:pt x="7016" y="24350"/>
                    <a:pt x="7026" y="24349"/>
                    <a:pt x="7036" y="24349"/>
                  </a:cubicBezTo>
                  <a:cubicBezTo>
                    <a:pt x="7047" y="24349"/>
                    <a:pt x="7058" y="24350"/>
                    <a:pt x="7068" y="24353"/>
                  </a:cubicBezTo>
                  <a:cubicBezTo>
                    <a:pt x="6816" y="20740"/>
                    <a:pt x="6461" y="17139"/>
                    <a:pt x="5987" y="13549"/>
                  </a:cubicBezTo>
                  <a:cubicBezTo>
                    <a:pt x="5676" y="11201"/>
                    <a:pt x="5309" y="8859"/>
                    <a:pt x="4917" y="6522"/>
                  </a:cubicBezTo>
                  <a:cubicBezTo>
                    <a:pt x="4689" y="5161"/>
                    <a:pt x="4407" y="3807"/>
                    <a:pt x="4140" y="2455"/>
                  </a:cubicBezTo>
                  <a:cubicBezTo>
                    <a:pt x="3950" y="1644"/>
                    <a:pt x="3789" y="827"/>
                    <a:pt x="368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6"/>
            <p:cNvSpPr/>
            <p:nvPr/>
          </p:nvSpPr>
          <p:spPr>
            <a:xfrm>
              <a:off x="6890975" y="1252975"/>
              <a:ext cx="76700" cy="553300"/>
            </a:xfrm>
            <a:custGeom>
              <a:avLst/>
              <a:gdLst/>
              <a:ahLst/>
              <a:cxnLst/>
              <a:rect l="l" t="t" r="r" b="b"/>
              <a:pathLst>
                <a:path w="3068" h="22132" extrusionOk="0">
                  <a:moveTo>
                    <a:pt x="1" y="1"/>
                  </a:moveTo>
                  <a:lnTo>
                    <a:pt x="1" y="1"/>
                  </a:lnTo>
                  <a:cubicBezTo>
                    <a:pt x="91" y="522"/>
                    <a:pt x="180" y="1044"/>
                    <a:pt x="274" y="1562"/>
                  </a:cubicBezTo>
                  <a:cubicBezTo>
                    <a:pt x="667" y="3770"/>
                    <a:pt x="1002" y="5990"/>
                    <a:pt x="1298" y="8212"/>
                  </a:cubicBezTo>
                  <a:cubicBezTo>
                    <a:pt x="1919" y="12830"/>
                    <a:pt x="2361" y="17473"/>
                    <a:pt x="2625" y="22127"/>
                  </a:cubicBezTo>
                  <a:cubicBezTo>
                    <a:pt x="2625" y="22127"/>
                    <a:pt x="2622" y="22130"/>
                    <a:pt x="2622" y="22131"/>
                  </a:cubicBezTo>
                  <a:cubicBezTo>
                    <a:pt x="2782" y="22082"/>
                    <a:pt x="2930" y="22010"/>
                    <a:pt x="3067" y="21914"/>
                  </a:cubicBezTo>
                  <a:cubicBezTo>
                    <a:pt x="3036" y="21898"/>
                    <a:pt x="3009" y="21870"/>
                    <a:pt x="3005" y="21823"/>
                  </a:cubicBezTo>
                  <a:cubicBezTo>
                    <a:pt x="2629" y="17207"/>
                    <a:pt x="2240" y="12615"/>
                    <a:pt x="1558" y="8028"/>
                  </a:cubicBezTo>
                  <a:cubicBezTo>
                    <a:pt x="1237" y="5860"/>
                    <a:pt x="869" y="3695"/>
                    <a:pt x="458" y="1542"/>
                  </a:cubicBezTo>
                  <a:cubicBezTo>
                    <a:pt x="306" y="1027"/>
                    <a:pt x="150" y="512"/>
                    <a:pt x="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6"/>
            <p:cNvSpPr/>
            <p:nvPr/>
          </p:nvSpPr>
          <p:spPr>
            <a:xfrm>
              <a:off x="6919400" y="1351700"/>
              <a:ext cx="23700" cy="152825"/>
            </a:xfrm>
            <a:custGeom>
              <a:avLst/>
              <a:gdLst/>
              <a:ahLst/>
              <a:cxnLst/>
              <a:rect l="l" t="t" r="r" b="b"/>
              <a:pathLst>
                <a:path w="948" h="6113" extrusionOk="0">
                  <a:moveTo>
                    <a:pt x="0" y="1"/>
                  </a:moveTo>
                  <a:cubicBezTo>
                    <a:pt x="244" y="1436"/>
                    <a:pt x="467" y="2872"/>
                    <a:pt x="683" y="4298"/>
                  </a:cubicBezTo>
                  <a:cubicBezTo>
                    <a:pt x="774" y="4902"/>
                    <a:pt x="861" y="5507"/>
                    <a:pt x="947" y="6112"/>
                  </a:cubicBezTo>
                  <a:cubicBezTo>
                    <a:pt x="840" y="4726"/>
                    <a:pt x="719" y="3338"/>
                    <a:pt x="455" y="1983"/>
                  </a:cubicBezTo>
                  <a:cubicBezTo>
                    <a:pt x="326" y="1318"/>
                    <a:pt x="171" y="657"/>
                    <a:pt x="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6"/>
            <p:cNvSpPr/>
            <p:nvPr/>
          </p:nvSpPr>
          <p:spPr>
            <a:xfrm>
              <a:off x="6804350" y="1124150"/>
              <a:ext cx="141125" cy="611600"/>
            </a:xfrm>
            <a:custGeom>
              <a:avLst/>
              <a:gdLst/>
              <a:ahLst/>
              <a:cxnLst/>
              <a:rect l="l" t="t" r="r" b="b"/>
              <a:pathLst>
                <a:path w="5645" h="24464" extrusionOk="0">
                  <a:moveTo>
                    <a:pt x="2156" y="1"/>
                  </a:moveTo>
                  <a:cubicBezTo>
                    <a:pt x="2107" y="1"/>
                    <a:pt x="2054" y="43"/>
                    <a:pt x="2065" y="108"/>
                  </a:cubicBezTo>
                  <a:cubicBezTo>
                    <a:pt x="2226" y="975"/>
                    <a:pt x="2383" y="1839"/>
                    <a:pt x="2537" y="2706"/>
                  </a:cubicBezTo>
                  <a:cubicBezTo>
                    <a:pt x="2131" y="2388"/>
                    <a:pt x="1492" y="2224"/>
                    <a:pt x="1030" y="2114"/>
                  </a:cubicBezTo>
                  <a:cubicBezTo>
                    <a:pt x="1026" y="2113"/>
                    <a:pt x="1023" y="2113"/>
                    <a:pt x="1019" y="2113"/>
                  </a:cubicBezTo>
                  <a:cubicBezTo>
                    <a:pt x="978" y="2113"/>
                    <a:pt x="966" y="2172"/>
                    <a:pt x="1009" y="2189"/>
                  </a:cubicBezTo>
                  <a:cubicBezTo>
                    <a:pt x="1317" y="2307"/>
                    <a:pt x="1620" y="2449"/>
                    <a:pt x="1914" y="2598"/>
                  </a:cubicBezTo>
                  <a:cubicBezTo>
                    <a:pt x="2134" y="2711"/>
                    <a:pt x="2346" y="2874"/>
                    <a:pt x="2582" y="2958"/>
                  </a:cubicBezTo>
                  <a:cubicBezTo>
                    <a:pt x="2606" y="3088"/>
                    <a:pt x="2627" y="3221"/>
                    <a:pt x="2650" y="3352"/>
                  </a:cubicBezTo>
                  <a:cubicBezTo>
                    <a:pt x="2373" y="3152"/>
                    <a:pt x="1976" y="3050"/>
                    <a:pt x="1667" y="3011"/>
                  </a:cubicBezTo>
                  <a:cubicBezTo>
                    <a:pt x="1666" y="3010"/>
                    <a:pt x="1664" y="3010"/>
                    <a:pt x="1663" y="3010"/>
                  </a:cubicBezTo>
                  <a:cubicBezTo>
                    <a:pt x="1623" y="3010"/>
                    <a:pt x="1617" y="3077"/>
                    <a:pt x="1656" y="3085"/>
                  </a:cubicBezTo>
                  <a:cubicBezTo>
                    <a:pt x="1865" y="3133"/>
                    <a:pt x="2068" y="3197"/>
                    <a:pt x="2260" y="3290"/>
                  </a:cubicBezTo>
                  <a:cubicBezTo>
                    <a:pt x="2408" y="3362"/>
                    <a:pt x="2538" y="3465"/>
                    <a:pt x="2682" y="3544"/>
                  </a:cubicBezTo>
                  <a:cubicBezTo>
                    <a:pt x="2834" y="4413"/>
                    <a:pt x="2986" y="5281"/>
                    <a:pt x="3131" y="6149"/>
                  </a:cubicBezTo>
                  <a:cubicBezTo>
                    <a:pt x="2563" y="5763"/>
                    <a:pt x="1804" y="5538"/>
                    <a:pt x="1092" y="5538"/>
                  </a:cubicBezTo>
                  <a:cubicBezTo>
                    <a:pt x="864" y="5538"/>
                    <a:pt x="642" y="5561"/>
                    <a:pt x="432" y="5608"/>
                  </a:cubicBezTo>
                  <a:cubicBezTo>
                    <a:pt x="385" y="5620"/>
                    <a:pt x="398" y="5686"/>
                    <a:pt x="441" y="5689"/>
                  </a:cubicBezTo>
                  <a:cubicBezTo>
                    <a:pt x="924" y="5713"/>
                    <a:pt x="1397" y="5718"/>
                    <a:pt x="1867" y="5838"/>
                  </a:cubicBezTo>
                  <a:cubicBezTo>
                    <a:pt x="2338" y="5957"/>
                    <a:pt x="2746" y="6183"/>
                    <a:pt x="3173" y="6396"/>
                  </a:cubicBezTo>
                  <a:cubicBezTo>
                    <a:pt x="3368" y="7554"/>
                    <a:pt x="3553" y="8710"/>
                    <a:pt x="3732" y="9868"/>
                  </a:cubicBezTo>
                  <a:cubicBezTo>
                    <a:pt x="2844" y="9352"/>
                    <a:pt x="1846" y="8937"/>
                    <a:pt x="825" y="8833"/>
                  </a:cubicBezTo>
                  <a:cubicBezTo>
                    <a:pt x="824" y="8833"/>
                    <a:pt x="822" y="8833"/>
                    <a:pt x="820" y="8833"/>
                  </a:cubicBezTo>
                  <a:cubicBezTo>
                    <a:pt x="765" y="8833"/>
                    <a:pt x="762" y="8917"/>
                    <a:pt x="811" y="8932"/>
                  </a:cubicBezTo>
                  <a:cubicBezTo>
                    <a:pt x="1849" y="9261"/>
                    <a:pt x="2829" y="9585"/>
                    <a:pt x="3772" y="10130"/>
                  </a:cubicBezTo>
                  <a:cubicBezTo>
                    <a:pt x="3958" y="11336"/>
                    <a:pt x="4131" y="12543"/>
                    <a:pt x="4294" y="13752"/>
                  </a:cubicBezTo>
                  <a:cubicBezTo>
                    <a:pt x="3402" y="12966"/>
                    <a:pt x="1992" y="12495"/>
                    <a:pt x="751" y="12495"/>
                  </a:cubicBezTo>
                  <a:cubicBezTo>
                    <a:pt x="507" y="12495"/>
                    <a:pt x="270" y="12513"/>
                    <a:pt x="45" y="12550"/>
                  </a:cubicBezTo>
                  <a:cubicBezTo>
                    <a:pt x="0" y="12559"/>
                    <a:pt x="15" y="12622"/>
                    <a:pt x="51" y="12622"/>
                  </a:cubicBezTo>
                  <a:cubicBezTo>
                    <a:pt x="51" y="12622"/>
                    <a:pt x="51" y="12622"/>
                    <a:pt x="52" y="12622"/>
                  </a:cubicBezTo>
                  <a:cubicBezTo>
                    <a:pt x="814" y="12689"/>
                    <a:pt x="1561" y="12730"/>
                    <a:pt x="2297" y="12961"/>
                  </a:cubicBezTo>
                  <a:cubicBezTo>
                    <a:pt x="3046" y="13195"/>
                    <a:pt x="3645" y="13599"/>
                    <a:pt x="4321" y="13972"/>
                  </a:cubicBezTo>
                  <a:cubicBezTo>
                    <a:pt x="4478" y="15149"/>
                    <a:pt x="4625" y="16330"/>
                    <a:pt x="4760" y="17510"/>
                  </a:cubicBezTo>
                  <a:cubicBezTo>
                    <a:pt x="3908" y="17113"/>
                    <a:pt x="2820" y="16893"/>
                    <a:pt x="1797" y="16893"/>
                  </a:cubicBezTo>
                  <a:cubicBezTo>
                    <a:pt x="1318" y="16893"/>
                    <a:pt x="853" y="16941"/>
                    <a:pt x="433" y="17043"/>
                  </a:cubicBezTo>
                  <a:cubicBezTo>
                    <a:pt x="388" y="17054"/>
                    <a:pt x="399" y="17119"/>
                    <a:pt x="444" y="17120"/>
                  </a:cubicBezTo>
                  <a:cubicBezTo>
                    <a:pt x="1242" y="17142"/>
                    <a:pt x="2020" y="17092"/>
                    <a:pt x="2816" y="17211"/>
                  </a:cubicBezTo>
                  <a:cubicBezTo>
                    <a:pt x="3495" y="17311"/>
                    <a:pt x="4126" y="17534"/>
                    <a:pt x="4783" y="17708"/>
                  </a:cubicBezTo>
                  <a:cubicBezTo>
                    <a:pt x="4942" y="19098"/>
                    <a:pt x="5079" y="20492"/>
                    <a:pt x="5202" y="21889"/>
                  </a:cubicBezTo>
                  <a:cubicBezTo>
                    <a:pt x="4935" y="21658"/>
                    <a:pt x="4362" y="21484"/>
                    <a:pt x="4159" y="21419"/>
                  </a:cubicBezTo>
                  <a:cubicBezTo>
                    <a:pt x="3785" y="21298"/>
                    <a:pt x="3387" y="21230"/>
                    <a:pt x="2992" y="21230"/>
                  </a:cubicBezTo>
                  <a:cubicBezTo>
                    <a:pt x="2626" y="21230"/>
                    <a:pt x="2262" y="21288"/>
                    <a:pt x="1920" y="21418"/>
                  </a:cubicBezTo>
                  <a:cubicBezTo>
                    <a:pt x="1889" y="21430"/>
                    <a:pt x="1887" y="21483"/>
                    <a:pt x="1923" y="21483"/>
                  </a:cubicBezTo>
                  <a:cubicBezTo>
                    <a:pt x="1924" y="21483"/>
                    <a:pt x="1926" y="21483"/>
                    <a:pt x="1928" y="21483"/>
                  </a:cubicBezTo>
                  <a:cubicBezTo>
                    <a:pt x="2257" y="21443"/>
                    <a:pt x="2578" y="21410"/>
                    <a:pt x="2900" y="21410"/>
                  </a:cubicBezTo>
                  <a:cubicBezTo>
                    <a:pt x="3137" y="21410"/>
                    <a:pt x="3375" y="21428"/>
                    <a:pt x="3617" y="21474"/>
                  </a:cubicBezTo>
                  <a:cubicBezTo>
                    <a:pt x="3850" y="21518"/>
                    <a:pt x="4080" y="21583"/>
                    <a:pt x="4300" y="21671"/>
                  </a:cubicBezTo>
                  <a:cubicBezTo>
                    <a:pt x="4320" y="21679"/>
                    <a:pt x="4893" y="21950"/>
                    <a:pt x="5164" y="22067"/>
                  </a:cubicBezTo>
                  <a:cubicBezTo>
                    <a:pt x="5161" y="22070"/>
                    <a:pt x="5157" y="22074"/>
                    <a:pt x="5156" y="22077"/>
                  </a:cubicBezTo>
                  <a:lnTo>
                    <a:pt x="5147" y="22096"/>
                  </a:lnTo>
                  <a:cubicBezTo>
                    <a:pt x="5120" y="22148"/>
                    <a:pt x="5146" y="22200"/>
                    <a:pt x="5198" y="22221"/>
                  </a:cubicBezTo>
                  <a:cubicBezTo>
                    <a:pt x="5206" y="22224"/>
                    <a:pt x="5218" y="22228"/>
                    <a:pt x="5226" y="22231"/>
                  </a:cubicBezTo>
                  <a:lnTo>
                    <a:pt x="5232" y="22231"/>
                  </a:lnTo>
                  <a:cubicBezTo>
                    <a:pt x="5290" y="22936"/>
                    <a:pt x="5346" y="23642"/>
                    <a:pt x="5396" y="24347"/>
                  </a:cubicBezTo>
                  <a:cubicBezTo>
                    <a:pt x="5402" y="24425"/>
                    <a:pt x="5465" y="24464"/>
                    <a:pt x="5526" y="24464"/>
                  </a:cubicBezTo>
                  <a:cubicBezTo>
                    <a:pt x="5587" y="24464"/>
                    <a:pt x="5645" y="24425"/>
                    <a:pt x="5640" y="24347"/>
                  </a:cubicBezTo>
                  <a:cubicBezTo>
                    <a:pt x="5058" y="16221"/>
                    <a:pt x="4085" y="8006"/>
                    <a:pt x="2230" y="63"/>
                  </a:cubicBezTo>
                  <a:cubicBezTo>
                    <a:pt x="2220" y="19"/>
                    <a:pt x="2189" y="1"/>
                    <a:pt x="215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6"/>
            <p:cNvSpPr/>
            <p:nvPr/>
          </p:nvSpPr>
          <p:spPr>
            <a:xfrm>
              <a:off x="6883200" y="1150250"/>
              <a:ext cx="42825" cy="39050"/>
            </a:xfrm>
            <a:custGeom>
              <a:avLst/>
              <a:gdLst/>
              <a:ahLst/>
              <a:cxnLst/>
              <a:rect l="l" t="t" r="r" b="b"/>
              <a:pathLst>
                <a:path w="1713" h="1562" extrusionOk="0">
                  <a:moveTo>
                    <a:pt x="1656" y="0"/>
                  </a:moveTo>
                  <a:cubicBezTo>
                    <a:pt x="1651" y="0"/>
                    <a:pt x="1645" y="2"/>
                    <a:pt x="1640" y="4"/>
                  </a:cubicBezTo>
                  <a:cubicBezTo>
                    <a:pt x="1320" y="165"/>
                    <a:pt x="1025" y="414"/>
                    <a:pt x="756" y="651"/>
                  </a:cubicBezTo>
                  <a:cubicBezTo>
                    <a:pt x="497" y="879"/>
                    <a:pt x="172" y="1148"/>
                    <a:pt x="21" y="1464"/>
                  </a:cubicBezTo>
                  <a:cubicBezTo>
                    <a:pt x="0" y="1504"/>
                    <a:pt x="32" y="1562"/>
                    <a:pt x="74" y="1562"/>
                  </a:cubicBezTo>
                  <a:cubicBezTo>
                    <a:pt x="85" y="1562"/>
                    <a:pt x="96" y="1558"/>
                    <a:pt x="107" y="1550"/>
                  </a:cubicBezTo>
                  <a:cubicBezTo>
                    <a:pt x="378" y="1345"/>
                    <a:pt x="587" y="1042"/>
                    <a:pt x="833" y="803"/>
                  </a:cubicBezTo>
                  <a:cubicBezTo>
                    <a:pt x="1104" y="539"/>
                    <a:pt x="1407" y="319"/>
                    <a:pt x="1684" y="62"/>
                  </a:cubicBezTo>
                  <a:cubicBezTo>
                    <a:pt x="1713" y="37"/>
                    <a:pt x="1686" y="0"/>
                    <a:pt x="165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6"/>
            <p:cNvSpPr/>
            <p:nvPr/>
          </p:nvSpPr>
          <p:spPr>
            <a:xfrm>
              <a:off x="6902625" y="1214850"/>
              <a:ext cx="61775" cy="52625"/>
            </a:xfrm>
            <a:custGeom>
              <a:avLst/>
              <a:gdLst/>
              <a:ahLst/>
              <a:cxnLst/>
              <a:rect l="l" t="t" r="r" b="b"/>
              <a:pathLst>
                <a:path w="2471" h="2105" extrusionOk="0">
                  <a:moveTo>
                    <a:pt x="2434" y="0"/>
                  </a:moveTo>
                  <a:cubicBezTo>
                    <a:pt x="2432" y="0"/>
                    <a:pt x="2430" y="0"/>
                    <a:pt x="2427" y="1"/>
                  </a:cubicBezTo>
                  <a:cubicBezTo>
                    <a:pt x="1442" y="249"/>
                    <a:pt x="578" y="1126"/>
                    <a:pt x="48" y="1956"/>
                  </a:cubicBezTo>
                  <a:cubicBezTo>
                    <a:pt x="0" y="2032"/>
                    <a:pt x="70" y="2105"/>
                    <a:pt x="140" y="2105"/>
                  </a:cubicBezTo>
                  <a:cubicBezTo>
                    <a:pt x="170" y="2105"/>
                    <a:pt x="200" y="2091"/>
                    <a:pt x="221" y="2057"/>
                  </a:cubicBezTo>
                  <a:cubicBezTo>
                    <a:pt x="489" y="1626"/>
                    <a:pt x="811" y="1235"/>
                    <a:pt x="1189" y="897"/>
                  </a:cubicBezTo>
                  <a:cubicBezTo>
                    <a:pt x="1577" y="552"/>
                    <a:pt x="2019" y="331"/>
                    <a:pt x="2449" y="50"/>
                  </a:cubicBezTo>
                  <a:cubicBezTo>
                    <a:pt x="2471" y="35"/>
                    <a:pt x="2459" y="0"/>
                    <a:pt x="24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6"/>
            <p:cNvSpPr/>
            <p:nvPr/>
          </p:nvSpPr>
          <p:spPr>
            <a:xfrm>
              <a:off x="6918200" y="1268475"/>
              <a:ext cx="106875" cy="93300"/>
            </a:xfrm>
            <a:custGeom>
              <a:avLst/>
              <a:gdLst/>
              <a:ahLst/>
              <a:cxnLst/>
              <a:rect l="l" t="t" r="r" b="b"/>
              <a:pathLst>
                <a:path w="4275" h="3732" extrusionOk="0">
                  <a:moveTo>
                    <a:pt x="4212" y="1"/>
                  </a:moveTo>
                  <a:cubicBezTo>
                    <a:pt x="4205" y="1"/>
                    <a:pt x="4198" y="2"/>
                    <a:pt x="4190" y="6"/>
                  </a:cubicBezTo>
                  <a:cubicBezTo>
                    <a:pt x="2591" y="843"/>
                    <a:pt x="1210" y="2139"/>
                    <a:pt x="75" y="3524"/>
                  </a:cubicBezTo>
                  <a:cubicBezTo>
                    <a:pt x="1" y="3613"/>
                    <a:pt x="81" y="3732"/>
                    <a:pt x="165" y="3732"/>
                  </a:cubicBezTo>
                  <a:cubicBezTo>
                    <a:pt x="192" y="3732"/>
                    <a:pt x="219" y="3720"/>
                    <a:pt x="242" y="3691"/>
                  </a:cubicBezTo>
                  <a:cubicBezTo>
                    <a:pt x="1398" y="2265"/>
                    <a:pt x="2757" y="1157"/>
                    <a:pt x="4236" y="84"/>
                  </a:cubicBezTo>
                  <a:cubicBezTo>
                    <a:pt x="4274" y="56"/>
                    <a:pt x="4252" y="1"/>
                    <a:pt x="421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6"/>
            <p:cNvSpPr/>
            <p:nvPr/>
          </p:nvSpPr>
          <p:spPr>
            <a:xfrm>
              <a:off x="6934125" y="1374000"/>
              <a:ext cx="119400" cy="84700"/>
            </a:xfrm>
            <a:custGeom>
              <a:avLst/>
              <a:gdLst/>
              <a:ahLst/>
              <a:cxnLst/>
              <a:rect l="l" t="t" r="r" b="b"/>
              <a:pathLst>
                <a:path w="4776" h="3388" extrusionOk="0">
                  <a:moveTo>
                    <a:pt x="4722" y="0"/>
                  </a:moveTo>
                  <a:cubicBezTo>
                    <a:pt x="4719" y="0"/>
                    <a:pt x="4715" y="1"/>
                    <a:pt x="4711" y="2"/>
                  </a:cubicBezTo>
                  <a:cubicBezTo>
                    <a:pt x="2979" y="626"/>
                    <a:pt x="1214" y="1771"/>
                    <a:pt x="59" y="3221"/>
                  </a:cubicBezTo>
                  <a:cubicBezTo>
                    <a:pt x="1" y="3294"/>
                    <a:pt x="57" y="3388"/>
                    <a:pt x="129" y="3388"/>
                  </a:cubicBezTo>
                  <a:cubicBezTo>
                    <a:pt x="151" y="3388"/>
                    <a:pt x="174" y="3379"/>
                    <a:pt x="196" y="3358"/>
                  </a:cubicBezTo>
                  <a:cubicBezTo>
                    <a:pt x="1594" y="2007"/>
                    <a:pt x="2982" y="923"/>
                    <a:pt x="4741" y="73"/>
                  </a:cubicBezTo>
                  <a:cubicBezTo>
                    <a:pt x="4775" y="55"/>
                    <a:pt x="4755" y="0"/>
                    <a:pt x="472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6"/>
            <p:cNvSpPr/>
            <p:nvPr/>
          </p:nvSpPr>
          <p:spPr>
            <a:xfrm>
              <a:off x="6947350" y="1480225"/>
              <a:ext cx="108350" cy="72075"/>
            </a:xfrm>
            <a:custGeom>
              <a:avLst/>
              <a:gdLst/>
              <a:ahLst/>
              <a:cxnLst/>
              <a:rect l="l" t="t" r="r" b="b"/>
              <a:pathLst>
                <a:path w="4334" h="2883" extrusionOk="0">
                  <a:moveTo>
                    <a:pt x="4278" y="0"/>
                  </a:moveTo>
                  <a:cubicBezTo>
                    <a:pt x="4273" y="0"/>
                    <a:pt x="4267" y="2"/>
                    <a:pt x="4261" y="4"/>
                  </a:cubicBezTo>
                  <a:cubicBezTo>
                    <a:pt x="2767" y="676"/>
                    <a:pt x="1140" y="1460"/>
                    <a:pt x="57" y="2733"/>
                  </a:cubicBezTo>
                  <a:cubicBezTo>
                    <a:pt x="0" y="2799"/>
                    <a:pt x="55" y="2883"/>
                    <a:pt x="122" y="2883"/>
                  </a:cubicBezTo>
                  <a:cubicBezTo>
                    <a:pt x="142" y="2883"/>
                    <a:pt x="163" y="2875"/>
                    <a:pt x="182" y="2858"/>
                  </a:cubicBezTo>
                  <a:cubicBezTo>
                    <a:pt x="1436" y="1703"/>
                    <a:pt x="2821" y="901"/>
                    <a:pt x="4298" y="68"/>
                  </a:cubicBezTo>
                  <a:cubicBezTo>
                    <a:pt x="4333" y="47"/>
                    <a:pt x="4312" y="0"/>
                    <a:pt x="427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6"/>
            <p:cNvSpPr/>
            <p:nvPr/>
          </p:nvSpPr>
          <p:spPr>
            <a:xfrm>
              <a:off x="6959775" y="1588375"/>
              <a:ext cx="112075" cy="63150"/>
            </a:xfrm>
            <a:custGeom>
              <a:avLst/>
              <a:gdLst/>
              <a:ahLst/>
              <a:cxnLst/>
              <a:rect l="l" t="t" r="r" b="b"/>
              <a:pathLst>
                <a:path w="4483" h="2526" extrusionOk="0">
                  <a:moveTo>
                    <a:pt x="4428" y="1"/>
                  </a:moveTo>
                  <a:cubicBezTo>
                    <a:pt x="4424" y="1"/>
                    <a:pt x="4419" y="2"/>
                    <a:pt x="4415" y="3"/>
                  </a:cubicBezTo>
                  <a:cubicBezTo>
                    <a:pt x="2832" y="421"/>
                    <a:pt x="1250" y="1241"/>
                    <a:pt x="65" y="2383"/>
                  </a:cubicBezTo>
                  <a:cubicBezTo>
                    <a:pt x="0" y="2445"/>
                    <a:pt x="59" y="2526"/>
                    <a:pt x="128" y="2526"/>
                  </a:cubicBezTo>
                  <a:cubicBezTo>
                    <a:pt x="148" y="2526"/>
                    <a:pt x="168" y="2519"/>
                    <a:pt x="187" y="2504"/>
                  </a:cubicBezTo>
                  <a:cubicBezTo>
                    <a:pt x="1521" y="1464"/>
                    <a:pt x="2841" y="663"/>
                    <a:pt x="4438" y="83"/>
                  </a:cubicBezTo>
                  <a:cubicBezTo>
                    <a:pt x="4483" y="68"/>
                    <a:pt x="4471" y="1"/>
                    <a:pt x="442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6"/>
            <p:cNvSpPr/>
            <p:nvPr/>
          </p:nvSpPr>
          <p:spPr>
            <a:xfrm>
              <a:off x="6968725" y="1575950"/>
              <a:ext cx="66775" cy="36350"/>
            </a:xfrm>
            <a:custGeom>
              <a:avLst/>
              <a:gdLst/>
              <a:ahLst/>
              <a:cxnLst/>
              <a:rect l="l" t="t" r="r" b="b"/>
              <a:pathLst>
                <a:path w="2671" h="1454" extrusionOk="0">
                  <a:moveTo>
                    <a:pt x="2649" y="1"/>
                  </a:moveTo>
                  <a:cubicBezTo>
                    <a:pt x="2647" y="1"/>
                    <a:pt x="2645" y="1"/>
                    <a:pt x="2644" y="1"/>
                  </a:cubicBezTo>
                  <a:cubicBezTo>
                    <a:pt x="1727" y="270"/>
                    <a:pt x="760" y="719"/>
                    <a:pt x="42" y="1354"/>
                  </a:cubicBezTo>
                  <a:cubicBezTo>
                    <a:pt x="0" y="1389"/>
                    <a:pt x="39" y="1453"/>
                    <a:pt x="85" y="1453"/>
                  </a:cubicBezTo>
                  <a:cubicBezTo>
                    <a:pt x="94" y="1453"/>
                    <a:pt x="103" y="1451"/>
                    <a:pt x="112" y="1446"/>
                  </a:cubicBezTo>
                  <a:cubicBezTo>
                    <a:pt x="945" y="899"/>
                    <a:pt x="1722" y="408"/>
                    <a:pt x="2652" y="34"/>
                  </a:cubicBezTo>
                  <a:cubicBezTo>
                    <a:pt x="2670" y="27"/>
                    <a:pt x="2666" y="1"/>
                    <a:pt x="26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6"/>
            <p:cNvSpPr/>
            <p:nvPr/>
          </p:nvSpPr>
          <p:spPr>
            <a:xfrm>
              <a:off x="6991950" y="1471900"/>
              <a:ext cx="45175" cy="26650"/>
            </a:xfrm>
            <a:custGeom>
              <a:avLst/>
              <a:gdLst/>
              <a:ahLst/>
              <a:cxnLst/>
              <a:rect l="l" t="t" r="r" b="b"/>
              <a:pathLst>
                <a:path w="1807" h="1066" extrusionOk="0">
                  <a:moveTo>
                    <a:pt x="1778" y="1"/>
                  </a:moveTo>
                  <a:cubicBezTo>
                    <a:pt x="1776" y="1"/>
                    <a:pt x="1773" y="1"/>
                    <a:pt x="1770" y="3"/>
                  </a:cubicBezTo>
                  <a:cubicBezTo>
                    <a:pt x="1134" y="217"/>
                    <a:pt x="516" y="539"/>
                    <a:pt x="28" y="1005"/>
                  </a:cubicBezTo>
                  <a:cubicBezTo>
                    <a:pt x="0" y="1030"/>
                    <a:pt x="25" y="1065"/>
                    <a:pt x="55" y="1065"/>
                  </a:cubicBezTo>
                  <a:cubicBezTo>
                    <a:pt x="63" y="1065"/>
                    <a:pt x="72" y="1062"/>
                    <a:pt x="80" y="1056"/>
                  </a:cubicBezTo>
                  <a:cubicBezTo>
                    <a:pt x="611" y="632"/>
                    <a:pt x="1139" y="285"/>
                    <a:pt x="1781" y="48"/>
                  </a:cubicBezTo>
                  <a:cubicBezTo>
                    <a:pt x="1806" y="39"/>
                    <a:pt x="1800" y="1"/>
                    <a:pt x="177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6"/>
            <p:cNvSpPr/>
            <p:nvPr/>
          </p:nvSpPr>
          <p:spPr>
            <a:xfrm>
              <a:off x="6933750" y="1343850"/>
              <a:ext cx="69600" cy="42475"/>
            </a:xfrm>
            <a:custGeom>
              <a:avLst/>
              <a:gdLst/>
              <a:ahLst/>
              <a:cxnLst/>
              <a:rect l="l" t="t" r="r" b="b"/>
              <a:pathLst>
                <a:path w="2784" h="1699" extrusionOk="0">
                  <a:moveTo>
                    <a:pt x="2735" y="0"/>
                  </a:moveTo>
                  <a:cubicBezTo>
                    <a:pt x="2731" y="0"/>
                    <a:pt x="2727" y="1"/>
                    <a:pt x="2723" y="3"/>
                  </a:cubicBezTo>
                  <a:cubicBezTo>
                    <a:pt x="1770" y="411"/>
                    <a:pt x="880" y="939"/>
                    <a:pt x="63" y="1575"/>
                  </a:cubicBezTo>
                  <a:cubicBezTo>
                    <a:pt x="1" y="1621"/>
                    <a:pt x="56" y="1698"/>
                    <a:pt x="121" y="1698"/>
                  </a:cubicBezTo>
                  <a:cubicBezTo>
                    <a:pt x="137" y="1698"/>
                    <a:pt x="154" y="1693"/>
                    <a:pt x="170" y="1681"/>
                  </a:cubicBezTo>
                  <a:cubicBezTo>
                    <a:pt x="976" y="1047"/>
                    <a:pt x="1833" y="509"/>
                    <a:pt x="2752" y="53"/>
                  </a:cubicBezTo>
                  <a:cubicBezTo>
                    <a:pt x="2783" y="39"/>
                    <a:pt x="2763" y="0"/>
                    <a:pt x="2735"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6"/>
            <p:cNvSpPr/>
            <p:nvPr/>
          </p:nvSpPr>
          <p:spPr>
            <a:xfrm>
              <a:off x="6921075" y="1300825"/>
              <a:ext cx="39300" cy="30100"/>
            </a:xfrm>
            <a:custGeom>
              <a:avLst/>
              <a:gdLst/>
              <a:ahLst/>
              <a:cxnLst/>
              <a:rect l="l" t="t" r="r" b="b"/>
              <a:pathLst>
                <a:path w="1572" h="1204" extrusionOk="0">
                  <a:moveTo>
                    <a:pt x="1514" y="0"/>
                  </a:moveTo>
                  <a:cubicBezTo>
                    <a:pt x="1507" y="0"/>
                    <a:pt x="1501" y="2"/>
                    <a:pt x="1495" y="7"/>
                  </a:cubicBezTo>
                  <a:cubicBezTo>
                    <a:pt x="1012" y="365"/>
                    <a:pt x="513" y="713"/>
                    <a:pt x="47" y="1092"/>
                  </a:cubicBezTo>
                  <a:cubicBezTo>
                    <a:pt x="1" y="1130"/>
                    <a:pt x="45" y="1204"/>
                    <a:pt x="95" y="1204"/>
                  </a:cubicBezTo>
                  <a:cubicBezTo>
                    <a:pt x="105" y="1204"/>
                    <a:pt x="116" y="1200"/>
                    <a:pt x="127" y="1193"/>
                  </a:cubicBezTo>
                  <a:cubicBezTo>
                    <a:pt x="612" y="838"/>
                    <a:pt x="1072" y="444"/>
                    <a:pt x="1543" y="69"/>
                  </a:cubicBezTo>
                  <a:cubicBezTo>
                    <a:pt x="1572" y="45"/>
                    <a:pt x="1544" y="0"/>
                    <a:pt x="151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6"/>
            <p:cNvSpPr/>
            <p:nvPr/>
          </p:nvSpPr>
          <p:spPr>
            <a:xfrm>
              <a:off x="6898050" y="1175175"/>
              <a:ext cx="26925" cy="20025"/>
            </a:xfrm>
            <a:custGeom>
              <a:avLst/>
              <a:gdLst/>
              <a:ahLst/>
              <a:cxnLst/>
              <a:rect l="l" t="t" r="r" b="b"/>
              <a:pathLst>
                <a:path w="1077" h="801" extrusionOk="0">
                  <a:moveTo>
                    <a:pt x="1023" y="1"/>
                  </a:moveTo>
                  <a:cubicBezTo>
                    <a:pt x="1016" y="1"/>
                    <a:pt x="1009" y="2"/>
                    <a:pt x="1002" y="7"/>
                  </a:cubicBezTo>
                  <a:cubicBezTo>
                    <a:pt x="662" y="209"/>
                    <a:pt x="305" y="440"/>
                    <a:pt x="28" y="727"/>
                  </a:cubicBezTo>
                  <a:cubicBezTo>
                    <a:pt x="0" y="755"/>
                    <a:pt x="25" y="800"/>
                    <a:pt x="58" y="800"/>
                  </a:cubicBezTo>
                  <a:cubicBezTo>
                    <a:pt x="65" y="800"/>
                    <a:pt x="73" y="798"/>
                    <a:pt x="80" y="793"/>
                  </a:cubicBezTo>
                  <a:cubicBezTo>
                    <a:pt x="409" y="564"/>
                    <a:pt x="714" y="305"/>
                    <a:pt x="1043" y="74"/>
                  </a:cubicBezTo>
                  <a:cubicBezTo>
                    <a:pt x="1076" y="52"/>
                    <a:pt x="1056" y="1"/>
                    <a:pt x="102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6"/>
            <p:cNvSpPr/>
            <p:nvPr/>
          </p:nvSpPr>
          <p:spPr>
            <a:xfrm>
              <a:off x="6819125" y="1279950"/>
              <a:ext cx="46750" cy="15575"/>
            </a:xfrm>
            <a:custGeom>
              <a:avLst/>
              <a:gdLst/>
              <a:ahLst/>
              <a:cxnLst/>
              <a:rect l="l" t="t" r="r" b="b"/>
              <a:pathLst>
                <a:path w="1870" h="623" extrusionOk="0">
                  <a:moveTo>
                    <a:pt x="203" y="1"/>
                  </a:moveTo>
                  <a:cubicBezTo>
                    <a:pt x="151" y="1"/>
                    <a:pt x="98" y="2"/>
                    <a:pt x="47" y="5"/>
                  </a:cubicBezTo>
                  <a:cubicBezTo>
                    <a:pt x="2" y="6"/>
                    <a:pt x="0" y="75"/>
                    <a:pt x="45" y="75"/>
                  </a:cubicBezTo>
                  <a:cubicBezTo>
                    <a:pt x="689" y="88"/>
                    <a:pt x="1204" y="308"/>
                    <a:pt x="1755" y="616"/>
                  </a:cubicBezTo>
                  <a:cubicBezTo>
                    <a:pt x="1764" y="621"/>
                    <a:pt x="1773" y="623"/>
                    <a:pt x="1782" y="623"/>
                  </a:cubicBezTo>
                  <a:cubicBezTo>
                    <a:pt x="1829" y="623"/>
                    <a:pt x="1870" y="561"/>
                    <a:pt x="1826" y="526"/>
                  </a:cubicBezTo>
                  <a:cubicBezTo>
                    <a:pt x="1378" y="154"/>
                    <a:pt x="780" y="1"/>
                    <a:pt x="20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6"/>
            <p:cNvSpPr/>
            <p:nvPr/>
          </p:nvSpPr>
          <p:spPr>
            <a:xfrm>
              <a:off x="6849850" y="1427300"/>
              <a:ext cx="55600" cy="21575"/>
            </a:xfrm>
            <a:custGeom>
              <a:avLst/>
              <a:gdLst/>
              <a:ahLst/>
              <a:cxnLst/>
              <a:rect l="l" t="t" r="r" b="b"/>
              <a:pathLst>
                <a:path w="2224" h="863" extrusionOk="0">
                  <a:moveTo>
                    <a:pt x="41" y="1"/>
                  </a:moveTo>
                  <a:cubicBezTo>
                    <a:pt x="6" y="1"/>
                    <a:pt x="0" y="57"/>
                    <a:pt x="36" y="64"/>
                  </a:cubicBezTo>
                  <a:cubicBezTo>
                    <a:pt x="407" y="138"/>
                    <a:pt x="777" y="222"/>
                    <a:pt x="1133" y="358"/>
                  </a:cubicBezTo>
                  <a:cubicBezTo>
                    <a:pt x="1490" y="495"/>
                    <a:pt x="1801" y="712"/>
                    <a:pt x="2150" y="859"/>
                  </a:cubicBezTo>
                  <a:cubicBezTo>
                    <a:pt x="2155" y="862"/>
                    <a:pt x="2161" y="863"/>
                    <a:pt x="2166" y="863"/>
                  </a:cubicBezTo>
                  <a:cubicBezTo>
                    <a:pt x="2203" y="863"/>
                    <a:pt x="2223" y="809"/>
                    <a:pt x="2196" y="781"/>
                  </a:cubicBezTo>
                  <a:cubicBezTo>
                    <a:pt x="1670" y="273"/>
                    <a:pt x="750" y="37"/>
                    <a:pt x="43" y="1"/>
                  </a:cubicBezTo>
                  <a:cubicBezTo>
                    <a:pt x="42" y="1"/>
                    <a:pt x="41" y="1"/>
                    <a:pt x="4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6"/>
            <p:cNvSpPr/>
            <p:nvPr/>
          </p:nvSpPr>
          <p:spPr>
            <a:xfrm>
              <a:off x="6814525" y="1521200"/>
              <a:ext cx="64675" cy="9875"/>
            </a:xfrm>
            <a:custGeom>
              <a:avLst/>
              <a:gdLst/>
              <a:ahLst/>
              <a:cxnLst/>
              <a:rect l="l" t="t" r="r" b="b"/>
              <a:pathLst>
                <a:path w="2587" h="395" extrusionOk="0">
                  <a:moveTo>
                    <a:pt x="1601" y="0"/>
                  </a:moveTo>
                  <a:cubicBezTo>
                    <a:pt x="1051" y="0"/>
                    <a:pt x="489" y="133"/>
                    <a:pt x="17" y="360"/>
                  </a:cubicBezTo>
                  <a:cubicBezTo>
                    <a:pt x="0" y="368"/>
                    <a:pt x="9" y="394"/>
                    <a:pt x="25" y="394"/>
                  </a:cubicBezTo>
                  <a:cubicBezTo>
                    <a:pt x="27" y="394"/>
                    <a:pt x="29" y="394"/>
                    <a:pt x="32" y="393"/>
                  </a:cubicBezTo>
                  <a:cubicBezTo>
                    <a:pt x="572" y="209"/>
                    <a:pt x="1065" y="135"/>
                    <a:pt x="1577" y="135"/>
                  </a:cubicBezTo>
                  <a:cubicBezTo>
                    <a:pt x="1885" y="135"/>
                    <a:pt x="2200" y="162"/>
                    <a:pt x="2536" y="208"/>
                  </a:cubicBezTo>
                  <a:cubicBezTo>
                    <a:pt x="2538" y="208"/>
                    <a:pt x="2540" y="208"/>
                    <a:pt x="2542" y="208"/>
                  </a:cubicBezTo>
                  <a:cubicBezTo>
                    <a:pt x="2574" y="208"/>
                    <a:pt x="2587" y="162"/>
                    <a:pt x="2552" y="150"/>
                  </a:cubicBezTo>
                  <a:cubicBezTo>
                    <a:pt x="2253" y="47"/>
                    <a:pt x="1929" y="0"/>
                    <a:pt x="160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6"/>
            <p:cNvSpPr/>
            <p:nvPr/>
          </p:nvSpPr>
          <p:spPr>
            <a:xfrm>
              <a:off x="6829075" y="1623100"/>
              <a:ext cx="89575" cy="10375"/>
            </a:xfrm>
            <a:custGeom>
              <a:avLst/>
              <a:gdLst/>
              <a:ahLst/>
              <a:cxnLst/>
              <a:rect l="l" t="t" r="r" b="b"/>
              <a:pathLst>
                <a:path w="3583" h="415" extrusionOk="0">
                  <a:moveTo>
                    <a:pt x="1601" y="0"/>
                  </a:moveTo>
                  <a:cubicBezTo>
                    <a:pt x="1070" y="0"/>
                    <a:pt x="539" y="67"/>
                    <a:pt x="33" y="188"/>
                  </a:cubicBezTo>
                  <a:cubicBezTo>
                    <a:pt x="1" y="196"/>
                    <a:pt x="13" y="241"/>
                    <a:pt x="42" y="241"/>
                  </a:cubicBezTo>
                  <a:cubicBezTo>
                    <a:pt x="43" y="241"/>
                    <a:pt x="45" y="240"/>
                    <a:pt x="47" y="240"/>
                  </a:cubicBezTo>
                  <a:cubicBezTo>
                    <a:pt x="474" y="171"/>
                    <a:pt x="886" y="140"/>
                    <a:pt x="1292" y="140"/>
                  </a:cubicBezTo>
                  <a:cubicBezTo>
                    <a:pt x="2030" y="140"/>
                    <a:pt x="2750" y="243"/>
                    <a:pt x="3514" y="414"/>
                  </a:cubicBezTo>
                  <a:cubicBezTo>
                    <a:pt x="3518" y="415"/>
                    <a:pt x="3522" y="415"/>
                    <a:pt x="3525" y="415"/>
                  </a:cubicBezTo>
                  <a:cubicBezTo>
                    <a:pt x="3571" y="415"/>
                    <a:pt x="3583" y="350"/>
                    <a:pt x="3537" y="332"/>
                  </a:cubicBezTo>
                  <a:cubicBezTo>
                    <a:pt x="2924" y="103"/>
                    <a:pt x="2263" y="0"/>
                    <a:pt x="16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6"/>
            <p:cNvSpPr/>
            <p:nvPr/>
          </p:nvSpPr>
          <p:spPr>
            <a:xfrm>
              <a:off x="6966075" y="1673925"/>
              <a:ext cx="31050" cy="19275"/>
            </a:xfrm>
            <a:custGeom>
              <a:avLst/>
              <a:gdLst/>
              <a:ahLst/>
              <a:cxnLst/>
              <a:rect l="l" t="t" r="r" b="b"/>
              <a:pathLst>
                <a:path w="1242" h="771" extrusionOk="0">
                  <a:moveTo>
                    <a:pt x="1204" y="0"/>
                  </a:moveTo>
                  <a:cubicBezTo>
                    <a:pt x="1201" y="0"/>
                    <a:pt x="1198" y="1"/>
                    <a:pt x="1195" y="2"/>
                  </a:cubicBezTo>
                  <a:cubicBezTo>
                    <a:pt x="751" y="140"/>
                    <a:pt x="336" y="376"/>
                    <a:pt x="19" y="722"/>
                  </a:cubicBezTo>
                  <a:cubicBezTo>
                    <a:pt x="1" y="743"/>
                    <a:pt x="19" y="771"/>
                    <a:pt x="41" y="771"/>
                  </a:cubicBezTo>
                  <a:cubicBezTo>
                    <a:pt x="48" y="771"/>
                    <a:pt x="55" y="768"/>
                    <a:pt x="62" y="762"/>
                  </a:cubicBezTo>
                  <a:cubicBezTo>
                    <a:pt x="406" y="453"/>
                    <a:pt x="773" y="212"/>
                    <a:pt x="1211" y="57"/>
                  </a:cubicBezTo>
                  <a:cubicBezTo>
                    <a:pt x="1242" y="45"/>
                    <a:pt x="1233" y="0"/>
                    <a:pt x="120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6"/>
            <p:cNvSpPr/>
            <p:nvPr/>
          </p:nvSpPr>
          <p:spPr>
            <a:xfrm>
              <a:off x="6770050" y="1117750"/>
              <a:ext cx="310125" cy="692875"/>
            </a:xfrm>
            <a:custGeom>
              <a:avLst/>
              <a:gdLst/>
              <a:ahLst/>
              <a:cxnLst/>
              <a:rect l="l" t="t" r="r" b="b"/>
              <a:pathLst>
                <a:path w="12405" h="27715" extrusionOk="0">
                  <a:moveTo>
                    <a:pt x="4353" y="246"/>
                  </a:moveTo>
                  <a:cubicBezTo>
                    <a:pt x="4366" y="246"/>
                    <a:pt x="4379" y="246"/>
                    <a:pt x="4391" y="247"/>
                  </a:cubicBezTo>
                  <a:cubicBezTo>
                    <a:pt x="5631" y="282"/>
                    <a:pt x="6392" y="1373"/>
                    <a:pt x="6745" y="2432"/>
                  </a:cubicBezTo>
                  <a:cubicBezTo>
                    <a:pt x="7008" y="3223"/>
                    <a:pt x="7308" y="3782"/>
                    <a:pt x="8093" y="4128"/>
                  </a:cubicBezTo>
                  <a:cubicBezTo>
                    <a:pt x="9224" y="4629"/>
                    <a:pt x="10092" y="5284"/>
                    <a:pt x="10139" y="6630"/>
                  </a:cubicBezTo>
                  <a:cubicBezTo>
                    <a:pt x="10166" y="7422"/>
                    <a:pt x="9916" y="8232"/>
                    <a:pt x="10071" y="9020"/>
                  </a:cubicBezTo>
                  <a:cubicBezTo>
                    <a:pt x="10253" y="9937"/>
                    <a:pt x="11013" y="10050"/>
                    <a:pt x="11563" y="10672"/>
                  </a:cubicBezTo>
                  <a:cubicBezTo>
                    <a:pt x="12396" y="11615"/>
                    <a:pt x="11874" y="13015"/>
                    <a:pt x="11575" y="14057"/>
                  </a:cubicBezTo>
                  <a:cubicBezTo>
                    <a:pt x="11284" y="15072"/>
                    <a:pt x="11288" y="15943"/>
                    <a:pt x="11575" y="16958"/>
                  </a:cubicBezTo>
                  <a:cubicBezTo>
                    <a:pt x="11890" y="18055"/>
                    <a:pt x="12405" y="19529"/>
                    <a:pt x="11376" y="20419"/>
                  </a:cubicBezTo>
                  <a:cubicBezTo>
                    <a:pt x="10781" y="20936"/>
                    <a:pt x="10231" y="21080"/>
                    <a:pt x="9951" y="21884"/>
                  </a:cubicBezTo>
                  <a:cubicBezTo>
                    <a:pt x="9669" y="22704"/>
                    <a:pt x="9585" y="24586"/>
                    <a:pt x="8408" y="24586"/>
                  </a:cubicBezTo>
                  <a:cubicBezTo>
                    <a:pt x="8312" y="24586"/>
                    <a:pt x="8210" y="24573"/>
                    <a:pt x="8099" y="24547"/>
                  </a:cubicBezTo>
                  <a:cubicBezTo>
                    <a:pt x="8090" y="24544"/>
                    <a:pt x="8082" y="24543"/>
                    <a:pt x="8073" y="24543"/>
                  </a:cubicBezTo>
                  <a:cubicBezTo>
                    <a:pt x="8042" y="24543"/>
                    <a:pt x="8017" y="24561"/>
                    <a:pt x="8001" y="24585"/>
                  </a:cubicBezTo>
                  <a:cubicBezTo>
                    <a:pt x="7972" y="24575"/>
                    <a:pt x="7944" y="24564"/>
                    <a:pt x="7914" y="24555"/>
                  </a:cubicBezTo>
                  <a:cubicBezTo>
                    <a:pt x="7663" y="20907"/>
                    <a:pt x="7201" y="17258"/>
                    <a:pt x="6657" y="13656"/>
                  </a:cubicBezTo>
                  <a:cubicBezTo>
                    <a:pt x="5983" y="9192"/>
                    <a:pt x="5231" y="4623"/>
                    <a:pt x="3983" y="279"/>
                  </a:cubicBezTo>
                  <a:cubicBezTo>
                    <a:pt x="4105" y="259"/>
                    <a:pt x="4228" y="246"/>
                    <a:pt x="4353" y="246"/>
                  </a:cubicBezTo>
                  <a:close/>
                  <a:moveTo>
                    <a:pt x="3683" y="350"/>
                  </a:moveTo>
                  <a:cubicBezTo>
                    <a:pt x="4048" y="2531"/>
                    <a:pt x="4550" y="4691"/>
                    <a:pt x="4915" y="6874"/>
                  </a:cubicBezTo>
                  <a:cubicBezTo>
                    <a:pt x="5306" y="9210"/>
                    <a:pt x="5673" y="11551"/>
                    <a:pt x="5984" y="13902"/>
                  </a:cubicBezTo>
                  <a:cubicBezTo>
                    <a:pt x="6461" y="17491"/>
                    <a:pt x="6814" y="21095"/>
                    <a:pt x="7067" y="24705"/>
                  </a:cubicBezTo>
                  <a:cubicBezTo>
                    <a:pt x="7057" y="24703"/>
                    <a:pt x="7045" y="24701"/>
                    <a:pt x="7033" y="24701"/>
                  </a:cubicBezTo>
                  <a:cubicBezTo>
                    <a:pt x="7024" y="24701"/>
                    <a:pt x="7014" y="24702"/>
                    <a:pt x="7003" y="24705"/>
                  </a:cubicBezTo>
                  <a:cubicBezTo>
                    <a:pt x="6782" y="24769"/>
                    <a:pt x="6562" y="24800"/>
                    <a:pt x="6348" y="24800"/>
                  </a:cubicBezTo>
                  <a:cubicBezTo>
                    <a:pt x="5294" y="24800"/>
                    <a:pt x="4380" y="24060"/>
                    <a:pt x="4099" y="22990"/>
                  </a:cubicBezTo>
                  <a:cubicBezTo>
                    <a:pt x="3999" y="22600"/>
                    <a:pt x="3940" y="22223"/>
                    <a:pt x="3626" y="21942"/>
                  </a:cubicBezTo>
                  <a:cubicBezTo>
                    <a:pt x="3309" y="21656"/>
                    <a:pt x="2867" y="21592"/>
                    <a:pt x="2495" y="21407"/>
                  </a:cubicBezTo>
                  <a:cubicBezTo>
                    <a:pt x="1911" y="21115"/>
                    <a:pt x="1508" y="20568"/>
                    <a:pt x="1364" y="19933"/>
                  </a:cubicBezTo>
                  <a:cubicBezTo>
                    <a:pt x="1212" y="19261"/>
                    <a:pt x="1479" y="18751"/>
                    <a:pt x="1732" y="18150"/>
                  </a:cubicBezTo>
                  <a:cubicBezTo>
                    <a:pt x="2144" y="17152"/>
                    <a:pt x="1493" y="16665"/>
                    <a:pt x="1078" y="15813"/>
                  </a:cubicBezTo>
                  <a:cubicBezTo>
                    <a:pt x="1" y="13593"/>
                    <a:pt x="2577" y="12449"/>
                    <a:pt x="2517" y="10408"/>
                  </a:cubicBezTo>
                  <a:cubicBezTo>
                    <a:pt x="2493" y="9563"/>
                    <a:pt x="2055" y="8807"/>
                    <a:pt x="1788" y="8023"/>
                  </a:cubicBezTo>
                  <a:cubicBezTo>
                    <a:pt x="1613" y="7516"/>
                    <a:pt x="1504" y="6978"/>
                    <a:pt x="1675" y="6454"/>
                  </a:cubicBezTo>
                  <a:cubicBezTo>
                    <a:pt x="1829" y="5980"/>
                    <a:pt x="2203" y="5614"/>
                    <a:pt x="2439" y="5184"/>
                  </a:cubicBezTo>
                  <a:cubicBezTo>
                    <a:pt x="2857" y="4427"/>
                    <a:pt x="2676" y="3668"/>
                    <a:pt x="2529" y="2863"/>
                  </a:cubicBezTo>
                  <a:cubicBezTo>
                    <a:pt x="2405" y="2192"/>
                    <a:pt x="2337" y="1488"/>
                    <a:pt x="2810" y="936"/>
                  </a:cubicBezTo>
                  <a:cubicBezTo>
                    <a:pt x="3043" y="662"/>
                    <a:pt x="3348" y="463"/>
                    <a:pt x="3683" y="350"/>
                  </a:cubicBezTo>
                  <a:close/>
                  <a:moveTo>
                    <a:pt x="3879" y="298"/>
                  </a:moveTo>
                  <a:cubicBezTo>
                    <a:pt x="4307" y="2442"/>
                    <a:pt x="4836" y="4570"/>
                    <a:pt x="5250" y="6718"/>
                  </a:cubicBezTo>
                  <a:cubicBezTo>
                    <a:pt x="5680" y="8948"/>
                    <a:pt x="6062" y="11188"/>
                    <a:pt x="6395" y="13436"/>
                  </a:cubicBezTo>
                  <a:cubicBezTo>
                    <a:pt x="7078" y="18020"/>
                    <a:pt x="7466" y="22613"/>
                    <a:pt x="7842" y="27231"/>
                  </a:cubicBezTo>
                  <a:cubicBezTo>
                    <a:pt x="7845" y="27275"/>
                    <a:pt x="7872" y="27306"/>
                    <a:pt x="7904" y="27321"/>
                  </a:cubicBezTo>
                  <a:cubicBezTo>
                    <a:pt x="7767" y="27416"/>
                    <a:pt x="7619" y="27489"/>
                    <a:pt x="7459" y="27539"/>
                  </a:cubicBezTo>
                  <a:cubicBezTo>
                    <a:pt x="7459" y="27539"/>
                    <a:pt x="7462" y="27536"/>
                    <a:pt x="7462" y="27534"/>
                  </a:cubicBezTo>
                  <a:cubicBezTo>
                    <a:pt x="7198" y="22882"/>
                    <a:pt x="6756" y="18239"/>
                    <a:pt x="6135" y="13619"/>
                  </a:cubicBezTo>
                  <a:cubicBezTo>
                    <a:pt x="5839" y="11399"/>
                    <a:pt x="5507" y="9178"/>
                    <a:pt x="5113" y="6970"/>
                  </a:cubicBezTo>
                  <a:cubicBezTo>
                    <a:pt x="4716" y="4753"/>
                    <a:pt x="4365" y="2500"/>
                    <a:pt x="3803" y="316"/>
                  </a:cubicBezTo>
                  <a:cubicBezTo>
                    <a:pt x="3828" y="309"/>
                    <a:pt x="3852" y="302"/>
                    <a:pt x="3879" y="298"/>
                  </a:cubicBezTo>
                  <a:close/>
                  <a:moveTo>
                    <a:pt x="3875" y="1"/>
                  </a:moveTo>
                  <a:cubicBezTo>
                    <a:pt x="3849" y="1"/>
                    <a:pt x="3823" y="22"/>
                    <a:pt x="3830" y="55"/>
                  </a:cubicBezTo>
                  <a:cubicBezTo>
                    <a:pt x="3831" y="59"/>
                    <a:pt x="3831" y="65"/>
                    <a:pt x="3834" y="67"/>
                  </a:cubicBezTo>
                  <a:lnTo>
                    <a:pt x="3738" y="89"/>
                  </a:lnTo>
                  <a:cubicBezTo>
                    <a:pt x="3729" y="81"/>
                    <a:pt x="3718" y="78"/>
                    <a:pt x="3707" y="78"/>
                  </a:cubicBezTo>
                  <a:cubicBezTo>
                    <a:pt x="3685" y="78"/>
                    <a:pt x="3663" y="91"/>
                    <a:pt x="3654" y="114"/>
                  </a:cubicBezTo>
                  <a:cubicBezTo>
                    <a:pt x="3540" y="149"/>
                    <a:pt x="3429" y="192"/>
                    <a:pt x="3320" y="245"/>
                  </a:cubicBezTo>
                  <a:cubicBezTo>
                    <a:pt x="2550" y="626"/>
                    <a:pt x="2155" y="1351"/>
                    <a:pt x="2193" y="2199"/>
                  </a:cubicBezTo>
                  <a:cubicBezTo>
                    <a:pt x="2221" y="2826"/>
                    <a:pt x="2469" y="3428"/>
                    <a:pt x="2474" y="4056"/>
                  </a:cubicBezTo>
                  <a:cubicBezTo>
                    <a:pt x="2481" y="4766"/>
                    <a:pt x="2107" y="5226"/>
                    <a:pt x="1753" y="5790"/>
                  </a:cubicBezTo>
                  <a:cubicBezTo>
                    <a:pt x="1236" y="6611"/>
                    <a:pt x="1295" y="7395"/>
                    <a:pt x="1626" y="8283"/>
                  </a:cubicBezTo>
                  <a:cubicBezTo>
                    <a:pt x="2076" y="9497"/>
                    <a:pt x="2583" y="10533"/>
                    <a:pt x="1880" y="11776"/>
                  </a:cubicBezTo>
                  <a:cubicBezTo>
                    <a:pt x="1417" y="12590"/>
                    <a:pt x="745" y="13289"/>
                    <a:pt x="596" y="14248"/>
                  </a:cubicBezTo>
                  <a:cubicBezTo>
                    <a:pt x="527" y="14740"/>
                    <a:pt x="587" y="15252"/>
                    <a:pt x="767" y="15715"/>
                  </a:cubicBezTo>
                  <a:cubicBezTo>
                    <a:pt x="1019" y="16351"/>
                    <a:pt x="1660" y="16838"/>
                    <a:pt x="1604" y="17554"/>
                  </a:cubicBezTo>
                  <a:cubicBezTo>
                    <a:pt x="1559" y="18140"/>
                    <a:pt x="1151" y="18612"/>
                    <a:pt x="1081" y="19202"/>
                  </a:cubicBezTo>
                  <a:cubicBezTo>
                    <a:pt x="1028" y="19628"/>
                    <a:pt x="1099" y="20060"/>
                    <a:pt x="1273" y="20453"/>
                  </a:cubicBezTo>
                  <a:cubicBezTo>
                    <a:pt x="1435" y="20823"/>
                    <a:pt x="1686" y="21157"/>
                    <a:pt x="2011" y="21400"/>
                  </a:cubicBezTo>
                  <a:cubicBezTo>
                    <a:pt x="2360" y="21660"/>
                    <a:pt x="2769" y="21709"/>
                    <a:pt x="3132" y="21922"/>
                  </a:cubicBezTo>
                  <a:cubicBezTo>
                    <a:pt x="3835" y="22332"/>
                    <a:pt x="3743" y="23024"/>
                    <a:pt x="4057" y="23658"/>
                  </a:cubicBezTo>
                  <a:cubicBezTo>
                    <a:pt x="4232" y="24009"/>
                    <a:pt x="4500" y="24310"/>
                    <a:pt x="4812" y="24541"/>
                  </a:cubicBezTo>
                  <a:cubicBezTo>
                    <a:pt x="5267" y="24875"/>
                    <a:pt x="5798" y="25047"/>
                    <a:pt x="6340" y="25047"/>
                  </a:cubicBezTo>
                  <a:cubicBezTo>
                    <a:pt x="6581" y="25047"/>
                    <a:pt x="6824" y="25013"/>
                    <a:pt x="7063" y="24944"/>
                  </a:cubicBezTo>
                  <a:cubicBezTo>
                    <a:pt x="7068" y="24942"/>
                    <a:pt x="7072" y="24938"/>
                    <a:pt x="7077" y="24937"/>
                  </a:cubicBezTo>
                  <a:cubicBezTo>
                    <a:pt x="7136" y="25802"/>
                    <a:pt x="7191" y="26666"/>
                    <a:pt x="7239" y="27533"/>
                  </a:cubicBezTo>
                  <a:cubicBezTo>
                    <a:pt x="7240" y="27578"/>
                    <a:pt x="7267" y="27609"/>
                    <a:pt x="7301" y="27625"/>
                  </a:cubicBezTo>
                  <a:cubicBezTo>
                    <a:pt x="7295" y="27665"/>
                    <a:pt x="7324" y="27714"/>
                    <a:pt x="7375" y="27714"/>
                  </a:cubicBezTo>
                  <a:cubicBezTo>
                    <a:pt x="7381" y="27714"/>
                    <a:pt x="7387" y="27714"/>
                    <a:pt x="7393" y="27712"/>
                  </a:cubicBezTo>
                  <a:cubicBezTo>
                    <a:pt x="7643" y="27661"/>
                    <a:pt x="7866" y="27540"/>
                    <a:pt x="8047" y="27365"/>
                  </a:cubicBezTo>
                  <a:cubicBezTo>
                    <a:pt x="8081" y="27334"/>
                    <a:pt x="8071" y="27299"/>
                    <a:pt x="8044" y="27277"/>
                  </a:cubicBezTo>
                  <a:cubicBezTo>
                    <a:pt x="8049" y="27265"/>
                    <a:pt x="8054" y="27249"/>
                    <a:pt x="8052" y="27229"/>
                  </a:cubicBezTo>
                  <a:cubicBezTo>
                    <a:pt x="8018" y="26371"/>
                    <a:pt x="7973" y="25513"/>
                    <a:pt x="7915" y="24654"/>
                  </a:cubicBezTo>
                  <a:lnTo>
                    <a:pt x="7915" y="24654"/>
                  </a:lnTo>
                  <a:cubicBezTo>
                    <a:pt x="7939" y="24663"/>
                    <a:pt x="7965" y="24673"/>
                    <a:pt x="7989" y="24680"/>
                  </a:cubicBezTo>
                  <a:cubicBezTo>
                    <a:pt x="8000" y="24698"/>
                    <a:pt x="8017" y="24715"/>
                    <a:pt x="8044" y="24722"/>
                  </a:cubicBezTo>
                  <a:cubicBezTo>
                    <a:pt x="8151" y="24751"/>
                    <a:pt x="8256" y="24764"/>
                    <a:pt x="8356" y="24764"/>
                  </a:cubicBezTo>
                  <a:cubicBezTo>
                    <a:pt x="9065" y="24764"/>
                    <a:pt x="9577" y="24089"/>
                    <a:pt x="9790" y="23423"/>
                  </a:cubicBezTo>
                  <a:cubicBezTo>
                    <a:pt x="9984" y="22826"/>
                    <a:pt x="9988" y="22162"/>
                    <a:pt x="10294" y="21603"/>
                  </a:cubicBezTo>
                  <a:cubicBezTo>
                    <a:pt x="10637" y="20975"/>
                    <a:pt x="11384" y="20851"/>
                    <a:pt x="11799" y="20296"/>
                  </a:cubicBezTo>
                  <a:cubicBezTo>
                    <a:pt x="12392" y="19498"/>
                    <a:pt x="12217" y="18418"/>
                    <a:pt x="11972" y="17530"/>
                  </a:cubicBezTo>
                  <a:cubicBezTo>
                    <a:pt x="11740" y="16686"/>
                    <a:pt x="11459" y="15891"/>
                    <a:pt x="11583" y="15002"/>
                  </a:cubicBezTo>
                  <a:cubicBezTo>
                    <a:pt x="11692" y="14232"/>
                    <a:pt x="12018" y="13515"/>
                    <a:pt x="12155" y="12751"/>
                  </a:cubicBezTo>
                  <a:cubicBezTo>
                    <a:pt x="12296" y="11962"/>
                    <a:pt x="12243" y="11036"/>
                    <a:pt x="11644" y="10439"/>
                  </a:cubicBezTo>
                  <a:cubicBezTo>
                    <a:pt x="11158" y="9952"/>
                    <a:pt x="10493" y="9799"/>
                    <a:pt x="10304" y="9047"/>
                  </a:cubicBezTo>
                  <a:cubicBezTo>
                    <a:pt x="10167" y="8502"/>
                    <a:pt x="10280" y="7907"/>
                    <a:pt x="10325" y="7357"/>
                  </a:cubicBezTo>
                  <a:cubicBezTo>
                    <a:pt x="10403" y="6429"/>
                    <a:pt x="10313" y="5566"/>
                    <a:pt x="9674" y="4839"/>
                  </a:cubicBezTo>
                  <a:cubicBezTo>
                    <a:pt x="9399" y="4526"/>
                    <a:pt x="9074" y="4310"/>
                    <a:pt x="8697" y="4133"/>
                  </a:cubicBezTo>
                  <a:cubicBezTo>
                    <a:pt x="8316" y="3956"/>
                    <a:pt x="7880" y="3848"/>
                    <a:pt x="7565" y="3552"/>
                  </a:cubicBezTo>
                  <a:cubicBezTo>
                    <a:pt x="7288" y="3292"/>
                    <a:pt x="7153" y="2926"/>
                    <a:pt x="7030" y="2579"/>
                  </a:cubicBezTo>
                  <a:cubicBezTo>
                    <a:pt x="6722" y="1702"/>
                    <a:pt x="6399" y="912"/>
                    <a:pt x="5575" y="392"/>
                  </a:cubicBezTo>
                  <a:cubicBezTo>
                    <a:pt x="5185" y="149"/>
                    <a:pt x="4743" y="19"/>
                    <a:pt x="4300" y="19"/>
                  </a:cubicBezTo>
                  <a:cubicBezTo>
                    <a:pt x="4173" y="19"/>
                    <a:pt x="4045" y="30"/>
                    <a:pt x="3918" y="52"/>
                  </a:cubicBezTo>
                  <a:cubicBezTo>
                    <a:pt x="3918" y="45"/>
                    <a:pt x="3916" y="38"/>
                    <a:pt x="3914" y="32"/>
                  </a:cubicBezTo>
                  <a:cubicBezTo>
                    <a:pt x="3908" y="10"/>
                    <a:pt x="3892" y="1"/>
                    <a:pt x="387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6"/>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6"/>
            <p:cNvSpPr/>
            <p:nvPr/>
          </p:nvSpPr>
          <p:spPr>
            <a:xfrm>
              <a:off x="6511200" y="1752125"/>
              <a:ext cx="606050" cy="109400"/>
            </a:xfrm>
            <a:custGeom>
              <a:avLst/>
              <a:gdLst/>
              <a:ahLst/>
              <a:cxnLst/>
              <a:rect l="l" t="t" r="r" b="b"/>
              <a:pathLst>
                <a:path w="24242" h="4376" extrusionOk="0">
                  <a:moveTo>
                    <a:pt x="16678" y="1"/>
                  </a:moveTo>
                  <a:cubicBezTo>
                    <a:pt x="15009" y="1"/>
                    <a:pt x="13339" y="124"/>
                    <a:pt x="11683" y="371"/>
                  </a:cubicBezTo>
                  <a:cubicBezTo>
                    <a:pt x="7535" y="989"/>
                    <a:pt x="3706" y="2432"/>
                    <a:pt x="0" y="4346"/>
                  </a:cubicBezTo>
                  <a:cubicBezTo>
                    <a:pt x="9" y="4356"/>
                    <a:pt x="17" y="4366"/>
                    <a:pt x="29" y="4376"/>
                  </a:cubicBezTo>
                  <a:cubicBezTo>
                    <a:pt x="3691" y="2731"/>
                    <a:pt x="7573" y="1247"/>
                    <a:pt x="11545" y="587"/>
                  </a:cubicBezTo>
                  <a:cubicBezTo>
                    <a:pt x="12929" y="357"/>
                    <a:pt x="14318" y="261"/>
                    <a:pt x="15708" y="261"/>
                  </a:cubicBezTo>
                  <a:cubicBezTo>
                    <a:pt x="18565" y="261"/>
                    <a:pt x="21425" y="666"/>
                    <a:pt x="24241" y="1149"/>
                  </a:cubicBezTo>
                  <a:cubicBezTo>
                    <a:pt x="24234" y="1113"/>
                    <a:pt x="24223" y="1079"/>
                    <a:pt x="24219" y="1045"/>
                  </a:cubicBezTo>
                  <a:cubicBezTo>
                    <a:pt x="24205" y="972"/>
                    <a:pt x="24192" y="900"/>
                    <a:pt x="24179" y="827"/>
                  </a:cubicBezTo>
                  <a:cubicBezTo>
                    <a:pt x="24170" y="831"/>
                    <a:pt x="24160" y="834"/>
                    <a:pt x="24150" y="834"/>
                  </a:cubicBezTo>
                  <a:cubicBezTo>
                    <a:pt x="24146" y="834"/>
                    <a:pt x="24141" y="833"/>
                    <a:pt x="24137" y="832"/>
                  </a:cubicBezTo>
                  <a:cubicBezTo>
                    <a:pt x="21687" y="278"/>
                    <a:pt x="19184" y="1"/>
                    <a:pt x="1667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6"/>
            <p:cNvSpPr/>
            <p:nvPr/>
          </p:nvSpPr>
          <p:spPr>
            <a:xfrm>
              <a:off x="6498000" y="1635000"/>
              <a:ext cx="575650" cy="224550"/>
            </a:xfrm>
            <a:custGeom>
              <a:avLst/>
              <a:gdLst/>
              <a:ahLst/>
              <a:cxnLst/>
              <a:rect l="l" t="t" r="r" b="b"/>
              <a:pathLst>
                <a:path w="23026" h="8982" extrusionOk="0">
                  <a:moveTo>
                    <a:pt x="12152" y="0"/>
                  </a:moveTo>
                  <a:cubicBezTo>
                    <a:pt x="11360" y="0"/>
                    <a:pt x="10592" y="315"/>
                    <a:pt x="9952" y="838"/>
                  </a:cubicBezTo>
                  <a:cubicBezTo>
                    <a:pt x="9263" y="1402"/>
                    <a:pt x="8854" y="2335"/>
                    <a:pt x="8011" y="2705"/>
                  </a:cubicBezTo>
                  <a:cubicBezTo>
                    <a:pt x="7134" y="3088"/>
                    <a:pt x="6129" y="2754"/>
                    <a:pt x="5230" y="3059"/>
                  </a:cubicBezTo>
                  <a:cubicBezTo>
                    <a:pt x="4169" y="3418"/>
                    <a:pt x="3528" y="4259"/>
                    <a:pt x="3202" y="5291"/>
                  </a:cubicBezTo>
                  <a:cubicBezTo>
                    <a:pt x="2955" y="6068"/>
                    <a:pt x="2553" y="6394"/>
                    <a:pt x="1769" y="6585"/>
                  </a:cubicBezTo>
                  <a:cubicBezTo>
                    <a:pt x="1200" y="6723"/>
                    <a:pt x="593" y="6810"/>
                    <a:pt x="287" y="7375"/>
                  </a:cubicBezTo>
                  <a:cubicBezTo>
                    <a:pt x="0" y="7907"/>
                    <a:pt x="94" y="8539"/>
                    <a:pt x="479" y="8982"/>
                  </a:cubicBezTo>
                  <a:cubicBezTo>
                    <a:pt x="5354" y="5962"/>
                    <a:pt x="11240" y="4520"/>
                    <a:pt x="17053" y="4520"/>
                  </a:cubicBezTo>
                  <a:cubicBezTo>
                    <a:pt x="19068" y="4520"/>
                    <a:pt x="21074" y="4694"/>
                    <a:pt x="23026" y="5034"/>
                  </a:cubicBezTo>
                  <a:cubicBezTo>
                    <a:pt x="22484" y="4076"/>
                    <a:pt x="21841" y="3126"/>
                    <a:pt x="21034" y="2370"/>
                  </a:cubicBezTo>
                  <a:cubicBezTo>
                    <a:pt x="20586" y="1952"/>
                    <a:pt x="20071" y="1578"/>
                    <a:pt x="19457" y="1464"/>
                  </a:cubicBezTo>
                  <a:cubicBezTo>
                    <a:pt x="19340" y="1442"/>
                    <a:pt x="19228" y="1433"/>
                    <a:pt x="19119" y="1433"/>
                  </a:cubicBezTo>
                  <a:cubicBezTo>
                    <a:pt x="18595" y="1433"/>
                    <a:pt x="18145" y="1654"/>
                    <a:pt x="17614" y="1787"/>
                  </a:cubicBezTo>
                  <a:cubicBezTo>
                    <a:pt x="17405" y="1839"/>
                    <a:pt x="17203" y="1863"/>
                    <a:pt x="17007" y="1863"/>
                  </a:cubicBezTo>
                  <a:cubicBezTo>
                    <a:pt x="15594" y="1863"/>
                    <a:pt x="14467" y="649"/>
                    <a:pt x="13167" y="179"/>
                  </a:cubicBezTo>
                  <a:cubicBezTo>
                    <a:pt x="12829" y="57"/>
                    <a:pt x="12488" y="0"/>
                    <a:pt x="1215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6"/>
            <p:cNvSpPr/>
            <p:nvPr/>
          </p:nvSpPr>
          <p:spPr>
            <a:xfrm>
              <a:off x="6504200" y="1748075"/>
              <a:ext cx="618300" cy="169625"/>
            </a:xfrm>
            <a:custGeom>
              <a:avLst/>
              <a:gdLst/>
              <a:ahLst/>
              <a:cxnLst/>
              <a:rect l="l" t="t" r="r" b="b"/>
              <a:pathLst>
                <a:path w="24732" h="6785" extrusionOk="0">
                  <a:moveTo>
                    <a:pt x="15861" y="584"/>
                  </a:moveTo>
                  <a:cubicBezTo>
                    <a:pt x="18265" y="584"/>
                    <a:pt x="20661" y="881"/>
                    <a:pt x="23050" y="1253"/>
                  </a:cubicBezTo>
                  <a:cubicBezTo>
                    <a:pt x="23045" y="1261"/>
                    <a:pt x="23036" y="1267"/>
                    <a:pt x="23032" y="1278"/>
                  </a:cubicBezTo>
                  <a:cubicBezTo>
                    <a:pt x="22460" y="2492"/>
                    <a:pt x="21679" y="4058"/>
                    <a:pt x="20152" y="4184"/>
                  </a:cubicBezTo>
                  <a:cubicBezTo>
                    <a:pt x="20103" y="4188"/>
                    <a:pt x="20055" y="4189"/>
                    <a:pt x="20007" y="4189"/>
                  </a:cubicBezTo>
                  <a:cubicBezTo>
                    <a:pt x="19320" y="4189"/>
                    <a:pt x="18696" y="3808"/>
                    <a:pt x="18056" y="3808"/>
                  </a:cubicBezTo>
                  <a:cubicBezTo>
                    <a:pt x="17792" y="3808"/>
                    <a:pt x="17526" y="3873"/>
                    <a:pt x="17252" y="4055"/>
                  </a:cubicBezTo>
                  <a:cubicBezTo>
                    <a:pt x="16913" y="4281"/>
                    <a:pt x="16660" y="4620"/>
                    <a:pt x="16389" y="4918"/>
                  </a:cubicBezTo>
                  <a:cubicBezTo>
                    <a:pt x="15928" y="5426"/>
                    <a:pt x="15415" y="5775"/>
                    <a:pt x="14728" y="5905"/>
                  </a:cubicBezTo>
                  <a:cubicBezTo>
                    <a:pt x="14512" y="5946"/>
                    <a:pt x="14302" y="5964"/>
                    <a:pt x="14095" y="5964"/>
                  </a:cubicBezTo>
                  <a:cubicBezTo>
                    <a:pt x="13024" y="5964"/>
                    <a:pt x="12048" y="5482"/>
                    <a:pt x="11010" y="5201"/>
                  </a:cubicBezTo>
                  <a:cubicBezTo>
                    <a:pt x="10656" y="5105"/>
                    <a:pt x="10317" y="5049"/>
                    <a:pt x="9988" y="5049"/>
                  </a:cubicBezTo>
                  <a:cubicBezTo>
                    <a:pt x="9453" y="5049"/>
                    <a:pt x="8946" y="5197"/>
                    <a:pt x="8451" y="5556"/>
                  </a:cubicBezTo>
                  <a:cubicBezTo>
                    <a:pt x="7934" y="5933"/>
                    <a:pt x="7489" y="6396"/>
                    <a:pt x="6833" y="6522"/>
                  </a:cubicBezTo>
                  <a:cubicBezTo>
                    <a:pt x="6700" y="6547"/>
                    <a:pt x="6565" y="6560"/>
                    <a:pt x="6430" y="6560"/>
                  </a:cubicBezTo>
                  <a:cubicBezTo>
                    <a:pt x="5916" y="6560"/>
                    <a:pt x="5400" y="6378"/>
                    <a:pt x="5001" y="6050"/>
                  </a:cubicBezTo>
                  <a:cubicBezTo>
                    <a:pt x="4546" y="5677"/>
                    <a:pt x="4300" y="5098"/>
                    <a:pt x="3782" y="5098"/>
                  </a:cubicBezTo>
                  <a:cubicBezTo>
                    <a:pt x="3651" y="5098"/>
                    <a:pt x="3503" y="5135"/>
                    <a:pt x="3330" y="5221"/>
                  </a:cubicBezTo>
                  <a:cubicBezTo>
                    <a:pt x="2840" y="5464"/>
                    <a:pt x="2549" y="5897"/>
                    <a:pt x="1954" y="5897"/>
                  </a:cubicBezTo>
                  <a:cubicBezTo>
                    <a:pt x="1923" y="5897"/>
                    <a:pt x="1892" y="5896"/>
                    <a:pt x="1860" y="5893"/>
                  </a:cubicBezTo>
                  <a:cubicBezTo>
                    <a:pt x="1133" y="5841"/>
                    <a:pt x="650" y="5273"/>
                    <a:pt x="282" y="4685"/>
                  </a:cubicBezTo>
                  <a:cubicBezTo>
                    <a:pt x="290" y="4678"/>
                    <a:pt x="300" y="4671"/>
                    <a:pt x="307" y="4662"/>
                  </a:cubicBezTo>
                  <a:cubicBezTo>
                    <a:pt x="4105" y="3215"/>
                    <a:pt x="7804" y="1566"/>
                    <a:pt x="11846" y="897"/>
                  </a:cubicBezTo>
                  <a:cubicBezTo>
                    <a:pt x="13187" y="675"/>
                    <a:pt x="14525" y="584"/>
                    <a:pt x="15861" y="584"/>
                  </a:cubicBezTo>
                  <a:close/>
                  <a:moveTo>
                    <a:pt x="16812" y="0"/>
                  </a:moveTo>
                  <a:cubicBezTo>
                    <a:pt x="10998" y="0"/>
                    <a:pt x="5111" y="1440"/>
                    <a:pt x="234" y="4460"/>
                  </a:cubicBezTo>
                  <a:cubicBezTo>
                    <a:pt x="217" y="4439"/>
                    <a:pt x="198" y="4418"/>
                    <a:pt x="183" y="4397"/>
                  </a:cubicBezTo>
                  <a:cubicBezTo>
                    <a:pt x="122" y="4428"/>
                    <a:pt x="62" y="4459"/>
                    <a:pt x="1" y="4490"/>
                  </a:cubicBezTo>
                  <a:cubicBezTo>
                    <a:pt x="22" y="4517"/>
                    <a:pt x="42" y="4544"/>
                    <a:pt x="64" y="4568"/>
                  </a:cubicBezTo>
                  <a:cubicBezTo>
                    <a:pt x="416" y="5275"/>
                    <a:pt x="906" y="5957"/>
                    <a:pt x="1739" y="6090"/>
                  </a:cubicBezTo>
                  <a:cubicBezTo>
                    <a:pt x="1821" y="6103"/>
                    <a:pt x="1900" y="6109"/>
                    <a:pt x="1978" y="6109"/>
                  </a:cubicBezTo>
                  <a:cubicBezTo>
                    <a:pt x="2220" y="6109"/>
                    <a:pt x="2446" y="6047"/>
                    <a:pt x="2673" y="5929"/>
                  </a:cubicBezTo>
                  <a:cubicBezTo>
                    <a:pt x="2892" y="5814"/>
                    <a:pt x="3076" y="5642"/>
                    <a:pt x="3288" y="5519"/>
                  </a:cubicBezTo>
                  <a:cubicBezTo>
                    <a:pt x="3445" y="5425"/>
                    <a:pt x="3587" y="5383"/>
                    <a:pt x="3721" y="5383"/>
                  </a:cubicBezTo>
                  <a:cubicBezTo>
                    <a:pt x="3978" y="5383"/>
                    <a:pt x="4204" y="5538"/>
                    <a:pt x="4452" y="5779"/>
                  </a:cubicBezTo>
                  <a:cubicBezTo>
                    <a:pt x="5016" y="6331"/>
                    <a:pt x="5484" y="6747"/>
                    <a:pt x="6331" y="6783"/>
                  </a:cubicBezTo>
                  <a:cubicBezTo>
                    <a:pt x="6364" y="6784"/>
                    <a:pt x="6396" y="6785"/>
                    <a:pt x="6428" y="6785"/>
                  </a:cubicBezTo>
                  <a:cubicBezTo>
                    <a:pt x="7183" y="6785"/>
                    <a:pt x="7746" y="6403"/>
                    <a:pt x="8328" y="5944"/>
                  </a:cubicBezTo>
                  <a:cubicBezTo>
                    <a:pt x="8848" y="5534"/>
                    <a:pt x="9380" y="5267"/>
                    <a:pt x="10015" y="5267"/>
                  </a:cubicBezTo>
                  <a:cubicBezTo>
                    <a:pt x="10128" y="5267"/>
                    <a:pt x="10244" y="5276"/>
                    <a:pt x="10364" y="5293"/>
                  </a:cubicBezTo>
                  <a:cubicBezTo>
                    <a:pt x="10971" y="5384"/>
                    <a:pt x="11542" y="5612"/>
                    <a:pt x="12120" y="5810"/>
                  </a:cubicBezTo>
                  <a:cubicBezTo>
                    <a:pt x="12757" y="6026"/>
                    <a:pt x="13411" y="6191"/>
                    <a:pt x="14079" y="6191"/>
                  </a:cubicBezTo>
                  <a:cubicBezTo>
                    <a:pt x="14238" y="6191"/>
                    <a:pt x="14397" y="6182"/>
                    <a:pt x="14557" y="6162"/>
                  </a:cubicBezTo>
                  <a:cubicBezTo>
                    <a:pt x="15343" y="6063"/>
                    <a:pt x="15974" y="5708"/>
                    <a:pt x="16502" y="5131"/>
                  </a:cubicBezTo>
                  <a:cubicBezTo>
                    <a:pt x="16885" y="4713"/>
                    <a:pt x="17266" y="4144"/>
                    <a:pt x="17865" y="4031"/>
                  </a:cubicBezTo>
                  <a:cubicBezTo>
                    <a:pt x="17943" y="4016"/>
                    <a:pt x="18022" y="4010"/>
                    <a:pt x="18100" y="4010"/>
                  </a:cubicBezTo>
                  <a:cubicBezTo>
                    <a:pt x="18611" y="4010"/>
                    <a:pt x="19104" y="4294"/>
                    <a:pt x="19603" y="4380"/>
                  </a:cubicBezTo>
                  <a:cubicBezTo>
                    <a:pt x="19748" y="4405"/>
                    <a:pt x="19888" y="4417"/>
                    <a:pt x="20024" y="4417"/>
                  </a:cubicBezTo>
                  <a:cubicBezTo>
                    <a:pt x="21658" y="4417"/>
                    <a:pt x="22619" y="2686"/>
                    <a:pt x="23242" y="1363"/>
                  </a:cubicBezTo>
                  <a:cubicBezTo>
                    <a:pt x="23256" y="1333"/>
                    <a:pt x="23254" y="1306"/>
                    <a:pt x="23245" y="1284"/>
                  </a:cubicBezTo>
                  <a:lnTo>
                    <a:pt x="23245" y="1284"/>
                  </a:lnTo>
                  <a:cubicBezTo>
                    <a:pt x="23680" y="1351"/>
                    <a:pt x="24112" y="1419"/>
                    <a:pt x="24545" y="1494"/>
                  </a:cubicBezTo>
                  <a:cubicBezTo>
                    <a:pt x="24551" y="1537"/>
                    <a:pt x="24583" y="1555"/>
                    <a:pt x="24615" y="1555"/>
                  </a:cubicBezTo>
                  <a:cubicBezTo>
                    <a:pt x="24655" y="1555"/>
                    <a:pt x="24695" y="1528"/>
                    <a:pt x="24692" y="1483"/>
                  </a:cubicBezTo>
                  <a:cubicBezTo>
                    <a:pt x="24732" y="1440"/>
                    <a:pt x="24720" y="1356"/>
                    <a:pt x="24651" y="1336"/>
                  </a:cubicBezTo>
                  <a:cubicBezTo>
                    <a:pt x="24641" y="1287"/>
                    <a:pt x="24636" y="1236"/>
                    <a:pt x="24626" y="1191"/>
                  </a:cubicBezTo>
                  <a:cubicBezTo>
                    <a:pt x="24607" y="1107"/>
                    <a:pt x="24592" y="1024"/>
                    <a:pt x="24576" y="943"/>
                  </a:cubicBezTo>
                  <a:cubicBezTo>
                    <a:pt x="24569" y="908"/>
                    <a:pt x="24542" y="894"/>
                    <a:pt x="24516" y="894"/>
                  </a:cubicBezTo>
                  <a:cubicBezTo>
                    <a:pt x="24508" y="894"/>
                    <a:pt x="24499" y="895"/>
                    <a:pt x="24492" y="898"/>
                  </a:cubicBezTo>
                  <a:cubicBezTo>
                    <a:pt x="24485" y="874"/>
                    <a:pt x="24466" y="852"/>
                    <a:pt x="24435" y="846"/>
                  </a:cubicBezTo>
                  <a:cubicBezTo>
                    <a:pt x="24150" y="781"/>
                    <a:pt x="23865" y="722"/>
                    <a:pt x="23578" y="665"/>
                  </a:cubicBezTo>
                  <a:cubicBezTo>
                    <a:pt x="23536" y="713"/>
                    <a:pt x="23488" y="757"/>
                    <a:pt x="23436" y="792"/>
                  </a:cubicBezTo>
                  <a:cubicBezTo>
                    <a:pt x="23765" y="857"/>
                    <a:pt x="24092" y="924"/>
                    <a:pt x="24418" y="999"/>
                  </a:cubicBezTo>
                  <a:cubicBezTo>
                    <a:pt x="24423" y="999"/>
                    <a:pt x="24428" y="1000"/>
                    <a:pt x="24432" y="1000"/>
                  </a:cubicBezTo>
                  <a:cubicBezTo>
                    <a:pt x="24443" y="1000"/>
                    <a:pt x="24451" y="997"/>
                    <a:pt x="24461" y="993"/>
                  </a:cubicBezTo>
                  <a:cubicBezTo>
                    <a:pt x="24475" y="1065"/>
                    <a:pt x="24487" y="1137"/>
                    <a:pt x="24500" y="1212"/>
                  </a:cubicBezTo>
                  <a:cubicBezTo>
                    <a:pt x="24504" y="1244"/>
                    <a:pt x="24514" y="1278"/>
                    <a:pt x="24523" y="1313"/>
                  </a:cubicBezTo>
                  <a:cubicBezTo>
                    <a:pt x="21706" y="832"/>
                    <a:pt x="18847" y="427"/>
                    <a:pt x="15990" y="427"/>
                  </a:cubicBezTo>
                  <a:cubicBezTo>
                    <a:pt x="14600" y="427"/>
                    <a:pt x="13210" y="523"/>
                    <a:pt x="11826" y="753"/>
                  </a:cubicBezTo>
                  <a:cubicBezTo>
                    <a:pt x="7855" y="1414"/>
                    <a:pt x="3972" y="2896"/>
                    <a:pt x="310" y="4541"/>
                  </a:cubicBezTo>
                  <a:lnTo>
                    <a:pt x="282" y="4511"/>
                  </a:lnTo>
                  <a:cubicBezTo>
                    <a:pt x="3988" y="2597"/>
                    <a:pt x="7817" y="1155"/>
                    <a:pt x="11965" y="535"/>
                  </a:cubicBezTo>
                  <a:cubicBezTo>
                    <a:pt x="13620" y="288"/>
                    <a:pt x="15290" y="165"/>
                    <a:pt x="16959" y="165"/>
                  </a:cubicBezTo>
                  <a:cubicBezTo>
                    <a:pt x="18426" y="165"/>
                    <a:pt x="19893" y="260"/>
                    <a:pt x="21349" y="451"/>
                  </a:cubicBezTo>
                  <a:cubicBezTo>
                    <a:pt x="20697" y="298"/>
                    <a:pt x="20035" y="181"/>
                    <a:pt x="19371" y="94"/>
                  </a:cubicBezTo>
                  <a:cubicBezTo>
                    <a:pt x="18522" y="32"/>
                    <a:pt x="17668" y="0"/>
                    <a:pt x="16812"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6"/>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6"/>
            <p:cNvSpPr/>
            <p:nvPr/>
          </p:nvSpPr>
          <p:spPr>
            <a:xfrm>
              <a:off x="6511150" y="1752125"/>
              <a:ext cx="606050" cy="109375"/>
            </a:xfrm>
            <a:custGeom>
              <a:avLst/>
              <a:gdLst/>
              <a:ahLst/>
              <a:cxnLst/>
              <a:rect l="l" t="t" r="r" b="b"/>
              <a:pathLst>
                <a:path w="24242" h="4375" extrusionOk="0">
                  <a:moveTo>
                    <a:pt x="16677" y="0"/>
                  </a:moveTo>
                  <a:cubicBezTo>
                    <a:pt x="15008" y="0"/>
                    <a:pt x="13338" y="123"/>
                    <a:pt x="11684" y="371"/>
                  </a:cubicBezTo>
                  <a:cubicBezTo>
                    <a:pt x="7537" y="989"/>
                    <a:pt x="3708" y="2432"/>
                    <a:pt x="1" y="4343"/>
                  </a:cubicBezTo>
                  <a:lnTo>
                    <a:pt x="29" y="4375"/>
                  </a:lnTo>
                  <a:cubicBezTo>
                    <a:pt x="3690" y="2730"/>
                    <a:pt x="7573" y="1247"/>
                    <a:pt x="11545" y="585"/>
                  </a:cubicBezTo>
                  <a:cubicBezTo>
                    <a:pt x="12929" y="355"/>
                    <a:pt x="14319" y="259"/>
                    <a:pt x="15709" y="259"/>
                  </a:cubicBezTo>
                  <a:cubicBezTo>
                    <a:pt x="18565" y="259"/>
                    <a:pt x="21425" y="664"/>
                    <a:pt x="24242" y="1146"/>
                  </a:cubicBezTo>
                  <a:cubicBezTo>
                    <a:pt x="24232" y="1110"/>
                    <a:pt x="24224" y="1078"/>
                    <a:pt x="24218" y="1044"/>
                  </a:cubicBezTo>
                  <a:cubicBezTo>
                    <a:pt x="24207" y="969"/>
                    <a:pt x="24194" y="897"/>
                    <a:pt x="24180" y="825"/>
                  </a:cubicBezTo>
                  <a:cubicBezTo>
                    <a:pt x="24171" y="829"/>
                    <a:pt x="24161" y="832"/>
                    <a:pt x="24150" y="832"/>
                  </a:cubicBezTo>
                  <a:cubicBezTo>
                    <a:pt x="24146" y="832"/>
                    <a:pt x="24142" y="832"/>
                    <a:pt x="24137" y="831"/>
                  </a:cubicBezTo>
                  <a:cubicBezTo>
                    <a:pt x="23811" y="756"/>
                    <a:pt x="23482" y="690"/>
                    <a:pt x="23155" y="626"/>
                  </a:cubicBezTo>
                  <a:cubicBezTo>
                    <a:pt x="23052" y="694"/>
                    <a:pt x="22931" y="735"/>
                    <a:pt x="22796" y="735"/>
                  </a:cubicBezTo>
                  <a:cubicBezTo>
                    <a:pt x="22724" y="735"/>
                    <a:pt x="22648" y="723"/>
                    <a:pt x="22569" y="698"/>
                  </a:cubicBezTo>
                  <a:cubicBezTo>
                    <a:pt x="22072" y="539"/>
                    <a:pt x="21574" y="402"/>
                    <a:pt x="21068" y="286"/>
                  </a:cubicBezTo>
                  <a:cubicBezTo>
                    <a:pt x="19612" y="96"/>
                    <a:pt x="18145" y="0"/>
                    <a:pt x="1667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6"/>
            <p:cNvSpPr/>
            <p:nvPr/>
          </p:nvSpPr>
          <p:spPr>
            <a:xfrm>
              <a:off x="6508725" y="1745450"/>
              <a:ext cx="479725" cy="114100"/>
            </a:xfrm>
            <a:custGeom>
              <a:avLst/>
              <a:gdLst/>
              <a:ahLst/>
              <a:cxnLst/>
              <a:rect l="l" t="t" r="r" b="b"/>
              <a:pathLst>
                <a:path w="19189" h="4564" extrusionOk="0">
                  <a:moveTo>
                    <a:pt x="16061" y="0"/>
                  </a:moveTo>
                  <a:cubicBezTo>
                    <a:pt x="13957" y="0"/>
                    <a:pt x="11845" y="248"/>
                    <a:pt x="9800" y="639"/>
                  </a:cubicBezTo>
                  <a:cubicBezTo>
                    <a:pt x="8464" y="893"/>
                    <a:pt x="7123" y="1202"/>
                    <a:pt x="5810" y="1593"/>
                  </a:cubicBezTo>
                  <a:cubicBezTo>
                    <a:pt x="3804" y="2407"/>
                    <a:pt x="1926" y="3508"/>
                    <a:pt x="1" y="4500"/>
                  </a:cubicBezTo>
                  <a:cubicBezTo>
                    <a:pt x="16" y="4522"/>
                    <a:pt x="34" y="4543"/>
                    <a:pt x="51" y="4564"/>
                  </a:cubicBezTo>
                  <a:cubicBezTo>
                    <a:pt x="4928" y="1544"/>
                    <a:pt x="10816" y="104"/>
                    <a:pt x="16630" y="104"/>
                  </a:cubicBezTo>
                  <a:cubicBezTo>
                    <a:pt x="17485" y="104"/>
                    <a:pt x="18339" y="135"/>
                    <a:pt x="19189" y="197"/>
                  </a:cubicBezTo>
                  <a:cubicBezTo>
                    <a:pt x="18154" y="62"/>
                    <a:pt x="17108" y="0"/>
                    <a:pt x="1606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6"/>
            <p:cNvSpPr/>
            <p:nvPr/>
          </p:nvSpPr>
          <p:spPr>
            <a:xfrm>
              <a:off x="6510175" y="1762750"/>
              <a:ext cx="573325" cy="142700"/>
            </a:xfrm>
            <a:custGeom>
              <a:avLst/>
              <a:gdLst/>
              <a:ahLst/>
              <a:cxnLst/>
              <a:rect l="l" t="t" r="r" b="b"/>
              <a:pathLst>
                <a:path w="22933" h="5708" extrusionOk="0">
                  <a:moveTo>
                    <a:pt x="16173" y="1"/>
                  </a:moveTo>
                  <a:cubicBezTo>
                    <a:pt x="14487" y="1"/>
                    <a:pt x="12801" y="144"/>
                    <a:pt x="11140" y="431"/>
                  </a:cubicBezTo>
                  <a:cubicBezTo>
                    <a:pt x="9259" y="756"/>
                    <a:pt x="7418" y="1274"/>
                    <a:pt x="5612" y="1891"/>
                  </a:cubicBezTo>
                  <a:cubicBezTo>
                    <a:pt x="3757" y="2526"/>
                    <a:pt x="1799" y="3169"/>
                    <a:pt x="63" y="4085"/>
                  </a:cubicBezTo>
                  <a:cubicBezTo>
                    <a:pt x="0" y="4117"/>
                    <a:pt x="29" y="4195"/>
                    <a:pt x="89" y="4195"/>
                  </a:cubicBezTo>
                  <a:cubicBezTo>
                    <a:pt x="96" y="4195"/>
                    <a:pt x="103" y="4194"/>
                    <a:pt x="111" y="4192"/>
                  </a:cubicBezTo>
                  <a:cubicBezTo>
                    <a:pt x="698" y="4020"/>
                    <a:pt x="1278" y="3814"/>
                    <a:pt x="1854" y="3592"/>
                  </a:cubicBezTo>
                  <a:lnTo>
                    <a:pt x="1854" y="3592"/>
                  </a:lnTo>
                  <a:cubicBezTo>
                    <a:pt x="1762" y="4133"/>
                    <a:pt x="1772" y="4679"/>
                    <a:pt x="1932" y="5209"/>
                  </a:cubicBezTo>
                  <a:cubicBezTo>
                    <a:pt x="1935" y="5224"/>
                    <a:pt x="1945" y="5230"/>
                    <a:pt x="1956" y="5230"/>
                  </a:cubicBezTo>
                  <a:cubicBezTo>
                    <a:pt x="1974" y="5230"/>
                    <a:pt x="1994" y="5212"/>
                    <a:pt x="1988" y="5186"/>
                  </a:cubicBezTo>
                  <a:cubicBezTo>
                    <a:pt x="1935" y="4620"/>
                    <a:pt x="1939" y="4070"/>
                    <a:pt x="2048" y="3512"/>
                  </a:cubicBezTo>
                  <a:cubicBezTo>
                    <a:pt x="2807" y="3217"/>
                    <a:pt x="3560" y="2902"/>
                    <a:pt x="4318" y="2605"/>
                  </a:cubicBezTo>
                  <a:lnTo>
                    <a:pt x="4318" y="2605"/>
                  </a:lnTo>
                  <a:cubicBezTo>
                    <a:pt x="3884" y="3105"/>
                    <a:pt x="3658" y="3854"/>
                    <a:pt x="3684" y="4489"/>
                  </a:cubicBezTo>
                  <a:cubicBezTo>
                    <a:pt x="3685" y="4513"/>
                    <a:pt x="3702" y="4524"/>
                    <a:pt x="3721" y="4524"/>
                  </a:cubicBezTo>
                  <a:cubicBezTo>
                    <a:pt x="3742" y="4524"/>
                    <a:pt x="3765" y="4510"/>
                    <a:pt x="3769" y="4487"/>
                  </a:cubicBezTo>
                  <a:cubicBezTo>
                    <a:pt x="3831" y="4130"/>
                    <a:pt x="3901" y="3783"/>
                    <a:pt x="4040" y="3450"/>
                  </a:cubicBezTo>
                  <a:cubicBezTo>
                    <a:pt x="4184" y="3112"/>
                    <a:pt x="4398" y="2841"/>
                    <a:pt x="4593" y="2535"/>
                  </a:cubicBezTo>
                  <a:cubicBezTo>
                    <a:pt x="4600" y="2524"/>
                    <a:pt x="4603" y="2509"/>
                    <a:pt x="4603" y="2497"/>
                  </a:cubicBezTo>
                  <a:cubicBezTo>
                    <a:pt x="4926" y="2373"/>
                    <a:pt x="5250" y="2253"/>
                    <a:pt x="5574" y="2142"/>
                  </a:cubicBezTo>
                  <a:cubicBezTo>
                    <a:pt x="6407" y="1856"/>
                    <a:pt x="7247" y="1592"/>
                    <a:pt x="8096" y="1356"/>
                  </a:cubicBezTo>
                  <a:lnTo>
                    <a:pt x="8096" y="1356"/>
                  </a:lnTo>
                  <a:cubicBezTo>
                    <a:pt x="7113" y="2436"/>
                    <a:pt x="6740" y="4278"/>
                    <a:pt x="7074" y="5669"/>
                  </a:cubicBezTo>
                  <a:cubicBezTo>
                    <a:pt x="7080" y="5695"/>
                    <a:pt x="7099" y="5707"/>
                    <a:pt x="7118" y="5707"/>
                  </a:cubicBezTo>
                  <a:cubicBezTo>
                    <a:pt x="7142" y="5707"/>
                    <a:pt x="7166" y="5688"/>
                    <a:pt x="7164" y="5655"/>
                  </a:cubicBezTo>
                  <a:cubicBezTo>
                    <a:pt x="7123" y="4812"/>
                    <a:pt x="7139" y="4013"/>
                    <a:pt x="7383" y="3196"/>
                  </a:cubicBezTo>
                  <a:cubicBezTo>
                    <a:pt x="7582" y="2525"/>
                    <a:pt x="7950" y="1973"/>
                    <a:pt x="8289" y="1370"/>
                  </a:cubicBezTo>
                  <a:cubicBezTo>
                    <a:pt x="8306" y="1345"/>
                    <a:pt x="8302" y="1321"/>
                    <a:pt x="8289" y="1304"/>
                  </a:cubicBezTo>
                  <a:cubicBezTo>
                    <a:pt x="9241" y="1045"/>
                    <a:pt x="10201" y="827"/>
                    <a:pt x="11174" y="660"/>
                  </a:cubicBezTo>
                  <a:cubicBezTo>
                    <a:pt x="11189" y="657"/>
                    <a:pt x="11203" y="654"/>
                    <a:pt x="11219" y="653"/>
                  </a:cubicBezTo>
                  <a:lnTo>
                    <a:pt x="11219" y="653"/>
                  </a:lnTo>
                  <a:cubicBezTo>
                    <a:pt x="10503" y="1780"/>
                    <a:pt x="10085" y="3252"/>
                    <a:pt x="10125" y="4572"/>
                  </a:cubicBezTo>
                  <a:cubicBezTo>
                    <a:pt x="10125" y="4590"/>
                    <a:pt x="10139" y="4599"/>
                    <a:pt x="10154" y="4599"/>
                  </a:cubicBezTo>
                  <a:cubicBezTo>
                    <a:pt x="10170" y="4599"/>
                    <a:pt x="10188" y="4589"/>
                    <a:pt x="10191" y="4571"/>
                  </a:cubicBezTo>
                  <a:cubicBezTo>
                    <a:pt x="10431" y="3126"/>
                    <a:pt x="10819" y="1912"/>
                    <a:pt x="11464" y="613"/>
                  </a:cubicBezTo>
                  <a:cubicBezTo>
                    <a:pt x="12607" y="430"/>
                    <a:pt x="13752" y="315"/>
                    <a:pt x="14901" y="267"/>
                  </a:cubicBezTo>
                  <a:lnTo>
                    <a:pt x="14901" y="267"/>
                  </a:lnTo>
                  <a:cubicBezTo>
                    <a:pt x="13850" y="1702"/>
                    <a:pt x="13058" y="3501"/>
                    <a:pt x="12885" y="5267"/>
                  </a:cubicBezTo>
                  <a:cubicBezTo>
                    <a:pt x="12882" y="5299"/>
                    <a:pt x="12911" y="5319"/>
                    <a:pt x="12937" y="5319"/>
                  </a:cubicBezTo>
                  <a:cubicBezTo>
                    <a:pt x="12954" y="5319"/>
                    <a:pt x="12970" y="5311"/>
                    <a:pt x="12975" y="5291"/>
                  </a:cubicBezTo>
                  <a:cubicBezTo>
                    <a:pt x="13469" y="3446"/>
                    <a:pt x="14089" y="1846"/>
                    <a:pt x="15158" y="259"/>
                  </a:cubicBezTo>
                  <a:cubicBezTo>
                    <a:pt x="15463" y="249"/>
                    <a:pt x="15768" y="244"/>
                    <a:pt x="16073" y="244"/>
                  </a:cubicBezTo>
                  <a:cubicBezTo>
                    <a:pt x="16594" y="244"/>
                    <a:pt x="17115" y="258"/>
                    <a:pt x="17635" y="283"/>
                  </a:cubicBezTo>
                  <a:cubicBezTo>
                    <a:pt x="17017" y="1233"/>
                    <a:pt x="16651" y="2504"/>
                    <a:pt x="16603" y="3612"/>
                  </a:cubicBezTo>
                  <a:cubicBezTo>
                    <a:pt x="16602" y="3645"/>
                    <a:pt x="16625" y="3663"/>
                    <a:pt x="16648" y="3663"/>
                  </a:cubicBezTo>
                  <a:cubicBezTo>
                    <a:pt x="16668" y="3663"/>
                    <a:pt x="16689" y="3650"/>
                    <a:pt x="16695" y="3622"/>
                  </a:cubicBezTo>
                  <a:cubicBezTo>
                    <a:pt x="16843" y="2977"/>
                    <a:pt x="16971" y="2334"/>
                    <a:pt x="17196" y="1709"/>
                  </a:cubicBezTo>
                  <a:cubicBezTo>
                    <a:pt x="17374" y="1219"/>
                    <a:pt x="17620" y="766"/>
                    <a:pt x="17833" y="294"/>
                  </a:cubicBezTo>
                  <a:cubicBezTo>
                    <a:pt x="18642" y="338"/>
                    <a:pt x="19450" y="416"/>
                    <a:pt x="20254" y="523"/>
                  </a:cubicBezTo>
                  <a:cubicBezTo>
                    <a:pt x="19453" y="1185"/>
                    <a:pt x="18977" y="2456"/>
                    <a:pt x="18648" y="3365"/>
                  </a:cubicBezTo>
                  <a:cubicBezTo>
                    <a:pt x="18634" y="3402"/>
                    <a:pt x="18663" y="3429"/>
                    <a:pt x="18692" y="3429"/>
                  </a:cubicBezTo>
                  <a:cubicBezTo>
                    <a:pt x="18709" y="3429"/>
                    <a:pt x="18726" y="3420"/>
                    <a:pt x="18735" y="3400"/>
                  </a:cubicBezTo>
                  <a:cubicBezTo>
                    <a:pt x="19187" y="2478"/>
                    <a:pt x="19636" y="1185"/>
                    <a:pt x="20504" y="558"/>
                  </a:cubicBezTo>
                  <a:cubicBezTo>
                    <a:pt x="21262" y="668"/>
                    <a:pt x="22019" y="803"/>
                    <a:pt x="22773" y="966"/>
                  </a:cubicBezTo>
                  <a:cubicBezTo>
                    <a:pt x="22782" y="968"/>
                    <a:pt x="22791" y="969"/>
                    <a:pt x="22800" y="969"/>
                  </a:cubicBezTo>
                  <a:cubicBezTo>
                    <a:pt x="22921" y="969"/>
                    <a:pt x="22932" y="769"/>
                    <a:pt x="22800" y="739"/>
                  </a:cubicBezTo>
                  <a:cubicBezTo>
                    <a:pt x="21183" y="372"/>
                    <a:pt x="19534" y="143"/>
                    <a:pt x="17880" y="49"/>
                  </a:cubicBezTo>
                  <a:cubicBezTo>
                    <a:pt x="17868" y="43"/>
                    <a:pt x="17855" y="39"/>
                    <a:pt x="17842" y="39"/>
                  </a:cubicBezTo>
                  <a:cubicBezTo>
                    <a:pt x="17833" y="39"/>
                    <a:pt x="17824" y="41"/>
                    <a:pt x="17815" y="46"/>
                  </a:cubicBezTo>
                  <a:cubicBezTo>
                    <a:pt x="17268" y="16"/>
                    <a:pt x="16720" y="1"/>
                    <a:pt x="1617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6"/>
            <p:cNvSpPr/>
            <p:nvPr/>
          </p:nvSpPr>
          <p:spPr>
            <a:xfrm>
              <a:off x="6516000" y="1807775"/>
              <a:ext cx="40600" cy="27900"/>
            </a:xfrm>
            <a:custGeom>
              <a:avLst/>
              <a:gdLst/>
              <a:ahLst/>
              <a:cxnLst/>
              <a:rect l="l" t="t" r="r" b="b"/>
              <a:pathLst>
                <a:path w="1624" h="1116" extrusionOk="0">
                  <a:moveTo>
                    <a:pt x="31" y="1"/>
                  </a:moveTo>
                  <a:cubicBezTo>
                    <a:pt x="14" y="1"/>
                    <a:pt x="1" y="22"/>
                    <a:pt x="13" y="38"/>
                  </a:cubicBezTo>
                  <a:cubicBezTo>
                    <a:pt x="383" y="483"/>
                    <a:pt x="951" y="941"/>
                    <a:pt x="1511" y="1112"/>
                  </a:cubicBezTo>
                  <a:cubicBezTo>
                    <a:pt x="1517" y="1114"/>
                    <a:pt x="1524" y="1115"/>
                    <a:pt x="1530" y="1115"/>
                  </a:cubicBezTo>
                  <a:cubicBezTo>
                    <a:pt x="1583" y="1115"/>
                    <a:pt x="1623" y="1043"/>
                    <a:pt x="1569" y="1008"/>
                  </a:cubicBezTo>
                  <a:cubicBezTo>
                    <a:pt x="1313" y="843"/>
                    <a:pt x="1031" y="723"/>
                    <a:pt x="775" y="555"/>
                  </a:cubicBezTo>
                  <a:cubicBezTo>
                    <a:pt x="521" y="387"/>
                    <a:pt x="284" y="193"/>
                    <a:pt x="44" y="5"/>
                  </a:cubicBezTo>
                  <a:cubicBezTo>
                    <a:pt x="40" y="2"/>
                    <a:pt x="35" y="1"/>
                    <a:pt x="3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6"/>
            <p:cNvSpPr/>
            <p:nvPr/>
          </p:nvSpPr>
          <p:spPr>
            <a:xfrm>
              <a:off x="6572875" y="1776750"/>
              <a:ext cx="37600" cy="33800"/>
            </a:xfrm>
            <a:custGeom>
              <a:avLst/>
              <a:gdLst/>
              <a:ahLst/>
              <a:cxnLst/>
              <a:rect l="l" t="t" r="r" b="b"/>
              <a:pathLst>
                <a:path w="1504" h="1352" extrusionOk="0">
                  <a:moveTo>
                    <a:pt x="38" y="0"/>
                  </a:moveTo>
                  <a:cubicBezTo>
                    <a:pt x="18" y="0"/>
                    <a:pt x="0" y="25"/>
                    <a:pt x="14" y="49"/>
                  </a:cubicBezTo>
                  <a:cubicBezTo>
                    <a:pt x="332" y="569"/>
                    <a:pt x="833" y="1026"/>
                    <a:pt x="1352" y="1341"/>
                  </a:cubicBezTo>
                  <a:cubicBezTo>
                    <a:pt x="1365" y="1349"/>
                    <a:pt x="1378" y="1352"/>
                    <a:pt x="1391" y="1352"/>
                  </a:cubicBezTo>
                  <a:cubicBezTo>
                    <a:pt x="1454" y="1352"/>
                    <a:pt x="1503" y="1266"/>
                    <a:pt x="1438" y="1224"/>
                  </a:cubicBezTo>
                  <a:cubicBezTo>
                    <a:pt x="903" y="882"/>
                    <a:pt x="483" y="483"/>
                    <a:pt x="61" y="11"/>
                  </a:cubicBezTo>
                  <a:cubicBezTo>
                    <a:pt x="53" y="4"/>
                    <a:pt x="46" y="0"/>
                    <a:pt x="3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6"/>
            <p:cNvSpPr/>
            <p:nvPr/>
          </p:nvSpPr>
          <p:spPr>
            <a:xfrm>
              <a:off x="6619975" y="1710550"/>
              <a:ext cx="72500" cy="65925"/>
            </a:xfrm>
            <a:custGeom>
              <a:avLst/>
              <a:gdLst/>
              <a:ahLst/>
              <a:cxnLst/>
              <a:rect l="l" t="t" r="r" b="b"/>
              <a:pathLst>
                <a:path w="2900" h="2637" extrusionOk="0">
                  <a:moveTo>
                    <a:pt x="31" y="0"/>
                  </a:moveTo>
                  <a:cubicBezTo>
                    <a:pt x="16" y="0"/>
                    <a:pt x="1" y="16"/>
                    <a:pt x="8" y="32"/>
                  </a:cubicBezTo>
                  <a:cubicBezTo>
                    <a:pt x="550" y="1119"/>
                    <a:pt x="1580" y="2255"/>
                    <a:pt x="2772" y="2634"/>
                  </a:cubicBezTo>
                  <a:cubicBezTo>
                    <a:pt x="2779" y="2636"/>
                    <a:pt x="2785" y="2637"/>
                    <a:pt x="2792" y="2637"/>
                  </a:cubicBezTo>
                  <a:cubicBezTo>
                    <a:pt x="2853" y="2637"/>
                    <a:pt x="2899" y="2555"/>
                    <a:pt x="2837" y="2516"/>
                  </a:cubicBezTo>
                  <a:cubicBezTo>
                    <a:pt x="2323" y="2186"/>
                    <a:pt x="1794" y="1922"/>
                    <a:pt x="1328" y="1518"/>
                  </a:cubicBezTo>
                  <a:cubicBezTo>
                    <a:pt x="825" y="1082"/>
                    <a:pt x="413" y="565"/>
                    <a:pt x="47" y="9"/>
                  </a:cubicBezTo>
                  <a:cubicBezTo>
                    <a:pt x="43" y="3"/>
                    <a:pt x="37" y="0"/>
                    <a:pt x="3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6"/>
            <p:cNvSpPr/>
            <p:nvPr/>
          </p:nvSpPr>
          <p:spPr>
            <a:xfrm>
              <a:off x="6717150" y="1683450"/>
              <a:ext cx="66525" cy="76475"/>
            </a:xfrm>
            <a:custGeom>
              <a:avLst/>
              <a:gdLst/>
              <a:ahLst/>
              <a:cxnLst/>
              <a:rect l="l" t="t" r="r" b="b"/>
              <a:pathLst>
                <a:path w="2661" h="3059" extrusionOk="0">
                  <a:moveTo>
                    <a:pt x="53" y="1"/>
                  </a:moveTo>
                  <a:cubicBezTo>
                    <a:pt x="28" y="1"/>
                    <a:pt x="1" y="27"/>
                    <a:pt x="16" y="55"/>
                  </a:cubicBezTo>
                  <a:cubicBezTo>
                    <a:pt x="634" y="1200"/>
                    <a:pt x="1490" y="2197"/>
                    <a:pt x="2478" y="3037"/>
                  </a:cubicBezTo>
                  <a:cubicBezTo>
                    <a:pt x="2496" y="3052"/>
                    <a:pt x="2515" y="3059"/>
                    <a:pt x="2533" y="3059"/>
                  </a:cubicBezTo>
                  <a:cubicBezTo>
                    <a:pt x="2605" y="3059"/>
                    <a:pt x="2661" y="2951"/>
                    <a:pt x="2590" y="2889"/>
                  </a:cubicBezTo>
                  <a:cubicBezTo>
                    <a:pt x="1603" y="2053"/>
                    <a:pt x="797" y="1089"/>
                    <a:pt x="81" y="16"/>
                  </a:cubicBezTo>
                  <a:cubicBezTo>
                    <a:pt x="74" y="5"/>
                    <a:pt x="64" y="1"/>
                    <a:pt x="5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6"/>
            <p:cNvSpPr/>
            <p:nvPr/>
          </p:nvSpPr>
          <p:spPr>
            <a:xfrm>
              <a:off x="6800175" y="1631500"/>
              <a:ext cx="80850" cy="117450"/>
            </a:xfrm>
            <a:custGeom>
              <a:avLst/>
              <a:gdLst/>
              <a:ahLst/>
              <a:cxnLst/>
              <a:rect l="l" t="t" r="r" b="b"/>
              <a:pathLst>
                <a:path w="3234" h="4698" extrusionOk="0">
                  <a:moveTo>
                    <a:pt x="34" y="1"/>
                  </a:moveTo>
                  <a:cubicBezTo>
                    <a:pt x="18" y="1"/>
                    <a:pt x="1" y="18"/>
                    <a:pt x="7" y="38"/>
                  </a:cubicBezTo>
                  <a:cubicBezTo>
                    <a:pt x="621" y="1906"/>
                    <a:pt x="1550" y="3411"/>
                    <a:pt x="3062" y="4680"/>
                  </a:cubicBezTo>
                  <a:cubicBezTo>
                    <a:pt x="3077" y="4692"/>
                    <a:pt x="3093" y="4697"/>
                    <a:pt x="3109" y="4697"/>
                  </a:cubicBezTo>
                  <a:cubicBezTo>
                    <a:pt x="3174" y="4697"/>
                    <a:pt x="3233" y="4613"/>
                    <a:pt x="3178" y="4560"/>
                  </a:cubicBezTo>
                  <a:cubicBezTo>
                    <a:pt x="2541" y="3932"/>
                    <a:pt x="1858" y="3353"/>
                    <a:pt x="1348" y="2606"/>
                  </a:cubicBezTo>
                  <a:cubicBezTo>
                    <a:pt x="802" y="1803"/>
                    <a:pt x="455" y="898"/>
                    <a:pt x="56" y="17"/>
                  </a:cubicBezTo>
                  <a:cubicBezTo>
                    <a:pt x="52" y="5"/>
                    <a:pt x="43"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6"/>
            <p:cNvSpPr/>
            <p:nvPr/>
          </p:nvSpPr>
          <p:spPr>
            <a:xfrm>
              <a:off x="6924300" y="1680525"/>
              <a:ext cx="35500" cy="68050"/>
            </a:xfrm>
            <a:custGeom>
              <a:avLst/>
              <a:gdLst/>
              <a:ahLst/>
              <a:cxnLst/>
              <a:rect l="l" t="t" r="r" b="b"/>
              <a:pathLst>
                <a:path w="1420" h="2722" extrusionOk="0">
                  <a:moveTo>
                    <a:pt x="34" y="1"/>
                  </a:moveTo>
                  <a:cubicBezTo>
                    <a:pt x="18" y="1"/>
                    <a:pt x="0" y="14"/>
                    <a:pt x="5" y="33"/>
                  </a:cubicBezTo>
                  <a:cubicBezTo>
                    <a:pt x="223" y="1000"/>
                    <a:pt x="657" y="1900"/>
                    <a:pt x="1253" y="2691"/>
                  </a:cubicBezTo>
                  <a:cubicBezTo>
                    <a:pt x="1269" y="2712"/>
                    <a:pt x="1289" y="2721"/>
                    <a:pt x="1310" y="2721"/>
                  </a:cubicBezTo>
                  <a:cubicBezTo>
                    <a:pt x="1366" y="2721"/>
                    <a:pt x="1419" y="2652"/>
                    <a:pt x="1377" y="2591"/>
                  </a:cubicBezTo>
                  <a:cubicBezTo>
                    <a:pt x="794" y="1802"/>
                    <a:pt x="369" y="947"/>
                    <a:pt x="58" y="17"/>
                  </a:cubicBezTo>
                  <a:cubicBezTo>
                    <a:pt x="54" y="5"/>
                    <a:pt x="44"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6"/>
            <p:cNvSpPr/>
            <p:nvPr/>
          </p:nvSpPr>
          <p:spPr>
            <a:xfrm>
              <a:off x="6998575" y="1672400"/>
              <a:ext cx="35950" cy="87575"/>
            </a:xfrm>
            <a:custGeom>
              <a:avLst/>
              <a:gdLst/>
              <a:ahLst/>
              <a:cxnLst/>
              <a:rect l="l" t="t" r="r" b="b"/>
              <a:pathLst>
                <a:path w="1438" h="3503" extrusionOk="0">
                  <a:moveTo>
                    <a:pt x="39" y="1"/>
                  </a:moveTo>
                  <a:cubicBezTo>
                    <a:pt x="20" y="1"/>
                    <a:pt x="1" y="15"/>
                    <a:pt x="4" y="39"/>
                  </a:cubicBezTo>
                  <a:cubicBezTo>
                    <a:pt x="142" y="1280"/>
                    <a:pt x="608" y="2439"/>
                    <a:pt x="1296" y="3475"/>
                  </a:cubicBezTo>
                  <a:cubicBezTo>
                    <a:pt x="1309" y="3495"/>
                    <a:pt x="1327" y="3503"/>
                    <a:pt x="1344" y="3503"/>
                  </a:cubicBezTo>
                  <a:cubicBezTo>
                    <a:pt x="1391" y="3503"/>
                    <a:pt x="1438" y="3443"/>
                    <a:pt x="1402" y="3390"/>
                  </a:cubicBezTo>
                  <a:cubicBezTo>
                    <a:pt x="714" y="2355"/>
                    <a:pt x="305" y="1246"/>
                    <a:pt x="72" y="27"/>
                  </a:cubicBezTo>
                  <a:cubicBezTo>
                    <a:pt x="68" y="9"/>
                    <a:pt x="53" y="1"/>
                    <a:pt x="3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6"/>
            <p:cNvSpPr/>
            <p:nvPr/>
          </p:nvSpPr>
          <p:spPr>
            <a:xfrm>
              <a:off x="7003400" y="1779300"/>
              <a:ext cx="26725" cy="49450"/>
            </a:xfrm>
            <a:custGeom>
              <a:avLst/>
              <a:gdLst/>
              <a:ahLst/>
              <a:cxnLst/>
              <a:rect l="l" t="t" r="r" b="b"/>
              <a:pathLst>
                <a:path w="1069" h="1978" extrusionOk="0">
                  <a:moveTo>
                    <a:pt x="1002" y="1"/>
                  </a:moveTo>
                  <a:cubicBezTo>
                    <a:pt x="988" y="1"/>
                    <a:pt x="975" y="6"/>
                    <a:pt x="966" y="19"/>
                  </a:cubicBezTo>
                  <a:cubicBezTo>
                    <a:pt x="555" y="597"/>
                    <a:pt x="257" y="1269"/>
                    <a:pt x="10" y="1928"/>
                  </a:cubicBezTo>
                  <a:cubicBezTo>
                    <a:pt x="0" y="1957"/>
                    <a:pt x="23" y="1977"/>
                    <a:pt x="45" y="1977"/>
                  </a:cubicBezTo>
                  <a:cubicBezTo>
                    <a:pt x="58" y="1977"/>
                    <a:pt x="71" y="1971"/>
                    <a:pt x="78" y="1956"/>
                  </a:cubicBezTo>
                  <a:cubicBezTo>
                    <a:pt x="366" y="1304"/>
                    <a:pt x="719" y="697"/>
                    <a:pt x="1051" y="67"/>
                  </a:cubicBezTo>
                  <a:cubicBezTo>
                    <a:pt x="1069" y="32"/>
                    <a:pt x="1034" y="1"/>
                    <a:pt x="100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6"/>
            <p:cNvSpPr/>
            <p:nvPr/>
          </p:nvSpPr>
          <p:spPr>
            <a:xfrm>
              <a:off x="6940500" y="1700100"/>
              <a:ext cx="21300" cy="39775"/>
            </a:xfrm>
            <a:custGeom>
              <a:avLst/>
              <a:gdLst/>
              <a:ahLst/>
              <a:cxnLst/>
              <a:rect l="l" t="t" r="r" b="b"/>
              <a:pathLst>
                <a:path w="852" h="1591" extrusionOk="0">
                  <a:moveTo>
                    <a:pt x="32" y="1"/>
                  </a:moveTo>
                  <a:cubicBezTo>
                    <a:pt x="17" y="1"/>
                    <a:pt x="0" y="13"/>
                    <a:pt x="5" y="30"/>
                  </a:cubicBezTo>
                  <a:cubicBezTo>
                    <a:pt x="147" y="564"/>
                    <a:pt x="393" y="1185"/>
                    <a:pt x="794" y="1583"/>
                  </a:cubicBezTo>
                  <a:cubicBezTo>
                    <a:pt x="799" y="1589"/>
                    <a:pt x="807" y="1591"/>
                    <a:pt x="814" y="1591"/>
                  </a:cubicBezTo>
                  <a:cubicBezTo>
                    <a:pt x="833" y="1591"/>
                    <a:pt x="851" y="1576"/>
                    <a:pt x="839" y="1555"/>
                  </a:cubicBezTo>
                  <a:cubicBezTo>
                    <a:pt x="689" y="1305"/>
                    <a:pt x="507" y="1084"/>
                    <a:pt x="373" y="822"/>
                  </a:cubicBezTo>
                  <a:cubicBezTo>
                    <a:pt x="242" y="564"/>
                    <a:pt x="139" y="293"/>
                    <a:pt x="54" y="16"/>
                  </a:cubicBezTo>
                  <a:cubicBezTo>
                    <a:pt x="51" y="5"/>
                    <a:pt x="42"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6"/>
            <p:cNvSpPr/>
            <p:nvPr/>
          </p:nvSpPr>
          <p:spPr>
            <a:xfrm>
              <a:off x="6799500" y="1671000"/>
              <a:ext cx="45800" cy="69775"/>
            </a:xfrm>
            <a:custGeom>
              <a:avLst/>
              <a:gdLst/>
              <a:ahLst/>
              <a:cxnLst/>
              <a:rect l="l" t="t" r="r" b="b"/>
              <a:pathLst>
                <a:path w="1832" h="2791" extrusionOk="0">
                  <a:moveTo>
                    <a:pt x="29" y="1"/>
                  </a:moveTo>
                  <a:cubicBezTo>
                    <a:pt x="15" y="1"/>
                    <a:pt x="1" y="11"/>
                    <a:pt x="4" y="27"/>
                  </a:cubicBezTo>
                  <a:cubicBezTo>
                    <a:pt x="258" y="1104"/>
                    <a:pt x="1004" y="1960"/>
                    <a:pt x="1713" y="2771"/>
                  </a:cubicBezTo>
                  <a:cubicBezTo>
                    <a:pt x="1725" y="2785"/>
                    <a:pt x="1739" y="2791"/>
                    <a:pt x="1753" y="2791"/>
                  </a:cubicBezTo>
                  <a:cubicBezTo>
                    <a:pt x="1794" y="2791"/>
                    <a:pt x="1832" y="2743"/>
                    <a:pt x="1796" y="2706"/>
                  </a:cubicBezTo>
                  <a:cubicBezTo>
                    <a:pt x="1056" y="1900"/>
                    <a:pt x="369" y="1081"/>
                    <a:pt x="48" y="15"/>
                  </a:cubicBezTo>
                  <a:cubicBezTo>
                    <a:pt x="45" y="5"/>
                    <a:pt x="37" y="1"/>
                    <a:pt x="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6"/>
            <p:cNvSpPr/>
            <p:nvPr/>
          </p:nvSpPr>
          <p:spPr>
            <a:xfrm>
              <a:off x="6709525" y="1729275"/>
              <a:ext cx="31300" cy="38600"/>
            </a:xfrm>
            <a:custGeom>
              <a:avLst/>
              <a:gdLst/>
              <a:ahLst/>
              <a:cxnLst/>
              <a:rect l="l" t="t" r="r" b="b"/>
              <a:pathLst>
                <a:path w="1252" h="1544" extrusionOk="0">
                  <a:moveTo>
                    <a:pt x="34" y="0"/>
                  </a:moveTo>
                  <a:cubicBezTo>
                    <a:pt x="17" y="0"/>
                    <a:pt x="0" y="16"/>
                    <a:pt x="10" y="37"/>
                  </a:cubicBezTo>
                  <a:cubicBezTo>
                    <a:pt x="279" y="583"/>
                    <a:pt x="660" y="1179"/>
                    <a:pt x="1165" y="1536"/>
                  </a:cubicBezTo>
                  <a:cubicBezTo>
                    <a:pt x="1173" y="1542"/>
                    <a:pt x="1181" y="1544"/>
                    <a:pt x="1189" y="1544"/>
                  </a:cubicBezTo>
                  <a:cubicBezTo>
                    <a:pt x="1222" y="1544"/>
                    <a:pt x="1252" y="1505"/>
                    <a:pt x="1224" y="1475"/>
                  </a:cubicBezTo>
                  <a:cubicBezTo>
                    <a:pt x="1020" y="1256"/>
                    <a:pt x="792" y="1062"/>
                    <a:pt x="602" y="829"/>
                  </a:cubicBezTo>
                  <a:cubicBezTo>
                    <a:pt x="396" y="576"/>
                    <a:pt x="215" y="303"/>
                    <a:pt x="60" y="15"/>
                  </a:cubicBezTo>
                  <a:cubicBezTo>
                    <a:pt x="54" y="5"/>
                    <a:pt x="44" y="0"/>
                    <a:pt x="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6"/>
            <p:cNvSpPr/>
            <p:nvPr/>
          </p:nvSpPr>
          <p:spPr>
            <a:xfrm>
              <a:off x="6637525" y="1755100"/>
              <a:ext cx="28025" cy="27025"/>
            </a:xfrm>
            <a:custGeom>
              <a:avLst/>
              <a:gdLst/>
              <a:ahLst/>
              <a:cxnLst/>
              <a:rect l="l" t="t" r="r" b="b"/>
              <a:pathLst>
                <a:path w="1121" h="1081" extrusionOk="0">
                  <a:moveTo>
                    <a:pt x="24" y="0"/>
                  </a:moveTo>
                  <a:cubicBezTo>
                    <a:pt x="12" y="0"/>
                    <a:pt x="1" y="14"/>
                    <a:pt x="10" y="27"/>
                  </a:cubicBezTo>
                  <a:cubicBezTo>
                    <a:pt x="293" y="403"/>
                    <a:pt x="645" y="845"/>
                    <a:pt x="1063" y="1078"/>
                  </a:cubicBezTo>
                  <a:cubicBezTo>
                    <a:pt x="1068" y="1080"/>
                    <a:pt x="1072" y="1081"/>
                    <a:pt x="1076" y="1081"/>
                  </a:cubicBezTo>
                  <a:cubicBezTo>
                    <a:pt x="1100" y="1081"/>
                    <a:pt x="1121" y="1047"/>
                    <a:pt x="1101" y="1028"/>
                  </a:cubicBezTo>
                  <a:cubicBezTo>
                    <a:pt x="943" y="870"/>
                    <a:pt x="758" y="747"/>
                    <a:pt x="595" y="597"/>
                  </a:cubicBezTo>
                  <a:cubicBezTo>
                    <a:pt x="393" y="414"/>
                    <a:pt x="209" y="216"/>
                    <a:pt x="37" y="6"/>
                  </a:cubicBezTo>
                  <a:cubicBezTo>
                    <a:pt x="33" y="2"/>
                    <a:pt x="29" y="0"/>
                    <a:pt x="2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6"/>
            <p:cNvSpPr/>
            <p:nvPr/>
          </p:nvSpPr>
          <p:spPr>
            <a:xfrm>
              <a:off x="6544925" y="1807725"/>
              <a:ext cx="19750" cy="19675"/>
            </a:xfrm>
            <a:custGeom>
              <a:avLst/>
              <a:gdLst/>
              <a:ahLst/>
              <a:cxnLst/>
              <a:rect l="l" t="t" r="r" b="b"/>
              <a:pathLst>
                <a:path w="790" h="787" extrusionOk="0">
                  <a:moveTo>
                    <a:pt x="41" y="0"/>
                  </a:moveTo>
                  <a:cubicBezTo>
                    <a:pt x="21" y="0"/>
                    <a:pt x="0" y="21"/>
                    <a:pt x="12" y="41"/>
                  </a:cubicBezTo>
                  <a:cubicBezTo>
                    <a:pt x="158" y="318"/>
                    <a:pt x="419" y="678"/>
                    <a:pt x="732" y="784"/>
                  </a:cubicBezTo>
                  <a:cubicBezTo>
                    <a:pt x="737" y="786"/>
                    <a:pt x="742" y="786"/>
                    <a:pt x="746" y="786"/>
                  </a:cubicBezTo>
                  <a:cubicBezTo>
                    <a:pt x="775" y="786"/>
                    <a:pt x="790" y="748"/>
                    <a:pt x="765" y="725"/>
                  </a:cubicBezTo>
                  <a:cubicBezTo>
                    <a:pt x="643" y="607"/>
                    <a:pt x="494" y="527"/>
                    <a:pt x="374" y="407"/>
                  </a:cubicBezTo>
                  <a:cubicBezTo>
                    <a:pt x="254" y="288"/>
                    <a:pt x="151" y="154"/>
                    <a:pt x="62" y="12"/>
                  </a:cubicBezTo>
                  <a:cubicBezTo>
                    <a:pt x="57" y="4"/>
                    <a:pt x="49" y="0"/>
                    <a:pt x="4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6"/>
            <p:cNvSpPr/>
            <p:nvPr/>
          </p:nvSpPr>
          <p:spPr>
            <a:xfrm>
              <a:off x="6568600" y="1847800"/>
              <a:ext cx="4950" cy="27300"/>
            </a:xfrm>
            <a:custGeom>
              <a:avLst/>
              <a:gdLst/>
              <a:ahLst/>
              <a:cxnLst/>
              <a:rect l="l" t="t" r="r" b="b"/>
              <a:pathLst>
                <a:path w="198" h="1092" extrusionOk="0">
                  <a:moveTo>
                    <a:pt x="149" y="1"/>
                  </a:moveTo>
                  <a:cubicBezTo>
                    <a:pt x="135" y="1"/>
                    <a:pt x="122" y="7"/>
                    <a:pt x="119" y="21"/>
                  </a:cubicBezTo>
                  <a:cubicBezTo>
                    <a:pt x="30" y="346"/>
                    <a:pt x="16" y="724"/>
                    <a:pt x="1" y="1057"/>
                  </a:cubicBezTo>
                  <a:cubicBezTo>
                    <a:pt x="1" y="1079"/>
                    <a:pt x="17" y="1091"/>
                    <a:pt x="33" y="1091"/>
                  </a:cubicBezTo>
                  <a:cubicBezTo>
                    <a:pt x="47" y="1091"/>
                    <a:pt x="61" y="1082"/>
                    <a:pt x="65" y="1063"/>
                  </a:cubicBezTo>
                  <a:cubicBezTo>
                    <a:pt x="126" y="734"/>
                    <a:pt x="198" y="364"/>
                    <a:pt x="184" y="28"/>
                  </a:cubicBezTo>
                  <a:cubicBezTo>
                    <a:pt x="183" y="11"/>
                    <a:pt x="165" y="1"/>
                    <a:pt x="1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6"/>
            <p:cNvSpPr/>
            <p:nvPr/>
          </p:nvSpPr>
          <p:spPr>
            <a:xfrm>
              <a:off x="6699875" y="1811475"/>
              <a:ext cx="24900" cy="78500"/>
            </a:xfrm>
            <a:custGeom>
              <a:avLst/>
              <a:gdLst/>
              <a:ahLst/>
              <a:cxnLst/>
              <a:rect l="l" t="t" r="r" b="b"/>
              <a:pathLst>
                <a:path w="996" h="3140" extrusionOk="0">
                  <a:moveTo>
                    <a:pt x="936" y="0"/>
                  </a:moveTo>
                  <a:cubicBezTo>
                    <a:pt x="923" y="0"/>
                    <a:pt x="911" y="6"/>
                    <a:pt x="902" y="18"/>
                  </a:cubicBezTo>
                  <a:cubicBezTo>
                    <a:pt x="289" y="878"/>
                    <a:pt x="1" y="2065"/>
                    <a:pt x="19" y="3110"/>
                  </a:cubicBezTo>
                  <a:cubicBezTo>
                    <a:pt x="19" y="3129"/>
                    <a:pt x="35" y="3140"/>
                    <a:pt x="50" y="3140"/>
                  </a:cubicBezTo>
                  <a:cubicBezTo>
                    <a:pt x="62" y="3140"/>
                    <a:pt x="74" y="3132"/>
                    <a:pt x="76" y="3116"/>
                  </a:cubicBezTo>
                  <a:cubicBezTo>
                    <a:pt x="192" y="1989"/>
                    <a:pt x="518" y="1081"/>
                    <a:pt x="981" y="62"/>
                  </a:cubicBezTo>
                  <a:cubicBezTo>
                    <a:pt x="996" y="29"/>
                    <a:pt x="965" y="0"/>
                    <a:pt x="93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6"/>
            <p:cNvSpPr/>
            <p:nvPr/>
          </p:nvSpPr>
          <p:spPr>
            <a:xfrm>
              <a:off x="6788750" y="1783425"/>
              <a:ext cx="32650" cy="72825"/>
            </a:xfrm>
            <a:custGeom>
              <a:avLst/>
              <a:gdLst/>
              <a:ahLst/>
              <a:cxnLst/>
              <a:rect l="l" t="t" r="r" b="b"/>
              <a:pathLst>
                <a:path w="1306" h="2913" extrusionOk="0">
                  <a:moveTo>
                    <a:pt x="1228" y="0"/>
                  </a:moveTo>
                  <a:cubicBezTo>
                    <a:pt x="1211" y="0"/>
                    <a:pt x="1195" y="7"/>
                    <a:pt x="1184" y="22"/>
                  </a:cubicBezTo>
                  <a:cubicBezTo>
                    <a:pt x="588" y="865"/>
                    <a:pt x="216" y="1872"/>
                    <a:pt x="5" y="2877"/>
                  </a:cubicBezTo>
                  <a:cubicBezTo>
                    <a:pt x="1" y="2898"/>
                    <a:pt x="21" y="2912"/>
                    <a:pt x="40" y="2912"/>
                  </a:cubicBezTo>
                  <a:cubicBezTo>
                    <a:pt x="52" y="2912"/>
                    <a:pt x="64" y="2906"/>
                    <a:pt x="67" y="2892"/>
                  </a:cubicBezTo>
                  <a:cubicBezTo>
                    <a:pt x="344" y="1879"/>
                    <a:pt x="772" y="992"/>
                    <a:pt x="1283" y="79"/>
                  </a:cubicBezTo>
                  <a:cubicBezTo>
                    <a:pt x="1306" y="37"/>
                    <a:pt x="1266" y="0"/>
                    <a:pt x="122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6"/>
            <p:cNvSpPr/>
            <p:nvPr/>
          </p:nvSpPr>
          <p:spPr>
            <a:xfrm>
              <a:off x="6875600" y="1823225"/>
              <a:ext cx="10475" cy="21750"/>
            </a:xfrm>
            <a:custGeom>
              <a:avLst/>
              <a:gdLst/>
              <a:ahLst/>
              <a:cxnLst/>
              <a:rect l="l" t="t" r="r" b="b"/>
              <a:pathLst>
                <a:path w="419" h="870" extrusionOk="0">
                  <a:moveTo>
                    <a:pt x="377" y="1"/>
                  </a:moveTo>
                  <a:cubicBezTo>
                    <a:pt x="368" y="1"/>
                    <a:pt x="359" y="4"/>
                    <a:pt x="353" y="13"/>
                  </a:cubicBezTo>
                  <a:cubicBezTo>
                    <a:pt x="171" y="256"/>
                    <a:pt x="68" y="544"/>
                    <a:pt x="4" y="839"/>
                  </a:cubicBezTo>
                  <a:cubicBezTo>
                    <a:pt x="0" y="857"/>
                    <a:pt x="18" y="869"/>
                    <a:pt x="34" y="869"/>
                  </a:cubicBezTo>
                  <a:cubicBezTo>
                    <a:pt x="45" y="869"/>
                    <a:pt x="56" y="864"/>
                    <a:pt x="59" y="851"/>
                  </a:cubicBezTo>
                  <a:cubicBezTo>
                    <a:pt x="138" y="565"/>
                    <a:pt x="268" y="305"/>
                    <a:pt x="407" y="42"/>
                  </a:cubicBezTo>
                  <a:cubicBezTo>
                    <a:pt x="418" y="20"/>
                    <a:pt x="397" y="1"/>
                    <a:pt x="37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6"/>
            <p:cNvSpPr/>
            <p:nvPr/>
          </p:nvSpPr>
          <p:spPr>
            <a:xfrm>
              <a:off x="6953400" y="1779500"/>
              <a:ext cx="21050" cy="49900"/>
            </a:xfrm>
            <a:custGeom>
              <a:avLst/>
              <a:gdLst/>
              <a:ahLst/>
              <a:cxnLst/>
              <a:rect l="l" t="t" r="r" b="b"/>
              <a:pathLst>
                <a:path w="842" h="1996" extrusionOk="0">
                  <a:moveTo>
                    <a:pt x="785" y="1"/>
                  </a:moveTo>
                  <a:cubicBezTo>
                    <a:pt x="773" y="1"/>
                    <a:pt x="761" y="6"/>
                    <a:pt x="752" y="18"/>
                  </a:cubicBezTo>
                  <a:cubicBezTo>
                    <a:pt x="364" y="576"/>
                    <a:pt x="125" y="1302"/>
                    <a:pt x="4" y="1967"/>
                  </a:cubicBezTo>
                  <a:cubicBezTo>
                    <a:pt x="1" y="1984"/>
                    <a:pt x="16" y="1996"/>
                    <a:pt x="32" y="1996"/>
                  </a:cubicBezTo>
                  <a:cubicBezTo>
                    <a:pt x="42" y="1996"/>
                    <a:pt x="51" y="1991"/>
                    <a:pt x="55" y="1979"/>
                  </a:cubicBezTo>
                  <a:cubicBezTo>
                    <a:pt x="269" y="1309"/>
                    <a:pt x="555" y="704"/>
                    <a:pt x="828" y="61"/>
                  </a:cubicBezTo>
                  <a:cubicBezTo>
                    <a:pt x="841" y="28"/>
                    <a:pt x="813" y="1"/>
                    <a:pt x="78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6"/>
            <p:cNvSpPr/>
            <p:nvPr/>
          </p:nvSpPr>
          <p:spPr>
            <a:xfrm>
              <a:off x="6492850" y="1629000"/>
              <a:ext cx="629550" cy="288675"/>
            </a:xfrm>
            <a:custGeom>
              <a:avLst/>
              <a:gdLst/>
              <a:ahLst/>
              <a:cxnLst/>
              <a:rect l="l" t="t" r="r" b="b"/>
              <a:pathLst>
                <a:path w="25182" h="11547" extrusionOk="0">
                  <a:moveTo>
                    <a:pt x="12358" y="240"/>
                  </a:moveTo>
                  <a:cubicBezTo>
                    <a:pt x="12694" y="240"/>
                    <a:pt x="13035" y="297"/>
                    <a:pt x="13373" y="419"/>
                  </a:cubicBezTo>
                  <a:cubicBezTo>
                    <a:pt x="14673" y="889"/>
                    <a:pt x="15800" y="2103"/>
                    <a:pt x="17213" y="2103"/>
                  </a:cubicBezTo>
                  <a:cubicBezTo>
                    <a:pt x="17409" y="2103"/>
                    <a:pt x="17611" y="2079"/>
                    <a:pt x="17820" y="2027"/>
                  </a:cubicBezTo>
                  <a:cubicBezTo>
                    <a:pt x="18351" y="1894"/>
                    <a:pt x="18801" y="1673"/>
                    <a:pt x="19325" y="1673"/>
                  </a:cubicBezTo>
                  <a:cubicBezTo>
                    <a:pt x="19434" y="1673"/>
                    <a:pt x="19546" y="1682"/>
                    <a:pt x="19663" y="1704"/>
                  </a:cubicBezTo>
                  <a:cubicBezTo>
                    <a:pt x="20277" y="1818"/>
                    <a:pt x="20792" y="2192"/>
                    <a:pt x="21240" y="2610"/>
                  </a:cubicBezTo>
                  <a:cubicBezTo>
                    <a:pt x="22047" y="3366"/>
                    <a:pt x="22690" y="4316"/>
                    <a:pt x="23232" y="5274"/>
                  </a:cubicBezTo>
                  <a:cubicBezTo>
                    <a:pt x="21280" y="4933"/>
                    <a:pt x="19274" y="4760"/>
                    <a:pt x="17259" y="4760"/>
                  </a:cubicBezTo>
                  <a:cubicBezTo>
                    <a:pt x="11447" y="4760"/>
                    <a:pt x="5560" y="6203"/>
                    <a:pt x="684" y="9223"/>
                  </a:cubicBezTo>
                  <a:cubicBezTo>
                    <a:pt x="298" y="8780"/>
                    <a:pt x="205" y="8149"/>
                    <a:pt x="490" y="7618"/>
                  </a:cubicBezTo>
                  <a:cubicBezTo>
                    <a:pt x="796" y="7050"/>
                    <a:pt x="1405" y="6964"/>
                    <a:pt x="1975" y="6825"/>
                  </a:cubicBezTo>
                  <a:cubicBezTo>
                    <a:pt x="2759" y="6634"/>
                    <a:pt x="3161" y="6308"/>
                    <a:pt x="3408" y="5531"/>
                  </a:cubicBezTo>
                  <a:cubicBezTo>
                    <a:pt x="3734" y="4499"/>
                    <a:pt x="4375" y="3658"/>
                    <a:pt x="5436" y="3299"/>
                  </a:cubicBezTo>
                  <a:cubicBezTo>
                    <a:pt x="6335" y="2994"/>
                    <a:pt x="7340" y="3328"/>
                    <a:pt x="8217" y="2945"/>
                  </a:cubicBezTo>
                  <a:cubicBezTo>
                    <a:pt x="9060" y="2575"/>
                    <a:pt x="9469" y="1642"/>
                    <a:pt x="10158" y="1078"/>
                  </a:cubicBezTo>
                  <a:cubicBezTo>
                    <a:pt x="10798" y="555"/>
                    <a:pt x="11566" y="240"/>
                    <a:pt x="12358" y="240"/>
                  </a:cubicBezTo>
                  <a:close/>
                  <a:moveTo>
                    <a:pt x="17411" y="4926"/>
                  </a:moveTo>
                  <a:cubicBezTo>
                    <a:pt x="19916" y="4926"/>
                    <a:pt x="22420" y="5203"/>
                    <a:pt x="24869" y="5757"/>
                  </a:cubicBezTo>
                  <a:cubicBezTo>
                    <a:pt x="24874" y="5758"/>
                    <a:pt x="24878" y="5759"/>
                    <a:pt x="24882" y="5759"/>
                  </a:cubicBezTo>
                  <a:cubicBezTo>
                    <a:pt x="24893" y="5759"/>
                    <a:pt x="24903" y="5756"/>
                    <a:pt x="24912" y="5752"/>
                  </a:cubicBezTo>
                  <a:cubicBezTo>
                    <a:pt x="24925" y="5825"/>
                    <a:pt x="24936" y="5897"/>
                    <a:pt x="24950" y="5970"/>
                  </a:cubicBezTo>
                  <a:cubicBezTo>
                    <a:pt x="24956" y="6004"/>
                    <a:pt x="24967" y="6038"/>
                    <a:pt x="24974" y="6074"/>
                  </a:cubicBezTo>
                  <a:cubicBezTo>
                    <a:pt x="22156" y="5591"/>
                    <a:pt x="19297" y="5186"/>
                    <a:pt x="16441" y="5186"/>
                  </a:cubicBezTo>
                  <a:cubicBezTo>
                    <a:pt x="15051" y="5186"/>
                    <a:pt x="13661" y="5282"/>
                    <a:pt x="12277" y="5512"/>
                  </a:cubicBezTo>
                  <a:cubicBezTo>
                    <a:pt x="8307" y="6172"/>
                    <a:pt x="4422" y="7656"/>
                    <a:pt x="761" y="9301"/>
                  </a:cubicBezTo>
                  <a:cubicBezTo>
                    <a:pt x="750" y="9291"/>
                    <a:pt x="741" y="9281"/>
                    <a:pt x="733" y="9271"/>
                  </a:cubicBezTo>
                  <a:cubicBezTo>
                    <a:pt x="4439" y="7357"/>
                    <a:pt x="8268" y="5914"/>
                    <a:pt x="12416" y="5296"/>
                  </a:cubicBezTo>
                  <a:cubicBezTo>
                    <a:pt x="14071" y="5049"/>
                    <a:pt x="15741" y="4926"/>
                    <a:pt x="17411" y="4926"/>
                  </a:cubicBezTo>
                  <a:close/>
                  <a:moveTo>
                    <a:pt x="16321" y="5349"/>
                  </a:moveTo>
                  <a:cubicBezTo>
                    <a:pt x="18723" y="5349"/>
                    <a:pt x="21118" y="5645"/>
                    <a:pt x="23507" y="6017"/>
                  </a:cubicBezTo>
                  <a:cubicBezTo>
                    <a:pt x="23500" y="6026"/>
                    <a:pt x="23492" y="6033"/>
                    <a:pt x="23487" y="6044"/>
                  </a:cubicBezTo>
                  <a:cubicBezTo>
                    <a:pt x="22915" y="7255"/>
                    <a:pt x="22136" y="8822"/>
                    <a:pt x="20607" y="8948"/>
                  </a:cubicBezTo>
                  <a:cubicBezTo>
                    <a:pt x="20558" y="8952"/>
                    <a:pt x="20510" y="8954"/>
                    <a:pt x="20462" y="8954"/>
                  </a:cubicBezTo>
                  <a:cubicBezTo>
                    <a:pt x="19775" y="8954"/>
                    <a:pt x="19150" y="8573"/>
                    <a:pt x="18510" y="8573"/>
                  </a:cubicBezTo>
                  <a:cubicBezTo>
                    <a:pt x="18247" y="8573"/>
                    <a:pt x="17981" y="8637"/>
                    <a:pt x="17707" y="8820"/>
                  </a:cubicBezTo>
                  <a:cubicBezTo>
                    <a:pt x="17367" y="9044"/>
                    <a:pt x="17114" y="9383"/>
                    <a:pt x="16845" y="9682"/>
                  </a:cubicBezTo>
                  <a:cubicBezTo>
                    <a:pt x="16384" y="10190"/>
                    <a:pt x="15871" y="10538"/>
                    <a:pt x="15184" y="10669"/>
                  </a:cubicBezTo>
                  <a:cubicBezTo>
                    <a:pt x="14968" y="10710"/>
                    <a:pt x="14756" y="10729"/>
                    <a:pt x="14548" y="10729"/>
                  </a:cubicBezTo>
                  <a:cubicBezTo>
                    <a:pt x="13477" y="10729"/>
                    <a:pt x="12504" y="10247"/>
                    <a:pt x="11466" y="9966"/>
                  </a:cubicBezTo>
                  <a:cubicBezTo>
                    <a:pt x="11111" y="9869"/>
                    <a:pt x="10772" y="9813"/>
                    <a:pt x="10444" y="9813"/>
                  </a:cubicBezTo>
                  <a:cubicBezTo>
                    <a:pt x="9909" y="9813"/>
                    <a:pt x="9403" y="9961"/>
                    <a:pt x="8907" y="10322"/>
                  </a:cubicBezTo>
                  <a:cubicBezTo>
                    <a:pt x="8389" y="10697"/>
                    <a:pt x="7945" y="11163"/>
                    <a:pt x="7291" y="11290"/>
                  </a:cubicBezTo>
                  <a:cubicBezTo>
                    <a:pt x="7160" y="11315"/>
                    <a:pt x="7028" y="11327"/>
                    <a:pt x="6895" y="11327"/>
                  </a:cubicBezTo>
                  <a:cubicBezTo>
                    <a:pt x="6376" y="11327"/>
                    <a:pt x="5856" y="11144"/>
                    <a:pt x="5457" y="10816"/>
                  </a:cubicBezTo>
                  <a:cubicBezTo>
                    <a:pt x="5002" y="10442"/>
                    <a:pt x="4756" y="9862"/>
                    <a:pt x="4238" y="9862"/>
                  </a:cubicBezTo>
                  <a:cubicBezTo>
                    <a:pt x="4107" y="9862"/>
                    <a:pt x="3959" y="9899"/>
                    <a:pt x="3785" y="9986"/>
                  </a:cubicBezTo>
                  <a:cubicBezTo>
                    <a:pt x="3294" y="10231"/>
                    <a:pt x="3004" y="10661"/>
                    <a:pt x="2412" y="10661"/>
                  </a:cubicBezTo>
                  <a:cubicBezTo>
                    <a:pt x="2380" y="10661"/>
                    <a:pt x="2348" y="10660"/>
                    <a:pt x="2316" y="10658"/>
                  </a:cubicBezTo>
                  <a:cubicBezTo>
                    <a:pt x="1589" y="10605"/>
                    <a:pt x="1107" y="10039"/>
                    <a:pt x="737" y="9449"/>
                  </a:cubicBezTo>
                  <a:cubicBezTo>
                    <a:pt x="747" y="9442"/>
                    <a:pt x="756" y="9435"/>
                    <a:pt x="763" y="9427"/>
                  </a:cubicBezTo>
                  <a:cubicBezTo>
                    <a:pt x="4560" y="7979"/>
                    <a:pt x="8261" y="6329"/>
                    <a:pt x="12303" y="5663"/>
                  </a:cubicBezTo>
                  <a:cubicBezTo>
                    <a:pt x="13644" y="5441"/>
                    <a:pt x="14984" y="5349"/>
                    <a:pt x="16321" y="5349"/>
                  </a:cubicBezTo>
                  <a:close/>
                  <a:moveTo>
                    <a:pt x="12312" y="0"/>
                  </a:moveTo>
                  <a:cubicBezTo>
                    <a:pt x="12190" y="0"/>
                    <a:pt x="12066" y="8"/>
                    <a:pt x="11939" y="25"/>
                  </a:cubicBezTo>
                  <a:cubicBezTo>
                    <a:pt x="11039" y="145"/>
                    <a:pt x="10213" y="646"/>
                    <a:pt x="9594" y="1297"/>
                  </a:cubicBezTo>
                  <a:cubicBezTo>
                    <a:pt x="9046" y="1872"/>
                    <a:pt x="8663" y="2629"/>
                    <a:pt x="7832" y="2839"/>
                  </a:cubicBezTo>
                  <a:cubicBezTo>
                    <a:pt x="7570" y="2906"/>
                    <a:pt x="7302" y="2918"/>
                    <a:pt x="7031" y="2918"/>
                  </a:cubicBezTo>
                  <a:cubicBezTo>
                    <a:pt x="6879" y="2918"/>
                    <a:pt x="6727" y="2914"/>
                    <a:pt x="6575" y="2914"/>
                  </a:cubicBezTo>
                  <a:cubicBezTo>
                    <a:pt x="6452" y="2914"/>
                    <a:pt x="6330" y="2916"/>
                    <a:pt x="6208" y="2925"/>
                  </a:cubicBezTo>
                  <a:cubicBezTo>
                    <a:pt x="5300" y="2992"/>
                    <a:pt x="4463" y="3412"/>
                    <a:pt x="3876" y="4112"/>
                  </a:cubicBezTo>
                  <a:cubicBezTo>
                    <a:pt x="3568" y="4478"/>
                    <a:pt x="3380" y="4883"/>
                    <a:pt x="3233" y="5335"/>
                  </a:cubicBezTo>
                  <a:cubicBezTo>
                    <a:pt x="3095" y="5764"/>
                    <a:pt x="2944" y="6192"/>
                    <a:pt x="2513" y="6411"/>
                  </a:cubicBezTo>
                  <a:cubicBezTo>
                    <a:pt x="2279" y="6528"/>
                    <a:pt x="2013" y="6570"/>
                    <a:pt x="1759" y="6633"/>
                  </a:cubicBezTo>
                  <a:cubicBezTo>
                    <a:pt x="1039" y="6809"/>
                    <a:pt x="376" y="7032"/>
                    <a:pt x="156" y="7817"/>
                  </a:cubicBezTo>
                  <a:cubicBezTo>
                    <a:pt x="0" y="8366"/>
                    <a:pt x="136" y="8924"/>
                    <a:pt x="514" y="9328"/>
                  </a:cubicBezTo>
                  <a:cubicBezTo>
                    <a:pt x="864" y="10035"/>
                    <a:pt x="1356" y="10717"/>
                    <a:pt x="2189" y="10848"/>
                  </a:cubicBezTo>
                  <a:cubicBezTo>
                    <a:pt x="2272" y="10862"/>
                    <a:pt x="2353" y="10869"/>
                    <a:pt x="2433" y="10869"/>
                  </a:cubicBezTo>
                  <a:cubicBezTo>
                    <a:pt x="2673" y="10869"/>
                    <a:pt x="2897" y="10807"/>
                    <a:pt x="3122" y="10689"/>
                  </a:cubicBezTo>
                  <a:cubicBezTo>
                    <a:pt x="3341" y="10573"/>
                    <a:pt x="3524" y="10402"/>
                    <a:pt x="3736" y="10279"/>
                  </a:cubicBezTo>
                  <a:cubicBezTo>
                    <a:pt x="3894" y="10186"/>
                    <a:pt x="4036" y="10144"/>
                    <a:pt x="4170" y="10144"/>
                  </a:cubicBezTo>
                  <a:cubicBezTo>
                    <a:pt x="4427" y="10144"/>
                    <a:pt x="4653" y="10298"/>
                    <a:pt x="4898" y="10538"/>
                  </a:cubicBezTo>
                  <a:cubicBezTo>
                    <a:pt x="5465" y="11093"/>
                    <a:pt x="5936" y="11509"/>
                    <a:pt x="6783" y="11544"/>
                  </a:cubicBezTo>
                  <a:cubicBezTo>
                    <a:pt x="6815" y="11546"/>
                    <a:pt x="6847" y="11546"/>
                    <a:pt x="6879" y="11546"/>
                  </a:cubicBezTo>
                  <a:cubicBezTo>
                    <a:pt x="7635" y="11546"/>
                    <a:pt x="8198" y="11166"/>
                    <a:pt x="8778" y="10706"/>
                  </a:cubicBezTo>
                  <a:cubicBezTo>
                    <a:pt x="9297" y="10296"/>
                    <a:pt x="9829" y="10029"/>
                    <a:pt x="10464" y="10029"/>
                  </a:cubicBezTo>
                  <a:cubicBezTo>
                    <a:pt x="10577" y="10029"/>
                    <a:pt x="10694" y="10037"/>
                    <a:pt x="10815" y="10055"/>
                  </a:cubicBezTo>
                  <a:cubicBezTo>
                    <a:pt x="11422" y="10142"/>
                    <a:pt x="11994" y="10374"/>
                    <a:pt x="12571" y="10572"/>
                  </a:cubicBezTo>
                  <a:cubicBezTo>
                    <a:pt x="13208" y="10788"/>
                    <a:pt x="13860" y="10952"/>
                    <a:pt x="14528" y="10952"/>
                  </a:cubicBezTo>
                  <a:cubicBezTo>
                    <a:pt x="14687" y="10952"/>
                    <a:pt x="14847" y="10943"/>
                    <a:pt x="15008" y="10923"/>
                  </a:cubicBezTo>
                  <a:cubicBezTo>
                    <a:pt x="15793" y="10824"/>
                    <a:pt x="16423" y="10470"/>
                    <a:pt x="16952" y="9892"/>
                  </a:cubicBezTo>
                  <a:cubicBezTo>
                    <a:pt x="17336" y="9475"/>
                    <a:pt x="17717" y="8906"/>
                    <a:pt x="18314" y="8793"/>
                  </a:cubicBezTo>
                  <a:cubicBezTo>
                    <a:pt x="18393" y="8778"/>
                    <a:pt x="18471" y="8771"/>
                    <a:pt x="18549" y="8771"/>
                  </a:cubicBezTo>
                  <a:cubicBezTo>
                    <a:pt x="19061" y="8771"/>
                    <a:pt x="19555" y="9054"/>
                    <a:pt x="20054" y="9140"/>
                  </a:cubicBezTo>
                  <a:cubicBezTo>
                    <a:pt x="20200" y="9165"/>
                    <a:pt x="20340" y="9177"/>
                    <a:pt x="20477" y="9177"/>
                  </a:cubicBezTo>
                  <a:cubicBezTo>
                    <a:pt x="22110" y="9177"/>
                    <a:pt x="23070" y="7447"/>
                    <a:pt x="23692" y="6124"/>
                  </a:cubicBezTo>
                  <a:cubicBezTo>
                    <a:pt x="23706" y="6093"/>
                    <a:pt x="23705" y="6066"/>
                    <a:pt x="23695" y="6045"/>
                  </a:cubicBezTo>
                  <a:lnTo>
                    <a:pt x="23695" y="6045"/>
                  </a:lnTo>
                  <a:cubicBezTo>
                    <a:pt x="24130" y="6112"/>
                    <a:pt x="24563" y="6182"/>
                    <a:pt x="24997" y="6256"/>
                  </a:cubicBezTo>
                  <a:cubicBezTo>
                    <a:pt x="25002" y="6298"/>
                    <a:pt x="25033" y="6317"/>
                    <a:pt x="25065" y="6317"/>
                  </a:cubicBezTo>
                  <a:cubicBezTo>
                    <a:pt x="25104" y="6317"/>
                    <a:pt x="25145" y="6289"/>
                    <a:pt x="25142" y="6244"/>
                  </a:cubicBezTo>
                  <a:cubicBezTo>
                    <a:pt x="25181" y="6202"/>
                    <a:pt x="25170" y="6117"/>
                    <a:pt x="25102" y="6098"/>
                  </a:cubicBezTo>
                  <a:cubicBezTo>
                    <a:pt x="25091" y="6048"/>
                    <a:pt x="25084" y="5997"/>
                    <a:pt x="25076" y="5952"/>
                  </a:cubicBezTo>
                  <a:cubicBezTo>
                    <a:pt x="25057" y="5869"/>
                    <a:pt x="25042" y="5787"/>
                    <a:pt x="25026" y="5705"/>
                  </a:cubicBezTo>
                  <a:cubicBezTo>
                    <a:pt x="25018" y="5671"/>
                    <a:pt x="24991" y="5656"/>
                    <a:pt x="24965" y="5656"/>
                  </a:cubicBezTo>
                  <a:cubicBezTo>
                    <a:pt x="24957" y="5656"/>
                    <a:pt x="24949" y="5657"/>
                    <a:pt x="24941" y="5660"/>
                  </a:cubicBezTo>
                  <a:cubicBezTo>
                    <a:pt x="24934" y="5636"/>
                    <a:pt x="24916" y="5615"/>
                    <a:pt x="24885" y="5608"/>
                  </a:cubicBezTo>
                  <a:cubicBezTo>
                    <a:pt x="24420" y="5502"/>
                    <a:pt x="23955" y="5409"/>
                    <a:pt x="23486" y="5321"/>
                  </a:cubicBezTo>
                  <a:cubicBezTo>
                    <a:pt x="23486" y="5310"/>
                    <a:pt x="23480" y="5296"/>
                    <a:pt x="23473" y="5281"/>
                  </a:cubicBezTo>
                  <a:cubicBezTo>
                    <a:pt x="22853" y="4158"/>
                    <a:pt x="22109" y="3016"/>
                    <a:pt x="21111" y="2192"/>
                  </a:cubicBezTo>
                  <a:cubicBezTo>
                    <a:pt x="20506" y="1693"/>
                    <a:pt x="19932" y="1476"/>
                    <a:pt x="19302" y="1476"/>
                  </a:cubicBezTo>
                  <a:cubicBezTo>
                    <a:pt x="18931" y="1476"/>
                    <a:pt x="18541" y="1552"/>
                    <a:pt x="18114" y="1690"/>
                  </a:cubicBezTo>
                  <a:cubicBezTo>
                    <a:pt x="17823" y="1784"/>
                    <a:pt x="17545" y="1824"/>
                    <a:pt x="17278" y="1824"/>
                  </a:cubicBezTo>
                  <a:cubicBezTo>
                    <a:pt x="15491" y="1824"/>
                    <a:pt x="14162" y="0"/>
                    <a:pt x="1231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6"/>
            <p:cNvSpPr/>
            <p:nvPr/>
          </p:nvSpPr>
          <p:spPr>
            <a:xfrm>
              <a:off x="6600875" y="1500050"/>
              <a:ext cx="411500" cy="175450"/>
            </a:xfrm>
            <a:custGeom>
              <a:avLst/>
              <a:gdLst/>
              <a:ahLst/>
              <a:cxnLst/>
              <a:rect l="l" t="t" r="r" b="b"/>
              <a:pathLst>
                <a:path w="16460" h="7018" extrusionOk="0">
                  <a:moveTo>
                    <a:pt x="1" y="0"/>
                  </a:moveTo>
                  <a:lnTo>
                    <a:pt x="1" y="13"/>
                  </a:lnTo>
                  <a:cubicBezTo>
                    <a:pt x="3" y="13"/>
                    <a:pt x="6" y="12"/>
                    <a:pt x="8" y="12"/>
                  </a:cubicBezTo>
                  <a:cubicBezTo>
                    <a:pt x="20" y="12"/>
                    <a:pt x="33" y="18"/>
                    <a:pt x="45" y="29"/>
                  </a:cubicBezTo>
                  <a:cubicBezTo>
                    <a:pt x="4632" y="4034"/>
                    <a:pt x="10405" y="6493"/>
                    <a:pt x="16460" y="7017"/>
                  </a:cubicBezTo>
                  <a:cubicBezTo>
                    <a:pt x="15659" y="6064"/>
                    <a:pt x="14767" y="5202"/>
                    <a:pt x="13775" y="4449"/>
                  </a:cubicBezTo>
                  <a:cubicBezTo>
                    <a:pt x="13304" y="4093"/>
                    <a:pt x="12814" y="3759"/>
                    <a:pt x="12310" y="3454"/>
                  </a:cubicBezTo>
                  <a:cubicBezTo>
                    <a:pt x="12119" y="3338"/>
                    <a:pt x="11970" y="3204"/>
                    <a:pt x="11782" y="3204"/>
                  </a:cubicBezTo>
                  <a:cubicBezTo>
                    <a:pt x="11719" y="3204"/>
                    <a:pt x="11652" y="3219"/>
                    <a:pt x="11578" y="3255"/>
                  </a:cubicBezTo>
                  <a:cubicBezTo>
                    <a:pt x="11366" y="3359"/>
                    <a:pt x="11095" y="4010"/>
                    <a:pt x="10964" y="4216"/>
                  </a:cubicBezTo>
                  <a:cubicBezTo>
                    <a:pt x="10946" y="4244"/>
                    <a:pt x="10912" y="4259"/>
                    <a:pt x="10880" y="4259"/>
                  </a:cubicBezTo>
                  <a:cubicBezTo>
                    <a:pt x="10847" y="4259"/>
                    <a:pt x="10815" y="4244"/>
                    <a:pt x="10801" y="4209"/>
                  </a:cubicBezTo>
                  <a:cubicBezTo>
                    <a:pt x="10687" y="3934"/>
                    <a:pt x="10714" y="3701"/>
                    <a:pt x="10763" y="3411"/>
                  </a:cubicBezTo>
                  <a:cubicBezTo>
                    <a:pt x="10858" y="2868"/>
                    <a:pt x="10993" y="2674"/>
                    <a:pt x="10372" y="2340"/>
                  </a:cubicBezTo>
                  <a:cubicBezTo>
                    <a:pt x="10069" y="2176"/>
                    <a:pt x="9658" y="2107"/>
                    <a:pt x="9327" y="2001"/>
                  </a:cubicBezTo>
                  <a:cubicBezTo>
                    <a:pt x="8655" y="1782"/>
                    <a:pt x="7934" y="1439"/>
                    <a:pt x="7241" y="1321"/>
                  </a:cubicBezTo>
                  <a:cubicBezTo>
                    <a:pt x="7129" y="1301"/>
                    <a:pt x="7030" y="1292"/>
                    <a:pt x="6941" y="1292"/>
                  </a:cubicBezTo>
                  <a:cubicBezTo>
                    <a:pt x="6516" y="1292"/>
                    <a:pt x="6320" y="1509"/>
                    <a:pt x="6072" y="1935"/>
                  </a:cubicBezTo>
                  <a:lnTo>
                    <a:pt x="5511" y="2903"/>
                  </a:lnTo>
                  <a:cubicBezTo>
                    <a:pt x="5493" y="2934"/>
                    <a:pt x="5468" y="2947"/>
                    <a:pt x="5443" y="2947"/>
                  </a:cubicBezTo>
                  <a:cubicBezTo>
                    <a:pt x="5393" y="2947"/>
                    <a:pt x="5343" y="2894"/>
                    <a:pt x="5352" y="2833"/>
                  </a:cubicBezTo>
                  <a:cubicBezTo>
                    <a:pt x="5407" y="2495"/>
                    <a:pt x="5457" y="2161"/>
                    <a:pt x="5511" y="1823"/>
                  </a:cubicBezTo>
                  <a:cubicBezTo>
                    <a:pt x="5537" y="1658"/>
                    <a:pt x="5690" y="1234"/>
                    <a:pt x="5631" y="1066"/>
                  </a:cubicBezTo>
                  <a:cubicBezTo>
                    <a:pt x="5463" y="595"/>
                    <a:pt x="4335" y="483"/>
                    <a:pt x="3897" y="384"/>
                  </a:cubicBezTo>
                  <a:cubicBezTo>
                    <a:pt x="2611" y="94"/>
                    <a:pt x="1318" y="8"/>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6"/>
            <p:cNvSpPr/>
            <p:nvPr/>
          </p:nvSpPr>
          <p:spPr>
            <a:xfrm>
              <a:off x="6600025" y="1502525"/>
              <a:ext cx="447200" cy="185850"/>
            </a:xfrm>
            <a:custGeom>
              <a:avLst/>
              <a:gdLst/>
              <a:ahLst/>
              <a:cxnLst/>
              <a:rect l="l" t="t" r="r" b="b"/>
              <a:pathLst>
                <a:path w="17888" h="7434" extrusionOk="0">
                  <a:moveTo>
                    <a:pt x="1" y="0"/>
                  </a:moveTo>
                  <a:lnTo>
                    <a:pt x="1" y="0"/>
                  </a:lnTo>
                  <a:cubicBezTo>
                    <a:pt x="11" y="44"/>
                    <a:pt x="21" y="85"/>
                    <a:pt x="32" y="129"/>
                  </a:cubicBezTo>
                  <a:cubicBezTo>
                    <a:pt x="2462" y="2406"/>
                    <a:pt x="5181" y="4284"/>
                    <a:pt x="8274" y="5547"/>
                  </a:cubicBezTo>
                  <a:cubicBezTo>
                    <a:pt x="9738" y="6145"/>
                    <a:pt x="11257" y="6606"/>
                    <a:pt x="12803" y="6921"/>
                  </a:cubicBezTo>
                  <a:cubicBezTo>
                    <a:pt x="14489" y="7266"/>
                    <a:pt x="16148" y="7295"/>
                    <a:pt x="17851" y="7434"/>
                  </a:cubicBezTo>
                  <a:cubicBezTo>
                    <a:pt x="17858" y="7377"/>
                    <a:pt x="17865" y="7323"/>
                    <a:pt x="17872" y="7270"/>
                  </a:cubicBezTo>
                  <a:cubicBezTo>
                    <a:pt x="17877" y="7232"/>
                    <a:pt x="17880" y="7194"/>
                    <a:pt x="17887" y="7157"/>
                  </a:cubicBezTo>
                  <a:lnTo>
                    <a:pt x="17887" y="7157"/>
                  </a:lnTo>
                  <a:cubicBezTo>
                    <a:pt x="17873" y="7170"/>
                    <a:pt x="17854" y="7180"/>
                    <a:pt x="17830" y="7180"/>
                  </a:cubicBezTo>
                  <a:cubicBezTo>
                    <a:pt x="17829" y="7180"/>
                    <a:pt x="17827" y="7180"/>
                    <a:pt x="17825" y="7179"/>
                  </a:cubicBezTo>
                  <a:cubicBezTo>
                    <a:pt x="17454" y="7165"/>
                    <a:pt x="17081" y="7140"/>
                    <a:pt x="16710" y="7109"/>
                  </a:cubicBezTo>
                  <a:cubicBezTo>
                    <a:pt x="16703" y="7109"/>
                    <a:pt x="16696" y="7109"/>
                    <a:pt x="16689" y="7107"/>
                  </a:cubicBezTo>
                  <a:cubicBezTo>
                    <a:pt x="10540" y="6601"/>
                    <a:pt x="4627" y="4100"/>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6"/>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6"/>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6"/>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6"/>
            <p:cNvSpPr/>
            <p:nvPr/>
          </p:nvSpPr>
          <p:spPr>
            <a:xfrm>
              <a:off x="6595700" y="1500250"/>
              <a:ext cx="455575" cy="259125"/>
            </a:xfrm>
            <a:custGeom>
              <a:avLst/>
              <a:gdLst/>
              <a:ahLst/>
              <a:cxnLst/>
              <a:rect l="l" t="t" r="r" b="b"/>
              <a:pathLst>
                <a:path w="18223" h="10365" extrusionOk="0">
                  <a:moveTo>
                    <a:pt x="230" y="337"/>
                  </a:moveTo>
                  <a:lnTo>
                    <a:pt x="230" y="337"/>
                  </a:lnTo>
                  <a:cubicBezTo>
                    <a:pt x="795" y="931"/>
                    <a:pt x="1399" y="1490"/>
                    <a:pt x="2033" y="2017"/>
                  </a:cubicBezTo>
                  <a:cubicBezTo>
                    <a:pt x="3695" y="3395"/>
                    <a:pt x="5571" y="4531"/>
                    <a:pt x="7535" y="5417"/>
                  </a:cubicBezTo>
                  <a:cubicBezTo>
                    <a:pt x="7747" y="5514"/>
                    <a:pt x="7963" y="5607"/>
                    <a:pt x="8178" y="5698"/>
                  </a:cubicBezTo>
                  <a:cubicBezTo>
                    <a:pt x="9784" y="6371"/>
                    <a:pt x="11459" y="6882"/>
                    <a:pt x="13168" y="7214"/>
                  </a:cubicBezTo>
                  <a:cubicBezTo>
                    <a:pt x="14298" y="7433"/>
                    <a:pt x="15499" y="7628"/>
                    <a:pt x="16682" y="7669"/>
                  </a:cubicBezTo>
                  <a:cubicBezTo>
                    <a:pt x="15801" y="8382"/>
                    <a:pt x="14847" y="8987"/>
                    <a:pt x="13815" y="9456"/>
                  </a:cubicBezTo>
                  <a:cubicBezTo>
                    <a:pt x="13526" y="9587"/>
                    <a:pt x="13233" y="9707"/>
                    <a:pt x="12935" y="9816"/>
                  </a:cubicBezTo>
                  <a:cubicBezTo>
                    <a:pt x="12787" y="9872"/>
                    <a:pt x="12296" y="10123"/>
                    <a:pt x="12087" y="10123"/>
                  </a:cubicBezTo>
                  <a:cubicBezTo>
                    <a:pt x="12066" y="10123"/>
                    <a:pt x="12048" y="10121"/>
                    <a:pt x="12033" y="10115"/>
                  </a:cubicBezTo>
                  <a:cubicBezTo>
                    <a:pt x="11635" y="9960"/>
                    <a:pt x="11603" y="8727"/>
                    <a:pt x="11528" y="8360"/>
                  </a:cubicBezTo>
                  <a:cubicBezTo>
                    <a:pt x="11518" y="8314"/>
                    <a:pt x="11479" y="8290"/>
                    <a:pt x="11438" y="8290"/>
                  </a:cubicBezTo>
                  <a:cubicBezTo>
                    <a:pt x="11400" y="8290"/>
                    <a:pt x="11361" y="8312"/>
                    <a:pt x="11348" y="8355"/>
                  </a:cubicBezTo>
                  <a:cubicBezTo>
                    <a:pt x="11260" y="8679"/>
                    <a:pt x="11171" y="9003"/>
                    <a:pt x="11080" y="9327"/>
                  </a:cubicBezTo>
                  <a:cubicBezTo>
                    <a:pt x="10952" y="9793"/>
                    <a:pt x="10950" y="9903"/>
                    <a:pt x="10466" y="9947"/>
                  </a:cubicBezTo>
                  <a:cubicBezTo>
                    <a:pt x="10415" y="9952"/>
                    <a:pt x="10362" y="9954"/>
                    <a:pt x="10308" y="9954"/>
                  </a:cubicBezTo>
                  <a:cubicBezTo>
                    <a:pt x="9667" y="9954"/>
                    <a:pt x="8853" y="9647"/>
                    <a:pt x="8278" y="9446"/>
                  </a:cubicBezTo>
                  <a:cubicBezTo>
                    <a:pt x="7915" y="9319"/>
                    <a:pt x="7438" y="9200"/>
                    <a:pt x="7138" y="8965"/>
                  </a:cubicBezTo>
                  <a:cubicBezTo>
                    <a:pt x="6625" y="8562"/>
                    <a:pt x="6595" y="8197"/>
                    <a:pt x="6788" y="7656"/>
                  </a:cubicBezTo>
                  <a:cubicBezTo>
                    <a:pt x="7040" y="6963"/>
                    <a:pt x="7301" y="6271"/>
                    <a:pt x="7555" y="5576"/>
                  </a:cubicBezTo>
                  <a:cubicBezTo>
                    <a:pt x="7572" y="5527"/>
                    <a:pt x="7545" y="5490"/>
                    <a:pt x="7508" y="5473"/>
                  </a:cubicBezTo>
                  <a:cubicBezTo>
                    <a:pt x="7497" y="5469"/>
                    <a:pt x="7485" y="5466"/>
                    <a:pt x="7472" y="5466"/>
                  </a:cubicBezTo>
                  <a:cubicBezTo>
                    <a:pt x="7444" y="5466"/>
                    <a:pt x="7415" y="5478"/>
                    <a:pt x="7395" y="5506"/>
                  </a:cubicBezTo>
                  <a:cubicBezTo>
                    <a:pt x="7126" y="5901"/>
                    <a:pt x="6855" y="6299"/>
                    <a:pt x="6582" y="6694"/>
                  </a:cubicBezTo>
                  <a:cubicBezTo>
                    <a:pt x="6399" y="6962"/>
                    <a:pt x="6076" y="7691"/>
                    <a:pt x="5702" y="7691"/>
                  </a:cubicBezTo>
                  <a:cubicBezTo>
                    <a:pt x="5690" y="7691"/>
                    <a:pt x="5677" y="7690"/>
                    <a:pt x="5664" y="7688"/>
                  </a:cubicBezTo>
                  <a:cubicBezTo>
                    <a:pt x="5375" y="7647"/>
                    <a:pt x="4909" y="7101"/>
                    <a:pt x="4678" y="6917"/>
                  </a:cubicBezTo>
                  <a:cubicBezTo>
                    <a:pt x="4351" y="6659"/>
                    <a:pt x="4023" y="6398"/>
                    <a:pt x="3701" y="6137"/>
                  </a:cubicBezTo>
                  <a:cubicBezTo>
                    <a:pt x="3273" y="5794"/>
                    <a:pt x="2848" y="5445"/>
                    <a:pt x="2426" y="5093"/>
                  </a:cubicBezTo>
                  <a:cubicBezTo>
                    <a:pt x="2125" y="4843"/>
                    <a:pt x="1734" y="4605"/>
                    <a:pt x="1490" y="4303"/>
                  </a:cubicBezTo>
                  <a:cubicBezTo>
                    <a:pt x="859" y="3526"/>
                    <a:pt x="1733" y="3114"/>
                    <a:pt x="1831" y="2404"/>
                  </a:cubicBezTo>
                  <a:cubicBezTo>
                    <a:pt x="1833" y="2383"/>
                    <a:pt x="1826" y="2367"/>
                    <a:pt x="1813" y="2353"/>
                  </a:cubicBezTo>
                  <a:cubicBezTo>
                    <a:pt x="1797" y="2337"/>
                    <a:pt x="1774" y="2328"/>
                    <a:pt x="1752" y="2328"/>
                  </a:cubicBezTo>
                  <a:cubicBezTo>
                    <a:pt x="1734" y="2328"/>
                    <a:pt x="1716" y="2333"/>
                    <a:pt x="1703" y="2346"/>
                  </a:cubicBezTo>
                  <a:cubicBezTo>
                    <a:pt x="1622" y="2427"/>
                    <a:pt x="1124" y="3031"/>
                    <a:pt x="1025" y="3031"/>
                  </a:cubicBezTo>
                  <a:cubicBezTo>
                    <a:pt x="1023" y="3031"/>
                    <a:pt x="1022" y="3031"/>
                    <a:pt x="1021" y="3031"/>
                  </a:cubicBezTo>
                  <a:cubicBezTo>
                    <a:pt x="804" y="2990"/>
                    <a:pt x="746" y="2380"/>
                    <a:pt x="695" y="2194"/>
                  </a:cubicBezTo>
                  <a:cubicBezTo>
                    <a:pt x="527" y="1581"/>
                    <a:pt x="379" y="960"/>
                    <a:pt x="230" y="337"/>
                  </a:cubicBezTo>
                  <a:close/>
                  <a:moveTo>
                    <a:pt x="208" y="1"/>
                  </a:moveTo>
                  <a:cubicBezTo>
                    <a:pt x="181" y="5"/>
                    <a:pt x="160" y="26"/>
                    <a:pt x="156" y="49"/>
                  </a:cubicBezTo>
                  <a:cubicBezTo>
                    <a:pt x="140" y="28"/>
                    <a:pt x="117" y="19"/>
                    <a:pt x="94" y="19"/>
                  </a:cubicBezTo>
                  <a:cubicBezTo>
                    <a:pt x="48" y="19"/>
                    <a:pt x="0" y="56"/>
                    <a:pt x="12" y="115"/>
                  </a:cubicBezTo>
                  <a:cubicBezTo>
                    <a:pt x="229" y="1185"/>
                    <a:pt x="504" y="2243"/>
                    <a:pt x="828" y="3285"/>
                  </a:cubicBezTo>
                  <a:cubicBezTo>
                    <a:pt x="838" y="3322"/>
                    <a:pt x="875" y="3350"/>
                    <a:pt x="912" y="3350"/>
                  </a:cubicBezTo>
                  <a:cubicBezTo>
                    <a:pt x="931" y="3350"/>
                    <a:pt x="949" y="3343"/>
                    <a:pt x="965" y="3327"/>
                  </a:cubicBezTo>
                  <a:cubicBezTo>
                    <a:pt x="1130" y="3161"/>
                    <a:pt x="1286" y="2956"/>
                    <a:pt x="1471" y="2809"/>
                  </a:cubicBezTo>
                  <a:cubicBezTo>
                    <a:pt x="1577" y="2725"/>
                    <a:pt x="1624" y="2689"/>
                    <a:pt x="1634" y="2689"/>
                  </a:cubicBezTo>
                  <a:cubicBezTo>
                    <a:pt x="1652" y="2689"/>
                    <a:pt x="1545" y="2808"/>
                    <a:pt x="1442" y="2960"/>
                  </a:cubicBezTo>
                  <a:cubicBezTo>
                    <a:pt x="1298" y="3172"/>
                    <a:pt x="1103" y="3368"/>
                    <a:pt x="1048" y="3624"/>
                  </a:cubicBezTo>
                  <a:cubicBezTo>
                    <a:pt x="941" y="4109"/>
                    <a:pt x="1327" y="4386"/>
                    <a:pt x="1663" y="4675"/>
                  </a:cubicBezTo>
                  <a:cubicBezTo>
                    <a:pt x="3010" y="5822"/>
                    <a:pt x="4397" y="6925"/>
                    <a:pt x="5799" y="8003"/>
                  </a:cubicBezTo>
                  <a:cubicBezTo>
                    <a:pt x="5811" y="8012"/>
                    <a:pt x="5825" y="8016"/>
                    <a:pt x="5839" y="8016"/>
                  </a:cubicBezTo>
                  <a:cubicBezTo>
                    <a:pt x="5869" y="8016"/>
                    <a:pt x="5900" y="7999"/>
                    <a:pt x="5916" y="7975"/>
                  </a:cubicBezTo>
                  <a:cubicBezTo>
                    <a:pt x="6307" y="7400"/>
                    <a:pt x="6701" y="6831"/>
                    <a:pt x="7095" y="6260"/>
                  </a:cubicBezTo>
                  <a:lnTo>
                    <a:pt x="7095" y="6260"/>
                  </a:lnTo>
                  <a:cubicBezTo>
                    <a:pt x="6842" y="6854"/>
                    <a:pt x="6577" y="7467"/>
                    <a:pt x="6452" y="8067"/>
                  </a:cubicBezTo>
                  <a:cubicBezTo>
                    <a:pt x="6369" y="8459"/>
                    <a:pt x="6445" y="8720"/>
                    <a:pt x="6774" y="8965"/>
                  </a:cubicBezTo>
                  <a:cubicBezTo>
                    <a:pt x="7901" y="9793"/>
                    <a:pt x="9608" y="10074"/>
                    <a:pt x="10966" y="10175"/>
                  </a:cubicBezTo>
                  <a:cubicBezTo>
                    <a:pt x="10968" y="10175"/>
                    <a:pt x="10971" y="10175"/>
                    <a:pt x="10973" y="10175"/>
                  </a:cubicBezTo>
                  <a:cubicBezTo>
                    <a:pt x="11010" y="10175"/>
                    <a:pt x="11046" y="10144"/>
                    <a:pt x="11056" y="10110"/>
                  </a:cubicBezTo>
                  <a:cubicBezTo>
                    <a:pt x="11178" y="9666"/>
                    <a:pt x="11299" y="9222"/>
                    <a:pt x="11423" y="8780"/>
                  </a:cubicBezTo>
                  <a:lnTo>
                    <a:pt x="11730" y="10292"/>
                  </a:lnTo>
                  <a:cubicBezTo>
                    <a:pt x="11738" y="10334"/>
                    <a:pt x="11781" y="10365"/>
                    <a:pt x="11822" y="10365"/>
                  </a:cubicBezTo>
                  <a:cubicBezTo>
                    <a:pt x="11829" y="10365"/>
                    <a:pt x="11836" y="10364"/>
                    <a:pt x="11843" y="10362"/>
                  </a:cubicBezTo>
                  <a:cubicBezTo>
                    <a:pt x="13730" y="9841"/>
                    <a:pt x="15460" y="8938"/>
                    <a:pt x="16966" y="7690"/>
                  </a:cubicBezTo>
                  <a:cubicBezTo>
                    <a:pt x="16972" y="7685"/>
                    <a:pt x="16975" y="7680"/>
                    <a:pt x="16977" y="7674"/>
                  </a:cubicBezTo>
                  <a:cubicBezTo>
                    <a:pt x="17037" y="7675"/>
                    <a:pt x="17097" y="7675"/>
                    <a:pt x="17156" y="7675"/>
                  </a:cubicBezTo>
                  <a:cubicBezTo>
                    <a:pt x="17444" y="7675"/>
                    <a:pt x="17730" y="7666"/>
                    <a:pt x="18011" y="7640"/>
                  </a:cubicBezTo>
                  <a:cubicBezTo>
                    <a:pt x="18019" y="7663"/>
                    <a:pt x="18043" y="7676"/>
                    <a:pt x="18068" y="7676"/>
                  </a:cubicBezTo>
                  <a:cubicBezTo>
                    <a:pt x="18093" y="7676"/>
                    <a:pt x="18117" y="7663"/>
                    <a:pt x="18124" y="7633"/>
                  </a:cubicBezTo>
                  <a:cubicBezTo>
                    <a:pt x="18144" y="7547"/>
                    <a:pt x="18163" y="7462"/>
                    <a:pt x="18180" y="7378"/>
                  </a:cubicBezTo>
                  <a:cubicBezTo>
                    <a:pt x="18196" y="7301"/>
                    <a:pt x="18223" y="7224"/>
                    <a:pt x="18206" y="7149"/>
                  </a:cubicBezTo>
                  <a:cubicBezTo>
                    <a:pt x="18199" y="7119"/>
                    <a:pt x="18173" y="7103"/>
                    <a:pt x="18146" y="7103"/>
                  </a:cubicBezTo>
                  <a:cubicBezTo>
                    <a:pt x="18127" y="7103"/>
                    <a:pt x="18107" y="7112"/>
                    <a:pt x="18096" y="7131"/>
                  </a:cubicBezTo>
                  <a:lnTo>
                    <a:pt x="18080" y="7163"/>
                  </a:lnTo>
                  <a:cubicBezTo>
                    <a:pt x="18074" y="7124"/>
                    <a:pt x="18048" y="7088"/>
                    <a:pt x="17998" y="7087"/>
                  </a:cubicBezTo>
                  <a:cubicBezTo>
                    <a:pt x="17655" y="7074"/>
                    <a:pt x="17309" y="7052"/>
                    <a:pt x="16965" y="7026"/>
                  </a:cubicBezTo>
                  <a:cubicBezTo>
                    <a:pt x="16963" y="7022"/>
                    <a:pt x="16960" y="7018"/>
                    <a:pt x="16958" y="7015"/>
                  </a:cubicBezTo>
                  <a:cubicBezTo>
                    <a:pt x="16929" y="6981"/>
                    <a:pt x="16901" y="6949"/>
                    <a:pt x="16874" y="6917"/>
                  </a:cubicBezTo>
                  <a:cubicBezTo>
                    <a:pt x="16776" y="6913"/>
                    <a:pt x="16677" y="6910"/>
                    <a:pt x="16576" y="6906"/>
                  </a:cubicBezTo>
                  <a:lnTo>
                    <a:pt x="16576" y="6906"/>
                  </a:lnTo>
                  <a:cubicBezTo>
                    <a:pt x="16605" y="6940"/>
                    <a:pt x="16634" y="6973"/>
                    <a:pt x="16661" y="7005"/>
                  </a:cubicBezTo>
                  <a:cubicBezTo>
                    <a:pt x="16104" y="6958"/>
                    <a:pt x="15547" y="6892"/>
                    <a:pt x="14995" y="6812"/>
                  </a:cubicBezTo>
                  <a:cubicBezTo>
                    <a:pt x="14141" y="6741"/>
                    <a:pt x="13293" y="6635"/>
                    <a:pt x="12453" y="6487"/>
                  </a:cubicBezTo>
                  <a:lnTo>
                    <a:pt x="12453" y="6487"/>
                  </a:lnTo>
                  <a:cubicBezTo>
                    <a:pt x="13895" y="6836"/>
                    <a:pt x="15369" y="7076"/>
                    <a:pt x="16855" y="7200"/>
                  </a:cubicBezTo>
                  <a:cubicBezTo>
                    <a:pt x="16862" y="7200"/>
                    <a:pt x="16869" y="7201"/>
                    <a:pt x="16876" y="7201"/>
                  </a:cubicBezTo>
                  <a:cubicBezTo>
                    <a:pt x="17247" y="7231"/>
                    <a:pt x="17620" y="7256"/>
                    <a:pt x="17991" y="7272"/>
                  </a:cubicBezTo>
                  <a:cubicBezTo>
                    <a:pt x="17993" y="7272"/>
                    <a:pt x="17995" y="7272"/>
                    <a:pt x="17996" y="7272"/>
                  </a:cubicBezTo>
                  <a:cubicBezTo>
                    <a:pt x="18020" y="7272"/>
                    <a:pt x="18039" y="7262"/>
                    <a:pt x="18053" y="7249"/>
                  </a:cubicBezTo>
                  <a:lnTo>
                    <a:pt x="18053" y="7249"/>
                  </a:lnTo>
                  <a:cubicBezTo>
                    <a:pt x="18048" y="7286"/>
                    <a:pt x="18045" y="7325"/>
                    <a:pt x="18039" y="7362"/>
                  </a:cubicBezTo>
                  <a:cubicBezTo>
                    <a:pt x="18031" y="7417"/>
                    <a:pt x="18025" y="7471"/>
                    <a:pt x="18018" y="7526"/>
                  </a:cubicBezTo>
                  <a:cubicBezTo>
                    <a:pt x="16315" y="7389"/>
                    <a:pt x="14656" y="7358"/>
                    <a:pt x="12971" y="7015"/>
                  </a:cubicBezTo>
                  <a:cubicBezTo>
                    <a:pt x="11423" y="6699"/>
                    <a:pt x="9904" y="6238"/>
                    <a:pt x="8443" y="5640"/>
                  </a:cubicBezTo>
                  <a:cubicBezTo>
                    <a:pt x="5348" y="4376"/>
                    <a:pt x="2629" y="2497"/>
                    <a:pt x="199" y="221"/>
                  </a:cubicBezTo>
                  <a:cubicBezTo>
                    <a:pt x="188" y="179"/>
                    <a:pt x="178" y="136"/>
                    <a:pt x="170" y="93"/>
                  </a:cubicBezTo>
                  <a:lnTo>
                    <a:pt x="170" y="93"/>
                  </a:lnTo>
                  <a:cubicBezTo>
                    <a:pt x="506" y="391"/>
                    <a:pt x="852" y="680"/>
                    <a:pt x="1202" y="962"/>
                  </a:cubicBezTo>
                  <a:cubicBezTo>
                    <a:pt x="1046" y="800"/>
                    <a:pt x="898" y="631"/>
                    <a:pt x="760" y="454"/>
                  </a:cubicBezTo>
                  <a:cubicBezTo>
                    <a:pt x="593" y="310"/>
                    <a:pt x="421" y="165"/>
                    <a:pt x="252" y="16"/>
                  </a:cubicBezTo>
                  <a:cubicBezTo>
                    <a:pt x="237" y="5"/>
                    <a:pt x="222" y="1"/>
                    <a:pt x="208"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6"/>
            <p:cNvSpPr/>
            <p:nvPr/>
          </p:nvSpPr>
          <p:spPr>
            <a:xfrm>
              <a:off x="6970650" y="1670525"/>
              <a:ext cx="41650" cy="4850"/>
            </a:xfrm>
            <a:custGeom>
              <a:avLst/>
              <a:gdLst/>
              <a:ahLst/>
              <a:cxnLst/>
              <a:rect l="l" t="t" r="r" b="b"/>
              <a:pathLst>
                <a:path w="1666" h="194" extrusionOk="0">
                  <a:moveTo>
                    <a:pt x="0" y="1"/>
                  </a:moveTo>
                  <a:cubicBezTo>
                    <a:pt x="553" y="81"/>
                    <a:pt x="1108" y="147"/>
                    <a:pt x="1666" y="194"/>
                  </a:cubicBezTo>
                  <a:cubicBezTo>
                    <a:pt x="1641" y="162"/>
                    <a:pt x="1610" y="129"/>
                    <a:pt x="1581" y="95"/>
                  </a:cubicBezTo>
                  <a:cubicBezTo>
                    <a:pt x="1055" y="77"/>
                    <a:pt x="528" y="44"/>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6"/>
            <p:cNvSpPr/>
            <p:nvPr/>
          </p:nvSpPr>
          <p:spPr>
            <a:xfrm>
              <a:off x="6600850" y="1499950"/>
              <a:ext cx="13975" cy="11625"/>
            </a:xfrm>
            <a:custGeom>
              <a:avLst/>
              <a:gdLst/>
              <a:ahLst/>
              <a:cxnLst/>
              <a:rect l="l" t="t" r="r" b="b"/>
              <a:pathLst>
                <a:path w="559" h="465" extrusionOk="0">
                  <a:moveTo>
                    <a:pt x="0" y="0"/>
                  </a:moveTo>
                  <a:lnTo>
                    <a:pt x="0" y="13"/>
                  </a:lnTo>
                  <a:cubicBezTo>
                    <a:pt x="14" y="13"/>
                    <a:pt x="30" y="17"/>
                    <a:pt x="44" y="28"/>
                  </a:cubicBezTo>
                  <a:cubicBezTo>
                    <a:pt x="214" y="177"/>
                    <a:pt x="384" y="322"/>
                    <a:pt x="558" y="465"/>
                  </a:cubicBezTo>
                  <a:cubicBezTo>
                    <a:pt x="444" y="318"/>
                    <a:pt x="335" y="165"/>
                    <a:pt x="233" y="4"/>
                  </a:cubicBezTo>
                  <a:cubicBezTo>
                    <a:pt x="156" y="3"/>
                    <a:pt x="78" y="0"/>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6"/>
            <p:cNvSpPr/>
            <p:nvPr/>
          </p:nvSpPr>
          <p:spPr>
            <a:xfrm>
              <a:off x="6600025" y="1502550"/>
              <a:ext cx="447150" cy="185850"/>
            </a:xfrm>
            <a:custGeom>
              <a:avLst/>
              <a:gdLst/>
              <a:ahLst/>
              <a:cxnLst/>
              <a:rect l="l" t="t" r="r" b="b"/>
              <a:pathLst>
                <a:path w="17886" h="7434" extrusionOk="0">
                  <a:moveTo>
                    <a:pt x="1" y="1"/>
                  </a:moveTo>
                  <a:lnTo>
                    <a:pt x="1" y="1"/>
                  </a:lnTo>
                  <a:cubicBezTo>
                    <a:pt x="11" y="44"/>
                    <a:pt x="21" y="87"/>
                    <a:pt x="31" y="129"/>
                  </a:cubicBezTo>
                  <a:cubicBezTo>
                    <a:pt x="2462" y="2405"/>
                    <a:pt x="5181" y="4284"/>
                    <a:pt x="8274" y="5548"/>
                  </a:cubicBezTo>
                  <a:cubicBezTo>
                    <a:pt x="9735" y="6146"/>
                    <a:pt x="11256" y="6607"/>
                    <a:pt x="12803" y="6923"/>
                  </a:cubicBezTo>
                  <a:cubicBezTo>
                    <a:pt x="14489" y="7266"/>
                    <a:pt x="16148" y="7297"/>
                    <a:pt x="17851" y="7434"/>
                  </a:cubicBezTo>
                  <a:cubicBezTo>
                    <a:pt x="17858" y="7379"/>
                    <a:pt x="17863" y="7325"/>
                    <a:pt x="17872" y="7270"/>
                  </a:cubicBezTo>
                  <a:cubicBezTo>
                    <a:pt x="17877" y="7233"/>
                    <a:pt x="17880" y="7194"/>
                    <a:pt x="17886" y="7157"/>
                  </a:cubicBezTo>
                  <a:lnTo>
                    <a:pt x="17886" y="7157"/>
                  </a:lnTo>
                  <a:cubicBezTo>
                    <a:pt x="17871" y="7170"/>
                    <a:pt x="17853" y="7180"/>
                    <a:pt x="17829" y="7180"/>
                  </a:cubicBezTo>
                  <a:cubicBezTo>
                    <a:pt x="17827" y="7180"/>
                    <a:pt x="17825" y="7180"/>
                    <a:pt x="17824" y="7180"/>
                  </a:cubicBezTo>
                  <a:cubicBezTo>
                    <a:pt x="17451" y="7164"/>
                    <a:pt x="17080" y="7139"/>
                    <a:pt x="16708" y="7109"/>
                  </a:cubicBezTo>
                  <a:cubicBezTo>
                    <a:pt x="16701" y="7109"/>
                    <a:pt x="16694" y="7108"/>
                    <a:pt x="16687" y="7108"/>
                  </a:cubicBezTo>
                  <a:cubicBezTo>
                    <a:pt x="15202" y="6984"/>
                    <a:pt x="13728" y="6744"/>
                    <a:pt x="12284" y="6395"/>
                  </a:cubicBezTo>
                  <a:cubicBezTo>
                    <a:pt x="10502" y="6080"/>
                    <a:pt x="8760" y="5575"/>
                    <a:pt x="7094" y="4787"/>
                  </a:cubicBezTo>
                  <a:cubicBezTo>
                    <a:pt x="5765" y="4159"/>
                    <a:pt x="4455" y="3419"/>
                    <a:pt x="3227" y="2614"/>
                  </a:cubicBezTo>
                  <a:cubicBezTo>
                    <a:pt x="2453" y="2109"/>
                    <a:pt x="1678" y="1547"/>
                    <a:pt x="1034" y="870"/>
                  </a:cubicBezTo>
                  <a:cubicBezTo>
                    <a:pt x="684" y="588"/>
                    <a:pt x="338" y="29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6"/>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6"/>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6"/>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6"/>
            <p:cNvSpPr/>
            <p:nvPr/>
          </p:nvSpPr>
          <p:spPr>
            <a:xfrm>
              <a:off x="6599375" y="1509975"/>
              <a:ext cx="410575" cy="244025"/>
            </a:xfrm>
            <a:custGeom>
              <a:avLst/>
              <a:gdLst/>
              <a:ahLst/>
              <a:cxnLst/>
              <a:rect l="l" t="t" r="r" b="b"/>
              <a:pathLst>
                <a:path w="16423" h="9761" extrusionOk="0">
                  <a:moveTo>
                    <a:pt x="64" y="0"/>
                  </a:moveTo>
                  <a:cubicBezTo>
                    <a:pt x="30" y="0"/>
                    <a:pt x="0" y="42"/>
                    <a:pt x="28" y="78"/>
                  </a:cubicBezTo>
                  <a:cubicBezTo>
                    <a:pt x="333" y="458"/>
                    <a:pt x="657" y="825"/>
                    <a:pt x="1001" y="1175"/>
                  </a:cubicBezTo>
                  <a:cubicBezTo>
                    <a:pt x="832" y="1243"/>
                    <a:pt x="674" y="1334"/>
                    <a:pt x="513" y="1420"/>
                  </a:cubicBezTo>
                  <a:cubicBezTo>
                    <a:pt x="483" y="1437"/>
                    <a:pt x="500" y="1472"/>
                    <a:pt x="527" y="1472"/>
                  </a:cubicBezTo>
                  <a:cubicBezTo>
                    <a:pt x="531" y="1472"/>
                    <a:pt x="535" y="1471"/>
                    <a:pt x="539" y="1470"/>
                  </a:cubicBezTo>
                  <a:cubicBezTo>
                    <a:pt x="710" y="1404"/>
                    <a:pt x="888" y="1341"/>
                    <a:pt x="1050" y="1252"/>
                  </a:cubicBezTo>
                  <a:cubicBezTo>
                    <a:pt x="1058" y="1250"/>
                    <a:pt x="1063" y="1245"/>
                    <a:pt x="1066" y="1241"/>
                  </a:cubicBezTo>
                  <a:cubicBezTo>
                    <a:pt x="1504" y="1683"/>
                    <a:pt x="1974" y="2102"/>
                    <a:pt x="2464" y="2499"/>
                  </a:cubicBezTo>
                  <a:cubicBezTo>
                    <a:pt x="2265" y="2721"/>
                    <a:pt x="2101" y="2978"/>
                    <a:pt x="1958" y="3239"/>
                  </a:cubicBezTo>
                  <a:cubicBezTo>
                    <a:pt x="1948" y="3258"/>
                    <a:pt x="1964" y="3276"/>
                    <a:pt x="1981" y="3276"/>
                  </a:cubicBezTo>
                  <a:cubicBezTo>
                    <a:pt x="1988" y="3276"/>
                    <a:pt x="1995" y="3273"/>
                    <a:pt x="2001" y="3264"/>
                  </a:cubicBezTo>
                  <a:cubicBezTo>
                    <a:pt x="2157" y="3010"/>
                    <a:pt x="2339" y="2780"/>
                    <a:pt x="2526" y="2549"/>
                  </a:cubicBezTo>
                  <a:cubicBezTo>
                    <a:pt x="2633" y="2635"/>
                    <a:pt x="2742" y="2721"/>
                    <a:pt x="2852" y="2805"/>
                  </a:cubicBezTo>
                  <a:cubicBezTo>
                    <a:pt x="2512" y="3218"/>
                    <a:pt x="2210" y="3678"/>
                    <a:pt x="1867" y="4079"/>
                  </a:cubicBezTo>
                  <a:cubicBezTo>
                    <a:pt x="1850" y="4098"/>
                    <a:pt x="1865" y="4123"/>
                    <a:pt x="1883" y="4123"/>
                  </a:cubicBezTo>
                  <a:cubicBezTo>
                    <a:pt x="1888" y="4123"/>
                    <a:pt x="1894" y="4121"/>
                    <a:pt x="1899" y="4116"/>
                  </a:cubicBezTo>
                  <a:cubicBezTo>
                    <a:pt x="2259" y="3766"/>
                    <a:pt x="2687" y="3355"/>
                    <a:pt x="2992" y="2911"/>
                  </a:cubicBezTo>
                  <a:cubicBezTo>
                    <a:pt x="3297" y="3142"/>
                    <a:pt x="3612" y="3362"/>
                    <a:pt x="3931" y="3575"/>
                  </a:cubicBezTo>
                  <a:cubicBezTo>
                    <a:pt x="3643" y="4025"/>
                    <a:pt x="3321" y="4446"/>
                    <a:pt x="2958" y="4844"/>
                  </a:cubicBezTo>
                  <a:cubicBezTo>
                    <a:pt x="2947" y="4855"/>
                    <a:pt x="2957" y="4871"/>
                    <a:pt x="2969" y="4871"/>
                  </a:cubicBezTo>
                  <a:cubicBezTo>
                    <a:pt x="2972" y="4871"/>
                    <a:pt x="2976" y="4870"/>
                    <a:pt x="2979" y="4867"/>
                  </a:cubicBezTo>
                  <a:cubicBezTo>
                    <a:pt x="3360" y="4483"/>
                    <a:pt x="3698" y="4068"/>
                    <a:pt x="4000" y="3623"/>
                  </a:cubicBezTo>
                  <a:cubicBezTo>
                    <a:pt x="4128" y="3709"/>
                    <a:pt x="4260" y="3792"/>
                    <a:pt x="4389" y="3876"/>
                  </a:cubicBezTo>
                  <a:cubicBezTo>
                    <a:pt x="4003" y="4432"/>
                    <a:pt x="3620" y="4994"/>
                    <a:pt x="3257" y="5564"/>
                  </a:cubicBezTo>
                  <a:cubicBezTo>
                    <a:pt x="3240" y="5590"/>
                    <a:pt x="3263" y="5614"/>
                    <a:pt x="3286" y="5614"/>
                  </a:cubicBezTo>
                  <a:cubicBezTo>
                    <a:pt x="3296" y="5614"/>
                    <a:pt x="3306" y="5610"/>
                    <a:pt x="3314" y="5599"/>
                  </a:cubicBezTo>
                  <a:cubicBezTo>
                    <a:pt x="3726" y="5062"/>
                    <a:pt x="4123" y="4510"/>
                    <a:pt x="4515" y="3953"/>
                  </a:cubicBezTo>
                  <a:cubicBezTo>
                    <a:pt x="4810" y="4135"/>
                    <a:pt x="5108" y="4309"/>
                    <a:pt x="5410" y="4478"/>
                  </a:cubicBezTo>
                  <a:cubicBezTo>
                    <a:pt x="5238" y="4747"/>
                    <a:pt x="5088" y="5036"/>
                    <a:pt x="4927" y="5307"/>
                  </a:cubicBezTo>
                  <a:cubicBezTo>
                    <a:pt x="4915" y="5328"/>
                    <a:pt x="4933" y="5348"/>
                    <a:pt x="4952" y="5348"/>
                  </a:cubicBezTo>
                  <a:cubicBezTo>
                    <a:pt x="4960" y="5348"/>
                    <a:pt x="4968" y="5344"/>
                    <a:pt x="4974" y="5335"/>
                  </a:cubicBezTo>
                  <a:cubicBezTo>
                    <a:pt x="5145" y="5070"/>
                    <a:pt x="5340" y="4806"/>
                    <a:pt x="5503" y="4531"/>
                  </a:cubicBezTo>
                  <a:cubicBezTo>
                    <a:pt x="5694" y="4637"/>
                    <a:pt x="5886" y="4740"/>
                    <a:pt x="6078" y="4841"/>
                  </a:cubicBezTo>
                  <a:cubicBezTo>
                    <a:pt x="5633" y="5488"/>
                    <a:pt x="5198" y="6143"/>
                    <a:pt x="4778" y="6808"/>
                  </a:cubicBezTo>
                  <a:cubicBezTo>
                    <a:pt x="4770" y="6822"/>
                    <a:pt x="4781" y="6834"/>
                    <a:pt x="4793" y="6834"/>
                  </a:cubicBezTo>
                  <a:cubicBezTo>
                    <a:pt x="4798" y="6834"/>
                    <a:pt x="4803" y="6831"/>
                    <a:pt x="4807" y="6826"/>
                  </a:cubicBezTo>
                  <a:cubicBezTo>
                    <a:pt x="5286" y="6197"/>
                    <a:pt x="5750" y="5554"/>
                    <a:pt x="6204" y="4905"/>
                  </a:cubicBezTo>
                  <a:cubicBezTo>
                    <a:pt x="6624" y="5119"/>
                    <a:pt x="7048" y="5326"/>
                    <a:pt x="7471" y="5515"/>
                  </a:cubicBezTo>
                  <a:cubicBezTo>
                    <a:pt x="7767" y="5646"/>
                    <a:pt x="8066" y="5770"/>
                    <a:pt x="8371" y="5893"/>
                  </a:cubicBezTo>
                  <a:cubicBezTo>
                    <a:pt x="8151" y="6519"/>
                    <a:pt x="7940" y="7137"/>
                    <a:pt x="7654" y="7750"/>
                  </a:cubicBezTo>
                  <a:cubicBezTo>
                    <a:pt x="7644" y="7770"/>
                    <a:pt x="7661" y="7791"/>
                    <a:pt x="7679" y="7791"/>
                  </a:cubicBezTo>
                  <a:cubicBezTo>
                    <a:pt x="7686" y="7791"/>
                    <a:pt x="7694" y="7787"/>
                    <a:pt x="7699" y="7778"/>
                  </a:cubicBezTo>
                  <a:cubicBezTo>
                    <a:pt x="8015" y="7220"/>
                    <a:pt x="8319" y="6581"/>
                    <a:pt x="8502" y="5944"/>
                  </a:cubicBezTo>
                  <a:cubicBezTo>
                    <a:pt x="8611" y="5986"/>
                    <a:pt x="8720" y="6030"/>
                    <a:pt x="8830" y="6072"/>
                  </a:cubicBezTo>
                  <a:cubicBezTo>
                    <a:pt x="8573" y="7052"/>
                    <a:pt x="8313" y="8033"/>
                    <a:pt x="8100" y="9022"/>
                  </a:cubicBezTo>
                  <a:cubicBezTo>
                    <a:pt x="8095" y="9048"/>
                    <a:pt x="8115" y="9066"/>
                    <a:pt x="8135" y="9066"/>
                  </a:cubicBezTo>
                  <a:cubicBezTo>
                    <a:pt x="8148" y="9066"/>
                    <a:pt x="8161" y="9058"/>
                    <a:pt x="8166" y="9042"/>
                  </a:cubicBezTo>
                  <a:cubicBezTo>
                    <a:pt x="8467" y="8081"/>
                    <a:pt x="8721" y="7103"/>
                    <a:pt x="8978" y="6129"/>
                  </a:cubicBezTo>
                  <a:cubicBezTo>
                    <a:pt x="9392" y="6283"/>
                    <a:pt x="9814" y="6425"/>
                    <a:pt x="10240" y="6558"/>
                  </a:cubicBezTo>
                  <a:cubicBezTo>
                    <a:pt x="10075" y="7045"/>
                    <a:pt x="9993" y="7585"/>
                    <a:pt x="9905" y="8084"/>
                  </a:cubicBezTo>
                  <a:cubicBezTo>
                    <a:pt x="9902" y="8104"/>
                    <a:pt x="9917" y="8117"/>
                    <a:pt x="9931" y="8117"/>
                  </a:cubicBezTo>
                  <a:cubicBezTo>
                    <a:pt x="9940" y="8117"/>
                    <a:pt x="9949" y="8111"/>
                    <a:pt x="9952" y="8098"/>
                  </a:cubicBezTo>
                  <a:cubicBezTo>
                    <a:pt x="10061" y="7593"/>
                    <a:pt x="10225" y="7095"/>
                    <a:pt x="10339" y="6589"/>
                  </a:cubicBezTo>
                  <a:cubicBezTo>
                    <a:pt x="10535" y="6650"/>
                    <a:pt x="10733" y="6708"/>
                    <a:pt x="10930" y="6763"/>
                  </a:cubicBezTo>
                  <a:cubicBezTo>
                    <a:pt x="10662" y="7716"/>
                    <a:pt x="10522" y="8755"/>
                    <a:pt x="10436" y="9730"/>
                  </a:cubicBezTo>
                  <a:cubicBezTo>
                    <a:pt x="10434" y="9750"/>
                    <a:pt x="10451" y="9761"/>
                    <a:pt x="10467" y="9761"/>
                  </a:cubicBezTo>
                  <a:cubicBezTo>
                    <a:pt x="10480" y="9761"/>
                    <a:pt x="10492" y="9754"/>
                    <a:pt x="10494" y="9740"/>
                  </a:cubicBezTo>
                  <a:cubicBezTo>
                    <a:pt x="10665" y="8756"/>
                    <a:pt x="10888" y="7781"/>
                    <a:pt x="11065" y="6800"/>
                  </a:cubicBezTo>
                  <a:cubicBezTo>
                    <a:pt x="11758" y="6989"/>
                    <a:pt x="12462" y="7143"/>
                    <a:pt x="13168" y="7256"/>
                  </a:cubicBezTo>
                  <a:cubicBezTo>
                    <a:pt x="13213" y="7496"/>
                    <a:pt x="13298" y="7736"/>
                    <a:pt x="13345" y="7971"/>
                  </a:cubicBezTo>
                  <a:cubicBezTo>
                    <a:pt x="13418" y="8350"/>
                    <a:pt x="13465" y="8731"/>
                    <a:pt x="13489" y="9114"/>
                  </a:cubicBezTo>
                  <a:cubicBezTo>
                    <a:pt x="13491" y="9137"/>
                    <a:pt x="13510" y="9150"/>
                    <a:pt x="13529" y="9150"/>
                  </a:cubicBezTo>
                  <a:cubicBezTo>
                    <a:pt x="13547" y="9150"/>
                    <a:pt x="13563" y="9138"/>
                    <a:pt x="13563" y="9115"/>
                  </a:cubicBezTo>
                  <a:cubicBezTo>
                    <a:pt x="13558" y="8759"/>
                    <a:pt x="13534" y="8406"/>
                    <a:pt x="13484" y="8053"/>
                  </a:cubicBezTo>
                  <a:cubicBezTo>
                    <a:pt x="13451" y="7809"/>
                    <a:pt x="13421" y="7531"/>
                    <a:pt x="13345" y="7282"/>
                  </a:cubicBezTo>
                  <a:lnTo>
                    <a:pt x="13345" y="7282"/>
                  </a:lnTo>
                  <a:cubicBezTo>
                    <a:pt x="14143" y="7403"/>
                    <a:pt x="14943" y="7470"/>
                    <a:pt x="15733" y="7470"/>
                  </a:cubicBezTo>
                  <a:cubicBezTo>
                    <a:pt x="15916" y="7470"/>
                    <a:pt x="16099" y="7466"/>
                    <a:pt x="16281" y="7459"/>
                  </a:cubicBezTo>
                  <a:cubicBezTo>
                    <a:pt x="16417" y="7453"/>
                    <a:pt x="16422" y="7261"/>
                    <a:pt x="16284" y="7246"/>
                  </a:cubicBezTo>
                  <a:cubicBezTo>
                    <a:pt x="14843" y="7131"/>
                    <a:pt x="13436" y="7038"/>
                    <a:pt x="12023" y="6747"/>
                  </a:cubicBezTo>
                  <a:cubicBezTo>
                    <a:pt x="12013" y="6728"/>
                    <a:pt x="11996" y="6709"/>
                    <a:pt x="11970" y="6702"/>
                  </a:cubicBezTo>
                  <a:cubicBezTo>
                    <a:pt x="10978" y="6427"/>
                    <a:pt x="10021" y="6099"/>
                    <a:pt x="9084" y="5731"/>
                  </a:cubicBezTo>
                  <a:cubicBezTo>
                    <a:pt x="9089" y="5712"/>
                    <a:pt x="9095" y="5693"/>
                    <a:pt x="9101" y="5674"/>
                  </a:cubicBezTo>
                  <a:cubicBezTo>
                    <a:pt x="9116" y="5614"/>
                    <a:pt x="9066" y="5574"/>
                    <a:pt x="9018" y="5574"/>
                  </a:cubicBezTo>
                  <a:cubicBezTo>
                    <a:pt x="8987" y="5574"/>
                    <a:pt x="8957" y="5590"/>
                    <a:pt x="8947" y="5629"/>
                  </a:cubicBezTo>
                  <a:lnTo>
                    <a:pt x="8936" y="5671"/>
                  </a:lnTo>
                  <a:lnTo>
                    <a:pt x="8602" y="5535"/>
                  </a:lnTo>
                  <a:cubicBezTo>
                    <a:pt x="8608" y="5508"/>
                    <a:pt x="8615" y="5481"/>
                    <a:pt x="8621" y="5455"/>
                  </a:cubicBezTo>
                  <a:cubicBezTo>
                    <a:pt x="8626" y="5424"/>
                    <a:pt x="8602" y="5403"/>
                    <a:pt x="8578" y="5403"/>
                  </a:cubicBezTo>
                  <a:cubicBezTo>
                    <a:pt x="8562" y="5403"/>
                    <a:pt x="8547" y="5412"/>
                    <a:pt x="8539" y="5431"/>
                  </a:cubicBezTo>
                  <a:cubicBezTo>
                    <a:pt x="8530" y="5455"/>
                    <a:pt x="8523" y="5477"/>
                    <a:pt x="8515" y="5499"/>
                  </a:cubicBezTo>
                  <a:cubicBezTo>
                    <a:pt x="7813" y="5208"/>
                    <a:pt x="7124" y="4898"/>
                    <a:pt x="6441" y="4566"/>
                  </a:cubicBezTo>
                  <a:cubicBezTo>
                    <a:pt x="6471" y="4514"/>
                    <a:pt x="6424" y="4464"/>
                    <a:pt x="6375" y="4464"/>
                  </a:cubicBezTo>
                  <a:cubicBezTo>
                    <a:pt x="6354" y="4464"/>
                    <a:pt x="6332" y="4473"/>
                    <a:pt x="6317" y="4495"/>
                  </a:cubicBezTo>
                  <a:cubicBezTo>
                    <a:pt x="6315" y="4498"/>
                    <a:pt x="6314" y="4500"/>
                    <a:pt x="6312" y="4504"/>
                  </a:cubicBezTo>
                  <a:cubicBezTo>
                    <a:pt x="5623" y="4168"/>
                    <a:pt x="4943" y="3815"/>
                    <a:pt x="4262" y="3448"/>
                  </a:cubicBezTo>
                  <a:cubicBezTo>
                    <a:pt x="4230" y="3425"/>
                    <a:pt x="4196" y="3401"/>
                    <a:pt x="4162" y="3377"/>
                  </a:cubicBezTo>
                  <a:cubicBezTo>
                    <a:pt x="4206" y="3310"/>
                    <a:pt x="4251" y="3239"/>
                    <a:pt x="4293" y="3166"/>
                  </a:cubicBezTo>
                  <a:cubicBezTo>
                    <a:pt x="4316" y="3126"/>
                    <a:pt x="4281" y="3089"/>
                    <a:pt x="4247" y="3089"/>
                  </a:cubicBezTo>
                  <a:cubicBezTo>
                    <a:pt x="4233" y="3089"/>
                    <a:pt x="4218" y="3096"/>
                    <a:pt x="4209" y="3113"/>
                  </a:cubicBezTo>
                  <a:cubicBezTo>
                    <a:pt x="4168" y="3185"/>
                    <a:pt x="4125" y="3253"/>
                    <a:pt x="4083" y="3324"/>
                  </a:cubicBezTo>
                  <a:cubicBezTo>
                    <a:pt x="3768" y="3105"/>
                    <a:pt x="3458" y="2880"/>
                    <a:pt x="3154" y="2649"/>
                  </a:cubicBezTo>
                  <a:cubicBezTo>
                    <a:pt x="3180" y="2601"/>
                    <a:pt x="3208" y="2556"/>
                    <a:pt x="3229" y="2509"/>
                  </a:cubicBezTo>
                  <a:cubicBezTo>
                    <a:pt x="3242" y="2479"/>
                    <a:pt x="3219" y="2444"/>
                    <a:pt x="3192" y="2444"/>
                  </a:cubicBezTo>
                  <a:cubicBezTo>
                    <a:pt x="3183" y="2444"/>
                    <a:pt x="3174" y="2448"/>
                    <a:pt x="3165" y="2457"/>
                  </a:cubicBezTo>
                  <a:cubicBezTo>
                    <a:pt x="3127" y="2493"/>
                    <a:pt x="3092" y="2533"/>
                    <a:pt x="3057" y="2571"/>
                  </a:cubicBezTo>
                  <a:cubicBezTo>
                    <a:pt x="2033" y="1785"/>
                    <a:pt x="1058" y="925"/>
                    <a:pt x="96" y="14"/>
                  </a:cubicBezTo>
                  <a:cubicBezTo>
                    <a:pt x="86" y="5"/>
                    <a:pt x="75"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6"/>
            <p:cNvSpPr/>
            <p:nvPr/>
          </p:nvSpPr>
          <p:spPr>
            <a:xfrm>
              <a:off x="6955850" y="1643475"/>
              <a:ext cx="24725" cy="29300"/>
            </a:xfrm>
            <a:custGeom>
              <a:avLst/>
              <a:gdLst/>
              <a:ahLst/>
              <a:cxnLst/>
              <a:rect l="l" t="t" r="r" b="b"/>
              <a:pathLst>
                <a:path w="989" h="1172" extrusionOk="0">
                  <a:moveTo>
                    <a:pt x="953" y="0"/>
                  </a:moveTo>
                  <a:cubicBezTo>
                    <a:pt x="946" y="0"/>
                    <a:pt x="940" y="3"/>
                    <a:pt x="934" y="10"/>
                  </a:cubicBezTo>
                  <a:cubicBezTo>
                    <a:pt x="622" y="337"/>
                    <a:pt x="363" y="714"/>
                    <a:pt x="51" y="1042"/>
                  </a:cubicBezTo>
                  <a:cubicBezTo>
                    <a:pt x="0" y="1095"/>
                    <a:pt x="47" y="1171"/>
                    <a:pt x="102" y="1171"/>
                  </a:cubicBezTo>
                  <a:cubicBezTo>
                    <a:pt x="118" y="1171"/>
                    <a:pt x="135" y="1165"/>
                    <a:pt x="150" y="1149"/>
                  </a:cubicBezTo>
                  <a:cubicBezTo>
                    <a:pt x="457" y="824"/>
                    <a:pt x="793" y="456"/>
                    <a:pt x="979" y="46"/>
                  </a:cubicBezTo>
                  <a:cubicBezTo>
                    <a:pt x="988" y="25"/>
                    <a:pt x="972" y="0"/>
                    <a:pt x="95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6"/>
            <p:cNvSpPr/>
            <p:nvPr/>
          </p:nvSpPr>
          <p:spPr>
            <a:xfrm>
              <a:off x="6906500" y="1611800"/>
              <a:ext cx="41825" cy="48475"/>
            </a:xfrm>
            <a:custGeom>
              <a:avLst/>
              <a:gdLst/>
              <a:ahLst/>
              <a:cxnLst/>
              <a:rect l="l" t="t" r="r" b="b"/>
              <a:pathLst>
                <a:path w="1673" h="1939" extrusionOk="0">
                  <a:moveTo>
                    <a:pt x="1624" y="0"/>
                  </a:moveTo>
                  <a:cubicBezTo>
                    <a:pt x="1613" y="0"/>
                    <a:pt x="1601" y="6"/>
                    <a:pt x="1592" y="19"/>
                  </a:cubicBezTo>
                  <a:cubicBezTo>
                    <a:pt x="1109" y="664"/>
                    <a:pt x="540" y="1214"/>
                    <a:pt x="30" y="1833"/>
                  </a:cubicBezTo>
                  <a:cubicBezTo>
                    <a:pt x="0" y="1870"/>
                    <a:pt x="25" y="1938"/>
                    <a:pt x="69" y="1938"/>
                  </a:cubicBezTo>
                  <a:cubicBezTo>
                    <a:pt x="78" y="1938"/>
                    <a:pt x="89" y="1935"/>
                    <a:pt x="100" y="1927"/>
                  </a:cubicBezTo>
                  <a:cubicBezTo>
                    <a:pt x="741" y="1480"/>
                    <a:pt x="1277" y="729"/>
                    <a:pt x="1655" y="55"/>
                  </a:cubicBezTo>
                  <a:cubicBezTo>
                    <a:pt x="1673" y="26"/>
                    <a:pt x="1650" y="0"/>
                    <a:pt x="16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6"/>
            <p:cNvSpPr/>
            <p:nvPr/>
          </p:nvSpPr>
          <p:spPr>
            <a:xfrm>
              <a:off x="6863625" y="1586225"/>
              <a:ext cx="40025" cy="62850"/>
            </a:xfrm>
            <a:custGeom>
              <a:avLst/>
              <a:gdLst/>
              <a:ahLst/>
              <a:cxnLst/>
              <a:rect l="l" t="t" r="r" b="b"/>
              <a:pathLst>
                <a:path w="1601" h="2514" extrusionOk="0">
                  <a:moveTo>
                    <a:pt x="1561" y="1"/>
                  </a:moveTo>
                  <a:cubicBezTo>
                    <a:pt x="1552" y="1"/>
                    <a:pt x="1543" y="5"/>
                    <a:pt x="1538" y="15"/>
                  </a:cubicBezTo>
                  <a:cubicBezTo>
                    <a:pt x="1251" y="573"/>
                    <a:pt x="969" y="1124"/>
                    <a:pt x="603" y="1636"/>
                  </a:cubicBezTo>
                  <a:cubicBezTo>
                    <a:pt x="454" y="1848"/>
                    <a:pt x="0" y="2171"/>
                    <a:pt x="57" y="2456"/>
                  </a:cubicBezTo>
                  <a:cubicBezTo>
                    <a:pt x="64" y="2488"/>
                    <a:pt x="98" y="2513"/>
                    <a:pt x="131" y="2513"/>
                  </a:cubicBezTo>
                  <a:cubicBezTo>
                    <a:pt x="137" y="2513"/>
                    <a:pt x="142" y="2513"/>
                    <a:pt x="147" y="2511"/>
                  </a:cubicBezTo>
                  <a:cubicBezTo>
                    <a:pt x="159" y="2507"/>
                    <a:pt x="173" y="2504"/>
                    <a:pt x="187" y="2500"/>
                  </a:cubicBezTo>
                  <a:cubicBezTo>
                    <a:pt x="221" y="2492"/>
                    <a:pt x="249" y="2455"/>
                    <a:pt x="239" y="2420"/>
                  </a:cubicBezTo>
                  <a:cubicBezTo>
                    <a:pt x="235" y="2408"/>
                    <a:pt x="233" y="2400"/>
                    <a:pt x="229" y="2390"/>
                  </a:cubicBezTo>
                  <a:cubicBezTo>
                    <a:pt x="222" y="2366"/>
                    <a:pt x="207" y="2355"/>
                    <a:pt x="190" y="2348"/>
                  </a:cubicBezTo>
                  <a:cubicBezTo>
                    <a:pt x="335" y="2209"/>
                    <a:pt x="622" y="1890"/>
                    <a:pt x="622" y="1890"/>
                  </a:cubicBezTo>
                  <a:cubicBezTo>
                    <a:pt x="764" y="1694"/>
                    <a:pt x="898" y="1491"/>
                    <a:pt x="1023" y="1282"/>
                  </a:cubicBezTo>
                  <a:cubicBezTo>
                    <a:pt x="1253" y="888"/>
                    <a:pt x="1455" y="477"/>
                    <a:pt x="1594" y="41"/>
                  </a:cubicBezTo>
                  <a:cubicBezTo>
                    <a:pt x="1601" y="19"/>
                    <a:pt x="1580" y="1"/>
                    <a:pt x="156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6"/>
            <p:cNvSpPr/>
            <p:nvPr/>
          </p:nvSpPr>
          <p:spPr>
            <a:xfrm>
              <a:off x="6788525" y="1551350"/>
              <a:ext cx="43600" cy="71275"/>
            </a:xfrm>
            <a:custGeom>
              <a:avLst/>
              <a:gdLst/>
              <a:ahLst/>
              <a:cxnLst/>
              <a:rect l="l" t="t" r="r" b="b"/>
              <a:pathLst>
                <a:path w="1744" h="2851" extrusionOk="0">
                  <a:moveTo>
                    <a:pt x="1704" y="1"/>
                  </a:moveTo>
                  <a:cubicBezTo>
                    <a:pt x="1691" y="1"/>
                    <a:pt x="1676" y="8"/>
                    <a:pt x="1669" y="24"/>
                  </a:cubicBezTo>
                  <a:cubicBezTo>
                    <a:pt x="1443" y="531"/>
                    <a:pt x="1196" y="1032"/>
                    <a:pt x="916" y="1512"/>
                  </a:cubicBezTo>
                  <a:cubicBezTo>
                    <a:pt x="796" y="1719"/>
                    <a:pt x="668" y="1924"/>
                    <a:pt x="535" y="2123"/>
                  </a:cubicBezTo>
                  <a:cubicBezTo>
                    <a:pt x="532" y="2129"/>
                    <a:pt x="301" y="2459"/>
                    <a:pt x="212" y="2643"/>
                  </a:cubicBezTo>
                  <a:cubicBezTo>
                    <a:pt x="203" y="2636"/>
                    <a:pt x="193" y="2627"/>
                    <a:pt x="184" y="2620"/>
                  </a:cubicBezTo>
                  <a:cubicBezTo>
                    <a:pt x="174" y="2613"/>
                    <a:pt x="159" y="2609"/>
                    <a:pt x="145" y="2609"/>
                  </a:cubicBezTo>
                  <a:cubicBezTo>
                    <a:pt x="132" y="2609"/>
                    <a:pt x="119" y="2612"/>
                    <a:pt x="110" y="2617"/>
                  </a:cubicBezTo>
                  <a:cubicBezTo>
                    <a:pt x="95" y="2629"/>
                    <a:pt x="81" y="2637"/>
                    <a:pt x="64" y="2646"/>
                  </a:cubicBezTo>
                  <a:cubicBezTo>
                    <a:pt x="28" y="2670"/>
                    <a:pt x="0" y="2723"/>
                    <a:pt x="28" y="2763"/>
                  </a:cubicBezTo>
                  <a:cubicBezTo>
                    <a:pt x="40" y="2777"/>
                    <a:pt x="49" y="2792"/>
                    <a:pt x="61" y="2807"/>
                  </a:cubicBezTo>
                  <a:cubicBezTo>
                    <a:pt x="80" y="2834"/>
                    <a:pt x="104" y="2850"/>
                    <a:pt x="137" y="2850"/>
                  </a:cubicBezTo>
                  <a:cubicBezTo>
                    <a:pt x="143" y="2850"/>
                    <a:pt x="149" y="2850"/>
                    <a:pt x="155" y="2849"/>
                  </a:cubicBezTo>
                  <a:cubicBezTo>
                    <a:pt x="466" y="2791"/>
                    <a:pt x="784" y="2058"/>
                    <a:pt x="935" y="1804"/>
                  </a:cubicBezTo>
                  <a:cubicBezTo>
                    <a:pt x="1266" y="1241"/>
                    <a:pt x="1525" y="661"/>
                    <a:pt x="1735" y="44"/>
                  </a:cubicBezTo>
                  <a:cubicBezTo>
                    <a:pt x="1744" y="17"/>
                    <a:pt x="1725" y="1"/>
                    <a:pt x="17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6"/>
            <p:cNvSpPr/>
            <p:nvPr/>
          </p:nvSpPr>
          <p:spPr>
            <a:xfrm>
              <a:off x="6733925" y="1533225"/>
              <a:ext cx="41575" cy="60825"/>
            </a:xfrm>
            <a:custGeom>
              <a:avLst/>
              <a:gdLst/>
              <a:ahLst/>
              <a:cxnLst/>
              <a:rect l="l" t="t" r="r" b="b"/>
              <a:pathLst>
                <a:path w="1663" h="2433" extrusionOk="0">
                  <a:moveTo>
                    <a:pt x="1616" y="0"/>
                  </a:moveTo>
                  <a:cubicBezTo>
                    <a:pt x="1605" y="0"/>
                    <a:pt x="1594" y="5"/>
                    <a:pt x="1588" y="18"/>
                  </a:cubicBezTo>
                  <a:cubicBezTo>
                    <a:pt x="1151" y="839"/>
                    <a:pt x="664" y="1600"/>
                    <a:pt x="48" y="2300"/>
                  </a:cubicBezTo>
                  <a:cubicBezTo>
                    <a:pt x="0" y="2355"/>
                    <a:pt x="49" y="2433"/>
                    <a:pt x="102" y="2433"/>
                  </a:cubicBezTo>
                  <a:cubicBezTo>
                    <a:pt x="118" y="2433"/>
                    <a:pt x="135" y="2426"/>
                    <a:pt x="150" y="2409"/>
                  </a:cubicBezTo>
                  <a:cubicBezTo>
                    <a:pt x="776" y="1703"/>
                    <a:pt x="1300" y="924"/>
                    <a:pt x="1653" y="46"/>
                  </a:cubicBezTo>
                  <a:cubicBezTo>
                    <a:pt x="1663" y="20"/>
                    <a:pt x="1638" y="0"/>
                    <a:pt x="161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6"/>
            <p:cNvSpPr/>
            <p:nvPr/>
          </p:nvSpPr>
          <p:spPr>
            <a:xfrm>
              <a:off x="6676400" y="1514750"/>
              <a:ext cx="26425" cy="46125"/>
            </a:xfrm>
            <a:custGeom>
              <a:avLst/>
              <a:gdLst/>
              <a:ahLst/>
              <a:cxnLst/>
              <a:rect l="l" t="t" r="r" b="b"/>
              <a:pathLst>
                <a:path w="1057" h="1845" extrusionOk="0">
                  <a:moveTo>
                    <a:pt x="1009" y="1"/>
                  </a:moveTo>
                  <a:cubicBezTo>
                    <a:pt x="997" y="1"/>
                    <a:pt x="986" y="6"/>
                    <a:pt x="979" y="20"/>
                  </a:cubicBezTo>
                  <a:cubicBezTo>
                    <a:pt x="826" y="317"/>
                    <a:pt x="694" y="625"/>
                    <a:pt x="535" y="917"/>
                  </a:cubicBezTo>
                  <a:cubicBezTo>
                    <a:pt x="374" y="1211"/>
                    <a:pt x="156" y="1479"/>
                    <a:pt x="15" y="1779"/>
                  </a:cubicBezTo>
                  <a:cubicBezTo>
                    <a:pt x="0" y="1810"/>
                    <a:pt x="24" y="1845"/>
                    <a:pt x="52" y="1845"/>
                  </a:cubicBezTo>
                  <a:cubicBezTo>
                    <a:pt x="62" y="1845"/>
                    <a:pt x="71" y="1841"/>
                    <a:pt x="80" y="1832"/>
                  </a:cubicBezTo>
                  <a:cubicBezTo>
                    <a:pt x="539" y="1409"/>
                    <a:pt x="891" y="649"/>
                    <a:pt x="1050" y="51"/>
                  </a:cubicBezTo>
                  <a:cubicBezTo>
                    <a:pt x="1057" y="24"/>
                    <a:pt x="1032" y="1"/>
                    <a:pt x="100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6"/>
            <p:cNvSpPr/>
            <p:nvPr/>
          </p:nvSpPr>
          <p:spPr>
            <a:xfrm>
              <a:off x="6660025" y="1518375"/>
              <a:ext cx="17550" cy="26475"/>
            </a:xfrm>
            <a:custGeom>
              <a:avLst/>
              <a:gdLst/>
              <a:ahLst/>
              <a:cxnLst/>
              <a:rect l="l" t="t" r="r" b="b"/>
              <a:pathLst>
                <a:path w="702" h="1059" extrusionOk="0">
                  <a:moveTo>
                    <a:pt x="659" y="0"/>
                  </a:moveTo>
                  <a:cubicBezTo>
                    <a:pt x="649" y="0"/>
                    <a:pt x="639" y="5"/>
                    <a:pt x="631" y="16"/>
                  </a:cubicBezTo>
                  <a:cubicBezTo>
                    <a:pt x="415" y="321"/>
                    <a:pt x="153" y="661"/>
                    <a:pt x="11" y="1010"/>
                  </a:cubicBezTo>
                  <a:cubicBezTo>
                    <a:pt x="0" y="1034"/>
                    <a:pt x="26" y="1058"/>
                    <a:pt x="51" y="1058"/>
                  </a:cubicBezTo>
                  <a:cubicBezTo>
                    <a:pt x="59" y="1058"/>
                    <a:pt x="68" y="1055"/>
                    <a:pt x="74" y="1048"/>
                  </a:cubicBezTo>
                  <a:cubicBezTo>
                    <a:pt x="323" y="765"/>
                    <a:pt x="509" y="379"/>
                    <a:pt x="689" y="50"/>
                  </a:cubicBezTo>
                  <a:cubicBezTo>
                    <a:pt x="701" y="23"/>
                    <a:pt x="681" y="0"/>
                    <a:pt x="65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6"/>
            <p:cNvSpPr/>
            <p:nvPr/>
          </p:nvSpPr>
          <p:spPr>
            <a:xfrm>
              <a:off x="6918500" y="1694225"/>
              <a:ext cx="4350" cy="34200"/>
            </a:xfrm>
            <a:custGeom>
              <a:avLst/>
              <a:gdLst/>
              <a:ahLst/>
              <a:cxnLst/>
              <a:rect l="l" t="t" r="r" b="b"/>
              <a:pathLst>
                <a:path w="174" h="1368" extrusionOk="0">
                  <a:moveTo>
                    <a:pt x="88" y="0"/>
                  </a:moveTo>
                  <a:cubicBezTo>
                    <a:pt x="72" y="0"/>
                    <a:pt x="55" y="12"/>
                    <a:pt x="53" y="30"/>
                  </a:cubicBezTo>
                  <a:cubicBezTo>
                    <a:pt x="1" y="453"/>
                    <a:pt x="46" y="911"/>
                    <a:pt x="64" y="1335"/>
                  </a:cubicBezTo>
                  <a:cubicBezTo>
                    <a:pt x="65" y="1356"/>
                    <a:pt x="81" y="1367"/>
                    <a:pt x="96" y="1367"/>
                  </a:cubicBezTo>
                  <a:cubicBezTo>
                    <a:pt x="111" y="1367"/>
                    <a:pt x="125" y="1358"/>
                    <a:pt x="126" y="1338"/>
                  </a:cubicBezTo>
                  <a:cubicBezTo>
                    <a:pt x="136" y="908"/>
                    <a:pt x="173" y="450"/>
                    <a:pt x="114" y="22"/>
                  </a:cubicBezTo>
                  <a:cubicBezTo>
                    <a:pt x="111" y="7"/>
                    <a:pt x="100" y="0"/>
                    <a:pt x="8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6"/>
            <p:cNvSpPr/>
            <p:nvPr/>
          </p:nvSpPr>
          <p:spPr>
            <a:xfrm>
              <a:off x="6923600" y="1639250"/>
              <a:ext cx="23125" cy="28550"/>
            </a:xfrm>
            <a:custGeom>
              <a:avLst/>
              <a:gdLst/>
              <a:ahLst/>
              <a:cxnLst/>
              <a:rect l="l" t="t" r="r" b="b"/>
              <a:pathLst>
                <a:path w="925" h="1142" extrusionOk="0">
                  <a:moveTo>
                    <a:pt x="870" y="1"/>
                  </a:moveTo>
                  <a:cubicBezTo>
                    <a:pt x="860" y="1"/>
                    <a:pt x="849" y="4"/>
                    <a:pt x="842" y="13"/>
                  </a:cubicBezTo>
                  <a:cubicBezTo>
                    <a:pt x="569" y="351"/>
                    <a:pt x="205" y="702"/>
                    <a:pt x="11" y="1092"/>
                  </a:cubicBezTo>
                  <a:cubicBezTo>
                    <a:pt x="1" y="1117"/>
                    <a:pt x="18" y="1141"/>
                    <a:pt x="40" y="1141"/>
                  </a:cubicBezTo>
                  <a:cubicBezTo>
                    <a:pt x="47" y="1141"/>
                    <a:pt x="54" y="1139"/>
                    <a:pt x="61" y="1133"/>
                  </a:cubicBezTo>
                  <a:cubicBezTo>
                    <a:pt x="391" y="849"/>
                    <a:pt x="644" y="404"/>
                    <a:pt x="904" y="53"/>
                  </a:cubicBezTo>
                  <a:cubicBezTo>
                    <a:pt x="924" y="26"/>
                    <a:pt x="897" y="1"/>
                    <a:pt x="87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6"/>
            <p:cNvSpPr/>
            <p:nvPr/>
          </p:nvSpPr>
          <p:spPr>
            <a:xfrm>
              <a:off x="6881125" y="1605075"/>
              <a:ext cx="31150" cy="47650"/>
            </a:xfrm>
            <a:custGeom>
              <a:avLst/>
              <a:gdLst/>
              <a:ahLst/>
              <a:cxnLst/>
              <a:rect l="l" t="t" r="r" b="b"/>
              <a:pathLst>
                <a:path w="1246" h="1906" extrusionOk="0">
                  <a:moveTo>
                    <a:pt x="1211" y="1"/>
                  </a:moveTo>
                  <a:cubicBezTo>
                    <a:pt x="1203" y="1"/>
                    <a:pt x="1194" y="5"/>
                    <a:pt x="1188" y="14"/>
                  </a:cubicBezTo>
                  <a:cubicBezTo>
                    <a:pt x="783" y="595"/>
                    <a:pt x="402" y="1198"/>
                    <a:pt x="33" y="1803"/>
                  </a:cubicBezTo>
                  <a:cubicBezTo>
                    <a:pt x="1" y="1855"/>
                    <a:pt x="47" y="1905"/>
                    <a:pt x="93" y="1905"/>
                  </a:cubicBezTo>
                  <a:cubicBezTo>
                    <a:pt x="113" y="1905"/>
                    <a:pt x="133" y="1896"/>
                    <a:pt x="147" y="1873"/>
                  </a:cubicBezTo>
                  <a:cubicBezTo>
                    <a:pt x="524" y="1273"/>
                    <a:pt x="894" y="665"/>
                    <a:pt x="1235" y="42"/>
                  </a:cubicBezTo>
                  <a:cubicBezTo>
                    <a:pt x="1245" y="20"/>
                    <a:pt x="1229" y="1"/>
                    <a:pt x="121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6"/>
            <p:cNvSpPr/>
            <p:nvPr/>
          </p:nvSpPr>
          <p:spPr>
            <a:xfrm>
              <a:off x="6816025" y="1580450"/>
              <a:ext cx="29425" cy="49475"/>
            </a:xfrm>
            <a:custGeom>
              <a:avLst/>
              <a:gdLst/>
              <a:ahLst/>
              <a:cxnLst/>
              <a:rect l="l" t="t" r="r" b="b"/>
              <a:pathLst>
                <a:path w="1177" h="1979" extrusionOk="0">
                  <a:moveTo>
                    <a:pt x="1131" y="0"/>
                  </a:moveTo>
                  <a:cubicBezTo>
                    <a:pt x="1121" y="0"/>
                    <a:pt x="1110" y="5"/>
                    <a:pt x="1102" y="18"/>
                  </a:cubicBezTo>
                  <a:cubicBezTo>
                    <a:pt x="707" y="603"/>
                    <a:pt x="275" y="1277"/>
                    <a:pt x="13" y="1933"/>
                  </a:cubicBezTo>
                  <a:cubicBezTo>
                    <a:pt x="0" y="1961"/>
                    <a:pt x="24" y="1979"/>
                    <a:pt x="47" y="1979"/>
                  </a:cubicBezTo>
                  <a:cubicBezTo>
                    <a:pt x="59" y="1979"/>
                    <a:pt x="71" y="1974"/>
                    <a:pt x="79" y="1964"/>
                  </a:cubicBezTo>
                  <a:cubicBezTo>
                    <a:pt x="508" y="1404"/>
                    <a:pt x="862" y="691"/>
                    <a:pt x="1163" y="54"/>
                  </a:cubicBezTo>
                  <a:cubicBezTo>
                    <a:pt x="1177" y="26"/>
                    <a:pt x="1155" y="0"/>
                    <a:pt x="113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6"/>
            <p:cNvSpPr/>
            <p:nvPr/>
          </p:nvSpPr>
          <p:spPr>
            <a:xfrm>
              <a:off x="6770575" y="1561625"/>
              <a:ext cx="32075" cy="49025"/>
            </a:xfrm>
            <a:custGeom>
              <a:avLst/>
              <a:gdLst/>
              <a:ahLst/>
              <a:cxnLst/>
              <a:rect l="l" t="t" r="r" b="b"/>
              <a:pathLst>
                <a:path w="1283" h="1961" extrusionOk="0">
                  <a:moveTo>
                    <a:pt x="1237" y="0"/>
                  </a:moveTo>
                  <a:cubicBezTo>
                    <a:pt x="1227" y="0"/>
                    <a:pt x="1217" y="5"/>
                    <a:pt x="1211" y="15"/>
                  </a:cubicBezTo>
                  <a:cubicBezTo>
                    <a:pt x="814" y="629"/>
                    <a:pt x="419" y="1245"/>
                    <a:pt x="30" y="1865"/>
                  </a:cubicBezTo>
                  <a:cubicBezTo>
                    <a:pt x="1" y="1913"/>
                    <a:pt x="45" y="1960"/>
                    <a:pt x="88" y="1960"/>
                  </a:cubicBezTo>
                  <a:cubicBezTo>
                    <a:pt x="107" y="1960"/>
                    <a:pt x="125" y="1952"/>
                    <a:pt x="138" y="1931"/>
                  </a:cubicBezTo>
                  <a:cubicBezTo>
                    <a:pt x="519" y="1308"/>
                    <a:pt x="895" y="680"/>
                    <a:pt x="1267" y="51"/>
                  </a:cubicBezTo>
                  <a:cubicBezTo>
                    <a:pt x="1282" y="25"/>
                    <a:pt x="1259" y="0"/>
                    <a:pt x="12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6"/>
            <p:cNvSpPr/>
            <p:nvPr/>
          </p:nvSpPr>
          <p:spPr>
            <a:xfrm>
              <a:off x="6703075" y="1545375"/>
              <a:ext cx="18650" cy="28025"/>
            </a:xfrm>
            <a:custGeom>
              <a:avLst/>
              <a:gdLst/>
              <a:ahLst/>
              <a:cxnLst/>
              <a:rect l="l" t="t" r="r" b="b"/>
              <a:pathLst>
                <a:path w="746" h="1121" extrusionOk="0">
                  <a:moveTo>
                    <a:pt x="692" y="1"/>
                  </a:moveTo>
                  <a:cubicBezTo>
                    <a:pt x="681" y="1"/>
                    <a:pt x="669" y="6"/>
                    <a:pt x="661" y="19"/>
                  </a:cubicBezTo>
                  <a:cubicBezTo>
                    <a:pt x="442" y="355"/>
                    <a:pt x="164" y="701"/>
                    <a:pt x="11" y="1070"/>
                  </a:cubicBezTo>
                  <a:cubicBezTo>
                    <a:pt x="1" y="1095"/>
                    <a:pt x="27" y="1120"/>
                    <a:pt x="51" y="1120"/>
                  </a:cubicBezTo>
                  <a:cubicBezTo>
                    <a:pt x="60" y="1120"/>
                    <a:pt x="68" y="1117"/>
                    <a:pt x="75" y="1110"/>
                  </a:cubicBezTo>
                  <a:cubicBezTo>
                    <a:pt x="339" y="808"/>
                    <a:pt x="524" y="405"/>
                    <a:pt x="727" y="60"/>
                  </a:cubicBezTo>
                  <a:cubicBezTo>
                    <a:pt x="746" y="30"/>
                    <a:pt x="720" y="1"/>
                    <a:pt x="6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6"/>
            <p:cNvSpPr/>
            <p:nvPr/>
          </p:nvSpPr>
          <p:spPr>
            <a:xfrm>
              <a:off x="6595775" y="1496400"/>
              <a:ext cx="455550" cy="263025"/>
            </a:xfrm>
            <a:custGeom>
              <a:avLst/>
              <a:gdLst/>
              <a:ahLst/>
              <a:cxnLst/>
              <a:rect l="l" t="t" r="r" b="b"/>
              <a:pathLst>
                <a:path w="18222" h="10521" extrusionOk="0">
                  <a:moveTo>
                    <a:pt x="168" y="245"/>
                  </a:moveTo>
                  <a:lnTo>
                    <a:pt x="168" y="245"/>
                  </a:lnTo>
                  <a:cubicBezTo>
                    <a:pt x="4793" y="4345"/>
                    <a:pt x="10707" y="6846"/>
                    <a:pt x="16856" y="7352"/>
                  </a:cubicBezTo>
                  <a:cubicBezTo>
                    <a:pt x="16863" y="7354"/>
                    <a:pt x="16870" y="7354"/>
                    <a:pt x="16877" y="7354"/>
                  </a:cubicBezTo>
                  <a:cubicBezTo>
                    <a:pt x="17247" y="7385"/>
                    <a:pt x="17620" y="7410"/>
                    <a:pt x="17992" y="7424"/>
                  </a:cubicBezTo>
                  <a:cubicBezTo>
                    <a:pt x="17994" y="7425"/>
                    <a:pt x="17996" y="7425"/>
                    <a:pt x="17997" y="7425"/>
                  </a:cubicBezTo>
                  <a:cubicBezTo>
                    <a:pt x="18022" y="7425"/>
                    <a:pt x="18039" y="7415"/>
                    <a:pt x="18054" y="7402"/>
                  </a:cubicBezTo>
                  <a:lnTo>
                    <a:pt x="18054" y="7402"/>
                  </a:lnTo>
                  <a:cubicBezTo>
                    <a:pt x="18049" y="7439"/>
                    <a:pt x="18045" y="7479"/>
                    <a:pt x="18040" y="7515"/>
                  </a:cubicBezTo>
                  <a:cubicBezTo>
                    <a:pt x="18033" y="7568"/>
                    <a:pt x="18026" y="7622"/>
                    <a:pt x="18019" y="7679"/>
                  </a:cubicBezTo>
                  <a:cubicBezTo>
                    <a:pt x="16315" y="7540"/>
                    <a:pt x="14656" y="7511"/>
                    <a:pt x="12972" y="7166"/>
                  </a:cubicBezTo>
                  <a:cubicBezTo>
                    <a:pt x="11426" y="6851"/>
                    <a:pt x="9905" y="6390"/>
                    <a:pt x="8443" y="5792"/>
                  </a:cubicBezTo>
                  <a:cubicBezTo>
                    <a:pt x="5349" y="4529"/>
                    <a:pt x="2630" y="2651"/>
                    <a:pt x="199" y="374"/>
                  </a:cubicBezTo>
                  <a:cubicBezTo>
                    <a:pt x="189" y="331"/>
                    <a:pt x="181" y="289"/>
                    <a:pt x="168" y="245"/>
                  </a:cubicBezTo>
                  <a:close/>
                  <a:moveTo>
                    <a:pt x="227" y="492"/>
                  </a:moveTo>
                  <a:cubicBezTo>
                    <a:pt x="792" y="1087"/>
                    <a:pt x="1396" y="1646"/>
                    <a:pt x="2030" y="2172"/>
                  </a:cubicBezTo>
                  <a:cubicBezTo>
                    <a:pt x="3692" y="3550"/>
                    <a:pt x="5568" y="4685"/>
                    <a:pt x="7532" y="5574"/>
                  </a:cubicBezTo>
                  <a:cubicBezTo>
                    <a:pt x="7745" y="5670"/>
                    <a:pt x="7960" y="5764"/>
                    <a:pt x="8175" y="5853"/>
                  </a:cubicBezTo>
                  <a:cubicBezTo>
                    <a:pt x="9781" y="6528"/>
                    <a:pt x="11456" y="7038"/>
                    <a:pt x="13165" y="7375"/>
                  </a:cubicBezTo>
                  <a:cubicBezTo>
                    <a:pt x="14295" y="7594"/>
                    <a:pt x="15499" y="7790"/>
                    <a:pt x="16679" y="7830"/>
                  </a:cubicBezTo>
                  <a:cubicBezTo>
                    <a:pt x="15798" y="8541"/>
                    <a:pt x="14844" y="9148"/>
                    <a:pt x="13812" y="9618"/>
                  </a:cubicBezTo>
                  <a:cubicBezTo>
                    <a:pt x="13524" y="9748"/>
                    <a:pt x="13230" y="9867"/>
                    <a:pt x="12932" y="9978"/>
                  </a:cubicBezTo>
                  <a:cubicBezTo>
                    <a:pt x="12784" y="10033"/>
                    <a:pt x="12295" y="10285"/>
                    <a:pt x="12085" y="10285"/>
                  </a:cubicBezTo>
                  <a:cubicBezTo>
                    <a:pt x="12064" y="10285"/>
                    <a:pt x="12045" y="10282"/>
                    <a:pt x="12030" y="10276"/>
                  </a:cubicBezTo>
                  <a:cubicBezTo>
                    <a:pt x="11631" y="10121"/>
                    <a:pt x="11600" y="8888"/>
                    <a:pt x="11525" y="8521"/>
                  </a:cubicBezTo>
                  <a:cubicBezTo>
                    <a:pt x="11515" y="8476"/>
                    <a:pt x="11475" y="8453"/>
                    <a:pt x="11435" y="8453"/>
                  </a:cubicBezTo>
                  <a:cubicBezTo>
                    <a:pt x="11397" y="8453"/>
                    <a:pt x="11358" y="8474"/>
                    <a:pt x="11345" y="8517"/>
                  </a:cubicBezTo>
                  <a:cubicBezTo>
                    <a:pt x="11257" y="8842"/>
                    <a:pt x="11166" y="9167"/>
                    <a:pt x="11077" y="9488"/>
                  </a:cubicBezTo>
                  <a:cubicBezTo>
                    <a:pt x="10949" y="9954"/>
                    <a:pt x="10947" y="10066"/>
                    <a:pt x="10463" y="10108"/>
                  </a:cubicBezTo>
                  <a:cubicBezTo>
                    <a:pt x="10411" y="10113"/>
                    <a:pt x="10357" y="10115"/>
                    <a:pt x="10302" y="10115"/>
                  </a:cubicBezTo>
                  <a:cubicBezTo>
                    <a:pt x="9661" y="10115"/>
                    <a:pt x="8849" y="9807"/>
                    <a:pt x="8275" y="9607"/>
                  </a:cubicBezTo>
                  <a:cubicBezTo>
                    <a:pt x="7912" y="9479"/>
                    <a:pt x="7435" y="9360"/>
                    <a:pt x="7135" y="9126"/>
                  </a:cubicBezTo>
                  <a:cubicBezTo>
                    <a:pt x="6622" y="8722"/>
                    <a:pt x="6592" y="8356"/>
                    <a:pt x="6785" y="7818"/>
                  </a:cubicBezTo>
                  <a:cubicBezTo>
                    <a:pt x="7037" y="7122"/>
                    <a:pt x="7298" y="6430"/>
                    <a:pt x="7552" y="5737"/>
                  </a:cubicBezTo>
                  <a:cubicBezTo>
                    <a:pt x="7572" y="5688"/>
                    <a:pt x="7543" y="5651"/>
                    <a:pt x="7505" y="5634"/>
                  </a:cubicBezTo>
                  <a:cubicBezTo>
                    <a:pt x="7494" y="5630"/>
                    <a:pt x="7481" y="5628"/>
                    <a:pt x="7468" y="5628"/>
                  </a:cubicBezTo>
                  <a:cubicBezTo>
                    <a:pt x="7440" y="5628"/>
                    <a:pt x="7411" y="5639"/>
                    <a:pt x="7392" y="5667"/>
                  </a:cubicBezTo>
                  <a:cubicBezTo>
                    <a:pt x="7121" y="6062"/>
                    <a:pt x="6849" y="6460"/>
                    <a:pt x="6579" y="6855"/>
                  </a:cubicBezTo>
                  <a:cubicBezTo>
                    <a:pt x="6399" y="7124"/>
                    <a:pt x="6074" y="7852"/>
                    <a:pt x="5700" y="7852"/>
                  </a:cubicBezTo>
                  <a:cubicBezTo>
                    <a:pt x="5688" y="7852"/>
                    <a:pt x="5675" y="7851"/>
                    <a:pt x="5661" y="7849"/>
                  </a:cubicBezTo>
                  <a:cubicBezTo>
                    <a:pt x="5372" y="7808"/>
                    <a:pt x="4906" y="7263"/>
                    <a:pt x="4675" y="7079"/>
                  </a:cubicBezTo>
                  <a:cubicBezTo>
                    <a:pt x="4348" y="6820"/>
                    <a:pt x="4022" y="6562"/>
                    <a:pt x="3698" y="6298"/>
                  </a:cubicBezTo>
                  <a:cubicBezTo>
                    <a:pt x="3270" y="5952"/>
                    <a:pt x="2845" y="5606"/>
                    <a:pt x="2423" y="5256"/>
                  </a:cubicBezTo>
                  <a:cubicBezTo>
                    <a:pt x="2123" y="5006"/>
                    <a:pt x="1731" y="4769"/>
                    <a:pt x="1487" y="4465"/>
                  </a:cubicBezTo>
                  <a:cubicBezTo>
                    <a:pt x="856" y="3689"/>
                    <a:pt x="1728" y="3275"/>
                    <a:pt x="1828" y="2566"/>
                  </a:cubicBezTo>
                  <a:cubicBezTo>
                    <a:pt x="1833" y="2545"/>
                    <a:pt x="1823" y="2527"/>
                    <a:pt x="1811" y="2514"/>
                  </a:cubicBezTo>
                  <a:cubicBezTo>
                    <a:pt x="1796" y="2498"/>
                    <a:pt x="1772" y="2488"/>
                    <a:pt x="1749" y="2488"/>
                  </a:cubicBezTo>
                  <a:cubicBezTo>
                    <a:pt x="1731" y="2488"/>
                    <a:pt x="1713" y="2494"/>
                    <a:pt x="1700" y="2507"/>
                  </a:cubicBezTo>
                  <a:cubicBezTo>
                    <a:pt x="1619" y="2586"/>
                    <a:pt x="1122" y="3192"/>
                    <a:pt x="1022" y="3192"/>
                  </a:cubicBezTo>
                  <a:cubicBezTo>
                    <a:pt x="1021" y="3192"/>
                    <a:pt x="1019" y="3192"/>
                    <a:pt x="1018" y="3192"/>
                  </a:cubicBezTo>
                  <a:cubicBezTo>
                    <a:pt x="802" y="3152"/>
                    <a:pt x="743" y="2541"/>
                    <a:pt x="692" y="2355"/>
                  </a:cubicBezTo>
                  <a:cubicBezTo>
                    <a:pt x="524" y="1736"/>
                    <a:pt x="376" y="1115"/>
                    <a:pt x="227" y="492"/>
                  </a:cubicBezTo>
                  <a:close/>
                  <a:moveTo>
                    <a:pt x="1036" y="0"/>
                  </a:moveTo>
                  <a:cubicBezTo>
                    <a:pt x="761" y="0"/>
                    <a:pt x="485" y="9"/>
                    <a:pt x="210" y="28"/>
                  </a:cubicBezTo>
                  <a:cubicBezTo>
                    <a:pt x="134" y="34"/>
                    <a:pt x="129" y="148"/>
                    <a:pt x="206" y="148"/>
                  </a:cubicBezTo>
                  <a:lnTo>
                    <a:pt x="209" y="148"/>
                  </a:lnTo>
                  <a:cubicBezTo>
                    <a:pt x="1525" y="155"/>
                    <a:pt x="2818" y="241"/>
                    <a:pt x="4106" y="532"/>
                  </a:cubicBezTo>
                  <a:cubicBezTo>
                    <a:pt x="4543" y="631"/>
                    <a:pt x="5670" y="742"/>
                    <a:pt x="5838" y="1214"/>
                  </a:cubicBezTo>
                  <a:cubicBezTo>
                    <a:pt x="5899" y="1382"/>
                    <a:pt x="5745" y="1805"/>
                    <a:pt x="5718" y="1971"/>
                  </a:cubicBezTo>
                  <a:cubicBezTo>
                    <a:pt x="5666" y="2308"/>
                    <a:pt x="5613" y="2643"/>
                    <a:pt x="5560" y="2980"/>
                  </a:cubicBezTo>
                  <a:cubicBezTo>
                    <a:pt x="5551" y="3041"/>
                    <a:pt x="5600" y="3094"/>
                    <a:pt x="5650" y="3094"/>
                  </a:cubicBezTo>
                  <a:cubicBezTo>
                    <a:pt x="5675" y="3094"/>
                    <a:pt x="5700" y="3081"/>
                    <a:pt x="5718" y="3051"/>
                  </a:cubicBezTo>
                  <a:lnTo>
                    <a:pt x="6280" y="2082"/>
                  </a:lnTo>
                  <a:cubicBezTo>
                    <a:pt x="6527" y="1656"/>
                    <a:pt x="6724" y="1439"/>
                    <a:pt x="7148" y="1439"/>
                  </a:cubicBezTo>
                  <a:cubicBezTo>
                    <a:pt x="7237" y="1439"/>
                    <a:pt x="7336" y="1449"/>
                    <a:pt x="7447" y="1468"/>
                  </a:cubicBezTo>
                  <a:cubicBezTo>
                    <a:pt x="8141" y="1587"/>
                    <a:pt x="8864" y="1930"/>
                    <a:pt x="9536" y="2148"/>
                  </a:cubicBezTo>
                  <a:cubicBezTo>
                    <a:pt x="9866" y="2254"/>
                    <a:pt x="10277" y="2324"/>
                    <a:pt x="10580" y="2487"/>
                  </a:cubicBezTo>
                  <a:cubicBezTo>
                    <a:pt x="11201" y="2822"/>
                    <a:pt x="11066" y="3015"/>
                    <a:pt x="10970" y="3559"/>
                  </a:cubicBezTo>
                  <a:cubicBezTo>
                    <a:pt x="10921" y="3848"/>
                    <a:pt x="10894" y="4081"/>
                    <a:pt x="11009" y="4357"/>
                  </a:cubicBezTo>
                  <a:cubicBezTo>
                    <a:pt x="11023" y="4391"/>
                    <a:pt x="11055" y="4407"/>
                    <a:pt x="11087" y="4407"/>
                  </a:cubicBezTo>
                  <a:cubicBezTo>
                    <a:pt x="11120" y="4407"/>
                    <a:pt x="11154" y="4391"/>
                    <a:pt x="11172" y="4364"/>
                  </a:cubicBezTo>
                  <a:cubicBezTo>
                    <a:pt x="11302" y="4157"/>
                    <a:pt x="11574" y="3507"/>
                    <a:pt x="11786" y="3402"/>
                  </a:cubicBezTo>
                  <a:cubicBezTo>
                    <a:pt x="11860" y="3366"/>
                    <a:pt x="11928" y="3351"/>
                    <a:pt x="11990" y="3351"/>
                  </a:cubicBezTo>
                  <a:cubicBezTo>
                    <a:pt x="12177" y="3351"/>
                    <a:pt x="12326" y="3485"/>
                    <a:pt x="12517" y="3601"/>
                  </a:cubicBezTo>
                  <a:cubicBezTo>
                    <a:pt x="13023" y="3906"/>
                    <a:pt x="13511" y="4241"/>
                    <a:pt x="13983" y="4597"/>
                  </a:cubicBezTo>
                  <a:cubicBezTo>
                    <a:pt x="14974" y="5346"/>
                    <a:pt x="15868" y="6210"/>
                    <a:pt x="16667" y="7160"/>
                  </a:cubicBezTo>
                  <a:cubicBezTo>
                    <a:pt x="10611" y="6637"/>
                    <a:pt x="4840" y="4179"/>
                    <a:pt x="253" y="172"/>
                  </a:cubicBezTo>
                  <a:cubicBezTo>
                    <a:pt x="240" y="162"/>
                    <a:pt x="226" y="156"/>
                    <a:pt x="213" y="156"/>
                  </a:cubicBezTo>
                  <a:cubicBezTo>
                    <a:pt x="212" y="156"/>
                    <a:pt x="210" y="156"/>
                    <a:pt x="209" y="156"/>
                  </a:cubicBezTo>
                  <a:cubicBezTo>
                    <a:pt x="182" y="158"/>
                    <a:pt x="160" y="182"/>
                    <a:pt x="155" y="204"/>
                  </a:cubicBezTo>
                  <a:cubicBezTo>
                    <a:pt x="141" y="184"/>
                    <a:pt x="118" y="174"/>
                    <a:pt x="95" y="174"/>
                  </a:cubicBezTo>
                  <a:cubicBezTo>
                    <a:pt x="48" y="174"/>
                    <a:pt x="1" y="212"/>
                    <a:pt x="13" y="271"/>
                  </a:cubicBezTo>
                  <a:cubicBezTo>
                    <a:pt x="230" y="1341"/>
                    <a:pt x="507" y="2396"/>
                    <a:pt x="827" y="3440"/>
                  </a:cubicBezTo>
                  <a:cubicBezTo>
                    <a:pt x="840" y="3478"/>
                    <a:pt x="876" y="3506"/>
                    <a:pt x="913" y="3506"/>
                  </a:cubicBezTo>
                  <a:cubicBezTo>
                    <a:pt x="932" y="3506"/>
                    <a:pt x="950" y="3499"/>
                    <a:pt x="966" y="3483"/>
                  </a:cubicBezTo>
                  <a:cubicBezTo>
                    <a:pt x="1130" y="3316"/>
                    <a:pt x="1286" y="3111"/>
                    <a:pt x="1471" y="2964"/>
                  </a:cubicBezTo>
                  <a:cubicBezTo>
                    <a:pt x="1577" y="2880"/>
                    <a:pt x="1625" y="2845"/>
                    <a:pt x="1635" y="2845"/>
                  </a:cubicBezTo>
                  <a:cubicBezTo>
                    <a:pt x="1654" y="2845"/>
                    <a:pt x="1547" y="2963"/>
                    <a:pt x="1442" y="3116"/>
                  </a:cubicBezTo>
                  <a:cubicBezTo>
                    <a:pt x="1299" y="3326"/>
                    <a:pt x="1104" y="3524"/>
                    <a:pt x="1048" y="3779"/>
                  </a:cubicBezTo>
                  <a:cubicBezTo>
                    <a:pt x="942" y="4266"/>
                    <a:pt x="1327" y="4544"/>
                    <a:pt x="1665" y="4831"/>
                  </a:cubicBezTo>
                  <a:cubicBezTo>
                    <a:pt x="3010" y="5977"/>
                    <a:pt x="4399" y="7080"/>
                    <a:pt x="5798" y="8159"/>
                  </a:cubicBezTo>
                  <a:cubicBezTo>
                    <a:pt x="5811" y="8168"/>
                    <a:pt x="5826" y="8172"/>
                    <a:pt x="5840" y="8172"/>
                  </a:cubicBezTo>
                  <a:cubicBezTo>
                    <a:pt x="5870" y="8172"/>
                    <a:pt x="5900" y="8154"/>
                    <a:pt x="5916" y="8130"/>
                  </a:cubicBezTo>
                  <a:cubicBezTo>
                    <a:pt x="6307" y="7556"/>
                    <a:pt x="6701" y="6987"/>
                    <a:pt x="7094" y="6415"/>
                  </a:cubicBezTo>
                  <a:lnTo>
                    <a:pt x="7094" y="6415"/>
                  </a:lnTo>
                  <a:cubicBezTo>
                    <a:pt x="6842" y="7009"/>
                    <a:pt x="6578" y="7619"/>
                    <a:pt x="6452" y="8222"/>
                  </a:cubicBezTo>
                  <a:cubicBezTo>
                    <a:pt x="6369" y="8615"/>
                    <a:pt x="6445" y="8879"/>
                    <a:pt x="6775" y="9120"/>
                  </a:cubicBezTo>
                  <a:cubicBezTo>
                    <a:pt x="7901" y="9949"/>
                    <a:pt x="9608" y="10230"/>
                    <a:pt x="10967" y="10330"/>
                  </a:cubicBezTo>
                  <a:cubicBezTo>
                    <a:pt x="10969" y="10330"/>
                    <a:pt x="10972" y="10330"/>
                    <a:pt x="10974" y="10330"/>
                  </a:cubicBezTo>
                  <a:cubicBezTo>
                    <a:pt x="11010" y="10330"/>
                    <a:pt x="11047" y="10300"/>
                    <a:pt x="11056" y="10265"/>
                  </a:cubicBezTo>
                  <a:cubicBezTo>
                    <a:pt x="11179" y="9820"/>
                    <a:pt x="11300" y="9377"/>
                    <a:pt x="11423" y="8935"/>
                  </a:cubicBezTo>
                  <a:lnTo>
                    <a:pt x="11731" y="10447"/>
                  </a:lnTo>
                  <a:cubicBezTo>
                    <a:pt x="11738" y="10489"/>
                    <a:pt x="11780" y="10521"/>
                    <a:pt x="11822" y="10521"/>
                  </a:cubicBezTo>
                  <a:cubicBezTo>
                    <a:pt x="11829" y="10521"/>
                    <a:pt x="11837" y="10520"/>
                    <a:pt x="11844" y="10518"/>
                  </a:cubicBezTo>
                  <a:cubicBezTo>
                    <a:pt x="13730" y="9997"/>
                    <a:pt x="15458" y="9095"/>
                    <a:pt x="16967" y="7845"/>
                  </a:cubicBezTo>
                  <a:cubicBezTo>
                    <a:pt x="16972" y="7841"/>
                    <a:pt x="16974" y="7835"/>
                    <a:pt x="16977" y="7830"/>
                  </a:cubicBezTo>
                  <a:cubicBezTo>
                    <a:pt x="17037" y="7830"/>
                    <a:pt x="17097" y="7831"/>
                    <a:pt x="17157" y="7831"/>
                  </a:cubicBezTo>
                  <a:cubicBezTo>
                    <a:pt x="17444" y="7831"/>
                    <a:pt x="17729" y="7822"/>
                    <a:pt x="18012" y="7797"/>
                  </a:cubicBezTo>
                  <a:cubicBezTo>
                    <a:pt x="18020" y="7819"/>
                    <a:pt x="18044" y="7832"/>
                    <a:pt x="18069" y="7832"/>
                  </a:cubicBezTo>
                  <a:cubicBezTo>
                    <a:pt x="18094" y="7832"/>
                    <a:pt x="18119" y="7819"/>
                    <a:pt x="18125" y="7790"/>
                  </a:cubicBezTo>
                  <a:cubicBezTo>
                    <a:pt x="18143" y="7705"/>
                    <a:pt x="18163" y="7618"/>
                    <a:pt x="18182" y="7533"/>
                  </a:cubicBezTo>
                  <a:cubicBezTo>
                    <a:pt x="18197" y="7458"/>
                    <a:pt x="18221" y="7381"/>
                    <a:pt x="18206" y="7304"/>
                  </a:cubicBezTo>
                  <a:cubicBezTo>
                    <a:pt x="18198" y="7275"/>
                    <a:pt x="18172" y="7259"/>
                    <a:pt x="18145" y="7259"/>
                  </a:cubicBezTo>
                  <a:cubicBezTo>
                    <a:pt x="18126" y="7259"/>
                    <a:pt x="18108" y="7268"/>
                    <a:pt x="18097" y="7286"/>
                  </a:cubicBezTo>
                  <a:lnTo>
                    <a:pt x="18080" y="7319"/>
                  </a:lnTo>
                  <a:cubicBezTo>
                    <a:pt x="18076" y="7279"/>
                    <a:pt x="18049" y="7244"/>
                    <a:pt x="17999" y="7242"/>
                  </a:cubicBezTo>
                  <a:cubicBezTo>
                    <a:pt x="17654" y="7230"/>
                    <a:pt x="17309" y="7208"/>
                    <a:pt x="16965" y="7183"/>
                  </a:cubicBezTo>
                  <a:cubicBezTo>
                    <a:pt x="16963" y="7179"/>
                    <a:pt x="16962" y="7174"/>
                    <a:pt x="16959" y="7174"/>
                  </a:cubicBezTo>
                  <a:cubicBezTo>
                    <a:pt x="16958" y="7174"/>
                    <a:pt x="16958" y="7174"/>
                    <a:pt x="16957" y="7175"/>
                  </a:cubicBezTo>
                  <a:cubicBezTo>
                    <a:pt x="15539" y="5479"/>
                    <a:pt x="13851" y="4083"/>
                    <a:pt x="11905" y="3031"/>
                  </a:cubicBezTo>
                  <a:cubicBezTo>
                    <a:pt x="11889" y="3022"/>
                    <a:pt x="11871" y="3017"/>
                    <a:pt x="11854" y="3017"/>
                  </a:cubicBezTo>
                  <a:cubicBezTo>
                    <a:pt x="11823" y="3017"/>
                    <a:pt x="11792" y="3032"/>
                    <a:pt x="11773" y="3063"/>
                  </a:cubicBezTo>
                  <a:cubicBezTo>
                    <a:pt x="11629" y="3285"/>
                    <a:pt x="11451" y="3754"/>
                    <a:pt x="11238" y="3906"/>
                  </a:cubicBezTo>
                  <a:cubicBezTo>
                    <a:pt x="11210" y="3987"/>
                    <a:pt x="11185" y="4027"/>
                    <a:pt x="11163" y="4027"/>
                  </a:cubicBezTo>
                  <a:cubicBezTo>
                    <a:pt x="11139" y="4027"/>
                    <a:pt x="11119" y="3984"/>
                    <a:pt x="11103" y="3898"/>
                  </a:cubicBezTo>
                  <a:cubicBezTo>
                    <a:pt x="11120" y="3749"/>
                    <a:pt x="11145" y="3605"/>
                    <a:pt x="11180" y="3460"/>
                  </a:cubicBezTo>
                  <a:cubicBezTo>
                    <a:pt x="11217" y="3255"/>
                    <a:pt x="11281" y="3038"/>
                    <a:pt x="11225" y="2832"/>
                  </a:cubicBezTo>
                  <a:cubicBezTo>
                    <a:pt x="11067" y="2222"/>
                    <a:pt x="10079" y="2134"/>
                    <a:pt x="9585" y="1975"/>
                  </a:cubicBezTo>
                  <a:cubicBezTo>
                    <a:pt x="9063" y="1805"/>
                    <a:pt x="8540" y="1636"/>
                    <a:pt x="8019" y="1468"/>
                  </a:cubicBezTo>
                  <a:cubicBezTo>
                    <a:pt x="7733" y="1375"/>
                    <a:pt x="7294" y="1144"/>
                    <a:pt x="6957" y="1144"/>
                  </a:cubicBezTo>
                  <a:cubicBezTo>
                    <a:pt x="6930" y="1144"/>
                    <a:pt x="6904" y="1146"/>
                    <a:pt x="6878" y="1149"/>
                  </a:cubicBezTo>
                  <a:cubicBezTo>
                    <a:pt x="6671" y="1174"/>
                    <a:pt x="6588" y="1263"/>
                    <a:pt x="6462" y="1426"/>
                  </a:cubicBezTo>
                  <a:cubicBezTo>
                    <a:pt x="6211" y="1749"/>
                    <a:pt x="6007" y="2141"/>
                    <a:pt x="5805" y="2521"/>
                  </a:cubicBezTo>
                  <a:cubicBezTo>
                    <a:pt x="5887" y="2017"/>
                    <a:pt x="5965" y="1513"/>
                    <a:pt x="6046" y="1011"/>
                  </a:cubicBezTo>
                  <a:cubicBezTo>
                    <a:pt x="6054" y="960"/>
                    <a:pt x="6034" y="917"/>
                    <a:pt x="5986" y="902"/>
                  </a:cubicBezTo>
                  <a:cubicBezTo>
                    <a:pt x="4401" y="340"/>
                    <a:pt x="2720" y="0"/>
                    <a:pt x="103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3" name="Google Shape;1473;p6"/>
          <p:cNvGrpSpPr/>
          <p:nvPr/>
        </p:nvGrpSpPr>
        <p:grpSpPr>
          <a:xfrm rot="10800000" flipH="1">
            <a:off x="-330197" y="403943"/>
            <a:ext cx="719100" cy="530239"/>
            <a:chOff x="5165350" y="2018400"/>
            <a:chExt cx="244825" cy="180525"/>
          </a:xfrm>
        </p:grpSpPr>
        <p:sp>
          <p:nvSpPr>
            <p:cNvPr id="1474" name="Google Shape;1474;p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9" name="Google Shape;1479;p6"/>
          <p:cNvGrpSpPr/>
          <p:nvPr/>
        </p:nvGrpSpPr>
        <p:grpSpPr>
          <a:xfrm rot="10800000" flipH="1">
            <a:off x="9262879" y="-387236"/>
            <a:ext cx="975351" cy="702267"/>
            <a:chOff x="5165350" y="2018400"/>
            <a:chExt cx="244825" cy="180525"/>
          </a:xfrm>
        </p:grpSpPr>
        <p:sp>
          <p:nvSpPr>
            <p:cNvPr id="1480" name="Google Shape;1480;p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143144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rgbClr val="C8EFEA"/>
        </a:solidFill>
        <a:effectLst/>
      </p:bgPr>
    </p:bg>
    <p:spTree>
      <p:nvGrpSpPr>
        <p:cNvPr id="1" name="Shape 1485"/>
        <p:cNvGrpSpPr/>
        <p:nvPr/>
      </p:nvGrpSpPr>
      <p:grpSpPr>
        <a:xfrm>
          <a:off x="0" y="0"/>
          <a:ext cx="0" cy="0"/>
          <a:chOff x="0" y="0"/>
          <a:chExt cx="0" cy="0"/>
        </a:xfrm>
      </p:grpSpPr>
      <p:sp>
        <p:nvSpPr>
          <p:cNvPr id="1486" name="Google Shape;1486;p7"/>
          <p:cNvSpPr/>
          <p:nvPr/>
        </p:nvSpPr>
        <p:spPr>
          <a:xfrm flipH="1">
            <a:off x="-98400" y="437620"/>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7" name="Google Shape;1487;p7"/>
          <p:cNvSpPr txBox="1">
            <a:spLocks noGrp="1"/>
          </p:cNvSpPr>
          <p:nvPr>
            <p:ph type="title"/>
          </p:nvPr>
        </p:nvSpPr>
        <p:spPr>
          <a:xfrm>
            <a:off x="960000" y="593367"/>
            <a:ext cx="1028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1488" name="Google Shape;1488;p7"/>
          <p:cNvSpPr txBox="1">
            <a:spLocks noGrp="1"/>
          </p:cNvSpPr>
          <p:nvPr>
            <p:ph type="subTitle" idx="1"/>
          </p:nvPr>
        </p:nvSpPr>
        <p:spPr>
          <a:xfrm>
            <a:off x="1384044" y="2342960"/>
            <a:ext cx="5674400" cy="290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2133"/>
              </a:spcBef>
              <a:spcAft>
                <a:spcPts val="0"/>
              </a:spcAft>
              <a:buClr>
                <a:srgbClr val="E76A28"/>
              </a:buClr>
              <a:buSzPts val="1500"/>
              <a:buFont typeface="Nunito Light"/>
              <a:buChar char="■"/>
              <a:defRPr/>
            </a:lvl3pPr>
            <a:lvl4pPr lvl="3" algn="ctr" rtl="0">
              <a:lnSpc>
                <a:spcPct val="100000"/>
              </a:lnSpc>
              <a:spcBef>
                <a:spcPts val="2133"/>
              </a:spcBef>
              <a:spcAft>
                <a:spcPts val="0"/>
              </a:spcAft>
              <a:buClr>
                <a:srgbClr val="E76A28"/>
              </a:buClr>
              <a:buSzPts val="1500"/>
              <a:buFont typeface="Nunito Light"/>
              <a:buChar char="●"/>
              <a:defRPr/>
            </a:lvl4pPr>
            <a:lvl5pPr lvl="4" algn="ctr" rtl="0">
              <a:lnSpc>
                <a:spcPct val="100000"/>
              </a:lnSpc>
              <a:spcBef>
                <a:spcPts val="2133"/>
              </a:spcBef>
              <a:spcAft>
                <a:spcPts val="0"/>
              </a:spcAft>
              <a:buClr>
                <a:srgbClr val="E76A28"/>
              </a:buClr>
              <a:buSzPts val="1400"/>
              <a:buFont typeface="Nunito Light"/>
              <a:buChar char="○"/>
              <a:defRPr/>
            </a:lvl5pPr>
            <a:lvl6pPr lvl="5" algn="ctr" rtl="0">
              <a:lnSpc>
                <a:spcPct val="100000"/>
              </a:lnSpc>
              <a:spcBef>
                <a:spcPts val="2133"/>
              </a:spcBef>
              <a:spcAft>
                <a:spcPts val="0"/>
              </a:spcAft>
              <a:buClr>
                <a:srgbClr val="999999"/>
              </a:buClr>
              <a:buSzPts val="1400"/>
              <a:buFont typeface="Nunito Light"/>
              <a:buChar char="■"/>
              <a:defRPr/>
            </a:lvl6pPr>
            <a:lvl7pPr lvl="6" algn="ctr" rtl="0">
              <a:lnSpc>
                <a:spcPct val="100000"/>
              </a:lnSpc>
              <a:spcBef>
                <a:spcPts val="2133"/>
              </a:spcBef>
              <a:spcAft>
                <a:spcPts val="0"/>
              </a:spcAft>
              <a:buClr>
                <a:srgbClr val="999999"/>
              </a:buClr>
              <a:buSzPts val="1300"/>
              <a:buFont typeface="Nunito Light"/>
              <a:buChar char="●"/>
              <a:defRPr/>
            </a:lvl7pPr>
            <a:lvl8pPr lvl="7" algn="ctr" rtl="0">
              <a:lnSpc>
                <a:spcPct val="100000"/>
              </a:lnSpc>
              <a:spcBef>
                <a:spcPts val="2133"/>
              </a:spcBef>
              <a:spcAft>
                <a:spcPts val="0"/>
              </a:spcAft>
              <a:buClr>
                <a:srgbClr val="999999"/>
              </a:buClr>
              <a:buSzPts val="1300"/>
              <a:buFont typeface="Nunito Light"/>
              <a:buChar char="○"/>
              <a:defRPr/>
            </a:lvl8pPr>
            <a:lvl9pPr lvl="8" algn="ctr" rtl="0">
              <a:lnSpc>
                <a:spcPct val="100000"/>
              </a:lnSpc>
              <a:spcBef>
                <a:spcPts val="2133"/>
              </a:spcBef>
              <a:spcAft>
                <a:spcPts val="2133"/>
              </a:spcAft>
              <a:buClr>
                <a:srgbClr val="999999"/>
              </a:buClr>
              <a:buSzPts val="1400"/>
              <a:buFont typeface="Nunito Light"/>
              <a:buChar char="■"/>
              <a:defRPr/>
            </a:lvl9pPr>
          </a:lstStyle>
          <a:p>
            <a:endParaRPr/>
          </a:p>
        </p:txBody>
      </p:sp>
      <p:grpSp>
        <p:nvGrpSpPr>
          <p:cNvPr id="1489" name="Google Shape;1489;p7"/>
          <p:cNvGrpSpPr/>
          <p:nvPr/>
        </p:nvGrpSpPr>
        <p:grpSpPr>
          <a:xfrm rot="631924">
            <a:off x="10405118" y="4312534"/>
            <a:ext cx="2317623" cy="2944465"/>
            <a:chOff x="6492850" y="1117750"/>
            <a:chExt cx="629650" cy="799950"/>
          </a:xfrm>
        </p:grpSpPr>
        <p:sp>
          <p:nvSpPr>
            <p:cNvPr id="1490" name="Google Shape;1490;p7"/>
            <p:cNvSpPr/>
            <p:nvPr/>
          </p:nvSpPr>
          <p:spPr>
            <a:xfrm>
              <a:off x="6770100" y="1126475"/>
              <a:ext cx="176625" cy="611275"/>
            </a:xfrm>
            <a:custGeom>
              <a:avLst/>
              <a:gdLst/>
              <a:ahLst/>
              <a:cxnLst/>
              <a:rect l="l" t="t" r="r" b="b"/>
              <a:pathLst>
                <a:path w="7065" h="24451" extrusionOk="0">
                  <a:moveTo>
                    <a:pt x="3681" y="1"/>
                  </a:moveTo>
                  <a:cubicBezTo>
                    <a:pt x="3346" y="114"/>
                    <a:pt x="3041" y="313"/>
                    <a:pt x="2808" y="587"/>
                  </a:cubicBezTo>
                  <a:cubicBezTo>
                    <a:pt x="2335" y="1139"/>
                    <a:pt x="2403" y="1843"/>
                    <a:pt x="2527" y="2514"/>
                  </a:cubicBezTo>
                  <a:cubicBezTo>
                    <a:pt x="2674" y="3319"/>
                    <a:pt x="2855" y="4078"/>
                    <a:pt x="2437" y="4835"/>
                  </a:cubicBezTo>
                  <a:cubicBezTo>
                    <a:pt x="2201" y="5265"/>
                    <a:pt x="1827" y="5631"/>
                    <a:pt x="1673" y="6105"/>
                  </a:cubicBezTo>
                  <a:cubicBezTo>
                    <a:pt x="1502" y="6629"/>
                    <a:pt x="1611" y="7167"/>
                    <a:pt x="1786" y="7674"/>
                  </a:cubicBezTo>
                  <a:cubicBezTo>
                    <a:pt x="2054" y="8459"/>
                    <a:pt x="2492" y="9216"/>
                    <a:pt x="2516" y="10061"/>
                  </a:cubicBezTo>
                  <a:cubicBezTo>
                    <a:pt x="2577" y="12104"/>
                    <a:pt x="0" y="13248"/>
                    <a:pt x="1079" y="15467"/>
                  </a:cubicBezTo>
                  <a:cubicBezTo>
                    <a:pt x="1491" y="16319"/>
                    <a:pt x="2142" y="16806"/>
                    <a:pt x="1730" y="17801"/>
                  </a:cubicBezTo>
                  <a:cubicBezTo>
                    <a:pt x="1477" y="18402"/>
                    <a:pt x="1210" y="18912"/>
                    <a:pt x="1362" y="19584"/>
                  </a:cubicBezTo>
                  <a:cubicBezTo>
                    <a:pt x="1506" y="20219"/>
                    <a:pt x="1909" y="20766"/>
                    <a:pt x="2493" y="21058"/>
                  </a:cubicBezTo>
                  <a:cubicBezTo>
                    <a:pt x="2865" y="21243"/>
                    <a:pt x="3307" y="21307"/>
                    <a:pt x="3624" y="21593"/>
                  </a:cubicBezTo>
                  <a:cubicBezTo>
                    <a:pt x="3938" y="21874"/>
                    <a:pt x="3997" y="22251"/>
                    <a:pt x="4097" y="22641"/>
                  </a:cubicBezTo>
                  <a:cubicBezTo>
                    <a:pt x="4378" y="23711"/>
                    <a:pt x="5292" y="24451"/>
                    <a:pt x="6346" y="24451"/>
                  </a:cubicBezTo>
                  <a:cubicBezTo>
                    <a:pt x="6560" y="24451"/>
                    <a:pt x="6780" y="24420"/>
                    <a:pt x="7001" y="24356"/>
                  </a:cubicBezTo>
                  <a:cubicBezTo>
                    <a:pt x="7012" y="24353"/>
                    <a:pt x="7022" y="24352"/>
                    <a:pt x="7031" y="24352"/>
                  </a:cubicBezTo>
                  <a:cubicBezTo>
                    <a:pt x="7043" y="24352"/>
                    <a:pt x="7055" y="24354"/>
                    <a:pt x="7065" y="24356"/>
                  </a:cubicBezTo>
                  <a:cubicBezTo>
                    <a:pt x="6812" y="20746"/>
                    <a:pt x="6459" y="17142"/>
                    <a:pt x="5982" y="13553"/>
                  </a:cubicBezTo>
                  <a:cubicBezTo>
                    <a:pt x="5671" y="11202"/>
                    <a:pt x="5304" y="8861"/>
                    <a:pt x="4913" y="6525"/>
                  </a:cubicBezTo>
                  <a:cubicBezTo>
                    <a:pt x="4548" y="4342"/>
                    <a:pt x="4046" y="2182"/>
                    <a:pt x="368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7"/>
            <p:cNvSpPr/>
            <p:nvPr/>
          </p:nvSpPr>
          <p:spPr>
            <a:xfrm>
              <a:off x="6865100" y="1125175"/>
              <a:ext cx="102525" cy="681050"/>
            </a:xfrm>
            <a:custGeom>
              <a:avLst/>
              <a:gdLst/>
              <a:ahLst/>
              <a:cxnLst/>
              <a:rect l="l" t="t" r="r" b="b"/>
              <a:pathLst>
                <a:path w="4101" h="27242" extrusionOk="0">
                  <a:moveTo>
                    <a:pt x="77" y="1"/>
                  </a:moveTo>
                  <a:cubicBezTo>
                    <a:pt x="50" y="5"/>
                    <a:pt x="26" y="12"/>
                    <a:pt x="1" y="19"/>
                  </a:cubicBezTo>
                  <a:cubicBezTo>
                    <a:pt x="563" y="2203"/>
                    <a:pt x="914" y="4456"/>
                    <a:pt x="1309" y="6673"/>
                  </a:cubicBezTo>
                  <a:cubicBezTo>
                    <a:pt x="1702" y="8881"/>
                    <a:pt x="2034" y="11102"/>
                    <a:pt x="2330" y="13322"/>
                  </a:cubicBezTo>
                  <a:cubicBezTo>
                    <a:pt x="2951" y="17942"/>
                    <a:pt x="3395" y="22585"/>
                    <a:pt x="3657" y="27237"/>
                  </a:cubicBezTo>
                  <a:cubicBezTo>
                    <a:pt x="3657" y="27239"/>
                    <a:pt x="3656" y="27242"/>
                    <a:pt x="3656" y="27242"/>
                  </a:cubicBezTo>
                  <a:cubicBezTo>
                    <a:pt x="3814" y="27192"/>
                    <a:pt x="3962" y="27119"/>
                    <a:pt x="4101" y="27024"/>
                  </a:cubicBezTo>
                  <a:cubicBezTo>
                    <a:pt x="4067" y="27009"/>
                    <a:pt x="4040" y="26978"/>
                    <a:pt x="4039" y="26934"/>
                  </a:cubicBezTo>
                  <a:cubicBezTo>
                    <a:pt x="3663" y="22316"/>
                    <a:pt x="3275" y="17723"/>
                    <a:pt x="2591" y="13139"/>
                  </a:cubicBezTo>
                  <a:cubicBezTo>
                    <a:pt x="2258" y="10891"/>
                    <a:pt x="1877" y="8651"/>
                    <a:pt x="1446" y="6421"/>
                  </a:cubicBezTo>
                  <a:cubicBezTo>
                    <a:pt x="1034" y="4273"/>
                    <a:pt x="505" y="2146"/>
                    <a:pt x="7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7"/>
            <p:cNvSpPr/>
            <p:nvPr/>
          </p:nvSpPr>
          <p:spPr>
            <a:xfrm>
              <a:off x="6869625" y="1123775"/>
              <a:ext cx="210550" cy="608600"/>
            </a:xfrm>
            <a:custGeom>
              <a:avLst/>
              <a:gdLst/>
              <a:ahLst/>
              <a:cxnLst/>
              <a:rect l="l" t="t" r="r" b="b"/>
              <a:pathLst>
                <a:path w="8422" h="24344" extrusionOk="0">
                  <a:moveTo>
                    <a:pt x="355" y="1"/>
                  </a:moveTo>
                  <a:cubicBezTo>
                    <a:pt x="235" y="1"/>
                    <a:pt x="117" y="13"/>
                    <a:pt x="0" y="33"/>
                  </a:cubicBezTo>
                  <a:cubicBezTo>
                    <a:pt x="1247" y="4381"/>
                    <a:pt x="2000" y="8948"/>
                    <a:pt x="2674" y="13414"/>
                  </a:cubicBezTo>
                  <a:cubicBezTo>
                    <a:pt x="3218" y="17015"/>
                    <a:pt x="3680" y="20665"/>
                    <a:pt x="3930" y="24313"/>
                  </a:cubicBezTo>
                  <a:cubicBezTo>
                    <a:pt x="3961" y="24321"/>
                    <a:pt x="3989" y="24333"/>
                    <a:pt x="4018" y="24343"/>
                  </a:cubicBezTo>
                  <a:cubicBezTo>
                    <a:pt x="4034" y="24319"/>
                    <a:pt x="4058" y="24301"/>
                    <a:pt x="4090" y="24301"/>
                  </a:cubicBezTo>
                  <a:cubicBezTo>
                    <a:pt x="4098" y="24301"/>
                    <a:pt x="4107" y="24302"/>
                    <a:pt x="4116" y="24305"/>
                  </a:cubicBezTo>
                  <a:cubicBezTo>
                    <a:pt x="4226" y="24331"/>
                    <a:pt x="4329" y="24343"/>
                    <a:pt x="4424" y="24343"/>
                  </a:cubicBezTo>
                  <a:cubicBezTo>
                    <a:pt x="5601" y="24343"/>
                    <a:pt x="5686" y="22462"/>
                    <a:pt x="5968" y="21640"/>
                  </a:cubicBezTo>
                  <a:cubicBezTo>
                    <a:pt x="6248" y="20836"/>
                    <a:pt x="6798" y="20693"/>
                    <a:pt x="7393" y="20176"/>
                  </a:cubicBezTo>
                  <a:cubicBezTo>
                    <a:pt x="8422" y="19287"/>
                    <a:pt x="7907" y="17813"/>
                    <a:pt x="7592" y="16716"/>
                  </a:cubicBezTo>
                  <a:cubicBezTo>
                    <a:pt x="7304" y="15701"/>
                    <a:pt x="7301" y="14828"/>
                    <a:pt x="7592" y="13815"/>
                  </a:cubicBezTo>
                  <a:cubicBezTo>
                    <a:pt x="7890" y="12773"/>
                    <a:pt x="8412" y="11372"/>
                    <a:pt x="7580" y="10429"/>
                  </a:cubicBezTo>
                  <a:cubicBezTo>
                    <a:pt x="7030" y="9808"/>
                    <a:pt x="6270" y="9695"/>
                    <a:pt x="6088" y="8777"/>
                  </a:cubicBezTo>
                  <a:cubicBezTo>
                    <a:pt x="5933" y="7988"/>
                    <a:pt x="6183" y="7179"/>
                    <a:pt x="6156" y="6386"/>
                  </a:cubicBezTo>
                  <a:cubicBezTo>
                    <a:pt x="6109" y="5042"/>
                    <a:pt x="5241" y="4387"/>
                    <a:pt x="4110" y="3885"/>
                  </a:cubicBezTo>
                  <a:cubicBezTo>
                    <a:pt x="3325" y="3539"/>
                    <a:pt x="3025" y="2980"/>
                    <a:pt x="2762" y="2190"/>
                  </a:cubicBezTo>
                  <a:cubicBezTo>
                    <a:pt x="2409" y="1130"/>
                    <a:pt x="1648" y="38"/>
                    <a:pt x="408" y="1"/>
                  </a:cubicBezTo>
                  <a:cubicBezTo>
                    <a:pt x="391" y="1"/>
                    <a:pt x="373" y="1"/>
                    <a:pt x="35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7"/>
            <p:cNvSpPr/>
            <p:nvPr/>
          </p:nvSpPr>
          <p:spPr>
            <a:xfrm>
              <a:off x="6770050" y="1120625"/>
              <a:ext cx="202100" cy="689850"/>
            </a:xfrm>
            <a:custGeom>
              <a:avLst/>
              <a:gdLst/>
              <a:ahLst/>
              <a:cxnLst/>
              <a:rect l="l" t="t" r="r" b="b"/>
              <a:pathLst>
                <a:path w="8084" h="27594" extrusionOk="0">
                  <a:moveTo>
                    <a:pt x="3647" y="0"/>
                  </a:moveTo>
                  <a:cubicBezTo>
                    <a:pt x="3537" y="34"/>
                    <a:pt x="3426" y="78"/>
                    <a:pt x="3318" y="130"/>
                  </a:cubicBezTo>
                  <a:cubicBezTo>
                    <a:pt x="2549" y="511"/>
                    <a:pt x="2154" y="1236"/>
                    <a:pt x="2192" y="2084"/>
                  </a:cubicBezTo>
                  <a:cubicBezTo>
                    <a:pt x="2220" y="2711"/>
                    <a:pt x="2467" y="3313"/>
                    <a:pt x="2473" y="3941"/>
                  </a:cubicBezTo>
                  <a:cubicBezTo>
                    <a:pt x="2480" y="4650"/>
                    <a:pt x="2106" y="5111"/>
                    <a:pt x="1751" y="5673"/>
                  </a:cubicBezTo>
                  <a:cubicBezTo>
                    <a:pt x="1233" y="6496"/>
                    <a:pt x="1294" y="7280"/>
                    <a:pt x="1624" y="8168"/>
                  </a:cubicBezTo>
                  <a:cubicBezTo>
                    <a:pt x="2073" y="9382"/>
                    <a:pt x="2581" y="10418"/>
                    <a:pt x="1878" y="11659"/>
                  </a:cubicBezTo>
                  <a:cubicBezTo>
                    <a:pt x="1417" y="12475"/>
                    <a:pt x="743" y="13174"/>
                    <a:pt x="605" y="14136"/>
                  </a:cubicBezTo>
                  <a:cubicBezTo>
                    <a:pt x="537" y="14628"/>
                    <a:pt x="595" y="15141"/>
                    <a:pt x="770" y="15594"/>
                  </a:cubicBezTo>
                  <a:cubicBezTo>
                    <a:pt x="1020" y="16231"/>
                    <a:pt x="1661" y="16718"/>
                    <a:pt x="1606" y="17434"/>
                  </a:cubicBezTo>
                  <a:cubicBezTo>
                    <a:pt x="1562" y="18019"/>
                    <a:pt x="1153" y="18491"/>
                    <a:pt x="1082" y="19081"/>
                  </a:cubicBezTo>
                  <a:cubicBezTo>
                    <a:pt x="1031" y="19508"/>
                    <a:pt x="1102" y="19940"/>
                    <a:pt x="1274" y="20332"/>
                  </a:cubicBezTo>
                  <a:cubicBezTo>
                    <a:pt x="1436" y="20702"/>
                    <a:pt x="1689" y="21037"/>
                    <a:pt x="2014" y="21279"/>
                  </a:cubicBezTo>
                  <a:cubicBezTo>
                    <a:pt x="2361" y="21539"/>
                    <a:pt x="2771" y="21589"/>
                    <a:pt x="3135" y="21802"/>
                  </a:cubicBezTo>
                  <a:cubicBezTo>
                    <a:pt x="3837" y="22211"/>
                    <a:pt x="3745" y="22903"/>
                    <a:pt x="4060" y="23537"/>
                  </a:cubicBezTo>
                  <a:cubicBezTo>
                    <a:pt x="4233" y="23888"/>
                    <a:pt x="4502" y="24189"/>
                    <a:pt x="4815" y="24421"/>
                  </a:cubicBezTo>
                  <a:cubicBezTo>
                    <a:pt x="5269" y="24754"/>
                    <a:pt x="5800" y="24926"/>
                    <a:pt x="6342" y="24926"/>
                  </a:cubicBezTo>
                  <a:cubicBezTo>
                    <a:pt x="6582" y="24926"/>
                    <a:pt x="6825" y="24892"/>
                    <a:pt x="7064" y="24823"/>
                  </a:cubicBezTo>
                  <a:cubicBezTo>
                    <a:pt x="7070" y="24822"/>
                    <a:pt x="7075" y="24817"/>
                    <a:pt x="7078" y="24816"/>
                  </a:cubicBezTo>
                  <a:cubicBezTo>
                    <a:pt x="7139" y="25681"/>
                    <a:pt x="7194" y="26545"/>
                    <a:pt x="7240" y="27412"/>
                  </a:cubicBezTo>
                  <a:cubicBezTo>
                    <a:pt x="7243" y="27457"/>
                    <a:pt x="7269" y="27489"/>
                    <a:pt x="7303" y="27504"/>
                  </a:cubicBezTo>
                  <a:cubicBezTo>
                    <a:pt x="7296" y="27545"/>
                    <a:pt x="7325" y="27593"/>
                    <a:pt x="7377" y="27593"/>
                  </a:cubicBezTo>
                  <a:cubicBezTo>
                    <a:pt x="7382" y="27593"/>
                    <a:pt x="7388" y="27593"/>
                    <a:pt x="7394" y="27592"/>
                  </a:cubicBezTo>
                  <a:cubicBezTo>
                    <a:pt x="7646" y="27541"/>
                    <a:pt x="7867" y="27419"/>
                    <a:pt x="8049" y="27244"/>
                  </a:cubicBezTo>
                  <a:cubicBezTo>
                    <a:pt x="8083" y="27213"/>
                    <a:pt x="8072" y="27178"/>
                    <a:pt x="8045" y="27157"/>
                  </a:cubicBezTo>
                  <a:cubicBezTo>
                    <a:pt x="8051" y="27144"/>
                    <a:pt x="8057" y="27129"/>
                    <a:pt x="8055" y="27109"/>
                  </a:cubicBezTo>
                  <a:cubicBezTo>
                    <a:pt x="8042" y="26757"/>
                    <a:pt x="8024" y="26404"/>
                    <a:pt x="8007" y="26051"/>
                  </a:cubicBezTo>
                  <a:cubicBezTo>
                    <a:pt x="7880" y="25934"/>
                    <a:pt x="7794" y="25770"/>
                    <a:pt x="7787" y="25578"/>
                  </a:cubicBezTo>
                  <a:cubicBezTo>
                    <a:pt x="7699" y="23132"/>
                    <a:pt x="7430" y="20699"/>
                    <a:pt x="7167" y="18265"/>
                  </a:cubicBezTo>
                  <a:cubicBezTo>
                    <a:pt x="7063" y="17298"/>
                    <a:pt x="6993" y="16322"/>
                    <a:pt x="6919" y="15347"/>
                  </a:cubicBezTo>
                  <a:cubicBezTo>
                    <a:pt x="6831" y="14741"/>
                    <a:pt x="6745" y="14136"/>
                    <a:pt x="6653" y="13533"/>
                  </a:cubicBezTo>
                  <a:cubicBezTo>
                    <a:pt x="6439" y="12107"/>
                    <a:pt x="6216" y="10671"/>
                    <a:pt x="5970" y="9235"/>
                  </a:cubicBezTo>
                  <a:cubicBezTo>
                    <a:pt x="5761" y="8429"/>
                    <a:pt x="5528" y="7627"/>
                    <a:pt x="5291" y="6828"/>
                  </a:cubicBezTo>
                  <a:lnTo>
                    <a:pt x="5291" y="6828"/>
                  </a:lnTo>
                  <a:cubicBezTo>
                    <a:pt x="5702" y="8982"/>
                    <a:pt x="6071" y="11145"/>
                    <a:pt x="6392" y="13314"/>
                  </a:cubicBezTo>
                  <a:cubicBezTo>
                    <a:pt x="7075" y="17898"/>
                    <a:pt x="7464" y="22491"/>
                    <a:pt x="7839" y="27109"/>
                  </a:cubicBezTo>
                  <a:cubicBezTo>
                    <a:pt x="7841" y="27153"/>
                    <a:pt x="7867" y="27184"/>
                    <a:pt x="7901" y="27199"/>
                  </a:cubicBezTo>
                  <a:cubicBezTo>
                    <a:pt x="7763" y="27294"/>
                    <a:pt x="7615" y="27367"/>
                    <a:pt x="7456" y="27417"/>
                  </a:cubicBezTo>
                  <a:cubicBezTo>
                    <a:pt x="7456" y="27417"/>
                    <a:pt x="7458" y="27414"/>
                    <a:pt x="7458" y="27412"/>
                  </a:cubicBezTo>
                  <a:cubicBezTo>
                    <a:pt x="7195" y="22760"/>
                    <a:pt x="6752" y="18117"/>
                    <a:pt x="6131" y="13497"/>
                  </a:cubicBezTo>
                  <a:cubicBezTo>
                    <a:pt x="5833" y="11277"/>
                    <a:pt x="5501" y="9056"/>
                    <a:pt x="5107" y="6848"/>
                  </a:cubicBezTo>
                  <a:cubicBezTo>
                    <a:pt x="5015" y="6328"/>
                    <a:pt x="4925" y="5809"/>
                    <a:pt x="4833" y="5286"/>
                  </a:cubicBezTo>
                  <a:cubicBezTo>
                    <a:pt x="4582" y="4425"/>
                    <a:pt x="4342" y="3560"/>
                    <a:pt x="4137" y="2689"/>
                  </a:cubicBezTo>
                  <a:lnTo>
                    <a:pt x="4137" y="2689"/>
                  </a:lnTo>
                  <a:cubicBezTo>
                    <a:pt x="4406" y="4044"/>
                    <a:pt x="4685" y="5395"/>
                    <a:pt x="4914" y="6756"/>
                  </a:cubicBezTo>
                  <a:cubicBezTo>
                    <a:pt x="5305" y="9093"/>
                    <a:pt x="5672" y="11432"/>
                    <a:pt x="5983" y="13783"/>
                  </a:cubicBezTo>
                  <a:cubicBezTo>
                    <a:pt x="6460" y="17373"/>
                    <a:pt x="6813" y="20976"/>
                    <a:pt x="7064" y="24587"/>
                  </a:cubicBezTo>
                  <a:cubicBezTo>
                    <a:pt x="7055" y="24584"/>
                    <a:pt x="7045" y="24582"/>
                    <a:pt x="7034" y="24582"/>
                  </a:cubicBezTo>
                  <a:cubicBezTo>
                    <a:pt x="7024" y="24582"/>
                    <a:pt x="7012" y="24584"/>
                    <a:pt x="7000" y="24587"/>
                  </a:cubicBezTo>
                  <a:cubicBezTo>
                    <a:pt x="6779" y="24651"/>
                    <a:pt x="6560" y="24682"/>
                    <a:pt x="6346" y="24682"/>
                  </a:cubicBezTo>
                  <a:cubicBezTo>
                    <a:pt x="5291" y="24682"/>
                    <a:pt x="4378" y="23941"/>
                    <a:pt x="4098" y="22872"/>
                  </a:cubicBezTo>
                  <a:cubicBezTo>
                    <a:pt x="3998" y="22482"/>
                    <a:pt x="3937" y="22104"/>
                    <a:pt x="3625" y="21823"/>
                  </a:cubicBezTo>
                  <a:cubicBezTo>
                    <a:pt x="3307" y="21538"/>
                    <a:pt x="2864" y="21474"/>
                    <a:pt x="2494" y="21289"/>
                  </a:cubicBezTo>
                  <a:cubicBezTo>
                    <a:pt x="1909" y="20996"/>
                    <a:pt x="1507" y="20451"/>
                    <a:pt x="1363" y="19815"/>
                  </a:cubicBezTo>
                  <a:cubicBezTo>
                    <a:pt x="1211" y="19143"/>
                    <a:pt x="1477" y="18632"/>
                    <a:pt x="1730" y="18031"/>
                  </a:cubicBezTo>
                  <a:cubicBezTo>
                    <a:pt x="2142" y="17035"/>
                    <a:pt x="1492" y="16548"/>
                    <a:pt x="1078" y="15698"/>
                  </a:cubicBezTo>
                  <a:cubicBezTo>
                    <a:pt x="1" y="13478"/>
                    <a:pt x="2577" y="12334"/>
                    <a:pt x="2517" y="10293"/>
                  </a:cubicBezTo>
                  <a:cubicBezTo>
                    <a:pt x="2493" y="9448"/>
                    <a:pt x="2055" y="8692"/>
                    <a:pt x="1788" y="7908"/>
                  </a:cubicBezTo>
                  <a:cubicBezTo>
                    <a:pt x="1613" y="7401"/>
                    <a:pt x="1504" y="6863"/>
                    <a:pt x="1675" y="6339"/>
                  </a:cubicBezTo>
                  <a:cubicBezTo>
                    <a:pt x="1829" y="5865"/>
                    <a:pt x="2203" y="5499"/>
                    <a:pt x="2439" y="5069"/>
                  </a:cubicBezTo>
                  <a:cubicBezTo>
                    <a:pt x="2857" y="4312"/>
                    <a:pt x="2676" y="3553"/>
                    <a:pt x="2529" y="2748"/>
                  </a:cubicBezTo>
                  <a:cubicBezTo>
                    <a:pt x="2405" y="2077"/>
                    <a:pt x="2337" y="1373"/>
                    <a:pt x="2810" y="821"/>
                  </a:cubicBezTo>
                  <a:cubicBezTo>
                    <a:pt x="3043" y="550"/>
                    <a:pt x="3347" y="353"/>
                    <a:pt x="3678" y="239"/>
                  </a:cubicBezTo>
                  <a:cubicBezTo>
                    <a:pt x="3667" y="159"/>
                    <a:pt x="3657" y="79"/>
                    <a:pt x="3647"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7"/>
            <p:cNvSpPr/>
            <p:nvPr/>
          </p:nvSpPr>
          <p:spPr>
            <a:xfrm>
              <a:off x="6770050" y="1126650"/>
              <a:ext cx="176725" cy="611200"/>
            </a:xfrm>
            <a:custGeom>
              <a:avLst/>
              <a:gdLst/>
              <a:ahLst/>
              <a:cxnLst/>
              <a:rect l="l" t="t" r="r" b="b"/>
              <a:pathLst>
                <a:path w="7069" h="24448" extrusionOk="0">
                  <a:moveTo>
                    <a:pt x="3680" y="1"/>
                  </a:moveTo>
                  <a:cubicBezTo>
                    <a:pt x="3347" y="114"/>
                    <a:pt x="3043" y="311"/>
                    <a:pt x="2812" y="584"/>
                  </a:cubicBezTo>
                  <a:cubicBezTo>
                    <a:pt x="2339" y="1136"/>
                    <a:pt x="2408" y="1840"/>
                    <a:pt x="2531" y="2511"/>
                  </a:cubicBezTo>
                  <a:cubicBezTo>
                    <a:pt x="2679" y="3316"/>
                    <a:pt x="2860" y="4074"/>
                    <a:pt x="2440" y="4831"/>
                  </a:cubicBezTo>
                  <a:cubicBezTo>
                    <a:pt x="2205" y="5261"/>
                    <a:pt x="1830" y="5627"/>
                    <a:pt x="1676" y="6101"/>
                  </a:cubicBezTo>
                  <a:cubicBezTo>
                    <a:pt x="1507" y="6626"/>
                    <a:pt x="1617" y="7164"/>
                    <a:pt x="1789" y="7671"/>
                  </a:cubicBezTo>
                  <a:cubicBezTo>
                    <a:pt x="2056" y="8455"/>
                    <a:pt x="2494" y="9210"/>
                    <a:pt x="2518" y="10054"/>
                  </a:cubicBezTo>
                  <a:cubicBezTo>
                    <a:pt x="2577" y="12094"/>
                    <a:pt x="1" y="13238"/>
                    <a:pt x="1082" y="15464"/>
                  </a:cubicBezTo>
                  <a:cubicBezTo>
                    <a:pt x="1494" y="16314"/>
                    <a:pt x="2147" y="16800"/>
                    <a:pt x="1733" y="17797"/>
                  </a:cubicBezTo>
                  <a:cubicBezTo>
                    <a:pt x="1480" y="18398"/>
                    <a:pt x="1215" y="18909"/>
                    <a:pt x="1366" y="19581"/>
                  </a:cubicBezTo>
                  <a:cubicBezTo>
                    <a:pt x="1508" y="20217"/>
                    <a:pt x="1911" y="20760"/>
                    <a:pt x="2497" y="21055"/>
                  </a:cubicBezTo>
                  <a:cubicBezTo>
                    <a:pt x="2868" y="21240"/>
                    <a:pt x="3311" y="21304"/>
                    <a:pt x="3629" y="21589"/>
                  </a:cubicBezTo>
                  <a:cubicBezTo>
                    <a:pt x="3941" y="21870"/>
                    <a:pt x="3999" y="22248"/>
                    <a:pt x="4102" y="22638"/>
                  </a:cubicBezTo>
                  <a:cubicBezTo>
                    <a:pt x="4380" y="23707"/>
                    <a:pt x="5296" y="24447"/>
                    <a:pt x="6352" y="24447"/>
                  </a:cubicBezTo>
                  <a:cubicBezTo>
                    <a:pt x="6565" y="24447"/>
                    <a:pt x="6784" y="24417"/>
                    <a:pt x="7005" y="24353"/>
                  </a:cubicBezTo>
                  <a:cubicBezTo>
                    <a:pt x="7016" y="24350"/>
                    <a:pt x="7026" y="24349"/>
                    <a:pt x="7036" y="24349"/>
                  </a:cubicBezTo>
                  <a:cubicBezTo>
                    <a:pt x="7047" y="24349"/>
                    <a:pt x="7058" y="24350"/>
                    <a:pt x="7068" y="24353"/>
                  </a:cubicBezTo>
                  <a:cubicBezTo>
                    <a:pt x="6816" y="20740"/>
                    <a:pt x="6461" y="17139"/>
                    <a:pt x="5987" y="13549"/>
                  </a:cubicBezTo>
                  <a:cubicBezTo>
                    <a:pt x="5676" y="11201"/>
                    <a:pt x="5309" y="8859"/>
                    <a:pt x="4917" y="6522"/>
                  </a:cubicBezTo>
                  <a:cubicBezTo>
                    <a:pt x="4689" y="5161"/>
                    <a:pt x="4407" y="3807"/>
                    <a:pt x="4140" y="2455"/>
                  </a:cubicBezTo>
                  <a:cubicBezTo>
                    <a:pt x="3950" y="1644"/>
                    <a:pt x="3789" y="827"/>
                    <a:pt x="368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7"/>
            <p:cNvSpPr/>
            <p:nvPr/>
          </p:nvSpPr>
          <p:spPr>
            <a:xfrm>
              <a:off x="6890975" y="1252975"/>
              <a:ext cx="76700" cy="553300"/>
            </a:xfrm>
            <a:custGeom>
              <a:avLst/>
              <a:gdLst/>
              <a:ahLst/>
              <a:cxnLst/>
              <a:rect l="l" t="t" r="r" b="b"/>
              <a:pathLst>
                <a:path w="3068" h="22132" extrusionOk="0">
                  <a:moveTo>
                    <a:pt x="1" y="1"/>
                  </a:moveTo>
                  <a:lnTo>
                    <a:pt x="1" y="1"/>
                  </a:lnTo>
                  <a:cubicBezTo>
                    <a:pt x="91" y="522"/>
                    <a:pt x="180" y="1044"/>
                    <a:pt x="274" y="1562"/>
                  </a:cubicBezTo>
                  <a:cubicBezTo>
                    <a:pt x="667" y="3770"/>
                    <a:pt x="1002" y="5990"/>
                    <a:pt x="1298" y="8212"/>
                  </a:cubicBezTo>
                  <a:cubicBezTo>
                    <a:pt x="1919" y="12830"/>
                    <a:pt x="2361" y="17473"/>
                    <a:pt x="2625" y="22127"/>
                  </a:cubicBezTo>
                  <a:cubicBezTo>
                    <a:pt x="2625" y="22127"/>
                    <a:pt x="2622" y="22130"/>
                    <a:pt x="2622" y="22131"/>
                  </a:cubicBezTo>
                  <a:cubicBezTo>
                    <a:pt x="2782" y="22082"/>
                    <a:pt x="2930" y="22010"/>
                    <a:pt x="3067" y="21914"/>
                  </a:cubicBezTo>
                  <a:cubicBezTo>
                    <a:pt x="3036" y="21898"/>
                    <a:pt x="3009" y="21870"/>
                    <a:pt x="3005" y="21823"/>
                  </a:cubicBezTo>
                  <a:cubicBezTo>
                    <a:pt x="2629" y="17207"/>
                    <a:pt x="2240" y="12615"/>
                    <a:pt x="1558" y="8028"/>
                  </a:cubicBezTo>
                  <a:cubicBezTo>
                    <a:pt x="1237" y="5860"/>
                    <a:pt x="869" y="3695"/>
                    <a:pt x="458" y="1542"/>
                  </a:cubicBezTo>
                  <a:cubicBezTo>
                    <a:pt x="306" y="1027"/>
                    <a:pt x="150" y="512"/>
                    <a:pt x="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7"/>
            <p:cNvSpPr/>
            <p:nvPr/>
          </p:nvSpPr>
          <p:spPr>
            <a:xfrm>
              <a:off x="6919400" y="1351700"/>
              <a:ext cx="23700" cy="152825"/>
            </a:xfrm>
            <a:custGeom>
              <a:avLst/>
              <a:gdLst/>
              <a:ahLst/>
              <a:cxnLst/>
              <a:rect l="l" t="t" r="r" b="b"/>
              <a:pathLst>
                <a:path w="948" h="6113" extrusionOk="0">
                  <a:moveTo>
                    <a:pt x="0" y="1"/>
                  </a:moveTo>
                  <a:cubicBezTo>
                    <a:pt x="244" y="1436"/>
                    <a:pt x="467" y="2872"/>
                    <a:pt x="683" y="4298"/>
                  </a:cubicBezTo>
                  <a:cubicBezTo>
                    <a:pt x="774" y="4902"/>
                    <a:pt x="861" y="5507"/>
                    <a:pt x="947" y="6112"/>
                  </a:cubicBezTo>
                  <a:cubicBezTo>
                    <a:pt x="840" y="4726"/>
                    <a:pt x="719" y="3338"/>
                    <a:pt x="455" y="1983"/>
                  </a:cubicBezTo>
                  <a:cubicBezTo>
                    <a:pt x="326" y="1318"/>
                    <a:pt x="171" y="657"/>
                    <a:pt x="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7"/>
            <p:cNvSpPr/>
            <p:nvPr/>
          </p:nvSpPr>
          <p:spPr>
            <a:xfrm>
              <a:off x="6804350" y="1124150"/>
              <a:ext cx="141125" cy="611600"/>
            </a:xfrm>
            <a:custGeom>
              <a:avLst/>
              <a:gdLst/>
              <a:ahLst/>
              <a:cxnLst/>
              <a:rect l="l" t="t" r="r" b="b"/>
              <a:pathLst>
                <a:path w="5645" h="24464" extrusionOk="0">
                  <a:moveTo>
                    <a:pt x="2156" y="1"/>
                  </a:moveTo>
                  <a:cubicBezTo>
                    <a:pt x="2107" y="1"/>
                    <a:pt x="2054" y="43"/>
                    <a:pt x="2065" y="108"/>
                  </a:cubicBezTo>
                  <a:cubicBezTo>
                    <a:pt x="2226" y="975"/>
                    <a:pt x="2383" y="1839"/>
                    <a:pt x="2537" y="2706"/>
                  </a:cubicBezTo>
                  <a:cubicBezTo>
                    <a:pt x="2131" y="2388"/>
                    <a:pt x="1492" y="2224"/>
                    <a:pt x="1030" y="2114"/>
                  </a:cubicBezTo>
                  <a:cubicBezTo>
                    <a:pt x="1026" y="2113"/>
                    <a:pt x="1023" y="2113"/>
                    <a:pt x="1019" y="2113"/>
                  </a:cubicBezTo>
                  <a:cubicBezTo>
                    <a:pt x="978" y="2113"/>
                    <a:pt x="966" y="2172"/>
                    <a:pt x="1009" y="2189"/>
                  </a:cubicBezTo>
                  <a:cubicBezTo>
                    <a:pt x="1317" y="2307"/>
                    <a:pt x="1620" y="2449"/>
                    <a:pt x="1914" y="2598"/>
                  </a:cubicBezTo>
                  <a:cubicBezTo>
                    <a:pt x="2134" y="2711"/>
                    <a:pt x="2346" y="2874"/>
                    <a:pt x="2582" y="2958"/>
                  </a:cubicBezTo>
                  <a:cubicBezTo>
                    <a:pt x="2606" y="3088"/>
                    <a:pt x="2627" y="3221"/>
                    <a:pt x="2650" y="3352"/>
                  </a:cubicBezTo>
                  <a:cubicBezTo>
                    <a:pt x="2373" y="3152"/>
                    <a:pt x="1976" y="3050"/>
                    <a:pt x="1667" y="3011"/>
                  </a:cubicBezTo>
                  <a:cubicBezTo>
                    <a:pt x="1666" y="3010"/>
                    <a:pt x="1664" y="3010"/>
                    <a:pt x="1663" y="3010"/>
                  </a:cubicBezTo>
                  <a:cubicBezTo>
                    <a:pt x="1623" y="3010"/>
                    <a:pt x="1617" y="3077"/>
                    <a:pt x="1656" y="3085"/>
                  </a:cubicBezTo>
                  <a:cubicBezTo>
                    <a:pt x="1865" y="3133"/>
                    <a:pt x="2068" y="3197"/>
                    <a:pt x="2260" y="3290"/>
                  </a:cubicBezTo>
                  <a:cubicBezTo>
                    <a:pt x="2408" y="3362"/>
                    <a:pt x="2538" y="3465"/>
                    <a:pt x="2682" y="3544"/>
                  </a:cubicBezTo>
                  <a:cubicBezTo>
                    <a:pt x="2834" y="4413"/>
                    <a:pt x="2986" y="5281"/>
                    <a:pt x="3131" y="6149"/>
                  </a:cubicBezTo>
                  <a:cubicBezTo>
                    <a:pt x="2563" y="5763"/>
                    <a:pt x="1804" y="5538"/>
                    <a:pt x="1092" y="5538"/>
                  </a:cubicBezTo>
                  <a:cubicBezTo>
                    <a:pt x="864" y="5538"/>
                    <a:pt x="642" y="5561"/>
                    <a:pt x="432" y="5608"/>
                  </a:cubicBezTo>
                  <a:cubicBezTo>
                    <a:pt x="385" y="5620"/>
                    <a:pt x="398" y="5686"/>
                    <a:pt x="441" y="5689"/>
                  </a:cubicBezTo>
                  <a:cubicBezTo>
                    <a:pt x="924" y="5713"/>
                    <a:pt x="1397" y="5718"/>
                    <a:pt x="1867" y="5838"/>
                  </a:cubicBezTo>
                  <a:cubicBezTo>
                    <a:pt x="2338" y="5957"/>
                    <a:pt x="2746" y="6183"/>
                    <a:pt x="3173" y="6396"/>
                  </a:cubicBezTo>
                  <a:cubicBezTo>
                    <a:pt x="3368" y="7554"/>
                    <a:pt x="3553" y="8710"/>
                    <a:pt x="3732" y="9868"/>
                  </a:cubicBezTo>
                  <a:cubicBezTo>
                    <a:pt x="2844" y="9352"/>
                    <a:pt x="1846" y="8937"/>
                    <a:pt x="825" y="8833"/>
                  </a:cubicBezTo>
                  <a:cubicBezTo>
                    <a:pt x="824" y="8833"/>
                    <a:pt x="822" y="8833"/>
                    <a:pt x="820" y="8833"/>
                  </a:cubicBezTo>
                  <a:cubicBezTo>
                    <a:pt x="765" y="8833"/>
                    <a:pt x="762" y="8917"/>
                    <a:pt x="811" y="8932"/>
                  </a:cubicBezTo>
                  <a:cubicBezTo>
                    <a:pt x="1849" y="9261"/>
                    <a:pt x="2829" y="9585"/>
                    <a:pt x="3772" y="10130"/>
                  </a:cubicBezTo>
                  <a:cubicBezTo>
                    <a:pt x="3958" y="11336"/>
                    <a:pt x="4131" y="12543"/>
                    <a:pt x="4294" y="13752"/>
                  </a:cubicBezTo>
                  <a:cubicBezTo>
                    <a:pt x="3402" y="12966"/>
                    <a:pt x="1992" y="12495"/>
                    <a:pt x="751" y="12495"/>
                  </a:cubicBezTo>
                  <a:cubicBezTo>
                    <a:pt x="507" y="12495"/>
                    <a:pt x="270" y="12513"/>
                    <a:pt x="45" y="12550"/>
                  </a:cubicBezTo>
                  <a:cubicBezTo>
                    <a:pt x="0" y="12559"/>
                    <a:pt x="15" y="12622"/>
                    <a:pt x="51" y="12622"/>
                  </a:cubicBezTo>
                  <a:cubicBezTo>
                    <a:pt x="51" y="12622"/>
                    <a:pt x="51" y="12622"/>
                    <a:pt x="52" y="12622"/>
                  </a:cubicBezTo>
                  <a:cubicBezTo>
                    <a:pt x="814" y="12689"/>
                    <a:pt x="1561" y="12730"/>
                    <a:pt x="2297" y="12961"/>
                  </a:cubicBezTo>
                  <a:cubicBezTo>
                    <a:pt x="3046" y="13195"/>
                    <a:pt x="3645" y="13599"/>
                    <a:pt x="4321" y="13972"/>
                  </a:cubicBezTo>
                  <a:cubicBezTo>
                    <a:pt x="4478" y="15149"/>
                    <a:pt x="4625" y="16330"/>
                    <a:pt x="4760" y="17510"/>
                  </a:cubicBezTo>
                  <a:cubicBezTo>
                    <a:pt x="3908" y="17113"/>
                    <a:pt x="2820" y="16893"/>
                    <a:pt x="1797" y="16893"/>
                  </a:cubicBezTo>
                  <a:cubicBezTo>
                    <a:pt x="1318" y="16893"/>
                    <a:pt x="853" y="16941"/>
                    <a:pt x="433" y="17043"/>
                  </a:cubicBezTo>
                  <a:cubicBezTo>
                    <a:pt x="388" y="17054"/>
                    <a:pt x="399" y="17119"/>
                    <a:pt x="444" y="17120"/>
                  </a:cubicBezTo>
                  <a:cubicBezTo>
                    <a:pt x="1242" y="17142"/>
                    <a:pt x="2020" y="17092"/>
                    <a:pt x="2816" y="17211"/>
                  </a:cubicBezTo>
                  <a:cubicBezTo>
                    <a:pt x="3495" y="17311"/>
                    <a:pt x="4126" y="17534"/>
                    <a:pt x="4783" y="17708"/>
                  </a:cubicBezTo>
                  <a:cubicBezTo>
                    <a:pt x="4942" y="19098"/>
                    <a:pt x="5079" y="20492"/>
                    <a:pt x="5202" y="21889"/>
                  </a:cubicBezTo>
                  <a:cubicBezTo>
                    <a:pt x="4935" y="21658"/>
                    <a:pt x="4362" y="21484"/>
                    <a:pt x="4159" y="21419"/>
                  </a:cubicBezTo>
                  <a:cubicBezTo>
                    <a:pt x="3785" y="21298"/>
                    <a:pt x="3387" y="21230"/>
                    <a:pt x="2992" y="21230"/>
                  </a:cubicBezTo>
                  <a:cubicBezTo>
                    <a:pt x="2626" y="21230"/>
                    <a:pt x="2262" y="21288"/>
                    <a:pt x="1920" y="21418"/>
                  </a:cubicBezTo>
                  <a:cubicBezTo>
                    <a:pt x="1889" y="21430"/>
                    <a:pt x="1887" y="21483"/>
                    <a:pt x="1923" y="21483"/>
                  </a:cubicBezTo>
                  <a:cubicBezTo>
                    <a:pt x="1924" y="21483"/>
                    <a:pt x="1926" y="21483"/>
                    <a:pt x="1928" y="21483"/>
                  </a:cubicBezTo>
                  <a:cubicBezTo>
                    <a:pt x="2257" y="21443"/>
                    <a:pt x="2578" y="21410"/>
                    <a:pt x="2900" y="21410"/>
                  </a:cubicBezTo>
                  <a:cubicBezTo>
                    <a:pt x="3137" y="21410"/>
                    <a:pt x="3375" y="21428"/>
                    <a:pt x="3617" y="21474"/>
                  </a:cubicBezTo>
                  <a:cubicBezTo>
                    <a:pt x="3850" y="21518"/>
                    <a:pt x="4080" y="21583"/>
                    <a:pt x="4300" y="21671"/>
                  </a:cubicBezTo>
                  <a:cubicBezTo>
                    <a:pt x="4320" y="21679"/>
                    <a:pt x="4893" y="21950"/>
                    <a:pt x="5164" y="22067"/>
                  </a:cubicBezTo>
                  <a:cubicBezTo>
                    <a:pt x="5161" y="22070"/>
                    <a:pt x="5157" y="22074"/>
                    <a:pt x="5156" y="22077"/>
                  </a:cubicBezTo>
                  <a:lnTo>
                    <a:pt x="5147" y="22096"/>
                  </a:lnTo>
                  <a:cubicBezTo>
                    <a:pt x="5120" y="22148"/>
                    <a:pt x="5146" y="22200"/>
                    <a:pt x="5198" y="22221"/>
                  </a:cubicBezTo>
                  <a:cubicBezTo>
                    <a:pt x="5206" y="22224"/>
                    <a:pt x="5218" y="22228"/>
                    <a:pt x="5226" y="22231"/>
                  </a:cubicBezTo>
                  <a:lnTo>
                    <a:pt x="5232" y="22231"/>
                  </a:lnTo>
                  <a:cubicBezTo>
                    <a:pt x="5290" y="22936"/>
                    <a:pt x="5346" y="23642"/>
                    <a:pt x="5396" y="24347"/>
                  </a:cubicBezTo>
                  <a:cubicBezTo>
                    <a:pt x="5402" y="24425"/>
                    <a:pt x="5465" y="24464"/>
                    <a:pt x="5526" y="24464"/>
                  </a:cubicBezTo>
                  <a:cubicBezTo>
                    <a:pt x="5587" y="24464"/>
                    <a:pt x="5645" y="24425"/>
                    <a:pt x="5640" y="24347"/>
                  </a:cubicBezTo>
                  <a:cubicBezTo>
                    <a:pt x="5058" y="16221"/>
                    <a:pt x="4085" y="8006"/>
                    <a:pt x="2230" y="63"/>
                  </a:cubicBezTo>
                  <a:cubicBezTo>
                    <a:pt x="2220" y="19"/>
                    <a:pt x="2189" y="1"/>
                    <a:pt x="215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7"/>
            <p:cNvSpPr/>
            <p:nvPr/>
          </p:nvSpPr>
          <p:spPr>
            <a:xfrm>
              <a:off x="6883200" y="1150250"/>
              <a:ext cx="42825" cy="39050"/>
            </a:xfrm>
            <a:custGeom>
              <a:avLst/>
              <a:gdLst/>
              <a:ahLst/>
              <a:cxnLst/>
              <a:rect l="l" t="t" r="r" b="b"/>
              <a:pathLst>
                <a:path w="1713" h="1562" extrusionOk="0">
                  <a:moveTo>
                    <a:pt x="1656" y="0"/>
                  </a:moveTo>
                  <a:cubicBezTo>
                    <a:pt x="1651" y="0"/>
                    <a:pt x="1645" y="2"/>
                    <a:pt x="1640" y="4"/>
                  </a:cubicBezTo>
                  <a:cubicBezTo>
                    <a:pt x="1320" y="165"/>
                    <a:pt x="1025" y="414"/>
                    <a:pt x="756" y="651"/>
                  </a:cubicBezTo>
                  <a:cubicBezTo>
                    <a:pt x="497" y="879"/>
                    <a:pt x="172" y="1148"/>
                    <a:pt x="21" y="1464"/>
                  </a:cubicBezTo>
                  <a:cubicBezTo>
                    <a:pt x="0" y="1504"/>
                    <a:pt x="32" y="1562"/>
                    <a:pt x="74" y="1562"/>
                  </a:cubicBezTo>
                  <a:cubicBezTo>
                    <a:pt x="85" y="1562"/>
                    <a:pt x="96" y="1558"/>
                    <a:pt x="107" y="1550"/>
                  </a:cubicBezTo>
                  <a:cubicBezTo>
                    <a:pt x="378" y="1345"/>
                    <a:pt x="587" y="1042"/>
                    <a:pt x="833" y="803"/>
                  </a:cubicBezTo>
                  <a:cubicBezTo>
                    <a:pt x="1104" y="539"/>
                    <a:pt x="1407" y="319"/>
                    <a:pt x="1684" y="62"/>
                  </a:cubicBezTo>
                  <a:cubicBezTo>
                    <a:pt x="1713" y="37"/>
                    <a:pt x="1686" y="0"/>
                    <a:pt x="165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7"/>
            <p:cNvSpPr/>
            <p:nvPr/>
          </p:nvSpPr>
          <p:spPr>
            <a:xfrm>
              <a:off x="6902625" y="1214850"/>
              <a:ext cx="61775" cy="52625"/>
            </a:xfrm>
            <a:custGeom>
              <a:avLst/>
              <a:gdLst/>
              <a:ahLst/>
              <a:cxnLst/>
              <a:rect l="l" t="t" r="r" b="b"/>
              <a:pathLst>
                <a:path w="2471" h="2105" extrusionOk="0">
                  <a:moveTo>
                    <a:pt x="2434" y="0"/>
                  </a:moveTo>
                  <a:cubicBezTo>
                    <a:pt x="2432" y="0"/>
                    <a:pt x="2430" y="0"/>
                    <a:pt x="2427" y="1"/>
                  </a:cubicBezTo>
                  <a:cubicBezTo>
                    <a:pt x="1442" y="249"/>
                    <a:pt x="578" y="1126"/>
                    <a:pt x="48" y="1956"/>
                  </a:cubicBezTo>
                  <a:cubicBezTo>
                    <a:pt x="0" y="2032"/>
                    <a:pt x="70" y="2105"/>
                    <a:pt x="140" y="2105"/>
                  </a:cubicBezTo>
                  <a:cubicBezTo>
                    <a:pt x="170" y="2105"/>
                    <a:pt x="200" y="2091"/>
                    <a:pt x="221" y="2057"/>
                  </a:cubicBezTo>
                  <a:cubicBezTo>
                    <a:pt x="489" y="1626"/>
                    <a:pt x="811" y="1235"/>
                    <a:pt x="1189" y="897"/>
                  </a:cubicBezTo>
                  <a:cubicBezTo>
                    <a:pt x="1577" y="552"/>
                    <a:pt x="2019" y="331"/>
                    <a:pt x="2449" y="50"/>
                  </a:cubicBezTo>
                  <a:cubicBezTo>
                    <a:pt x="2471" y="35"/>
                    <a:pt x="2459" y="0"/>
                    <a:pt x="24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7"/>
            <p:cNvSpPr/>
            <p:nvPr/>
          </p:nvSpPr>
          <p:spPr>
            <a:xfrm>
              <a:off x="6918200" y="1268475"/>
              <a:ext cx="106875" cy="93300"/>
            </a:xfrm>
            <a:custGeom>
              <a:avLst/>
              <a:gdLst/>
              <a:ahLst/>
              <a:cxnLst/>
              <a:rect l="l" t="t" r="r" b="b"/>
              <a:pathLst>
                <a:path w="4275" h="3732" extrusionOk="0">
                  <a:moveTo>
                    <a:pt x="4212" y="1"/>
                  </a:moveTo>
                  <a:cubicBezTo>
                    <a:pt x="4205" y="1"/>
                    <a:pt x="4198" y="2"/>
                    <a:pt x="4190" y="6"/>
                  </a:cubicBezTo>
                  <a:cubicBezTo>
                    <a:pt x="2591" y="843"/>
                    <a:pt x="1210" y="2139"/>
                    <a:pt x="75" y="3524"/>
                  </a:cubicBezTo>
                  <a:cubicBezTo>
                    <a:pt x="1" y="3613"/>
                    <a:pt x="81" y="3732"/>
                    <a:pt x="165" y="3732"/>
                  </a:cubicBezTo>
                  <a:cubicBezTo>
                    <a:pt x="192" y="3732"/>
                    <a:pt x="219" y="3720"/>
                    <a:pt x="242" y="3691"/>
                  </a:cubicBezTo>
                  <a:cubicBezTo>
                    <a:pt x="1398" y="2265"/>
                    <a:pt x="2757" y="1157"/>
                    <a:pt x="4236" y="84"/>
                  </a:cubicBezTo>
                  <a:cubicBezTo>
                    <a:pt x="4274" y="56"/>
                    <a:pt x="4252" y="1"/>
                    <a:pt x="421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7"/>
            <p:cNvSpPr/>
            <p:nvPr/>
          </p:nvSpPr>
          <p:spPr>
            <a:xfrm>
              <a:off x="6934125" y="1374000"/>
              <a:ext cx="119400" cy="84700"/>
            </a:xfrm>
            <a:custGeom>
              <a:avLst/>
              <a:gdLst/>
              <a:ahLst/>
              <a:cxnLst/>
              <a:rect l="l" t="t" r="r" b="b"/>
              <a:pathLst>
                <a:path w="4776" h="3388" extrusionOk="0">
                  <a:moveTo>
                    <a:pt x="4722" y="0"/>
                  </a:moveTo>
                  <a:cubicBezTo>
                    <a:pt x="4719" y="0"/>
                    <a:pt x="4715" y="1"/>
                    <a:pt x="4711" y="2"/>
                  </a:cubicBezTo>
                  <a:cubicBezTo>
                    <a:pt x="2979" y="626"/>
                    <a:pt x="1214" y="1771"/>
                    <a:pt x="59" y="3221"/>
                  </a:cubicBezTo>
                  <a:cubicBezTo>
                    <a:pt x="1" y="3294"/>
                    <a:pt x="57" y="3388"/>
                    <a:pt x="129" y="3388"/>
                  </a:cubicBezTo>
                  <a:cubicBezTo>
                    <a:pt x="151" y="3388"/>
                    <a:pt x="174" y="3379"/>
                    <a:pt x="196" y="3358"/>
                  </a:cubicBezTo>
                  <a:cubicBezTo>
                    <a:pt x="1594" y="2007"/>
                    <a:pt x="2982" y="923"/>
                    <a:pt x="4741" y="73"/>
                  </a:cubicBezTo>
                  <a:cubicBezTo>
                    <a:pt x="4775" y="55"/>
                    <a:pt x="4755" y="0"/>
                    <a:pt x="472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7"/>
            <p:cNvSpPr/>
            <p:nvPr/>
          </p:nvSpPr>
          <p:spPr>
            <a:xfrm>
              <a:off x="6947350" y="1480225"/>
              <a:ext cx="108350" cy="72075"/>
            </a:xfrm>
            <a:custGeom>
              <a:avLst/>
              <a:gdLst/>
              <a:ahLst/>
              <a:cxnLst/>
              <a:rect l="l" t="t" r="r" b="b"/>
              <a:pathLst>
                <a:path w="4334" h="2883" extrusionOk="0">
                  <a:moveTo>
                    <a:pt x="4278" y="0"/>
                  </a:moveTo>
                  <a:cubicBezTo>
                    <a:pt x="4273" y="0"/>
                    <a:pt x="4267" y="2"/>
                    <a:pt x="4261" y="4"/>
                  </a:cubicBezTo>
                  <a:cubicBezTo>
                    <a:pt x="2767" y="676"/>
                    <a:pt x="1140" y="1460"/>
                    <a:pt x="57" y="2733"/>
                  </a:cubicBezTo>
                  <a:cubicBezTo>
                    <a:pt x="0" y="2799"/>
                    <a:pt x="55" y="2883"/>
                    <a:pt x="122" y="2883"/>
                  </a:cubicBezTo>
                  <a:cubicBezTo>
                    <a:pt x="142" y="2883"/>
                    <a:pt x="163" y="2875"/>
                    <a:pt x="182" y="2858"/>
                  </a:cubicBezTo>
                  <a:cubicBezTo>
                    <a:pt x="1436" y="1703"/>
                    <a:pt x="2821" y="901"/>
                    <a:pt x="4298" y="68"/>
                  </a:cubicBezTo>
                  <a:cubicBezTo>
                    <a:pt x="4333" y="47"/>
                    <a:pt x="4312" y="0"/>
                    <a:pt x="427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7"/>
            <p:cNvSpPr/>
            <p:nvPr/>
          </p:nvSpPr>
          <p:spPr>
            <a:xfrm>
              <a:off x="6959775" y="1588375"/>
              <a:ext cx="112075" cy="63150"/>
            </a:xfrm>
            <a:custGeom>
              <a:avLst/>
              <a:gdLst/>
              <a:ahLst/>
              <a:cxnLst/>
              <a:rect l="l" t="t" r="r" b="b"/>
              <a:pathLst>
                <a:path w="4483" h="2526" extrusionOk="0">
                  <a:moveTo>
                    <a:pt x="4428" y="1"/>
                  </a:moveTo>
                  <a:cubicBezTo>
                    <a:pt x="4424" y="1"/>
                    <a:pt x="4419" y="2"/>
                    <a:pt x="4415" y="3"/>
                  </a:cubicBezTo>
                  <a:cubicBezTo>
                    <a:pt x="2832" y="421"/>
                    <a:pt x="1250" y="1241"/>
                    <a:pt x="65" y="2383"/>
                  </a:cubicBezTo>
                  <a:cubicBezTo>
                    <a:pt x="0" y="2445"/>
                    <a:pt x="59" y="2526"/>
                    <a:pt x="128" y="2526"/>
                  </a:cubicBezTo>
                  <a:cubicBezTo>
                    <a:pt x="148" y="2526"/>
                    <a:pt x="168" y="2519"/>
                    <a:pt x="187" y="2504"/>
                  </a:cubicBezTo>
                  <a:cubicBezTo>
                    <a:pt x="1521" y="1464"/>
                    <a:pt x="2841" y="663"/>
                    <a:pt x="4438" y="83"/>
                  </a:cubicBezTo>
                  <a:cubicBezTo>
                    <a:pt x="4483" y="68"/>
                    <a:pt x="4471" y="1"/>
                    <a:pt x="442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7"/>
            <p:cNvSpPr/>
            <p:nvPr/>
          </p:nvSpPr>
          <p:spPr>
            <a:xfrm>
              <a:off x="6968725" y="1575950"/>
              <a:ext cx="66775" cy="36350"/>
            </a:xfrm>
            <a:custGeom>
              <a:avLst/>
              <a:gdLst/>
              <a:ahLst/>
              <a:cxnLst/>
              <a:rect l="l" t="t" r="r" b="b"/>
              <a:pathLst>
                <a:path w="2671" h="1454" extrusionOk="0">
                  <a:moveTo>
                    <a:pt x="2649" y="1"/>
                  </a:moveTo>
                  <a:cubicBezTo>
                    <a:pt x="2647" y="1"/>
                    <a:pt x="2645" y="1"/>
                    <a:pt x="2644" y="1"/>
                  </a:cubicBezTo>
                  <a:cubicBezTo>
                    <a:pt x="1727" y="270"/>
                    <a:pt x="760" y="719"/>
                    <a:pt x="42" y="1354"/>
                  </a:cubicBezTo>
                  <a:cubicBezTo>
                    <a:pt x="0" y="1389"/>
                    <a:pt x="39" y="1453"/>
                    <a:pt x="85" y="1453"/>
                  </a:cubicBezTo>
                  <a:cubicBezTo>
                    <a:pt x="94" y="1453"/>
                    <a:pt x="103" y="1451"/>
                    <a:pt x="112" y="1446"/>
                  </a:cubicBezTo>
                  <a:cubicBezTo>
                    <a:pt x="945" y="899"/>
                    <a:pt x="1722" y="408"/>
                    <a:pt x="2652" y="34"/>
                  </a:cubicBezTo>
                  <a:cubicBezTo>
                    <a:pt x="2670" y="27"/>
                    <a:pt x="2666" y="1"/>
                    <a:pt x="26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7"/>
            <p:cNvSpPr/>
            <p:nvPr/>
          </p:nvSpPr>
          <p:spPr>
            <a:xfrm>
              <a:off x="6991950" y="1471900"/>
              <a:ext cx="45175" cy="26650"/>
            </a:xfrm>
            <a:custGeom>
              <a:avLst/>
              <a:gdLst/>
              <a:ahLst/>
              <a:cxnLst/>
              <a:rect l="l" t="t" r="r" b="b"/>
              <a:pathLst>
                <a:path w="1807" h="1066" extrusionOk="0">
                  <a:moveTo>
                    <a:pt x="1778" y="1"/>
                  </a:moveTo>
                  <a:cubicBezTo>
                    <a:pt x="1776" y="1"/>
                    <a:pt x="1773" y="1"/>
                    <a:pt x="1770" y="3"/>
                  </a:cubicBezTo>
                  <a:cubicBezTo>
                    <a:pt x="1134" y="217"/>
                    <a:pt x="516" y="539"/>
                    <a:pt x="28" y="1005"/>
                  </a:cubicBezTo>
                  <a:cubicBezTo>
                    <a:pt x="0" y="1030"/>
                    <a:pt x="25" y="1065"/>
                    <a:pt x="55" y="1065"/>
                  </a:cubicBezTo>
                  <a:cubicBezTo>
                    <a:pt x="63" y="1065"/>
                    <a:pt x="72" y="1062"/>
                    <a:pt x="80" y="1056"/>
                  </a:cubicBezTo>
                  <a:cubicBezTo>
                    <a:pt x="611" y="632"/>
                    <a:pt x="1139" y="285"/>
                    <a:pt x="1781" y="48"/>
                  </a:cubicBezTo>
                  <a:cubicBezTo>
                    <a:pt x="1806" y="39"/>
                    <a:pt x="1800" y="1"/>
                    <a:pt x="177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7"/>
            <p:cNvSpPr/>
            <p:nvPr/>
          </p:nvSpPr>
          <p:spPr>
            <a:xfrm>
              <a:off x="6933750" y="1343850"/>
              <a:ext cx="69600" cy="42475"/>
            </a:xfrm>
            <a:custGeom>
              <a:avLst/>
              <a:gdLst/>
              <a:ahLst/>
              <a:cxnLst/>
              <a:rect l="l" t="t" r="r" b="b"/>
              <a:pathLst>
                <a:path w="2784" h="1699" extrusionOk="0">
                  <a:moveTo>
                    <a:pt x="2735" y="0"/>
                  </a:moveTo>
                  <a:cubicBezTo>
                    <a:pt x="2731" y="0"/>
                    <a:pt x="2727" y="1"/>
                    <a:pt x="2723" y="3"/>
                  </a:cubicBezTo>
                  <a:cubicBezTo>
                    <a:pt x="1770" y="411"/>
                    <a:pt x="880" y="939"/>
                    <a:pt x="63" y="1575"/>
                  </a:cubicBezTo>
                  <a:cubicBezTo>
                    <a:pt x="1" y="1621"/>
                    <a:pt x="56" y="1698"/>
                    <a:pt x="121" y="1698"/>
                  </a:cubicBezTo>
                  <a:cubicBezTo>
                    <a:pt x="137" y="1698"/>
                    <a:pt x="154" y="1693"/>
                    <a:pt x="170" y="1681"/>
                  </a:cubicBezTo>
                  <a:cubicBezTo>
                    <a:pt x="976" y="1047"/>
                    <a:pt x="1833" y="509"/>
                    <a:pt x="2752" y="53"/>
                  </a:cubicBezTo>
                  <a:cubicBezTo>
                    <a:pt x="2783" y="39"/>
                    <a:pt x="2763" y="0"/>
                    <a:pt x="2735"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7"/>
            <p:cNvSpPr/>
            <p:nvPr/>
          </p:nvSpPr>
          <p:spPr>
            <a:xfrm>
              <a:off x="6921075" y="1300825"/>
              <a:ext cx="39300" cy="30100"/>
            </a:xfrm>
            <a:custGeom>
              <a:avLst/>
              <a:gdLst/>
              <a:ahLst/>
              <a:cxnLst/>
              <a:rect l="l" t="t" r="r" b="b"/>
              <a:pathLst>
                <a:path w="1572" h="1204" extrusionOk="0">
                  <a:moveTo>
                    <a:pt x="1514" y="0"/>
                  </a:moveTo>
                  <a:cubicBezTo>
                    <a:pt x="1507" y="0"/>
                    <a:pt x="1501" y="2"/>
                    <a:pt x="1495" y="7"/>
                  </a:cubicBezTo>
                  <a:cubicBezTo>
                    <a:pt x="1012" y="365"/>
                    <a:pt x="513" y="713"/>
                    <a:pt x="47" y="1092"/>
                  </a:cubicBezTo>
                  <a:cubicBezTo>
                    <a:pt x="1" y="1130"/>
                    <a:pt x="45" y="1204"/>
                    <a:pt x="95" y="1204"/>
                  </a:cubicBezTo>
                  <a:cubicBezTo>
                    <a:pt x="105" y="1204"/>
                    <a:pt x="116" y="1200"/>
                    <a:pt x="127" y="1193"/>
                  </a:cubicBezTo>
                  <a:cubicBezTo>
                    <a:pt x="612" y="838"/>
                    <a:pt x="1072" y="444"/>
                    <a:pt x="1543" y="69"/>
                  </a:cubicBezTo>
                  <a:cubicBezTo>
                    <a:pt x="1572" y="45"/>
                    <a:pt x="1544" y="0"/>
                    <a:pt x="151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7"/>
            <p:cNvSpPr/>
            <p:nvPr/>
          </p:nvSpPr>
          <p:spPr>
            <a:xfrm>
              <a:off x="6898050" y="1175175"/>
              <a:ext cx="26925" cy="20025"/>
            </a:xfrm>
            <a:custGeom>
              <a:avLst/>
              <a:gdLst/>
              <a:ahLst/>
              <a:cxnLst/>
              <a:rect l="l" t="t" r="r" b="b"/>
              <a:pathLst>
                <a:path w="1077" h="801" extrusionOk="0">
                  <a:moveTo>
                    <a:pt x="1023" y="1"/>
                  </a:moveTo>
                  <a:cubicBezTo>
                    <a:pt x="1016" y="1"/>
                    <a:pt x="1009" y="2"/>
                    <a:pt x="1002" y="7"/>
                  </a:cubicBezTo>
                  <a:cubicBezTo>
                    <a:pt x="662" y="209"/>
                    <a:pt x="305" y="440"/>
                    <a:pt x="28" y="727"/>
                  </a:cubicBezTo>
                  <a:cubicBezTo>
                    <a:pt x="0" y="755"/>
                    <a:pt x="25" y="800"/>
                    <a:pt x="58" y="800"/>
                  </a:cubicBezTo>
                  <a:cubicBezTo>
                    <a:pt x="65" y="800"/>
                    <a:pt x="73" y="798"/>
                    <a:pt x="80" y="793"/>
                  </a:cubicBezTo>
                  <a:cubicBezTo>
                    <a:pt x="409" y="564"/>
                    <a:pt x="714" y="305"/>
                    <a:pt x="1043" y="74"/>
                  </a:cubicBezTo>
                  <a:cubicBezTo>
                    <a:pt x="1076" y="52"/>
                    <a:pt x="1056" y="1"/>
                    <a:pt x="102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7"/>
            <p:cNvSpPr/>
            <p:nvPr/>
          </p:nvSpPr>
          <p:spPr>
            <a:xfrm>
              <a:off x="6819125" y="1279950"/>
              <a:ext cx="46750" cy="15575"/>
            </a:xfrm>
            <a:custGeom>
              <a:avLst/>
              <a:gdLst/>
              <a:ahLst/>
              <a:cxnLst/>
              <a:rect l="l" t="t" r="r" b="b"/>
              <a:pathLst>
                <a:path w="1870" h="623" extrusionOk="0">
                  <a:moveTo>
                    <a:pt x="203" y="1"/>
                  </a:moveTo>
                  <a:cubicBezTo>
                    <a:pt x="151" y="1"/>
                    <a:pt x="98" y="2"/>
                    <a:pt x="47" y="5"/>
                  </a:cubicBezTo>
                  <a:cubicBezTo>
                    <a:pt x="2" y="6"/>
                    <a:pt x="0" y="75"/>
                    <a:pt x="45" y="75"/>
                  </a:cubicBezTo>
                  <a:cubicBezTo>
                    <a:pt x="689" y="88"/>
                    <a:pt x="1204" y="308"/>
                    <a:pt x="1755" y="616"/>
                  </a:cubicBezTo>
                  <a:cubicBezTo>
                    <a:pt x="1764" y="621"/>
                    <a:pt x="1773" y="623"/>
                    <a:pt x="1782" y="623"/>
                  </a:cubicBezTo>
                  <a:cubicBezTo>
                    <a:pt x="1829" y="623"/>
                    <a:pt x="1870" y="561"/>
                    <a:pt x="1826" y="526"/>
                  </a:cubicBezTo>
                  <a:cubicBezTo>
                    <a:pt x="1378" y="154"/>
                    <a:pt x="780" y="1"/>
                    <a:pt x="20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7"/>
            <p:cNvSpPr/>
            <p:nvPr/>
          </p:nvSpPr>
          <p:spPr>
            <a:xfrm>
              <a:off x="6849850" y="1427300"/>
              <a:ext cx="55600" cy="21575"/>
            </a:xfrm>
            <a:custGeom>
              <a:avLst/>
              <a:gdLst/>
              <a:ahLst/>
              <a:cxnLst/>
              <a:rect l="l" t="t" r="r" b="b"/>
              <a:pathLst>
                <a:path w="2224" h="863" extrusionOk="0">
                  <a:moveTo>
                    <a:pt x="41" y="1"/>
                  </a:moveTo>
                  <a:cubicBezTo>
                    <a:pt x="6" y="1"/>
                    <a:pt x="0" y="57"/>
                    <a:pt x="36" y="64"/>
                  </a:cubicBezTo>
                  <a:cubicBezTo>
                    <a:pt x="407" y="138"/>
                    <a:pt x="777" y="222"/>
                    <a:pt x="1133" y="358"/>
                  </a:cubicBezTo>
                  <a:cubicBezTo>
                    <a:pt x="1490" y="495"/>
                    <a:pt x="1801" y="712"/>
                    <a:pt x="2150" y="859"/>
                  </a:cubicBezTo>
                  <a:cubicBezTo>
                    <a:pt x="2155" y="862"/>
                    <a:pt x="2161" y="863"/>
                    <a:pt x="2166" y="863"/>
                  </a:cubicBezTo>
                  <a:cubicBezTo>
                    <a:pt x="2203" y="863"/>
                    <a:pt x="2223" y="809"/>
                    <a:pt x="2196" y="781"/>
                  </a:cubicBezTo>
                  <a:cubicBezTo>
                    <a:pt x="1670" y="273"/>
                    <a:pt x="750" y="37"/>
                    <a:pt x="43" y="1"/>
                  </a:cubicBezTo>
                  <a:cubicBezTo>
                    <a:pt x="42" y="1"/>
                    <a:pt x="41" y="1"/>
                    <a:pt x="4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7"/>
            <p:cNvSpPr/>
            <p:nvPr/>
          </p:nvSpPr>
          <p:spPr>
            <a:xfrm>
              <a:off x="6814525" y="1521200"/>
              <a:ext cx="64675" cy="9875"/>
            </a:xfrm>
            <a:custGeom>
              <a:avLst/>
              <a:gdLst/>
              <a:ahLst/>
              <a:cxnLst/>
              <a:rect l="l" t="t" r="r" b="b"/>
              <a:pathLst>
                <a:path w="2587" h="395" extrusionOk="0">
                  <a:moveTo>
                    <a:pt x="1601" y="0"/>
                  </a:moveTo>
                  <a:cubicBezTo>
                    <a:pt x="1051" y="0"/>
                    <a:pt x="489" y="133"/>
                    <a:pt x="17" y="360"/>
                  </a:cubicBezTo>
                  <a:cubicBezTo>
                    <a:pt x="0" y="368"/>
                    <a:pt x="9" y="394"/>
                    <a:pt x="25" y="394"/>
                  </a:cubicBezTo>
                  <a:cubicBezTo>
                    <a:pt x="27" y="394"/>
                    <a:pt x="29" y="394"/>
                    <a:pt x="32" y="393"/>
                  </a:cubicBezTo>
                  <a:cubicBezTo>
                    <a:pt x="572" y="209"/>
                    <a:pt x="1065" y="135"/>
                    <a:pt x="1577" y="135"/>
                  </a:cubicBezTo>
                  <a:cubicBezTo>
                    <a:pt x="1885" y="135"/>
                    <a:pt x="2200" y="162"/>
                    <a:pt x="2536" y="208"/>
                  </a:cubicBezTo>
                  <a:cubicBezTo>
                    <a:pt x="2538" y="208"/>
                    <a:pt x="2540" y="208"/>
                    <a:pt x="2542" y="208"/>
                  </a:cubicBezTo>
                  <a:cubicBezTo>
                    <a:pt x="2574" y="208"/>
                    <a:pt x="2587" y="162"/>
                    <a:pt x="2552" y="150"/>
                  </a:cubicBezTo>
                  <a:cubicBezTo>
                    <a:pt x="2253" y="47"/>
                    <a:pt x="1929" y="0"/>
                    <a:pt x="160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7"/>
            <p:cNvSpPr/>
            <p:nvPr/>
          </p:nvSpPr>
          <p:spPr>
            <a:xfrm>
              <a:off x="6829075" y="1623100"/>
              <a:ext cx="89575" cy="10375"/>
            </a:xfrm>
            <a:custGeom>
              <a:avLst/>
              <a:gdLst/>
              <a:ahLst/>
              <a:cxnLst/>
              <a:rect l="l" t="t" r="r" b="b"/>
              <a:pathLst>
                <a:path w="3583" h="415" extrusionOk="0">
                  <a:moveTo>
                    <a:pt x="1601" y="0"/>
                  </a:moveTo>
                  <a:cubicBezTo>
                    <a:pt x="1070" y="0"/>
                    <a:pt x="539" y="67"/>
                    <a:pt x="33" y="188"/>
                  </a:cubicBezTo>
                  <a:cubicBezTo>
                    <a:pt x="1" y="196"/>
                    <a:pt x="13" y="241"/>
                    <a:pt x="42" y="241"/>
                  </a:cubicBezTo>
                  <a:cubicBezTo>
                    <a:pt x="43" y="241"/>
                    <a:pt x="45" y="240"/>
                    <a:pt x="47" y="240"/>
                  </a:cubicBezTo>
                  <a:cubicBezTo>
                    <a:pt x="474" y="171"/>
                    <a:pt x="886" y="140"/>
                    <a:pt x="1292" y="140"/>
                  </a:cubicBezTo>
                  <a:cubicBezTo>
                    <a:pt x="2030" y="140"/>
                    <a:pt x="2750" y="243"/>
                    <a:pt x="3514" y="414"/>
                  </a:cubicBezTo>
                  <a:cubicBezTo>
                    <a:pt x="3518" y="415"/>
                    <a:pt x="3522" y="415"/>
                    <a:pt x="3525" y="415"/>
                  </a:cubicBezTo>
                  <a:cubicBezTo>
                    <a:pt x="3571" y="415"/>
                    <a:pt x="3583" y="350"/>
                    <a:pt x="3537" y="332"/>
                  </a:cubicBezTo>
                  <a:cubicBezTo>
                    <a:pt x="2924" y="103"/>
                    <a:pt x="2263" y="0"/>
                    <a:pt x="16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7"/>
            <p:cNvSpPr/>
            <p:nvPr/>
          </p:nvSpPr>
          <p:spPr>
            <a:xfrm>
              <a:off x="6966075" y="1673925"/>
              <a:ext cx="31050" cy="19275"/>
            </a:xfrm>
            <a:custGeom>
              <a:avLst/>
              <a:gdLst/>
              <a:ahLst/>
              <a:cxnLst/>
              <a:rect l="l" t="t" r="r" b="b"/>
              <a:pathLst>
                <a:path w="1242" h="771" extrusionOk="0">
                  <a:moveTo>
                    <a:pt x="1204" y="0"/>
                  </a:moveTo>
                  <a:cubicBezTo>
                    <a:pt x="1201" y="0"/>
                    <a:pt x="1198" y="1"/>
                    <a:pt x="1195" y="2"/>
                  </a:cubicBezTo>
                  <a:cubicBezTo>
                    <a:pt x="751" y="140"/>
                    <a:pt x="336" y="376"/>
                    <a:pt x="19" y="722"/>
                  </a:cubicBezTo>
                  <a:cubicBezTo>
                    <a:pt x="1" y="743"/>
                    <a:pt x="19" y="771"/>
                    <a:pt x="41" y="771"/>
                  </a:cubicBezTo>
                  <a:cubicBezTo>
                    <a:pt x="48" y="771"/>
                    <a:pt x="55" y="768"/>
                    <a:pt x="62" y="762"/>
                  </a:cubicBezTo>
                  <a:cubicBezTo>
                    <a:pt x="406" y="453"/>
                    <a:pt x="773" y="212"/>
                    <a:pt x="1211" y="57"/>
                  </a:cubicBezTo>
                  <a:cubicBezTo>
                    <a:pt x="1242" y="45"/>
                    <a:pt x="1233" y="0"/>
                    <a:pt x="120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7"/>
            <p:cNvSpPr/>
            <p:nvPr/>
          </p:nvSpPr>
          <p:spPr>
            <a:xfrm>
              <a:off x="6770050" y="1117750"/>
              <a:ext cx="310125" cy="692875"/>
            </a:xfrm>
            <a:custGeom>
              <a:avLst/>
              <a:gdLst/>
              <a:ahLst/>
              <a:cxnLst/>
              <a:rect l="l" t="t" r="r" b="b"/>
              <a:pathLst>
                <a:path w="12405" h="27715" extrusionOk="0">
                  <a:moveTo>
                    <a:pt x="4353" y="246"/>
                  </a:moveTo>
                  <a:cubicBezTo>
                    <a:pt x="4366" y="246"/>
                    <a:pt x="4379" y="246"/>
                    <a:pt x="4391" y="247"/>
                  </a:cubicBezTo>
                  <a:cubicBezTo>
                    <a:pt x="5631" y="282"/>
                    <a:pt x="6392" y="1373"/>
                    <a:pt x="6745" y="2432"/>
                  </a:cubicBezTo>
                  <a:cubicBezTo>
                    <a:pt x="7008" y="3223"/>
                    <a:pt x="7308" y="3782"/>
                    <a:pt x="8093" y="4128"/>
                  </a:cubicBezTo>
                  <a:cubicBezTo>
                    <a:pt x="9224" y="4629"/>
                    <a:pt x="10092" y="5284"/>
                    <a:pt x="10139" y="6630"/>
                  </a:cubicBezTo>
                  <a:cubicBezTo>
                    <a:pt x="10166" y="7422"/>
                    <a:pt x="9916" y="8232"/>
                    <a:pt x="10071" y="9020"/>
                  </a:cubicBezTo>
                  <a:cubicBezTo>
                    <a:pt x="10253" y="9937"/>
                    <a:pt x="11013" y="10050"/>
                    <a:pt x="11563" y="10672"/>
                  </a:cubicBezTo>
                  <a:cubicBezTo>
                    <a:pt x="12396" y="11615"/>
                    <a:pt x="11874" y="13015"/>
                    <a:pt x="11575" y="14057"/>
                  </a:cubicBezTo>
                  <a:cubicBezTo>
                    <a:pt x="11284" y="15072"/>
                    <a:pt x="11288" y="15943"/>
                    <a:pt x="11575" y="16958"/>
                  </a:cubicBezTo>
                  <a:cubicBezTo>
                    <a:pt x="11890" y="18055"/>
                    <a:pt x="12405" y="19529"/>
                    <a:pt x="11376" y="20419"/>
                  </a:cubicBezTo>
                  <a:cubicBezTo>
                    <a:pt x="10781" y="20936"/>
                    <a:pt x="10231" y="21080"/>
                    <a:pt x="9951" y="21884"/>
                  </a:cubicBezTo>
                  <a:cubicBezTo>
                    <a:pt x="9669" y="22704"/>
                    <a:pt x="9585" y="24586"/>
                    <a:pt x="8408" y="24586"/>
                  </a:cubicBezTo>
                  <a:cubicBezTo>
                    <a:pt x="8312" y="24586"/>
                    <a:pt x="8210" y="24573"/>
                    <a:pt x="8099" y="24547"/>
                  </a:cubicBezTo>
                  <a:cubicBezTo>
                    <a:pt x="8090" y="24544"/>
                    <a:pt x="8082" y="24543"/>
                    <a:pt x="8073" y="24543"/>
                  </a:cubicBezTo>
                  <a:cubicBezTo>
                    <a:pt x="8042" y="24543"/>
                    <a:pt x="8017" y="24561"/>
                    <a:pt x="8001" y="24585"/>
                  </a:cubicBezTo>
                  <a:cubicBezTo>
                    <a:pt x="7972" y="24575"/>
                    <a:pt x="7944" y="24564"/>
                    <a:pt x="7914" y="24555"/>
                  </a:cubicBezTo>
                  <a:cubicBezTo>
                    <a:pt x="7663" y="20907"/>
                    <a:pt x="7201" y="17258"/>
                    <a:pt x="6657" y="13656"/>
                  </a:cubicBezTo>
                  <a:cubicBezTo>
                    <a:pt x="5983" y="9192"/>
                    <a:pt x="5231" y="4623"/>
                    <a:pt x="3983" y="279"/>
                  </a:cubicBezTo>
                  <a:cubicBezTo>
                    <a:pt x="4105" y="259"/>
                    <a:pt x="4228" y="246"/>
                    <a:pt x="4353" y="246"/>
                  </a:cubicBezTo>
                  <a:close/>
                  <a:moveTo>
                    <a:pt x="3683" y="350"/>
                  </a:moveTo>
                  <a:cubicBezTo>
                    <a:pt x="4048" y="2531"/>
                    <a:pt x="4550" y="4691"/>
                    <a:pt x="4915" y="6874"/>
                  </a:cubicBezTo>
                  <a:cubicBezTo>
                    <a:pt x="5306" y="9210"/>
                    <a:pt x="5673" y="11551"/>
                    <a:pt x="5984" y="13902"/>
                  </a:cubicBezTo>
                  <a:cubicBezTo>
                    <a:pt x="6461" y="17491"/>
                    <a:pt x="6814" y="21095"/>
                    <a:pt x="7067" y="24705"/>
                  </a:cubicBezTo>
                  <a:cubicBezTo>
                    <a:pt x="7057" y="24703"/>
                    <a:pt x="7045" y="24701"/>
                    <a:pt x="7033" y="24701"/>
                  </a:cubicBezTo>
                  <a:cubicBezTo>
                    <a:pt x="7024" y="24701"/>
                    <a:pt x="7014" y="24702"/>
                    <a:pt x="7003" y="24705"/>
                  </a:cubicBezTo>
                  <a:cubicBezTo>
                    <a:pt x="6782" y="24769"/>
                    <a:pt x="6562" y="24800"/>
                    <a:pt x="6348" y="24800"/>
                  </a:cubicBezTo>
                  <a:cubicBezTo>
                    <a:pt x="5294" y="24800"/>
                    <a:pt x="4380" y="24060"/>
                    <a:pt x="4099" y="22990"/>
                  </a:cubicBezTo>
                  <a:cubicBezTo>
                    <a:pt x="3999" y="22600"/>
                    <a:pt x="3940" y="22223"/>
                    <a:pt x="3626" y="21942"/>
                  </a:cubicBezTo>
                  <a:cubicBezTo>
                    <a:pt x="3309" y="21656"/>
                    <a:pt x="2867" y="21592"/>
                    <a:pt x="2495" y="21407"/>
                  </a:cubicBezTo>
                  <a:cubicBezTo>
                    <a:pt x="1911" y="21115"/>
                    <a:pt x="1508" y="20568"/>
                    <a:pt x="1364" y="19933"/>
                  </a:cubicBezTo>
                  <a:cubicBezTo>
                    <a:pt x="1212" y="19261"/>
                    <a:pt x="1479" y="18751"/>
                    <a:pt x="1732" y="18150"/>
                  </a:cubicBezTo>
                  <a:cubicBezTo>
                    <a:pt x="2144" y="17152"/>
                    <a:pt x="1493" y="16665"/>
                    <a:pt x="1078" y="15813"/>
                  </a:cubicBezTo>
                  <a:cubicBezTo>
                    <a:pt x="1" y="13593"/>
                    <a:pt x="2577" y="12449"/>
                    <a:pt x="2517" y="10408"/>
                  </a:cubicBezTo>
                  <a:cubicBezTo>
                    <a:pt x="2493" y="9563"/>
                    <a:pt x="2055" y="8807"/>
                    <a:pt x="1788" y="8023"/>
                  </a:cubicBezTo>
                  <a:cubicBezTo>
                    <a:pt x="1613" y="7516"/>
                    <a:pt x="1504" y="6978"/>
                    <a:pt x="1675" y="6454"/>
                  </a:cubicBezTo>
                  <a:cubicBezTo>
                    <a:pt x="1829" y="5980"/>
                    <a:pt x="2203" y="5614"/>
                    <a:pt x="2439" y="5184"/>
                  </a:cubicBezTo>
                  <a:cubicBezTo>
                    <a:pt x="2857" y="4427"/>
                    <a:pt x="2676" y="3668"/>
                    <a:pt x="2529" y="2863"/>
                  </a:cubicBezTo>
                  <a:cubicBezTo>
                    <a:pt x="2405" y="2192"/>
                    <a:pt x="2337" y="1488"/>
                    <a:pt x="2810" y="936"/>
                  </a:cubicBezTo>
                  <a:cubicBezTo>
                    <a:pt x="3043" y="662"/>
                    <a:pt x="3348" y="463"/>
                    <a:pt x="3683" y="350"/>
                  </a:cubicBezTo>
                  <a:close/>
                  <a:moveTo>
                    <a:pt x="3879" y="298"/>
                  </a:moveTo>
                  <a:cubicBezTo>
                    <a:pt x="4307" y="2442"/>
                    <a:pt x="4836" y="4570"/>
                    <a:pt x="5250" y="6718"/>
                  </a:cubicBezTo>
                  <a:cubicBezTo>
                    <a:pt x="5680" y="8948"/>
                    <a:pt x="6062" y="11188"/>
                    <a:pt x="6395" y="13436"/>
                  </a:cubicBezTo>
                  <a:cubicBezTo>
                    <a:pt x="7078" y="18020"/>
                    <a:pt x="7466" y="22613"/>
                    <a:pt x="7842" y="27231"/>
                  </a:cubicBezTo>
                  <a:cubicBezTo>
                    <a:pt x="7845" y="27275"/>
                    <a:pt x="7872" y="27306"/>
                    <a:pt x="7904" y="27321"/>
                  </a:cubicBezTo>
                  <a:cubicBezTo>
                    <a:pt x="7767" y="27416"/>
                    <a:pt x="7619" y="27489"/>
                    <a:pt x="7459" y="27539"/>
                  </a:cubicBezTo>
                  <a:cubicBezTo>
                    <a:pt x="7459" y="27539"/>
                    <a:pt x="7462" y="27536"/>
                    <a:pt x="7462" y="27534"/>
                  </a:cubicBezTo>
                  <a:cubicBezTo>
                    <a:pt x="7198" y="22882"/>
                    <a:pt x="6756" y="18239"/>
                    <a:pt x="6135" y="13619"/>
                  </a:cubicBezTo>
                  <a:cubicBezTo>
                    <a:pt x="5839" y="11399"/>
                    <a:pt x="5507" y="9178"/>
                    <a:pt x="5113" y="6970"/>
                  </a:cubicBezTo>
                  <a:cubicBezTo>
                    <a:pt x="4716" y="4753"/>
                    <a:pt x="4365" y="2500"/>
                    <a:pt x="3803" y="316"/>
                  </a:cubicBezTo>
                  <a:cubicBezTo>
                    <a:pt x="3828" y="309"/>
                    <a:pt x="3852" y="302"/>
                    <a:pt x="3879" y="298"/>
                  </a:cubicBezTo>
                  <a:close/>
                  <a:moveTo>
                    <a:pt x="3875" y="1"/>
                  </a:moveTo>
                  <a:cubicBezTo>
                    <a:pt x="3849" y="1"/>
                    <a:pt x="3823" y="22"/>
                    <a:pt x="3830" y="55"/>
                  </a:cubicBezTo>
                  <a:cubicBezTo>
                    <a:pt x="3831" y="59"/>
                    <a:pt x="3831" y="65"/>
                    <a:pt x="3834" y="67"/>
                  </a:cubicBezTo>
                  <a:lnTo>
                    <a:pt x="3738" y="89"/>
                  </a:lnTo>
                  <a:cubicBezTo>
                    <a:pt x="3729" y="81"/>
                    <a:pt x="3718" y="78"/>
                    <a:pt x="3707" y="78"/>
                  </a:cubicBezTo>
                  <a:cubicBezTo>
                    <a:pt x="3685" y="78"/>
                    <a:pt x="3663" y="91"/>
                    <a:pt x="3654" y="114"/>
                  </a:cubicBezTo>
                  <a:cubicBezTo>
                    <a:pt x="3540" y="149"/>
                    <a:pt x="3429" y="192"/>
                    <a:pt x="3320" y="245"/>
                  </a:cubicBezTo>
                  <a:cubicBezTo>
                    <a:pt x="2550" y="626"/>
                    <a:pt x="2155" y="1351"/>
                    <a:pt x="2193" y="2199"/>
                  </a:cubicBezTo>
                  <a:cubicBezTo>
                    <a:pt x="2221" y="2826"/>
                    <a:pt x="2469" y="3428"/>
                    <a:pt x="2474" y="4056"/>
                  </a:cubicBezTo>
                  <a:cubicBezTo>
                    <a:pt x="2481" y="4766"/>
                    <a:pt x="2107" y="5226"/>
                    <a:pt x="1753" y="5790"/>
                  </a:cubicBezTo>
                  <a:cubicBezTo>
                    <a:pt x="1236" y="6611"/>
                    <a:pt x="1295" y="7395"/>
                    <a:pt x="1626" y="8283"/>
                  </a:cubicBezTo>
                  <a:cubicBezTo>
                    <a:pt x="2076" y="9497"/>
                    <a:pt x="2583" y="10533"/>
                    <a:pt x="1880" y="11776"/>
                  </a:cubicBezTo>
                  <a:cubicBezTo>
                    <a:pt x="1417" y="12590"/>
                    <a:pt x="745" y="13289"/>
                    <a:pt x="596" y="14248"/>
                  </a:cubicBezTo>
                  <a:cubicBezTo>
                    <a:pt x="527" y="14740"/>
                    <a:pt x="587" y="15252"/>
                    <a:pt x="767" y="15715"/>
                  </a:cubicBezTo>
                  <a:cubicBezTo>
                    <a:pt x="1019" y="16351"/>
                    <a:pt x="1660" y="16838"/>
                    <a:pt x="1604" y="17554"/>
                  </a:cubicBezTo>
                  <a:cubicBezTo>
                    <a:pt x="1559" y="18140"/>
                    <a:pt x="1151" y="18612"/>
                    <a:pt x="1081" y="19202"/>
                  </a:cubicBezTo>
                  <a:cubicBezTo>
                    <a:pt x="1028" y="19628"/>
                    <a:pt x="1099" y="20060"/>
                    <a:pt x="1273" y="20453"/>
                  </a:cubicBezTo>
                  <a:cubicBezTo>
                    <a:pt x="1435" y="20823"/>
                    <a:pt x="1686" y="21157"/>
                    <a:pt x="2011" y="21400"/>
                  </a:cubicBezTo>
                  <a:cubicBezTo>
                    <a:pt x="2360" y="21660"/>
                    <a:pt x="2769" y="21709"/>
                    <a:pt x="3132" y="21922"/>
                  </a:cubicBezTo>
                  <a:cubicBezTo>
                    <a:pt x="3835" y="22332"/>
                    <a:pt x="3743" y="23024"/>
                    <a:pt x="4057" y="23658"/>
                  </a:cubicBezTo>
                  <a:cubicBezTo>
                    <a:pt x="4232" y="24009"/>
                    <a:pt x="4500" y="24310"/>
                    <a:pt x="4812" y="24541"/>
                  </a:cubicBezTo>
                  <a:cubicBezTo>
                    <a:pt x="5267" y="24875"/>
                    <a:pt x="5798" y="25047"/>
                    <a:pt x="6340" y="25047"/>
                  </a:cubicBezTo>
                  <a:cubicBezTo>
                    <a:pt x="6581" y="25047"/>
                    <a:pt x="6824" y="25013"/>
                    <a:pt x="7063" y="24944"/>
                  </a:cubicBezTo>
                  <a:cubicBezTo>
                    <a:pt x="7068" y="24942"/>
                    <a:pt x="7072" y="24938"/>
                    <a:pt x="7077" y="24937"/>
                  </a:cubicBezTo>
                  <a:cubicBezTo>
                    <a:pt x="7136" y="25802"/>
                    <a:pt x="7191" y="26666"/>
                    <a:pt x="7239" y="27533"/>
                  </a:cubicBezTo>
                  <a:cubicBezTo>
                    <a:pt x="7240" y="27578"/>
                    <a:pt x="7267" y="27609"/>
                    <a:pt x="7301" y="27625"/>
                  </a:cubicBezTo>
                  <a:cubicBezTo>
                    <a:pt x="7295" y="27665"/>
                    <a:pt x="7324" y="27714"/>
                    <a:pt x="7375" y="27714"/>
                  </a:cubicBezTo>
                  <a:cubicBezTo>
                    <a:pt x="7381" y="27714"/>
                    <a:pt x="7387" y="27714"/>
                    <a:pt x="7393" y="27712"/>
                  </a:cubicBezTo>
                  <a:cubicBezTo>
                    <a:pt x="7643" y="27661"/>
                    <a:pt x="7866" y="27540"/>
                    <a:pt x="8047" y="27365"/>
                  </a:cubicBezTo>
                  <a:cubicBezTo>
                    <a:pt x="8081" y="27334"/>
                    <a:pt x="8071" y="27299"/>
                    <a:pt x="8044" y="27277"/>
                  </a:cubicBezTo>
                  <a:cubicBezTo>
                    <a:pt x="8049" y="27265"/>
                    <a:pt x="8054" y="27249"/>
                    <a:pt x="8052" y="27229"/>
                  </a:cubicBezTo>
                  <a:cubicBezTo>
                    <a:pt x="8018" y="26371"/>
                    <a:pt x="7973" y="25513"/>
                    <a:pt x="7915" y="24654"/>
                  </a:cubicBezTo>
                  <a:lnTo>
                    <a:pt x="7915" y="24654"/>
                  </a:lnTo>
                  <a:cubicBezTo>
                    <a:pt x="7939" y="24663"/>
                    <a:pt x="7965" y="24673"/>
                    <a:pt x="7989" y="24680"/>
                  </a:cubicBezTo>
                  <a:cubicBezTo>
                    <a:pt x="8000" y="24698"/>
                    <a:pt x="8017" y="24715"/>
                    <a:pt x="8044" y="24722"/>
                  </a:cubicBezTo>
                  <a:cubicBezTo>
                    <a:pt x="8151" y="24751"/>
                    <a:pt x="8256" y="24764"/>
                    <a:pt x="8356" y="24764"/>
                  </a:cubicBezTo>
                  <a:cubicBezTo>
                    <a:pt x="9065" y="24764"/>
                    <a:pt x="9577" y="24089"/>
                    <a:pt x="9790" y="23423"/>
                  </a:cubicBezTo>
                  <a:cubicBezTo>
                    <a:pt x="9984" y="22826"/>
                    <a:pt x="9988" y="22162"/>
                    <a:pt x="10294" y="21603"/>
                  </a:cubicBezTo>
                  <a:cubicBezTo>
                    <a:pt x="10637" y="20975"/>
                    <a:pt x="11384" y="20851"/>
                    <a:pt x="11799" y="20296"/>
                  </a:cubicBezTo>
                  <a:cubicBezTo>
                    <a:pt x="12392" y="19498"/>
                    <a:pt x="12217" y="18418"/>
                    <a:pt x="11972" y="17530"/>
                  </a:cubicBezTo>
                  <a:cubicBezTo>
                    <a:pt x="11740" y="16686"/>
                    <a:pt x="11459" y="15891"/>
                    <a:pt x="11583" y="15002"/>
                  </a:cubicBezTo>
                  <a:cubicBezTo>
                    <a:pt x="11692" y="14232"/>
                    <a:pt x="12018" y="13515"/>
                    <a:pt x="12155" y="12751"/>
                  </a:cubicBezTo>
                  <a:cubicBezTo>
                    <a:pt x="12296" y="11962"/>
                    <a:pt x="12243" y="11036"/>
                    <a:pt x="11644" y="10439"/>
                  </a:cubicBezTo>
                  <a:cubicBezTo>
                    <a:pt x="11158" y="9952"/>
                    <a:pt x="10493" y="9799"/>
                    <a:pt x="10304" y="9047"/>
                  </a:cubicBezTo>
                  <a:cubicBezTo>
                    <a:pt x="10167" y="8502"/>
                    <a:pt x="10280" y="7907"/>
                    <a:pt x="10325" y="7357"/>
                  </a:cubicBezTo>
                  <a:cubicBezTo>
                    <a:pt x="10403" y="6429"/>
                    <a:pt x="10313" y="5566"/>
                    <a:pt x="9674" y="4839"/>
                  </a:cubicBezTo>
                  <a:cubicBezTo>
                    <a:pt x="9399" y="4526"/>
                    <a:pt x="9074" y="4310"/>
                    <a:pt x="8697" y="4133"/>
                  </a:cubicBezTo>
                  <a:cubicBezTo>
                    <a:pt x="8316" y="3956"/>
                    <a:pt x="7880" y="3848"/>
                    <a:pt x="7565" y="3552"/>
                  </a:cubicBezTo>
                  <a:cubicBezTo>
                    <a:pt x="7288" y="3292"/>
                    <a:pt x="7153" y="2926"/>
                    <a:pt x="7030" y="2579"/>
                  </a:cubicBezTo>
                  <a:cubicBezTo>
                    <a:pt x="6722" y="1702"/>
                    <a:pt x="6399" y="912"/>
                    <a:pt x="5575" y="392"/>
                  </a:cubicBezTo>
                  <a:cubicBezTo>
                    <a:pt x="5185" y="149"/>
                    <a:pt x="4743" y="19"/>
                    <a:pt x="4300" y="19"/>
                  </a:cubicBezTo>
                  <a:cubicBezTo>
                    <a:pt x="4173" y="19"/>
                    <a:pt x="4045" y="30"/>
                    <a:pt x="3918" y="52"/>
                  </a:cubicBezTo>
                  <a:cubicBezTo>
                    <a:pt x="3918" y="45"/>
                    <a:pt x="3916" y="38"/>
                    <a:pt x="3914" y="32"/>
                  </a:cubicBezTo>
                  <a:cubicBezTo>
                    <a:pt x="3908" y="10"/>
                    <a:pt x="3892" y="1"/>
                    <a:pt x="387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7"/>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7"/>
            <p:cNvSpPr/>
            <p:nvPr/>
          </p:nvSpPr>
          <p:spPr>
            <a:xfrm>
              <a:off x="6511200" y="1752125"/>
              <a:ext cx="606050" cy="109400"/>
            </a:xfrm>
            <a:custGeom>
              <a:avLst/>
              <a:gdLst/>
              <a:ahLst/>
              <a:cxnLst/>
              <a:rect l="l" t="t" r="r" b="b"/>
              <a:pathLst>
                <a:path w="24242" h="4376" extrusionOk="0">
                  <a:moveTo>
                    <a:pt x="16678" y="1"/>
                  </a:moveTo>
                  <a:cubicBezTo>
                    <a:pt x="15009" y="1"/>
                    <a:pt x="13339" y="124"/>
                    <a:pt x="11683" y="371"/>
                  </a:cubicBezTo>
                  <a:cubicBezTo>
                    <a:pt x="7535" y="989"/>
                    <a:pt x="3706" y="2432"/>
                    <a:pt x="0" y="4346"/>
                  </a:cubicBezTo>
                  <a:cubicBezTo>
                    <a:pt x="9" y="4356"/>
                    <a:pt x="17" y="4366"/>
                    <a:pt x="29" y="4376"/>
                  </a:cubicBezTo>
                  <a:cubicBezTo>
                    <a:pt x="3691" y="2731"/>
                    <a:pt x="7573" y="1247"/>
                    <a:pt x="11545" y="587"/>
                  </a:cubicBezTo>
                  <a:cubicBezTo>
                    <a:pt x="12929" y="357"/>
                    <a:pt x="14318" y="261"/>
                    <a:pt x="15708" y="261"/>
                  </a:cubicBezTo>
                  <a:cubicBezTo>
                    <a:pt x="18565" y="261"/>
                    <a:pt x="21425" y="666"/>
                    <a:pt x="24241" y="1149"/>
                  </a:cubicBezTo>
                  <a:cubicBezTo>
                    <a:pt x="24234" y="1113"/>
                    <a:pt x="24223" y="1079"/>
                    <a:pt x="24219" y="1045"/>
                  </a:cubicBezTo>
                  <a:cubicBezTo>
                    <a:pt x="24205" y="972"/>
                    <a:pt x="24192" y="900"/>
                    <a:pt x="24179" y="827"/>
                  </a:cubicBezTo>
                  <a:cubicBezTo>
                    <a:pt x="24170" y="831"/>
                    <a:pt x="24160" y="834"/>
                    <a:pt x="24150" y="834"/>
                  </a:cubicBezTo>
                  <a:cubicBezTo>
                    <a:pt x="24146" y="834"/>
                    <a:pt x="24141" y="833"/>
                    <a:pt x="24137" y="832"/>
                  </a:cubicBezTo>
                  <a:cubicBezTo>
                    <a:pt x="21687" y="278"/>
                    <a:pt x="19184" y="1"/>
                    <a:pt x="1667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7"/>
            <p:cNvSpPr/>
            <p:nvPr/>
          </p:nvSpPr>
          <p:spPr>
            <a:xfrm>
              <a:off x="6498000" y="1635000"/>
              <a:ext cx="575650" cy="224550"/>
            </a:xfrm>
            <a:custGeom>
              <a:avLst/>
              <a:gdLst/>
              <a:ahLst/>
              <a:cxnLst/>
              <a:rect l="l" t="t" r="r" b="b"/>
              <a:pathLst>
                <a:path w="23026" h="8982" extrusionOk="0">
                  <a:moveTo>
                    <a:pt x="12152" y="0"/>
                  </a:moveTo>
                  <a:cubicBezTo>
                    <a:pt x="11360" y="0"/>
                    <a:pt x="10592" y="315"/>
                    <a:pt x="9952" y="838"/>
                  </a:cubicBezTo>
                  <a:cubicBezTo>
                    <a:pt x="9263" y="1402"/>
                    <a:pt x="8854" y="2335"/>
                    <a:pt x="8011" y="2705"/>
                  </a:cubicBezTo>
                  <a:cubicBezTo>
                    <a:pt x="7134" y="3088"/>
                    <a:pt x="6129" y="2754"/>
                    <a:pt x="5230" y="3059"/>
                  </a:cubicBezTo>
                  <a:cubicBezTo>
                    <a:pt x="4169" y="3418"/>
                    <a:pt x="3528" y="4259"/>
                    <a:pt x="3202" y="5291"/>
                  </a:cubicBezTo>
                  <a:cubicBezTo>
                    <a:pt x="2955" y="6068"/>
                    <a:pt x="2553" y="6394"/>
                    <a:pt x="1769" y="6585"/>
                  </a:cubicBezTo>
                  <a:cubicBezTo>
                    <a:pt x="1200" y="6723"/>
                    <a:pt x="593" y="6810"/>
                    <a:pt x="287" y="7375"/>
                  </a:cubicBezTo>
                  <a:cubicBezTo>
                    <a:pt x="0" y="7907"/>
                    <a:pt x="94" y="8539"/>
                    <a:pt x="479" y="8982"/>
                  </a:cubicBezTo>
                  <a:cubicBezTo>
                    <a:pt x="5354" y="5962"/>
                    <a:pt x="11240" y="4520"/>
                    <a:pt x="17053" y="4520"/>
                  </a:cubicBezTo>
                  <a:cubicBezTo>
                    <a:pt x="19068" y="4520"/>
                    <a:pt x="21074" y="4694"/>
                    <a:pt x="23026" y="5034"/>
                  </a:cubicBezTo>
                  <a:cubicBezTo>
                    <a:pt x="22484" y="4076"/>
                    <a:pt x="21841" y="3126"/>
                    <a:pt x="21034" y="2370"/>
                  </a:cubicBezTo>
                  <a:cubicBezTo>
                    <a:pt x="20586" y="1952"/>
                    <a:pt x="20071" y="1578"/>
                    <a:pt x="19457" y="1464"/>
                  </a:cubicBezTo>
                  <a:cubicBezTo>
                    <a:pt x="19340" y="1442"/>
                    <a:pt x="19228" y="1433"/>
                    <a:pt x="19119" y="1433"/>
                  </a:cubicBezTo>
                  <a:cubicBezTo>
                    <a:pt x="18595" y="1433"/>
                    <a:pt x="18145" y="1654"/>
                    <a:pt x="17614" y="1787"/>
                  </a:cubicBezTo>
                  <a:cubicBezTo>
                    <a:pt x="17405" y="1839"/>
                    <a:pt x="17203" y="1863"/>
                    <a:pt x="17007" y="1863"/>
                  </a:cubicBezTo>
                  <a:cubicBezTo>
                    <a:pt x="15594" y="1863"/>
                    <a:pt x="14467" y="649"/>
                    <a:pt x="13167" y="179"/>
                  </a:cubicBezTo>
                  <a:cubicBezTo>
                    <a:pt x="12829" y="57"/>
                    <a:pt x="12488" y="0"/>
                    <a:pt x="1215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7"/>
            <p:cNvSpPr/>
            <p:nvPr/>
          </p:nvSpPr>
          <p:spPr>
            <a:xfrm>
              <a:off x="6504200" y="1748075"/>
              <a:ext cx="618300" cy="169625"/>
            </a:xfrm>
            <a:custGeom>
              <a:avLst/>
              <a:gdLst/>
              <a:ahLst/>
              <a:cxnLst/>
              <a:rect l="l" t="t" r="r" b="b"/>
              <a:pathLst>
                <a:path w="24732" h="6785" extrusionOk="0">
                  <a:moveTo>
                    <a:pt x="15861" y="584"/>
                  </a:moveTo>
                  <a:cubicBezTo>
                    <a:pt x="18265" y="584"/>
                    <a:pt x="20661" y="881"/>
                    <a:pt x="23050" y="1253"/>
                  </a:cubicBezTo>
                  <a:cubicBezTo>
                    <a:pt x="23045" y="1261"/>
                    <a:pt x="23036" y="1267"/>
                    <a:pt x="23032" y="1278"/>
                  </a:cubicBezTo>
                  <a:cubicBezTo>
                    <a:pt x="22460" y="2492"/>
                    <a:pt x="21679" y="4058"/>
                    <a:pt x="20152" y="4184"/>
                  </a:cubicBezTo>
                  <a:cubicBezTo>
                    <a:pt x="20103" y="4188"/>
                    <a:pt x="20055" y="4189"/>
                    <a:pt x="20007" y="4189"/>
                  </a:cubicBezTo>
                  <a:cubicBezTo>
                    <a:pt x="19320" y="4189"/>
                    <a:pt x="18696" y="3808"/>
                    <a:pt x="18056" y="3808"/>
                  </a:cubicBezTo>
                  <a:cubicBezTo>
                    <a:pt x="17792" y="3808"/>
                    <a:pt x="17526" y="3873"/>
                    <a:pt x="17252" y="4055"/>
                  </a:cubicBezTo>
                  <a:cubicBezTo>
                    <a:pt x="16913" y="4281"/>
                    <a:pt x="16660" y="4620"/>
                    <a:pt x="16389" y="4918"/>
                  </a:cubicBezTo>
                  <a:cubicBezTo>
                    <a:pt x="15928" y="5426"/>
                    <a:pt x="15415" y="5775"/>
                    <a:pt x="14728" y="5905"/>
                  </a:cubicBezTo>
                  <a:cubicBezTo>
                    <a:pt x="14512" y="5946"/>
                    <a:pt x="14302" y="5964"/>
                    <a:pt x="14095" y="5964"/>
                  </a:cubicBezTo>
                  <a:cubicBezTo>
                    <a:pt x="13024" y="5964"/>
                    <a:pt x="12048" y="5482"/>
                    <a:pt x="11010" y="5201"/>
                  </a:cubicBezTo>
                  <a:cubicBezTo>
                    <a:pt x="10656" y="5105"/>
                    <a:pt x="10317" y="5049"/>
                    <a:pt x="9988" y="5049"/>
                  </a:cubicBezTo>
                  <a:cubicBezTo>
                    <a:pt x="9453" y="5049"/>
                    <a:pt x="8946" y="5197"/>
                    <a:pt x="8451" y="5556"/>
                  </a:cubicBezTo>
                  <a:cubicBezTo>
                    <a:pt x="7934" y="5933"/>
                    <a:pt x="7489" y="6396"/>
                    <a:pt x="6833" y="6522"/>
                  </a:cubicBezTo>
                  <a:cubicBezTo>
                    <a:pt x="6700" y="6547"/>
                    <a:pt x="6565" y="6560"/>
                    <a:pt x="6430" y="6560"/>
                  </a:cubicBezTo>
                  <a:cubicBezTo>
                    <a:pt x="5916" y="6560"/>
                    <a:pt x="5400" y="6378"/>
                    <a:pt x="5001" y="6050"/>
                  </a:cubicBezTo>
                  <a:cubicBezTo>
                    <a:pt x="4546" y="5677"/>
                    <a:pt x="4300" y="5098"/>
                    <a:pt x="3782" y="5098"/>
                  </a:cubicBezTo>
                  <a:cubicBezTo>
                    <a:pt x="3651" y="5098"/>
                    <a:pt x="3503" y="5135"/>
                    <a:pt x="3330" y="5221"/>
                  </a:cubicBezTo>
                  <a:cubicBezTo>
                    <a:pt x="2840" y="5464"/>
                    <a:pt x="2549" y="5897"/>
                    <a:pt x="1954" y="5897"/>
                  </a:cubicBezTo>
                  <a:cubicBezTo>
                    <a:pt x="1923" y="5897"/>
                    <a:pt x="1892" y="5896"/>
                    <a:pt x="1860" y="5893"/>
                  </a:cubicBezTo>
                  <a:cubicBezTo>
                    <a:pt x="1133" y="5841"/>
                    <a:pt x="650" y="5273"/>
                    <a:pt x="282" y="4685"/>
                  </a:cubicBezTo>
                  <a:cubicBezTo>
                    <a:pt x="290" y="4678"/>
                    <a:pt x="300" y="4671"/>
                    <a:pt x="307" y="4662"/>
                  </a:cubicBezTo>
                  <a:cubicBezTo>
                    <a:pt x="4105" y="3215"/>
                    <a:pt x="7804" y="1566"/>
                    <a:pt x="11846" y="897"/>
                  </a:cubicBezTo>
                  <a:cubicBezTo>
                    <a:pt x="13187" y="675"/>
                    <a:pt x="14525" y="584"/>
                    <a:pt x="15861" y="584"/>
                  </a:cubicBezTo>
                  <a:close/>
                  <a:moveTo>
                    <a:pt x="16812" y="0"/>
                  </a:moveTo>
                  <a:cubicBezTo>
                    <a:pt x="10998" y="0"/>
                    <a:pt x="5111" y="1440"/>
                    <a:pt x="234" y="4460"/>
                  </a:cubicBezTo>
                  <a:cubicBezTo>
                    <a:pt x="217" y="4439"/>
                    <a:pt x="198" y="4418"/>
                    <a:pt x="183" y="4397"/>
                  </a:cubicBezTo>
                  <a:cubicBezTo>
                    <a:pt x="122" y="4428"/>
                    <a:pt x="62" y="4459"/>
                    <a:pt x="1" y="4490"/>
                  </a:cubicBezTo>
                  <a:cubicBezTo>
                    <a:pt x="22" y="4517"/>
                    <a:pt x="42" y="4544"/>
                    <a:pt x="64" y="4568"/>
                  </a:cubicBezTo>
                  <a:cubicBezTo>
                    <a:pt x="416" y="5275"/>
                    <a:pt x="906" y="5957"/>
                    <a:pt x="1739" y="6090"/>
                  </a:cubicBezTo>
                  <a:cubicBezTo>
                    <a:pt x="1821" y="6103"/>
                    <a:pt x="1900" y="6109"/>
                    <a:pt x="1978" y="6109"/>
                  </a:cubicBezTo>
                  <a:cubicBezTo>
                    <a:pt x="2220" y="6109"/>
                    <a:pt x="2446" y="6047"/>
                    <a:pt x="2673" y="5929"/>
                  </a:cubicBezTo>
                  <a:cubicBezTo>
                    <a:pt x="2892" y="5814"/>
                    <a:pt x="3076" y="5642"/>
                    <a:pt x="3288" y="5519"/>
                  </a:cubicBezTo>
                  <a:cubicBezTo>
                    <a:pt x="3445" y="5425"/>
                    <a:pt x="3587" y="5383"/>
                    <a:pt x="3721" y="5383"/>
                  </a:cubicBezTo>
                  <a:cubicBezTo>
                    <a:pt x="3978" y="5383"/>
                    <a:pt x="4204" y="5538"/>
                    <a:pt x="4452" y="5779"/>
                  </a:cubicBezTo>
                  <a:cubicBezTo>
                    <a:pt x="5016" y="6331"/>
                    <a:pt x="5484" y="6747"/>
                    <a:pt x="6331" y="6783"/>
                  </a:cubicBezTo>
                  <a:cubicBezTo>
                    <a:pt x="6364" y="6784"/>
                    <a:pt x="6396" y="6785"/>
                    <a:pt x="6428" y="6785"/>
                  </a:cubicBezTo>
                  <a:cubicBezTo>
                    <a:pt x="7183" y="6785"/>
                    <a:pt x="7746" y="6403"/>
                    <a:pt x="8328" y="5944"/>
                  </a:cubicBezTo>
                  <a:cubicBezTo>
                    <a:pt x="8848" y="5534"/>
                    <a:pt x="9380" y="5267"/>
                    <a:pt x="10015" y="5267"/>
                  </a:cubicBezTo>
                  <a:cubicBezTo>
                    <a:pt x="10128" y="5267"/>
                    <a:pt x="10244" y="5276"/>
                    <a:pt x="10364" y="5293"/>
                  </a:cubicBezTo>
                  <a:cubicBezTo>
                    <a:pt x="10971" y="5384"/>
                    <a:pt x="11542" y="5612"/>
                    <a:pt x="12120" y="5810"/>
                  </a:cubicBezTo>
                  <a:cubicBezTo>
                    <a:pt x="12757" y="6026"/>
                    <a:pt x="13411" y="6191"/>
                    <a:pt x="14079" y="6191"/>
                  </a:cubicBezTo>
                  <a:cubicBezTo>
                    <a:pt x="14238" y="6191"/>
                    <a:pt x="14397" y="6182"/>
                    <a:pt x="14557" y="6162"/>
                  </a:cubicBezTo>
                  <a:cubicBezTo>
                    <a:pt x="15343" y="6063"/>
                    <a:pt x="15974" y="5708"/>
                    <a:pt x="16502" y="5131"/>
                  </a:cubicBezTo>
                  <a:cubicBezTo>
                    <a:pt x="16885" y="4713"/>
                    <a:pt x="17266" y="4144"/>
                    <a:pt x="17865" y="4031"/>
                  </a:cubicBezTo>
                  <a:cubicBezTo>
                    <a:pt x="17943" y="4016"/>
                    <a:pt x="18022" y="4010"/>
                    <a:pt x="18100" y="4010"/>
                  </a:cubicBezTo>
                  <a:cubicBezTo>
                    <a:pt x="18611" y="4010"/>
                    <a:pt x="19104" y="4294"/>
                    <a:pt x="19603" y="4380"/>
                  </a:cubicBezTo>
                  <a:cubicBezTo>
                    <a:pt x="19748" y="4405"/>
                    <a:pt x="19888" y="4417"/>
                    <a:pt x="20024" y="4417"/>
                  </a:cubicBezTo>
                  <a:cubicBezTo>
                    <a:pt x="21658" y="4417"/>
                    <a:pt x="22619" y="2686"/>
                    <a:pt x="23242" y="1363"/>
                  </a:cubicBezTo>
                  <a:cubicBezTo>
                    <a:pt x="23256" y="1333"/>
                    <a:pt x="23254" y="1306"/>
                    <a:pt x="23245" y="1284"/>
                  </a:cubicBezTo>
                  <a:lnTo>
                    <a:pt x="23245" y="1284"/>
                  </a:lnTo>
                  <a:cubicBezTo>
                    <a:pt x="23680" y="1351"/>
                    <a:pt x="24112" y="1419"/>
                    <a:pt x="24545" y="1494"/>
                  </a:cubicBezTo>
                  <a:cubicBezTo>
                    <a:pt x="24551" y="1537"/>
                    <a:pt x="24583" y="1555"/>
                    <a:pt x="24615" y="1555"/>
                  </a:cubicBezTo>
                  <a:cubicBezTo>
                    <a:pt x="24655" y="1555"/>
                    <a:pt x="24695" y="1528"/>
                    <a:pt x="24692" y="1483"/>
                  </a:cubicBezTo>
                  <a:cubicBezTo>
                    <a:pt x="24732" y="1440"/>
                    <a:pt x="24720" y="1356"/>
                    <a:pt x="24651" y="1336"/>
                  </a:cubicBezTo>
                  <a:cubicBezTo>
                    <a:pt x="24641" y="1287"/>
                    <a:pt x="24636" y="1236"/>
                    <a:pt x="24626" y="1191"/>
                  </a:cubicBezTo>
                  <a:cubicBezTo>
                    <a:pt x="24607" y="1107"/>
                    <a:pt x="24592" y="1024"/>
                    <a:pt x="24576" y="943"/>
                  </a:cubicBezTo>
                  <a:cubicBezTo>
                    <a:pt x="24569" y="908"/>
                    <a:pt x="24542" y="894"/>
                    <a:pt x="24516" y="894"/>
                  </a:cubicBezTo>
                  <a:cubicBezTo>
                    <a:pt x="24508" y="894"/>
                    <a:pt x="24499" y="895"/>
                    <a:pt x="24492" y="898"/>
                  </a:cubicBezTo>
                  <a:cubicBezTo>
                    <a:pt x="24485" y="874"/>
                    <a:pt x="24466" y="852"/>
                    <a:pt x="24435" y="846"/>
                  </a:cubicBezTo>
                  <a:cubicBezTo>
                    <a:pt x="24150" y="781"/>
                    <a:pt x="23865" y="722"/>
                    <a:pt x="23578" y="665"/>
                  </a:cubicBezTo>
                  <a:cubicBezTo>
                    <a:pt x="23536" y="713"/>
                    <a:pt x="23488" y="757"/>
                    <a:pt x="23436" y="792"/>
                  </a:cubicBezTo>
                  <a:cubicBezTo>
                    <a:pt x="23765" y="857"/>
                    <a:pt x="24092" y="924"/>
                    <a:pt x="24418" y="999"/>
                  </a:cubicBezTo>
                  <a:cubicBezTo>
                    <a:pt x="24423" y="999"/>
                    <a:pt x="24428" y="1000"/>
                    <a:pt x="24432" y="1000"/>
                  </a:cubicBezTo>
                  <a:cubicBezTo>
                    <a:pt x="24443" y="1000"/>
                    <a:pt x="24451" y="997"/>
                    <a:pt x="24461" y="993"/>
                  </a:cubicBezTo>
                  <a:cubicBezTo>
                    <a:pt x="24475" y="1065"/>
                    <a:pt x="24487" y="1137"/>
                    <a:pt x="24500" y="1212"/>
                  </a:cubicBezTo>
                  <a:cubicBezTo>
                    <a:pt x="24504" y="1244"/>
                    <a:pt x="24514" y="1278"/>
                    <a:pt x="24523" y="1313"/>
                  </a:cubicBezTo>
                  <a:cubicBezTo>
                    <a:pt x="21706" y="832"/>
                    <a:pt x="18847" y="427"/>
                    <a:pt x="15990" y="427"/>
                  </a:cubicBezTo>
                  <a:cubicBezTo>
                    <a:pt x="14600" y="427"/>
                    <a:pt x="13210" y="523"/>
                    <a:pt x="11826" y="753"/>
                  </a:cubicBezTo>
                  <a:cubicBezTo>
                    <a:pt x="7855" y="1414"/>
                    <a:pt x="3972" y="2896"/>
                    <a:pt x="310" y="4541"/>
                  </a:cubicBezTo>
                  <a:lnTo>
                    <a:pt x="282" y="4511"/>
                  </a:lnTo>
                  <a:cubicBezTo>
                    <a:pt x="3988" y="2597"/>
                    <a:pt x="7817" y="1155"/>
                    <a:pt x="11965" y="535"/>
                  </a:cubicBezTo>
                  <a:cubicBezTo>
                    <a:pt x="13620" y="288"/>
                    <a:pt x="15290" y="165"/>
                    <a:pt x="16959" y="165"/>
                  </a:cubicBezTo>
                  <a:cubicBezTo>
                    <a:pt x="18426" y="165"/>
                    <a:pt x="19893" y="260"/>
                    <a:pt x="21349" y="451"/>
                  </a:cubicBezTo>
                  <a:cubicBezTo>
                    <a:pt x="20697" y="298"/>
                    <a:pt x="20035" y="181"/>
                    <a:pt x="19371" y="94"/>
                  </a:cubicBezTo>
                  <a:cubicBezTo>
                    <a:pt x="18522" y="32"/>
                    <a:pt x="17668" y="0"/>
                    <a:pt x="16812"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7"/>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7"/>
            <p:cNvSpPr/>
            <p:nvPr/>
          </p:nvSpPr>
          <p:spPr>
            <a:xfrm>
              <a:off x="6511150" y="1752125"/>
              <a:ext cx="606050" cy="109375"/>
            </a:xfrm>
            <a:custGeom>
              <a:avLst/>
              <a:gdLst/>
              <a:ahLst/>
              <a:cxnLst/>
              <a:rect l="l" t="t" r="r" b="b"/>
              <a:pathLst>
                <a:path w="24242" h="4375" extrusionOk="0">
                  <a:moveTo>
                    <a:pt x="16677" y="0"/>
                  </a:moveTo>
                  <a:cubicBezTo>
                    <a:pt x="15008" y="0"/>
                    <a:pt x="13338" y="123"/>
                    <a:pt x="11684" y="371"/>
                  </a:cubicBezTo>
                  <a:cubicBezTo>
                    <a:pt x="7537" y="989"/>
                    <a:pt x="3708" y="2432"/>
                    <a:pt x="1" y="4343"/>
                  </a:cubicBezTo>
                  <a:lnTo>
                    <a:pt x="29" y="4375"/>
                  </a:lnTo>
                  <a:cubicBezTo>
                    <a:pt x="3690" y="2730"/>
                    <a:pt x="7573" y="1247"/>
                    <a:pt x="11545" y="585"/>
                  </a:cubicBezTo>
                  <a:cubicBezTo>
                    <a:pt x="12929" y="355"/>
                    <a:pt x="14319" y="259"/>
                    <a:pt x="15709" y="259"/>
                  </a:cubicBezTo>
                  <a:cubicBezTo>
                    <a:pt x="18565" y="259"/>
                    <a:pt x="21425" y="664"/>
                    <a:pt x="24242" y="1146"/>
                  </a:cubicBezTo>
                  <a:cubicBezTo>
                    <a:pt x="24232" y="1110"/>
                    <a:pt x="24224" y="1078"/>
                    <a:pt x="24218" y="1044"/>
                  </a:cubicBezTo>
                  <a:cubicBezTo>
                    <a:pt x="24207" y="969"/>
                    <a:pt x="24194" y="897"/>
                    <a:pt x="24180" y="825"/>
                  </a:cubicBezTo>
                  <a:cubicBezTo>
                    <a:pt x="24171" y="829"/>
                    <a:pt x="24161" y="832"/>
                    <a:pt x="24150" y="832"/>
                  </a:cubicBezTo>
                  <a:cubicBezTo>
                    <a:pt x="24146" y="832"/>
                    <a:pt x="24142" y="832"/>
                    <a:pt x="24137" y="831"/>
                  </a:cubicBezTo>
                  <a:cubicBezTo>
                    <a:pt x="23811" y="756"/>
                    <a:pt x="23482" y="690"/>
                    <a:pt x="23155" y="626"/>
                  </a:cubicBezTo>
                  <a:cubicBezTo>
                    <a:pt x="23052" y="694"/>
                    <a:pt x="22931" y="735"/>
                    <a:pt x="22796" y="735"/>
                  </a:cubicBezTo>
                  <a:cubicBezTo>
                    <a:pt x="22724" y="735"/>
                    <a:pt x="22648" y="723"/>
                    <a:pt x="22569" y="698"/>
                  </a:cubicBezTo>
                  <a:cubicBezTo>
                    <a:pt x="22072" y="539"/>
                    <a:pt x="21574" y="402"/>
                    <a:pt x="21068" y="286"/>
                  </a:cubicBezTo>
                  <a:cubicBezTo>
                    <a:pt x="19612" y="96"/>
                    <a:pt x="18145" y="0"/>
                    <a:pt x="1667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7"/>
            <p:cNvSpPr/>
            <p:nvPr/>
          </p:nvSpPr>
          <p:spPr>
            <a:xfrm>
              <a:off x="6508725" y="1745450"/>
              <a:ext cx="479725" cy="114100"/>
            </a:xfrm>
            <a:custGeom>
              <a:avLst/>
              <a:gdLst/>
              <a:ahLst/>
              <a:cxnLst/>
              <a:rect l="l" t="t" r="r" b="b"/>
              <a:pathLst>
                <a:path w="19189" h="4564" extrusionOk="0">
                  <a:moveTo>
                    <a:pt x="16061" y="0"/>
                  </a:moveTo>
                  <a:cubicBezTo>
                    <a:pt x="13957" y="0"/>
                    <a:pt x="11845" y="248"/>
                    <a:pt x="9800" y="639"/>
                  </a:cubicBezTo>
                  <a:cubicBezTo>
                    <a:pt x="8464" y="893"/>
                    <a:pt x="7123" y="1202"/>
                    <a:pt x="5810" y="1593"/>
                  </a:cubicBezTo>
                  <a:cubicBezTo>
                    <a:pt x="3804" y="2407"/>
                    <a:pt x="1926" y="3508"/>
                    <a:pt x="1" y="4500"/>
                  </a:cubicBezTo>
                  <a:cubicBezTo>
                    <a:pt x="16" y="4522"/>
                    <a:pt x="34" y="4543"/>
                    <a:pt x="51" y="4564"/>
                  </a:cubicBezTo>
                  <a:cubicBezTo>
                    <a:pt x="4928" y="1544"/>
                    <a:pt x="10816" y="104"/>
                    <a:pt x="16630" y="104"/>
                  </a:cubicBezTo>
                  <a:cubicBezTo>
                    <a:pt x="17485" y="104"/>
                    <a:pt x="18339" y="135"/>
                    <a:pt x="19189" y="197"/>
                  </a:cubicBezTo>
                  <a:cubicBezTo>
                    <a:pt x="18154" y="62"/>
                    <a:pt x="17108" y="0"/>
                    <a:pt x="1606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7"/>
            <p:cNvSpPr/>
            <p:nvPr/>
          </p:nvSpPr>
          <p:spPr>
            <a:xfrm>
              <a:off x="6510175" y="1762750"/>
              <a:ext cx="573325" cy="142700"/>
            </a:xfrm>
            <a:custGeom>
              <a:avLst/>
              <a:gdLst/>
              <a:ahLst/>
              <a:cxnLst/>
              <a:rect l="l" t="t" r="r" b="b"/>
              <a:pathLst>
                <a:path w="22933" h="5708" extrusionOk="0">
                  <a:moveTo>
                    <a:pt x="16173" y="1"/>
                  </a:moveTo>
                  <a:cubicBezTo>
                    <a:pt x="14487" y="1"/>
                    <a:pt x="12801" y="144"/>
                    <a:pt x="11140" y="431"/>
                  </a:cubicBezTo>
                  <a:cubicBezTo>
                    <a:pt x="9259" y="756"/>
                    <a:pt x="7418" y="1274"/>
                    <a:pt x="5612" y="1891"/>
                  </a:cubicBezTo>
                  <a:cubicBezTo>
                    <a:pt x="3757" y="2526"/>
                    <a:pt x="1799" y="3169"/>
                    <a:pt x="63" y="4085"/>
                  </a:cubicBezTo>
                  <a:cubicBezTo>
                    <a:pt x="0" y="4117"/>
                    <a:pt x="29" y="4195"/>
                    <a:pt x="89" y="4195"/>
                  </a:cubicBezTo>
                  <a:cubicBezTo>
                    <a:pt x="96" y="4195"/>
                    <a:pt x="103" y="4194"/>
                    <a:pt x="111" y="4192"/>
                  </a:cubicBezTo>
                  <a:cubicBezTo>
                    <a:pt x="698" y="4020"/>
                    <a:pt x="1278" y="3814"/>
                    <a:pt x="1854" y="3592"/>
                  </a:cubicBezTo>
                  <a:lnTo>
                    <a:pt x="1854" y="3592"/>
                  </a:lnTo>
                  <a:cubicBezTo>
                    <a:pt x="1762" y="4133"/>
                    <a:pt x="1772" y="4679"/>
                    <a:pt x="1932" y="5209"/>
                  </a:cubicBezTo>
                  <a:cubicBezTo>
                    <a:pt x="1935" y="5224"/>
                    <a:pt x="1945" y="5230"/>
                    <a:pt x="1956" y="5230"/>
                  </a:cubicBezTo>
                  <a:cubicBezTo>
                    <a:pt x="1974" y="5230"/>
                    <a:pt x="1994" y="5212"/>
                    <a:pt x="1988" y="5186"/>
                  </a:cubicBezTo>
                  <a:cubicBezTo>
                    <a:pt x="1935" y="4620"/>
                    <a:pt x="1939" y="4070"/>
                    <a:pt x="2048" y="3512"/>
                  </a:cubicBezTo>
                  <a:cubicBezTo>
                    <a:pt x="2807" y="3217"/>
                    <a:pt x="3560" y="2902"/>
                    <a:pt x="4318" y="2605"/>
                  </a:cubicBezTo>
                  <a:lnTo>
                    <a:pt x="4318" y="2605"/>
                  </a:lnTo>
                  <a:cubicBezTo>
                    <a:pt x="3884" y="3105"/>
                    <a:pt x="3658" y="3854"/>
                    <a:pt x="3684" y="4489"/>
                  </a:cubicBezTo>
                  <a:cubicBezTo>
                    <a:pt x="3685" y="4513"/>
                    <a:pt x="3702" y="4524"/>
                    <a:pt x="3721" y="4524"/>
                  </a:cubicBezTo>
                  <a:cubicBezTo>
                    <a:pt x="3742" y="4524"/>
                    <a:pt x="3765" y="4510"/>
                    <a:pt x="3769" y="4487"/>
                  </a:cubicBezTo>
                  <a:cubicBezTo>
                    <a:pt x="3831" y="4130"/>
                    <a:pt x="3901" y="3783"/>
                    <a:pt x="4040" y="3450"/>
                  </a:cubicBezTo>
                  <a:cubicBezTo>
                    <a:pt x="4184" y="3112"/>
                    <a:pt x="4398" y="2841"/>
                    <a:pt x="4593" y="2535"/>
                  </a:cubicBezTo>
                  <a:cubicBezTo>
                    <a:pt x="4600" y="2524"/>
                    <a:pt x="4603" y="2509"/>
                    <a:pt x="4603" y="2497"/>
                  </a:cubicBezTo>
                  <a:cubicBezTo>
                    <a:pt x="4926" y="2373"/>
                    <a:pt x="5250" y="2253"/>
                    <a:pt x="5574" y="2142"/>
                  </a:cubicBezTo>
                  <a:cubicBezTo>
                    <a:pt x="6407" y="1856"/>
                    <a:pt x="7247" y="1592"/>
                    <a:pt x="8096" y="1356"/>
                  </a:cubicBezTo>
                  <a:lnTo>
                    <a:pt x="8096" y="1356"/>
                  </a:lnTo>
                  <a:cubicBezTo>
                    <a:pt x="7113" y="2436"/>
                    <a:pt x="6740" y="4278"/>
                    <a:pt x="7074" y="5669"/>
                  </a:cubicBezTo>
                  <a:cubicBezTo>
                    <a:pt x="7080" y="5695"/>
                    <a:pt x="7099" y="5707"/>
                    <a:pt x="7118" y="5707"/>
                  </a:cubicBezTo>
                  <a:cubicBezTo>
                    <a:pt x="7142" y="5707"/>
                    <a:pt x="7166" y="5688"/>
                    <a:pt x="7164" y="5655"/>
                  </a:cubicBezTo>
                  <a:cubicBezTo>
                    <a:pt x="7123" y="4812"/>
                    <a:pt x="7139" y="4013"/>
                    <a:pt x="7383" y="3196"/>
                  </a:cubicBezTo>
                  <a:cubicBezTo>
                    <a:pt x="7582" y="2525"/>
                    <a:pt x="7950" y="1973"/>
                    <a:pt x="8289" y="1370"/>
                  </a:cubicBezTo>
                  <a:cubicBezTo>
                    <a:pt x="8306" y="1345"/>
                    <a:pt x="8302" y="1321"/>
                    <a:pt x="8289" y="1304"/>
                  </a:cubicBezTo>
                  <a:cubicBezTo>
                    <a:pt x="9241" y="1045"/>
                    <a:pt x="10201" y="827"/>
                    <a:pt x="11174" y="660"/>
                  </a:cubicBezTo>
                  <a:cubicBezTo>
                    <a:pt x="11189" y="657"/>
                    <a:pt x="11203" y="654"/>
                    <a:pt x="11219" y="653"/>
                  </a:cubicBezTo>
                  <a:lnTo>
                    <a:pt x="11219" y="653"/>
                  </a:lnTo>
                  <a:cubicBezTo>
                    <a:pt x="10503" y="1780"/>
                    <a:pt x="10085" y="3252"/>
                    <a:pt x="10125" y="4572"/>
                  </a:cubicBezTo>
                  <a:cubicBezTo>
                    <a:pt x="10125" y="4590"/>
                    <a:pt x="10139" y="4599"/>
                    <a:pt x="10154" y="4599"/>
                  </a:cubicBezTo>
                  <a:cubicBezTo>
                    <a:pt x="10170" y="4599"/>
                    <a:pt x="10188" y="4589"/>
                    <a:pt x="10191" y="4571"/>
                  </a:cubicBezTo>
                  <a:cubicBezTo>
                    <a:pt x="10431" y="3126"/>
                    <a:pt x="10819" y="1912"/>
                    <a:pt x="11464" y="613"/>
                  </a:cubicBezTo>
                  <a:cubicBezTo>
                    <a:pt x="12607" y="430"/>
                    <a:pt x="13752" y="315"/>
                    <a:pt x="14901" y="267"/>
                  </a:cubicBezTo>
                  <a:lnTo>
                    <a:pt x="14901" y="267"/>
                  </a:lnTo>
                  <a:cubicBezTo>
                    <a:pt x="13850" y="1702"/>
                    <a:pt x="13058" y="3501"/>
                    <a:pt x="12885" y="5267"/>
                  </a:cubicBezTo>
                  <a:cubicBezTo>
                    <a:pt x="12882" y="5299"/>
                    <a:pt x="12911" y="5319"/>
                    <a:pt x="12937" y="5319"/>
                  </a:cubicBezTo>
                  <a:cubicBezTo>
                    <a:pt x="12954" y="5319"/>
                    <a:pt x="12970" y="5311"/>
                    <a:pt x="12975" y="5291"/>
                  </a:cubicBezTo>
                  <a:cubicBezTo>
                    <a:pt x="13469" y="3446"/>
                    <a:pt x="14089" y="1846"/>
                    <a:pt x="15158" y="259"/>
                  </a:cubicBezTo>
                  <a:cubicBezTo>
                    <a:pt x="15463" y="249"/>
                    <a:pt x="15768" y="244"/>
                    <a:pt x="16073" y="244"/>
                  </a:cubicBezTo>
                  <a:cubicBezTo>
                    <a:pt x="16594" y="244"/>
                    <a:pt x="17115" y="258"/>
                    <a:pt x="17635" y="283"/>
                  </a:cubicBezTo>
                  <a:cubicBezTo>
                    <a:pt x="17017" y="1233"/>
                    <a:pt x="16651" y="2504"/>
                    <a:pt x="16603" y="3612"/>
                  </a:cubicBezTo>
                  <a:cubicBezTo>
                    <a:pt x="16602" y="3645"/>
                    <a:pt x="16625" y="3663"/>
                    <a:pt x="16648" y="3663"/>
                  </a:cubicBezTo>
                  <a:cubicBezTo>
                    <a:pt x="16668" y="3663"/>
                    <a:pt x="16689" y="3650"/>
                    <a:pt x="16695" y="3622"/>
                  </a:cubicBezTo>
                  <a:cubicBezTo>
                    <a:pt x="16843" y="2977"/>
                    <a:pt x="16971" y="2334"/>
                    <a:pt x="17196" y="1709"/>
                  </a:cubicBezTo>
                  <a:cubicBezTo>
                    <a:pt x="17374" y="1219"/>
                    <a:pt x="17620" y="766"/>
                    <a:pt x="17833" y="294"/>
                  </a:cubicBezTo>
                  <a:cubicBezTo>
                    <a:pt x="18642" y="338"/>
                    <a:pt x="19450" y="416"/>
                    <a:pt x="20254" y="523"/>
                  </a:cubicBezTo>
                  <a:cubicBezTo>
                    <a:pt x="19453" y="1185"/>
                    <a:pt x="18977" y="2456"/>
                    <a:pt x="18648" y="3365"/>
                  </a:cubicBezTo>
                  <a:cubicBezTo>
                    <a:pt x="18634" y="3402"/>
                    <a:pt x="18663" y="3429"/>
                    <a:pt x="18692" y="3429"/>
                  </a:cubicBezTo>
                  <a:cubicBezTo>
                    <a:pt x="18709" y="3429"/>
                    <a:pt x="18726" y="3420"/>
                    <a:pt x="18735" y="3400"/>
                  </a:cubicBezTo>
                  <a:cubicBezTo>
                    <a:pt x="19187" y="2478"/>
                    <a:pt x="19636" y="1185"/>
                    <a:pt x="20504" y="558"/>
                  </a:cubicBezTo>
                  <a:cubicBezTo>
                    <a:pt x="21262" y="668"/>
                    <a:pt x="22019" y="803"/>
                    <a:pt x="22773" y="966"/>
                  </a:cubicBezTo>
                  <a:cubicBezTo>
                    <a:pt x="22782" y="968"/>
                    <a:pt x="22791" y="969"/>
                    <a:pt x="22800" y="969"/>
                  </a:cubicBezTo>
                  <a:cubicBezTo>
                    <a:pt x="22921" y="969"/>
                    <a:pt x="22932" y="769"/>
                    <a:pt x="22800" y="739"/>
                  </a:cubicBezTo>
                  <a:cubicBezTo>
                    <a:pt x="21183" y="372"/>
                    <a:pt x="19534" y="143"/>
                    <a:pt x="17880" y="49"/>
                  </a:cubicBezTo>
                  <a:cubicBezTo>
                    <a:pt x="17868" y="43"/>
                    <a:pt x="17855" y="39"/>
                    <a:pt x="17842" y="39"/>
                  </a:cubicBezTo>
                  <a:cubicBezTo>
                    <a:pt x="17833" y="39"/>
                    <a:pt x="17824" y="41"/>
                    <a:pt x="17815" y="46"/>
                  </a:cubicBezTo>
                  <a:cubicBezTo>
                    <a:pt x="17268" y="16"/>
                    <a:pt x="16720" y="1"/>
                    <a:pt x="1617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7"/>
            <p:cNvSpPr/>
            <p:nvPr/>
          </p:nvSpPr>
          <p:spPr>
            <a:xfrm>
              <a:off x="6516000" y="1807775"/>
              <a:ext cx="40600" cy="27900"/>
            </a:xfrm>
            <a:custGeom>
              <a:avLst/>
              <a:gdLst/>
              <a:ahLst/>
              <a:cxnLst/>
              <a:rect l="l" t="t" r="r" b="b"/>
              <a:pathLst>
                <a:path w="1624" h="1116" extrusionOk="0">
                  <a:moveTo>
                    <a:pt x="31" y="1"/>
                  </a:moveTo>
                  <a:cubicBezTo>
                    <a:pt x="14" y="1"/>
                    <a:pt x="1" y="22"/>
                    <a:pt x="13" y="38"/>
                  </a:cubicBezTo>
                  <a:cubicBezTo>
                    <a:pt x="383" y="483"/>
                    <a:pt x="951" y="941"/>
                    <a:pt x="1511" y="1112"/>
                  </a:cubicBezTo>
                  <a:cubicBezTo>
                    <a:pt x="1517" y="1114"/>
                    <a:pt x="1524" y="1115"/>
                    <a:pt x="1530" y="1115"/>
                  </a:cubicBezTo>
                  <a:cubicBezTo>
                    <a:pt x="1583" y="1115"/>
                    <a:pt x="1623" y="1043"/>
                    <a:pt x="1569" y="1008"/>
                  </a:cubicBezTo>
                  <a:cubicBezTo>
                    <a:pt x="1313" y="843"/>
                    <a:pt x="1031" y="723"/>
                    <a:pt x="775" y="555"/>
                  </a:cubicBezTo>
                  <a:cubicBezTo>
                    <a:pt x="521" y="387"/>
                    <a:pt x="284" y="193"/>
                    <a:pt x="44" y="5"/>
                  </a:cubicBezTo>
                  <a:cubicBezTo>
                    <a:pt x="40" y="2"/>
                    <a:pt x="35" y="1"/>
                    <a:pt x="3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7"/>
            <p:cNvSpPr/>
            <p:nvPr/>
          </p:nvSpPr>
          <p:spPr>
            <a:xfrm>
              <a:off x="6572875" y="1776750"/>
              <a:ext cx="37600" cy="33800"/>
            </a:xfrm>
            <a:custGeom>
              <a:avLst/>
              <a:gdLst/>
              <a:ahLst/>
              <a:cxnLst/>
              <a:rect l="l" t="t" r="r" b="b"/>
              <a:pathLst>
                <a:path w="1504" h="1352" extrusionOk="0">
                  <a:moveTo>
                    <a:pt x="38" y="0"/>
                  </a:moveTo>
                  <a:cubicBezTo>
                    <a:pt x="18" y="0"/>
                    <a:pt x="0" y="25"/>
                    <a:pt x="14" y="49"/>
                  </a:cubicBezTo>
                  <a:cubicBezTo>
                    <a:pt x="332" y="569"/>
                    <a:pt x="833" y="1026"/>
                    <a:pt x="1352" y="1341"/>
                  </a:cubicBezTo>
                  <a:cubicBezTo>
                    <a:pt x="1365" y="1349"/>
                    <a:pt x="1378" y="1352"/>
                    <a:pt x="1391" y="1352"/>
                  </a:cubicBezTo>
                  <a:cubicBezTo>
                    <a:pt x="1454" y="1352"/>
                    <a:pt x="1503" y="1266"/>
                    <a:pt x="1438" y="1224"/>
                  </a:cubicBezTo>
                  <a:cubicBezTo>
                    <a:pt x="903" y="882"/>
                    <a:pt x="483" y="483"/>
                    <a:pt x="61" y="11"/>
                  </a:cubicBezTo>
                  <a:cubicBezTo>
                    <a:pt x="53" y="4"/>
                    <a:pt x="46" y="0"/>
                    <a:pt x="3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7"/>
            <p:cNvSpPr/>
            <p:nvPr/>
          </p:nvSpPr>
          <p:spPr>
            <a:xfrm>
              <a:off x="6619975" y="1710550"/>
              <a:ext cx="72500" cy="65925"/>
            </a:xfrm>
            <a:custGeom>
              <a:avLst/>
              <a:gdLst/>
              <a:ahLst/>
              <a:cxnLst/>
              <a:rect l="l" t="t" r="r" b="b"/>
              <a:pathLst>
                <a:path w="2900" h="2637" extrusionOk="0">
                  <a:moveTo>
                    <a:pt x="31" y="0"/>
                  </a:moveTo>
                  <a:cubicBezTo>
                    <a:pt x="16" y="0"/>
                    <a:pt x="1" y="16"/>
                    <a:pt x="8" y="32"/>
                  </a:cubicBezTo>
                  <a:cubicBezTo>
                    <a:pt x="550" y="1119"/>
                    <a:pt x="1580" y="2255"/>
                    <a:pt x="2772" y="2634"/>
                  </a:cubicBezTo>
                  <a:cubicBezTo>
                    <a:pt x="2779" y="2636"/>
                    <a:pt x="2785" y="2637"/>
                    <a:pt x="2792" y="2637"/>
                  </a:cubicBezTo>
                  <a:cubicBezTo>
                    <a:pt x="2853" y="2637"/>
                    <a:pt x="2899" y="2555"/>
                    <a:pt x="2837" y="2516"/>
                  </a:cubicBezTo>
                  <a:cubicBezTo>
                    <a:pt x="2323" y="2186"/>
                    <a:pt x="1794" y="1922"/>
                    <a:pt x="1328" y="1518"/>
                  </a:cubicBezTo>
                  <a:cubicBezTo>
                    <a:pt x="825" y="1082"/>
                    <a:pt x="413" y="565"/>
                    <a:pt x="47" y="9"/>
                  </a:cubicBezTo>
                  <a:cubicBezTo>
                    <a:pt x="43" y="3"/>
                    <a:pt x="37" y="0"/>
                    <a:pt x="3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7"/>
            <p:cNvSpPr/>
            <p:nvPr/>
          </p:nvSpPr>
          <p:spPr>
            <a:xfrm>
              <a:off x="6717150" y="1683450"/>
              <a:ext cx="66525" cy="76475"/>
            </a:xfrm>
            <a:custGeom>
              <a:avLst/>
              <a:gdLst/>
              <a:ahLst/>
              <a:cxnLst/>
              <a:rect l="l" t="t" r="r" b="b"/>
              <a:pathLst>
                <a:path w="2661" h="3059" extrusionOk="0">
                  <a:moveTo>
                    <a:pt x="53" y="1"/>
                  </a:moveTo>
                  <a:cubicBezTo>
                    <a:pt x="28" y="1"/>
                    <a:pt x="1" y="27"/>
                    <a:pt x="16" y="55"/>
                  </a:cubicBezTo>
                  <a:cubicBezTo>
                    <a:pt x="634" y="1200"/>
                    <a:pt x="1490" y="2197"/>
                    <a:pt x="2478" y="3037"/>
                  </a:cubicBezTo>
                  <a:cubicBezTo>
                    <a:pt x="2496" y="3052"/>
                    <a:pt x="2515" y="3059"/>
                    <a:pt x="2533" y="3059"/>
                  </a:cubicBezTo>
                  <a:cubicBezTo>
                    <a:pt x="2605" y="3059"/>
                    <a:pt x="2661" y="2951"/>
                    <a:pt x="2590" y="2889"/>
                  </a:cubicBezTo>
                  <a:cubicBezTo>
                    <a:pt x="1603" y="2053"/>
                    <a:pt x="797" y="1089"/>
                    <a:pt x="81" y="16"/>
                  </a:cubicBezTo>
                  <a:cubicBezTo>
                    <a:pt x="74" y="5"/>
                    <a:pt x="64" y="1"/>
                    <a:pt x="5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7"/>
            <p:cNvSpPr/>
            <p:nvPr/>
          </p:nvSpPr>
          <p:spPr>
            <a:xfrm>
              <a:off x="6800175" y="1631500"/>
              <a:ext cx="80850" cy="117450"/>
            </a:xfrm>
            <a:custGeom>
              <a:avLst/>
              <a:gdLst/>
              <a:ahLst/>
              <a:cxnLst/>
              <a:rect l="l" t="t" r="r" b="b"/>
              <a:pathLst>
                <a:path w="3234" h="4698" extrusionOk="0">
                  <a:moveTo>
                    <a:pt x="34" y="1"/>
                  </a:moveTo>
                  <a:cubicBezTo>
                    <a:pt x="18" y="1"/>
                    <a:pt x="1" y="18"/>
                    <a:pt x="7" y="38"/>
                  </a:cubicBezTo>
                  <a:cubicBezTo>
                    <a:pt x="621" y="1906"/>
                    <a:pt x="1550" y="3411"/>
                    <a:pt x="3062" y="4680"/>
                  </a:cubicBezTo>
                  <a:cubicBezTo>
                    <a:pt x="3077" y="4692"/>
                    <a:pt x="3093" y="4697"/>
                    <a:pt x="3109" y="4697"/>
                  </a:cubicBezTo>
                  <a:cubicBezTo>
                    <a:pt x="3174" y="4697"/>
                    <a:pt x="3233" y="4613"/>
                    <a:pt x="3178" y="4560"/>
                  </a:cubicBezTo>
                  <a:cubicBezTo>
                    <a:pt x="2541" y="3932"/>
                    <a:pt x="1858" y="3353"/>
                    <a:pt x="1348" y="2606"/>
                  </a:cubicBezTo>
                  <a:cubicBezTo>
                    <a:pt x="802" y="1803"/>
                    <a:pt x="455" y="898"/>
                    <a:pt x="56" y="17"/>
                  </a:cubicBezTo>
                  <a:cubicBezTo>
                    <a:pt x="52" y="5"/>
                    <a:pt x="43"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7"/>
            <p:cNvSpPr/>
            <p:nvPr/>
          </p:nvSpPr>
          <p:spPr>
            <a:xfrm>
              <a:off x="6924300" y="1680525"/>
              <a:ext cx="35500" cy="68050"/>
            </a:xfrm>
            <a:custGeom>
              <a:avLst/>
              <a:gdLst/>
              <a:ahLst/>
              <a:cxnLst/>
              <a:rect l="l" t="t" r="r" b="b"/>
              <a:pathLst>
                <a:path w="1420" h="2722" extrusionOk="0">
                  <a:moveTo>
                    <a:pt x="34" y="1"/>
                  </a:moveTo>
                  <a:cubicBezTo>
                    <a:pt x="18" y="1"/>
                    <a:pt x="0" y="14"/>
                    <a:pt x="5" y="33"/>
                  </a:cubicBezTo>
                  <a:cubicBezTo>
                    <a:pt x="223" y="1000"/>
                    <a:pt x="657" y="1900"/>
                    <a:pt x="1253" y="2691"/>
                  </a:cubicBezTo>
                  <a:cubicBezTo>
                    <a:pt x="1269" y="2712"/>
                    <a:pt x="1289" y="2721"/>
                    <a:pt x="1310" y="2721"/>
                  </a:cubicBezTo>
                  <a:cubicBezTo>
                    <a:pt x="1366" y="2721"/>
                    <a:pt x="1419" y="2652"/>
                    <a:pt x="1377" y="2591"/>
                  </a:cubicBezTo>
                  <a:cubicBezTo>
                    <a:pt x="794" y="1802"/>
                    <a:pt x="369" y="947"/>
                    <a:pt x="58" y="17"/>
                  </a:cubicBezTo>
                  <a:cubicBezTo>
                    <a:pt x="54" y="5"/>
                    <a:pt x="44"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7"/>
            <p:cNvSpPr/>
            <p:nvPr/>
          </p:nvSpPr>
          <p:spPr>
            <a:xfrm>
              <a:off x="6998575" y="1672400"/>
              <a:ext cx="35950" cy="87575"/>
            </a:xfrm>
            <a:custGeom>
              <a:avLst/>
              <a:gdLst/>
              <a:ahLst/>
              <a:cxnLst/>
              <a:rect l="l" t="t" r="r" b="b"/>
              <a:pathLst>
                <a:path w="1438" h="3503" extrusionOk="0">
                  <a:moveTo>
                    <a:pt x="39" y="1"/>
                  </a:moveTo>
                  <a:cubicBezTo>
                    <a:pt x="20" y="1"/>
                    <a:pt x="1" y="15"/>
                    <a:pt x="4" y="39"/>
                  </a:cubicBezTo>
                  <a:cubicBezTo>
                    <a:pt x="142" y="1280"/>
                    <a:pt x="608" y="2439"/>
                    <a:pt x="1296" y="3475"/>
                  </a:cubicBezTo>
                  <a:cubicBezTo>
                    <a:pt x="1309" y="3495"/>
                    <a:pt x="1327" y="3503"/>
                    <a:pt x="1344" y="3503"/>
                  </a:cubicBezTo>
                  <a:cubicBezTo>
                    <a:pt x="1391" y="3503"/>
                    <a:pt x="1438" y="3443"/>
                    <a:pt x="1402" y="3390"/>
                  </a:cubicBezTo>
                  <a:cubicBezTo>
                    <a:pt x="714" y="2355"/>
                    <a:pt x="305" y="1246"/>
                    <a:pt x="72" y="27"/>
                  </a:cubicBezTo>
                  <a:cubicBezTo>
                    <a:pt x="68" y="9"/>
                    <a:pt x="53" y="1"/>
                    <a:pt x="3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7"/>
            <p:cNvSpPr/>
            <p:nvPr/>
          </p:nvSpPr>
          <p:spPr>
            <a:xfrm>
              <a:off x="7003400" y="1779300"/>
              <a:ext cx="26725" cy="49450"/>
            </a:xfrm>
            <a:custGeom>
              <a:avLst/>
              <a:gdLst/>
              <a:ahLst/>
              <a:cxnLst/>
              <a:rect l="l" t="t" r="r" b="b"/>
              <a:pathLst>
                <a:path w="1069" h="1978" extrusionOk="0">
                  <a:moveTo>
                    <a:pt x="1002" y="1"/>
                  </a:moveTo>
                  <a:cubicBezTo>
                    <a:pt x="988" y="1"/>
                    <a:pt x="975" y="6"/>
                    <a:pt x="966" y="19"/>
                  </a:cubicBezTo>
                  <a:cubicBezTo>
                    <a:pt x="555" y="597"/>
                    <a:pt x="257" y="1269"/>
                    <a:pt x="10" y="1928"/>
                  </a:cubicBezTo>
                  <a:cubicBezTo>
                    <a:pt x="0" y="1957"/>
                    <a:pt x="23" y="1977"/>
                    <a:pt x="45" y="1977"/>
                  </a:cubicBezTo>
                  <a:cubicBezTo>
                    <a:pt x="58" y="1977"/>
                    <a:pt x="71" y="1971"/>
                    <a:pt x="78" y="1956"/>
                  </a:cubicBezTo>
                  <a:cubicBezTo>
                    <a:pt x="366" y="1304"/>
                    <a:pt x="719" y="697"/>
                    <a:pt x="1051" y="67"/>
                  </a:cubicBezTo>
                  <a:cubicBezTo>
                    <a:pt x="1069" y="32"/>
                    <a:pt x="1034" y="1"/>
                    <a:pt x="100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7"/>
            <p:cNvSpPr/>
            <p:nvPr/>
          </p:nvSpPr>
          <p:spPr>
            <a:xfrm>
              <a:off x="6940500" y="1700100"/>
              <a:ext cx="21300" cy="39775"/>
            </a:xfrm>
            <a:custGeom>
              <a:avLst/>
              <a:gdLst/>
              <a:ahLst/>
              <a:cxnLst/>
              <a:rect l="l" t="t" r="r" b="b"/>
              <a:pathLst>
                <a:path w="852" h="1591" extrusionOk="0">
                  <a:moveTo>
                    <a:pt x="32" y="1"/>
                  </a:moveTo>
                  <a:cubicBezTo>
                    <a:pt x="17" y="1"/>
                    <a:pt x="0" y="13"/>
                    <a:pt x="5" y="30"/>
                  </a:cubicBezTo>
                  <a:cubicBezTo>
                    <a:pt x="147" y="564"/>
                    <a:pt x="393" y="1185"/>
                    <a:pt x="794" y="1583"/>
                  </a:cubicBezTo>
                  <a:cubicBezTo>
                    <a:pt x="799" y="1589"/>
                    <a:pt x="807" y="1591"/>
                    <a:pt x="814" y="1591"/>
                  </a:cubicBezTo>
                  <a:cubicBezTo>
                    <a:pt x="833" y="1591"/>
                    <a:pt x="851" y="1576"/>
                    <a:pt x="839" y="1555"/>
                  </a:cubicBezTo>
                  <a:cubicBezTo>
                    <a:pt x="689" y="1305"/>
                    <a:pt x="507" y="1084"/>
                    <a:pt x="373" y="822"/>
                  </a:cubicBezTo>
                  <a:cubicBezTo>
                    <a:pt x="242" y="564"/>
                    <a:pt x="139" y="293"/>
                    <a:pt x="54" y="16"/>
                  </a:cubicBezTo>
                  <a:cubicBezTo>
                    <a:pt x="51" y="5"/>
                    <a:pt x="42"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7"/>
            <p:cNvSpPr/>
            <p:nvPr/>
          </p:nvSpPr>
          <p:spPr>
            <a:xfrm>
              <a:off x="6799500" y="1671000"/>
              <a:ext cx="45800" cy="69775"/>
            </a:xfrm>
            <a:custGeom>
              <a:avLst/>
              <a:gdLst/>
              <a:ahLst/>
              <a:cxnLst/>
              <a:rect l="l" t="t" r="r" b="b"/>
              <a:pathLst>
                <a:path w="1832" h="2791" extrusionOk="0">
                  <a:moveTo>
                    <a:pt x="29" y="1"/>
                  </a:moveTo>
                  <a:cubicBezTo>
                    <a:pt x="15" y="1"/>
                    <a:pt x="1" y="11"/>
                    <a:pt x="4" y="27"/>
                  </a:cubicBezTo>
                  <a:cubicBezTo>
                    <a:pt x="258" y="1104"/>
                    <a:pt x="1004" y="1960"/>
                    <a:pt x="1713" y="2771"/>
                  </a:cubicBezTo>
                  <a:cubicBezTo>
                    <a:pt x="1725" y="2785"/>
                    <a:pt x="1739" y="2791"/>
                    <a:pt x="1753" y="2791"/>
                  </a:cubicBezTo>
                  <a:cubicBezTo>
                    <a:pt x="1794" y="2791"/>
                    <a:pt x="1832" y="2743"/>
                    <a:pt x="1796" y="2706"/>
                  </a:cubicBezTo>
                  <a:cubicBezTo>
                    <a:pt x="1056" y="1900"/>
                    <a:pt x="369" y="1081"/>
                    <a:pt x="48" y="15"/>
                  </a:cubicBezTo>
                  <a:cubicBezTo>
                    <a:pt x="45" y="5"/>
                    <a:pt x="37" y="1"/>
                    <a:pt x="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7"/>
            <p:cNvSpPr/>
            <p:nvPr/>
          </p:nvSpPr>
          <p:spPr>
            <a:xfrm>
              <a:off x="6709525" y="1729275"/>
              <a:ext cx="31300" cy="38600"/>
            </a:xfrm>
            <a:custGeom>
              <a:avLst/>
              <a:gdLst/>
              <a:ahLst/>
              <a:cxnLst/>
              <a:rect l="l" t="t" r="r" b="b"/>
              <a:pathLst>
                <a:path w="1252" h="1544" extrusionOk="0">
                  <a:moveTo>
                    <a:pt x="34" y="0"/>
                  </a:moveTo>
                  <a:cubicBezTo>
                    <a:pt x="17" y="0"/>
                    <a:pt x="0" y="16"/>
                    <a:pt x="10" y="37"/>
                  </a:cubicBezTo>
                  <a:cubicBezTo>
                    <a:pt x="279" y="583"/>
                    <a:pt x="660" y="1179"/>
                    <a:pt x="1165" y="1536"/>
                  </a:cubicBezTo>
                  <a:cubicBezTo>
                    <a:pt x="1173" y="1542"/>
                    <a:pt x="1181" y="1544"/>
                    <a:pt x="1189" y="1544"/>
                  </a:cubicBezTo>
                  <a:cubicBezTo>
                    <a:pt x="1222" y="1544"/>
                    <a:pt x="1252" y="1505"/>
                    <a:pt x="1224" y="1475"/>
                  </a:cubicBezTo>
                  <a:cubicBezTo>
                    <a:pt x="1020" y="1256"/>
                    <a:pt x="792" y="1062"/>
                    <a:pt x="602" y="829"/>
                  </a:cubicBezTo>
                  <a:cubicBezTo>
                    <a:pt x="396" y="576"/>
                    <a:pt x="215" y="303"/>
                    <a:pt x="60" y="15"/>
                  </a:cubicBezTo>
                  <a:cubicBezTo>
                    <a:pt x="54" y="5"/>
                    <a:pt x="44" y="0"/>
                    <a:pt x="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7"/>
            <p:cNvSpPr/>
            <p:nvPr/>
          </p:nvSpPr>
          <p:spPr>
            <a:xfrm>
              <a:off x="6637525" y="1755100"/>
              <a:ext cx="28025" cy="27025"/>
            </a:xfrm>
            <a:custGeom>
              <a:avLst/>
              <a:gdLst/>
              <a:ahLst/>
              <a:cxnLst/>
              <a:rect l="l" t="t" r="r" b="b"/>
              <a:pathLst>
                <a:path w="1121" h="1081" extrusionOk="0">
                  <a:moveTo>
                    <a:pt x="24" y="0"/>
                  </a:moveTo>
                  <a:cubicBezTo>
                    <a:pt x="12" y="0"/>
                    <a:pt x="1" y="14"/>
                    <a:pt x="10" y="27"/>
                  </a:cubicBezTo>
                  <a:cubicBezTo>
                    <a:pt x="293" y="403"/>
                    <a:pt x="645" y="845"/>
                    <a:pt x="1063" y="1078"/>
                  </a:cubicBezTo>
                  <a:cubicBezTo>
                    <a:pt x="1068" y="1080"/>
                    <a:pt x="1072" y="1081"/>
                    <a:pt x="1076" y="1081"/>
                  </a:cubicBezTo>
                  <a:cubicBezTo>
                    <a:pt x="1100" y="1081"/>
                    <a:pt x="1121" y="1047"/>
                    <a:pt x="1101" y="1028"/>
                  </a:cubicBezTo>
                  <a:cubicBezTo>
                    <a:pt x="943" y="870"/>
                    <a:pt x="758" y="747"/>
                    <a:pt x="595" y="597"/>
                  </a:cubicBezTo>
                  <a:cubicBezTo>
                    <a:pt x="393" y="414"/>
                    <a:pt x="209" y="216"/>
                    <a:pt x="37" y="6"/>
                  </a:cubicBezTo>
                  <a:cubicBezTo>
                    <a:pt x="33" y="2"/>
                    <a:pt x="29" y="0"/>
                    <a:pt x="2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7"/>
            <p:cNvSpPr/>
            <p:nvPr/>
          </p:nvSpPr>
          <p:spPr>
            <a:xfrm>
              <a:off x="6544925" y="1807725"/>
              <a:ext cx="19750" cy="19675"/>
            </a:xfrm>
            <a:custGeom>
              <a:avLst/>
              <a:gdLst/>
              <a:ahLst/>
              <a:cxnLst/>
              <a:rect l="l" t="t" r="r" b="b"/>
              <a:pathLst>
                <a:path w="790" h="787" extrusionOk="0">
                  <a:moveTo>
                    <a:pt x="41" y="0"/>
                  </a:moveTo>
                  <a:cubicBezTo>
                    <a:pt x="21" y="0"/>
                    <a:pt x="0" y="21"/>
                    <a:pt x="12" y="41"/>
                  </a:cubicBezTo>
                  <a:cubicBezTo>
                    <a:pt x="158" y="318"/>
                    <a:pt x="419" y="678"/>
                    <a:pt x="732" y="784"/>
                  </a:cubicBezTo>
                  <a:cubicBezTo>
                    <a:pt x="737" y="786"/>
                    <a:pt x="742" y="786"/>
                    <a:pt x="746" y="786"/>
                  </a:cubicBezTo>
                  <a:cubicBezTo>
                    <a:pt x="775" y="786"/>
                    <a:pt x="790" y="748"/>
                    <a:pt x="765" y="725"/>
                  </a:cubicBezTo>
                  <a:cubicBezTo>
                    <a:pt x="643" y="607"/>
                    <a:pt x="494" y="527"/>
                    <a:pt x="374" y="407"/>
                  </a:cubicBezTo>
                  <a:cubicBezTo>
                    <a:pt x="254" y="288"/>
                    <a:pt x="151" y="154"/>
                    <a:pt x="62" y="12"/>
                  </a:cubicBezTo>
                  <a:cubicBezTo>
                    <a:pt x="57" y="4"/>
                    <a:pt x="49" y="0"/>
                    <a:pt x="4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7"/>
            <p:cNvSpPr/>
            <p:nvPr/>
          </p:nvSpPr>
          <p:spPr>
            <a:xfrm>
              <a:off x="6568600" y="1847800"/>
              <a:ext cx="4950" cy="27300"/>
            </a:xfrm>
            <a:custGeom>
              <a:avLst/>
              <a:gdLst/>
              <a:ahLst/>
              <a:cxnLst/>
              <a:rect l="l" t="t" r="r" b="b"/>
              <a:pathLst>
                <a:path w="198" h="1092" extrusionOk="0">
                  <a:moveTo>
                    <a:pt x="149" y="1"/>
                  </a:moveTo>
                  <a:cubicBezTo>
                    <a:pt x="135" y="1"/>
                    <a:pt x="122" y="7"/>
                    <a:pt x="119" y="21"/>
                  </a:cubicBezTo>
                  <a:cubicBezTo>
                    <a:pt x="30" y="346"/>
                    <a:pt x="16" y="724"/>
                    <a:pt x="1" y="1057"/>
                  </a:cubicBezTo>
                  <a:cubicBezTo>
                    <a:pt x="1" y="1079"/>
                    <a:pt x="17" y="1091"/>
                    <a:pt x="33" y="1091"/>
                  </a:cubicBezTo>
                  <a:cubicBezTo>
                    <a:pt x="47" y="1091"/>
                    <a:pt x="61" y="1082"/>
                    <a:pt x="65" y="1063"/>
                  </a:cubicBezTo>
                  <a:cubicBezTo>
                    <a:pt x="126" y="734"/>
                    <a:pt x="198" y="364"/>
                    <a:pt x="184" y="28"/>
                  </a:cubicBezTo>
                  <a:cubicBezTo>
                    <a:pt x="183" y="11"/>
                    <a:pt x="165" y="1"/>
                    <a:pt x="1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7"/>
            <p:cNvSpPr/>
            <p:nvPr/>
          </p:nvSpPr>
          <p:spPr>
            <a:xfrm>
              <a:off x="6699875" y="1811475"/>
              <a:ext cx="24900" cy="78500"/>
            </a:xfrm>
            <a:custGeom>
              <a:avLst/>
              <a:gdLst/>
              <a:ahLst/>
              <a:cxnLst/>
              <a:rect l="l" t="t" r="r" b="b"/>
              <a:pathLst>
                <a:path w="996" h="3140" extrusionOk="0">
                  <a:moveTo>
                    <a:pt x="936" y="0"/>
                  </a:moveTo>
                  <a:cubicBezTo>
                    <a:pt x="923" y="0"/>
                    <a:pt x="911" y="6"/>
                    <a:pt x="902" y="18"/>
                  </a:cubicBezTo>
                  <a:cubicBezTo>
                    <a:pt x="289" y="878"/>
                    <a:pt x="1" y="2065"/>
                    <a:pt x="19" y="3110"/>
                  </a:cubicBezTo>
                  <a:cubicBezTo>
                    <a:pt x="19" y="3129"/>
                    <a:pt x="35" y="3140"/>
                    <a:pt x="50" y="3140"/>
                  </a:cubicBezTo>
                  <a:cubicBezTo>
                    <a:pt x="62" y="3140"/>
                    <a:pt x="74" y="3132"/>
                    <a:pt x="76" y="3116"/>
                  </a:cubicBezTo>
                  <a:cubicBezTo>
                    <a:pt x="192" y="1989"/>
                    <a:pt x="518" y="1081"/>
                    <a:pt x="981" y="62"/>
                  </a:cubicBezTo>
                  <a:cubicBezTo>
                    <a:pt x="996" y="29"/>
                    <a:pt x="965" y="0"/>
                    <a:pt x="93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7"/>
            <p:cNvSpPr/>
            <p:nvPr/>
          </p:nvSpPr>
          <p:spPr>
            <a:xfrm>
              <a:off x="6788750" y="1783425"/>
              <a:ext cx="32650" cy="72825"/>
            </a:xfrm>
            <a:custGeom>
              <a:avLst/>
              <a:gdLst/>
              <a:ahLst/>
              <a:cxnLst/>
              <a:rect l="l" t="t" r="r" b="b"/>
              <a:pathLst>
                <a:path w="1306" h="2913" extrusionOk="0">
                  <a:moveTo>
                    <a:pt x="1228" y="0"/>
                  </a:moveTo>
                  <a:cubicBezTo>
                    <a:pt x="1211" y="0"/>
                    <a:pt x="1195" y="7"/>
                    <a:pt x="1184" y="22"/>
                  </a:cubicBezTo>
                  <a:cubicBezTo>
                    <a:pt x="588" y="865"/>
                    <a:pt x="216" y="1872"/>
                    <a:pt x="5" y="2877"/>
                  </a:cubicBezTo>
                  <a:cubicBezTo>
                    <a:pt x="1" y="2898"/>
                    <a:pt x="21" y="2912"/>
                    <a:pt x="40" y="2912"/>
                  </a:cubicBezTo>
                  <a:cubicBezTo>
                    <a:pt x="52" y="2912"/>
                    <a:pt x="64" y="2906"/>
                    <a:pt x="67" y="2892"/>
                  </a:cubicBezTo>
                  <a:cubicBezTo>
                    <a:pt x="344" y="1879"/>
                    <a:pt x="772" y="992"/>
                    <a:pt x="1283" y="79"/>
                  </a:cubicBezTo>
                  <a:cubicBezTo>
                    <a:pt x="1306" y="37"/>
                    <a:pt x="1266" y="0"/>
                    <a:pt x="122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7"/>
            <p:cNvSpPr/>
            <p:nvPr/>
          </p:nvSpPr>
          <p:spPr>
            <a:xfrm>
              <a:off x="6875600" y="1823225"/>
              <a:ext cx="10475" cy="21750"/>
            </a:xfrm>
            <a:custGeom>
              <a:avLst/>
              <a:gdLst/>
              <a:ahLst/>
              <a:cxnLst/>
              <a:rect l="l" t="t" r="r" b="b"/>
              <a:pathLst>
                <a:path w="419" h="870" extrusionOk="0">
                  <a:moveTo>
                    <a:pt x="377" y="1"/>
                  </a:moveTo>
                  <a:cubicBezTo>
                    <a:pt x="368" y="1"/>
                    <a:pt x="359" y="4"/>
                    <a:pt x="353" y="13"/>
                  </a:cubicBezTo>
                  <a:cubicBezTo>
                    <a:pt x="171" y="256"/>
                    <a:pt x="68" y="544"/>
                    <a:pt x="4" y="839"/>
                  </a:cubicBezTo>
                  <a:cubicBezTo>
                    <a:pt x="0" y="857"/>
                    <a:pt x="18" y="869"/>
                    <a:pt x="34" y="869"/>
                  </a:cubicBezTo>
                  <a:cubicBezTo>
                    <a:pt x="45" y="869"/>
                    <a:pt x="56" y="864"/>
                    <a:pt x="59" y="851"/>
                  </a:cubicBezTo>
                  <a:cubicBezTo>
                    <a:pt x="138" y="565"/>
                    <a:pt x="268" y="305"/>
                    <a:pt x="407" y="42"/>
                  </a:cubicBezTo>
                  <a:cubicBezTo>
                    <a:pt x="418" y="20"/>
                    <a:pt x="397" y="1"/>
                    <a:pt x="37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7"/>
            <p:cNvSpPr/>
            <p:nvPr/>
          </p:nvSpPr>
          <p:spPr>
            <a:xfrm>
              <a:off x="6953400" y="1779500"/>
              <a:ext cx="21050" cy="49900"/>
            </a:xfrm>
            <a:custGeom>
              <a:avLst/>
              <a:gdLst/>
              <a:ahLst/>
              <a:cxnLst/>
              <a:rect l="l" t="t" r="r" b="b"/>
              <a:pathLst>
                <a:path w="842" h="1996" extrusionOk="0">
                  <a:moveTo>
                    <a:pt x="785" y="1"/>
                  </a:moveTo>
                  <a:cubicBezTo>
                    <a:pt x="773" y="1"/>
                    <a:pt x="761" y="6"/>
                    <a:pt x="752" y="18"/>
                  </a:cubicBezTo>
                  <a:cubicBezTo>
                    <a:pt x="364" y="576"/>
                    <a:pt x="125" y="1302"/>
                    <a:pt x="4" y="1967"/>
                  </a:cubicBezTo>
                  <a:cubicBezTo>
                    <a:pt x="1" y="1984"/>
                    <a:pt x="16" y="1996"/>
                    <a:pt x="32" y="1996"/>
                  </a:cubicBezTo>
                  <a:cubicBezTo>
                    <a:pt x="42" y="1996"/>
                    <a:pt x="51" y="1991"/>
                    <a:pt x="55" y="1979"/>
                  </a:cubicBezTo>
                  <a:cubicBezTo>
                    <a:pt x="269" y="1309"/>
                    <a:pt x="555" y="704"/>
                    <a:pt x="828" y="61"/>
                  </a:cubicBezTo>
                  <a:cubicBezTo>
                    <a:pt x="841" y="28"/>
                    <a:pt x="813" y="1"/>
                    <a:pt x="78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7"/>
            <p:cNvSpPr/>
            <p:nvPr/>
          </p:nvSpPr>
          <p:spPr>
            <a:xfrm>
              <a:off x="6492850" y="1629000"/>
              <a:ext cx="629550" cy="288675"/>
            </a:xfrm>
            <a:custGeom>
              <a:avLst/>
              <a:gdLst/>
              <a:ahLst/>
              <a:cxnLst/>
              <a:rect l="l" t="t" r="r" b="b"/>
              <a:pathLst>
                <a:path w="25182" h="11547" extrusionOk="0">
                  <a:moveTo>
                    <a:pt x="12358" y="240"/>
                  </a:moveTo>
                  <a:cubicBezTo>
                    <a:pt x="12694" y="240"/>
                    <a:pt x="13035" y="297"/>
                    <a:pt x="13373" y="419"/>
                  </a:cubicBezTo>
                  <a:cubicBezTo>
                    <a:pt x="14673" y="889"/>
                    <a:pt x="15800" y="2103"/>
                    <a:pt x="17213" y="2103"/>
                  </a:cubicBezTo>
                  <a:cubicBezTo>
                    <a:pt x="17409" y="2103"/>
                    <a:pt x="17611" y="2079"/>
                    <a:pt x="17820" y="2027"/>
                  </a:cubicBezTo>
                  <a:cubicBezTo>
                    <a:pt x="18351" y="1894"/>
                    <a:pt x="18801" y="1673"/>
                    <a:pt x="19325" y="1673"/>
                  </a:cubicBezTo>
                  <a:cubicBezTo>
                    <a:pt x="19434" y="1673"/>
                    <a:pt x="19546" y="1682"/>
                    <a:pt x="19663" y="1704"/>
                  </a:cubicBezTo>
                  <a:cubicBezTo>
                    <a:pt x="20277" y="1818"/>
                    <a:pt x="20792" y="2192"/>
                    <a:pt x="21240" y="2610"/>
                  </a:cubicBezTo>
                  <a:cubicBezTo>
                    <a:pt x="22047" y="3366"/>
                    <a:pt x="22690" y="4316"/>
                    <a:pt x="23232" y="5274"/>
                  </a:cubicBezTo>
                  <a:cubicBezTo>
                    <a:pt x="21280" y="4933"/>
                    <a:pt x="19274" y="4760"/>
                    <a:pt x="17259" y="4760"/>
                  </a:cubicBezTo>
                  <a:cubicBezTo>
                    <a:pt x="11447" y="4760"/>
                    <a:pt x="5560" y="6203"/>
                    <a:pt x="684" y="9223"/>
                  </a:cubicBezTo>
                  <a:cubicBezTo>
                    <a:pt x="298" y="8780"/>
                    <a:pt x="205" y="8149"/>
                    <a:pt x="490" y="7618"/>
                  </a:cubicBezTo>
                  <a:cubicBezTo>
                    <a:pt x="796" y="7050"/>
                    <a:pt x="1405" y="6964"/>
                    <a:pt x="1975" y="6825"/>
                  </a:cubicBezTo>
                  <a:cubicBezTo>
                    <a:pt x="2759" y="6634"/>
                    <a:pt x="3161" y="6308"/>
                    <a:pt x="3408" y="5531"/>
                  </a:cubicBezTo>
                  <a:cubicBezTo>
                    <a:pt x="3734" y="4499"/>
                    <a:pt x="4375" y="3658"/>
                    <a:pt x="5436" y="3299"/>
                  </a:cubicBezTo>
                  <a:cubicBezTo>
                    <a:pt x="6335" y="2994"/>
                    <a:pt x="7340" y="3328"/>
                    <a:pt x="8217" y="2945"/>
                  </a:cubicBezTo>
                  <a:cubicBezTo>
                    <a:pt x="9060" y="2575"/>
                    <a:pt x="9469" y="1642"/>
                    <a:pt x="10158" y="1078"/>
                  </a:cubicBezTo>
                  <a:cubicBezTo>
                    <a:pt x="10798" y="555"/>
                    <a:pt x="11566" y="240"/>
                    <a:pt x="12358" y="240"/>
                  </a:cubicBezTo>
                  <a:close/>
                  <a:moveTo>
                    <a:pt x="17411" y="4926"/>
                  </a:moveTo>
                  <a:cubicBezTo>
                    <a:pt x="19916" y="4926"/>
                    <a:pt x="22420" y="5203"/>
                    <a:pt x="24869" y="5757"/>
                  </a:cubicBezTo>
                  <a:cubicBezTo>
                    <a:pt x="24874" y="5758"/>
                    <a:pt x="24878" y="5759"/>
                    <a:pt x="24882" y="5759"/>
                  </a:cubicBezTo>
                  <a:cubicBezTo>
                    <a:pt x="24893" y="5759"/>
                    <a:pt x="24903" y="5756"/>
                    <a:pt x="24912" y="5752"/>
                  </a:cubicBezTo>
                  <a:cubicBezTo>
                    <a:pt x="24925" y="5825"/>
                    <a:pt x="24936" y="5897"/>
                    <a:pt x="24950" y="5970"/>
                  </a:cubicBezTo>
                  <a:cubicBezTo>
                    <a:pt x="24956" y="6004"/>
                    <a:pt x="24967" y="6038"/>
                    <a:pt x="24974" y="6074"/>
                  </a:cubicBezTo>
                  <a:cubicBezTo>
                    <a:pt x="22156" y="5591"/>
                    <a:pt x="19297" y="5186"/>
                    <a:pt x="16441" y="5186"/>
                  </a:cubicBezTo>
                  <a:cubicBezTo>
                    <a:pt x="15051" y="5186"/>
                    <a:pt x="13661" y="5282"/>
                    <a:pt x="12277" y="5512"/>
                  </a:cubicBezTo>
                  <a:cubicBezTo>
                    <a:pt x="8307" y="6172"/>
                    <a:pt x="4422" y="7656"/>
                    <a:pt x="761" y="9301"/>
                  </a:cubicBezTo>
                  <a:cubicBezTo>
                    <a:pt x="750" y="9291"/>
                    <a:pt x="741" y="9281"/>
                    <a:pt x="733" y="9271"/>
                  </a:cubicBezTo>
                  <a:cubicBezTo>
                    <a:pt x="4439" y="7357"/>
                    <a:pt x="8268" y="5914"/>
                    <a:pt x="12416" y="5296"/>
                  </a:cubicBezTo>
                  <a:cubicBezTo>
                    <a:pt x="14071" y="5049"/>
                    <a:pt x="15741" y="4926"/>
                    <a:pt x="17411" y="4926"/>
                  </a:cubicBezTo>
                  <a:close/>
                  <a:moveTo>
                    <a:pt x="16321" y="5349"/>
                  </a:moveTo>
                  <a:cubicBezTo>
                    <a:pt x="18723" y="5349"/>
                    <a:pt x="21118" y="5645"/>
                    <a:pt x="23507" y="6017"/>
                  </a:cubicBezTo>
                  <a:cubicBezTo>
                    <a:pt x="23500" y="6026"/>
                    <a:pt x="23492" y="6033"/>
                    <a:pt x="23487" y="6044"/>
                  </a:cubicBezTo>
                  <a:cubicBezTo>
                    <a:pt x="22915" y="7255"/>
                    <a:pt x="22136" y="8822"/>
                    <a:pt x="20607" y="8948"/>
                  </a:cubicBezTo>
                  <a:cubicBezTo>
                    <a:pt x="20558" y="8952"/>
                    <a:pt x="20510" y="8954"/>
                    <a:pt x="20462" y="8954"/>
                  </a:cubicBezTo>
                  <a:cubicBezTo>
                    <a:pt x="19775" y="8954"/>
                    <a:pt x="19150" y="8573"/>
                    <a:pt x="18510" y="8573"/>
                  </a:cubicBezTo>
                  <a:cubicBezTo>
                    <a:pt x="18247" y="8573"/>
                    <a:pt x="17981" y="8637"/>
                    <a:pt x="17707" y="8820"/>
                  </a:cubicBezTo>
                  <a:cubicBezTo>
                    <a:pt x="17367" y="9044"/>
                    <a:pt x="17114" y="9383"/>
                    <a:pt x="16845" y="9682"/>
                  </a:cubicBezTo>
                  <a:cubicBezTo>
                    <a:pt x="16384" y="10190"/>
                    <a:pt x="15871" y="10538"/>
                    <a:pt x="15184" y="10669"/>
                  </a:cubicBezTo>
                  <a:cubicBezTo>
                    <a:pt x="14968" y="10710"/>
                    <a:pt x="14756" y="10729"/>
                    <a:pt x="14548" y="10729"/>
                  </a:cubicBezTo>
                  <a:cubicBezTo>
                    <a:pt x="13477" y="10729"/>
                    <a:pt x="12504" y="10247"/>
                    <a:pt x="11466" y="9966"/>
                  </a:cubicBezTo>
                  <a:cubicBezTo>
                    <a:pt x="11111" y="9869"/>
                    <a:pt x="10772" y="9813"/>
                    <a:pt x="10444" y="9813"/>
                  </a:cubicBezTo>
                  <a:cubicBezTo>
                    <a:pt x="9909" y="9813"/>
                    <a:pt x="9403" y="9961"/>
                    <a:pt x="8907" y="10322"/>
                  </a:cubicBezTo>
                  <a:cubicBezTo>
                    <a:pt x="8389" y="10697"/>
                    <a:pt x="7945" y="11163"/>
                    <a:pt x="7291" y="11290"/>
                  </a:cubicBezTo>
                  <a:cubicBezTo>
                    <a:pt x="7160" y="11315"/>
                    <a:pt x="7028" y="11327"/>
                    <a:pt x="6895" y="11327"/>
                  </a:cubicBezTo>
                  <a:cubicBezTo>
                    <a:pt x="6376" y="11327"/>
                    <a:pt x="5856" y="11144"/>
                    <a:pt x="5457" y="10816"/>
                  </a:cubicBezTo>
                  <a:cubicBezTo>
                    <a:pt x="5002" y="10442"/>
                    <a:pt x="4756" y="9862"/>
                    <a:pt x="4238" y="9862"/>
                  </a:cubicBezTo>
                  <a:cubicBezTo>
                    <a:pt x="4107" y="9862"/>
                    <a:pt x="3959" y="9899"/>
                    <a:pt x="3785" y="9986"/>
                  </a:cubicBezTo>
                  <a:cubicBezTo>
                    <a:pt x="3294" y="10231"/>
                    <a:pt x="3004" y="10661"/>
                    <a:pt x="2412" y="10661"/>
                  </a:cubicBezTo>
                  <a:cubicBezTo>
                    <a:pt x="2380" y="10661"/>
                    <a:pt x="2348" y="10660"/>
                    <a:pt x="2316" y="10658"/>
                  </a:cubicBezTo>
                  <a:cubicBezTo>
                    <a:pt x="1589" y="10605"/>
                    <a:pt x="1107" y="10039"/>
                    <a:pt x="737" y="9449"/>
                  </a:cubicBezTo>
                  <a:cubicBezTo>
                    <a:pt x="747" y="9442"/>
                    <a:pt x="756" y="9435"/>
                    <a:pt x="763" y="9427"/>
                  </a:cubicBezTo>
                  <a:cubicBezTo>
                    <a:pt x="4560" y="7979"/>
                    <a:pt x="8261" y="6329"/>
                    <a:pt x="12303" y="5663"/>
                  </a:cubicBezTo>
                  <a:cubicBezTo>
                    <a:pt x="13644" y="5441"/>
                    <a:pt x="14984" y="5349"/>
                    <a:pt x="16321" y="5349"/>
                  </a:cubicBezTo>
                  <a:close/>
                  <a:moveTo>
                    <a:pt x="12312" y="0"/>
                  </a:moveTo>
                  <a:cubicBezTo>
                    <a:pt x="12190" y="0"/>
                    <a:pt x="12066" y="8"/>
                    <a:pt x="11939" y="25"/>
                  </a:cubicBezTo>
                  <a:cubicBezTo>
                    <a:pt x="11039" y="145"/>
                    <a:pt x="10213" y="646"/>
                    <a:pt x="9594" y="1297"/>
                  </a:cubicBezTo>
                  <a:cubicBezTo>
                    <a:pt x="9046" y="1872"/>
                    <a:pt x="8663" y="2629"/>
                    <a:pt x="7832" y="2839"/>
                  </a:cubicBezTo>
                  <a:cubicBezTo>
                    <a:pt x="7570" y="2906"/>
                    <a:pt x="7302" y="2918"/>
                    <a:pt x="7031" y="2918"/>
                  </a:cubicBezTo>
                  <a:cubicBezTo>
                    <a:pt x="6879" y="2918"/>
                    <a:pt x="6727" y="2914"/>
                    <a:pt x="6575" y="2914"/>
                  </a:cubicBezTo>
                  <a:cubicBezTo>
                    <a:pt x="6452" y="2914"/>
                    <a:pt x="6330" y="2916"/>
                    <a:pt x="6208" y="2925"/>
                  </a:cubicBezTo>
                  <a:cubicBezTo>
                    <a:pt x="5300" y="2992"/>
                    <a:pt x="4463" y="3412"/>
                    <a:pt x="3876" y="4112"/>
                  </a:cubicBezTo>
                  <a:cubicBezTo>
                    <a:pt x="3568" y="4478"/>
                    <a:pt x="3380" y="4883"/>
                    <a:pt x="3233" y="5335"/>
                  </a:cubicBezTo>
                  <a:cubicBezTo>
                    <a:pt x="3095" y="5764"/>
                    <a:pt x="2944" y="6192"/>
                    <a:pt x="2513" y="6411"/>
                  </a:cubicBezTo>
                  <a:cubicBezTo>
                    <a:pt x="2279" y="6528"/>
                    <a:pt x="2013" y="6570"/>
                    <a:pt x="1759" y="6633"/>
                  </a:cubicBezTo>
                  <a:cubicBezTo>
                    <a:pt x="1039" y="6809"/>
                    <a:pt x="376" y="7032"/>
                    <a:pt x="156" y="7817"/>
                  </a:cubicBezTo>
                  <a:cubicBezTo>
                    <a:pt x="0" y="8366"/>
                    <a:pt x="136" y="8924"/>
                    <a:pt x="514" y="9328"/>
                  </a:cubicBezTo>
                  <a:cubicBezTo>
                    <a:pt x="864" y="10035"/>
                    <a:pt x="1356" y="10717"/>
                    <a:pt x="2189" y="10848"/>
                  </a:cubicBezTo>
                  <a:cubicBezTo>
                    <a:pt x="2272" y="10862"/>
                    <a:pt x="2353" y="10869"/>
                    <a:pt x="2433" y="10869"/>
                  </a:cubicBezTo>
                  <a:cubicBezTo>
                    <a:pt x="2673" y="10869"/>
                    <a:pt x="2897" y="10807"/>
                    <a:pt x="3122" y="10689"/>
                  </a:cubicBezTo>
                  <a:cubicBezTo>
                    <a:pt x="3341" y="10573"/>
                    <a:pt x="3524" y="10402"/>
                    <a:pt x="3736" y="10279"/>
                  </a:cubicBezTo>
                  <a:cubicBezTo>
                    <a:pt x="3894" y="10186"/>
                    <a:pt x="4036" y="10144"/>
                    <a:pt x="4170" y="10144"/>
                  </a:cubicBezTo>
                  <a:cubicBezTo>
                    <a:pt x="4427" y="10144"/>
                    <a:pt x="4653" y="10298"/>
                    <a:pt x="4898" y="10538"/>
                  </a:cubicBezTo>
                  <a:cubicBezTo>
                    <a:pt x="5465" y="11093"/>
                    <a:pt x="5936" y="11509"/>
                    <a:pt x="6783" y="11544"/>
                  </a:cubicBezTo>
                  <a:cubicBezTo>
                    <a:pt x="6815" y="11546"/>
                    <a:pt x="6847" y="11546"/>
                    <a:pt x="6879" y="11546"/>
                  </a:cubicBezTo>
                  <a:cubicBezTo>
                    <a:pt x="7635" y="11546"/>
                    <a:pt x="8198" y="11166"/>
                    <a:pt x="8778" y="10706"/>
                  </a:cubicBezTo>
                  <a:cubicBezTo>
                    <a:pt x="9297" y="10296"/>
                    <a:pt x="9829" y="10029"/>
                    <a:pt x="10464" y="10029"/>
                  </a:cubicBezTo>
                  <a:cubicBezTo>
                    <a:pt x="10577" y="10029"/>
                    <a:pt x="10694" y="10037"/>
                    <a:pt x="10815" y="10055"/>
                  </a:cubicBezTo>
                  <a:cubicBezTo>
                    <a:pt x="11422" y="10142"/>
                    <a:pt x="11994" y="10374"/>
                    <a:pt x="12571" y="10572"/>
                  </a:cubicBezTo>
                  <a:cubicBezTo>
                    <a:pt x="13208" y="10788"/>
                    <a:pt x="13860" y="10952"/>
                    <a:pt x="14528" y="10952"/>
                  </a:cubicBezTo>
                  <a:cubicBezTo>
                    <a:pt x="14687" y="10952"/>
                    <a:pt x="14847" y="10943"/>
                    <a:pt x="15008" y="10923"/>
                  </a:cubicBezTo>
                  <a:cubicBezTo>
                    <a:pt x="15793" y="10824"/>
                    <a:pt x="16423" y="10470"/>
                    <a:pt x="16952" y="9892"/>
                  </a:cubicBezTo>
                  <a:cubicBezTo>
                    <a:pt x="17336" y="9475"/>
                    <a:pt x="17717" y="8906"/>
                    <a:pt x="18314" y="8793"/>
                  </a:cubicBezTo>
                  <a:cubicBezTo>
                    <a:pt x="18393" y="8778"/>
                    <a:pt x="18471" y="8771"/>
                    <a:pt x="18549" y="8771"/>
                  </a:cubicBezTo>
                  <a:cubicBezTo>
                    <a:pt x="19061" y="8771"/>
                    <a:pt x="19555" y="9054"/>
                    <a:pt x="20054" y="9140"/>
                  </a:cubicBezTo>
                  <a:cubicBezTo>
                    <a:pt x="20200" y="9165"/>
                    <a:pt x="20340" y="9177"/>
                    <a:pt x="20477" y="9177"/>
                  </a:cubicBezTo>
                  <a:cubicBezTo>
                    <a:pt x="22110" y="9177"/>
                    <a:pt x="23070" y="7447"/>
                    <a:pt x="23692" y="6124"/>
                  </a:cubicBezTo>
                  <a:cubicBezTo>
                    <a:pt x="23706" y="6093"/>
                    <a:pt x="23705" y="6066"/>
                    <a:pt x="23695" y="6045"/>
                  </a:cubicBezTo>
                  <a:lnTo>
                    <a:pt x="23695" y="6045"/>
                  </a:lnTo>
                  <a:cubicBezTo>
                    <a:pt x="24130" y="6112"/>
                    <a:pt x="24563" y="6182"/>
                    <a:pt x="24997" y="6256"/>
                  </a:cubicBezTo>
                  <a:cubicBezTo>
                    <a:pt x="25002" y="6298"/>
                    <a:pt x="25033" y="6317"/>
                    <a:pt x="25065" y="6317"/>
                  </a:cubicBezTo>
                  <a:cubicBezTo>
                    <a:pt x="25104" y="6317"/>
                    <a:pt x="25145" y="6289"/>
                    <a:pt x="25142" y="6244"/>
                  </a:cubicBezTo>
                  <a:cubicBezTo>
                    <a:pt x="25181" y="6202"/>
                    <a:pt x="25170" y="6117"/>
                    <a:pt x="25102" y="6098"/>
                  </a:cubicBezTo>
                  <a:cubicBezTo>
                    <a:pt x="25091" y="6048"/>
                    <a:pt x="25084" y="5997"/>
                    <a:pt x="25076" y="5952"/>
                  </a:cubicBezTo>
                  <a:cubicBezTo>
                    <a:pt x="25057" y="5869"/>
                    <a:pt x="25042" y="5787"/>
                    <a:pt x="25026" y="5705"/>
                  </a:cubicBezTo>
                  <a:cubicBezTo>
                    <a:pt x="25018" y="5671"/>
                    <a:pt x="24991" y="5656"/>
                    <a:pt x="24965" y="5656"/>
                  </a:cubicBezTo>
                  <a:cubicBezTo>
                    <a:pt x="24957" y="5656"/>
                    <a:pt x="24949" y="5657"/>
                    <a:pt x="24941" y="5660"/>
                  </a:cubicBezTo>
                  <a:cubicBezTo>
                    <a:pt x="24934" y="5636"/>
                    <a:pt x="24916" y="5615"/>
                    <a:pt x="24885" y="5608"/>
                  </a:cubicBezTo>
                  <a:cubicBezTo>
                    <a:pt x="24420" y="5502"/>
                    <a:pt x="23955" y="5409"/>
                    <a:pt x="23486" y="5321"/>
                  </a:cubicBezTo>
                  <a:cubicBezTo>
                    <a:pt x="23486" y="5310"/>
                    <a:pt x="23480" y="5296"/>
                    <a:pt x="23473" y="5281"/>
                  </a:cubicBezTo>
                  <a:cubicBezTo>
                    <a:pt x="22853" y="4158"/>
                    <a:pt x="22109" y="3016"/>
                    <a:pt x="21111" y="2192"/>
                  </a:cubicBezTo>
                  <a:cubicBezTo>
                    <a:pt x="20506" y="1693"/>
                    <a:pt x="19932" y="1476"/>
                    <a:pt x="19302" y="1476"/>
                  </a:cubicBezTo>
                  <a:cubicBezTo>
                    <a:pt x="18931" y="1476"/>
                    <a:pt x="18541" y="1552"/>
                    <a:pt x="18114" y="1690"/>
                  </a:cubicBezTo>
                  <a:cubicBezTo>
                    <a:pt x="17823" y="1784"/>
                    <a:pt x="17545" y="1824"/>
                    <a:pt x="17278" y="1824"/>
                  </a:cubicBezTo>
                  <a:cubicBezTo>
                    <a:pt x="15491" y="1824"/>
                    <a:pt x="14162" y="0"/>
                    <a:pt x="1231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7"/>
            <p:cNvSpPr/>
            <p:nvPr/>
          </p:nvSpPr>
          <p:spPr>
            <a:xfrm>
              <a:off x="6600875" y="1500050"/>
              <a:ext cx="411500" cy="175450"/>
            </a:xfrm>
            <a:custGeom>
              <a:avLst/>
              <a:gdLst/>
              <a:ahLst/>
              <a:cxnLst/>
              <a:rect l="l" t="t" r="r" b="b"/>
              <a:pathLst>
                <a:path w="16460" h="7018" extrusionOk="0">
                  <a:moveTo>
                    <a:pt x="1" y="0"/>
                  </a:moveTo>
                  <a:lnTo>
                    <a:pt x="1" y="13"/>
                  </a:lnTo>
                  <a:cubicBezTo>
                    <a:pt x="3" y="13"/>
                    <a:pt x="6" y="12"/>
                    <a:pt x="8" y="12"/>
                  </a:cubicBezTo>
                  <a:cubicBezTo>
                    <a:pt x="20" y="12"/>
                    <a:pt x="33" y="18"/>
                    <a:pt x="45" y="29"/>
                  </a:cubicBezTo>
                  <a:cubicBezTo>
                    <a:pt x="4632" y="4034"/>
                    <a:pt x="10405" y="6493"/>
                    <a:pt x="16460" y="7017"/>
                  </a:cubicBezTo>
                  <a:cubicBezTo>
                    <a:pt x="15659" y="6064"/>
                    <a:pt x="14767" y="5202"/>
                    <a:pt x="13775" y="4449"/>
                  </a:cubicBezTo>
                  <a:cubicBezTo>
                    <a:pt x="13304" y="4093"/>
                    <a:pt x="12814" y="3759"/>
                    <a:pt x="12310" y="3454"/>
                  </a:cubicBezTo>
                  <a:cubicBezTo>
                    <a:pt x="12119" y="3338"/>
                    <a:pt x="11970" y="3204"/>
                    <a:pt x="11782" y="3204"/>
                  </a:cubicBezTo>
                  <a:cubicBezTo>
                    <a:pt x="11719" y="3204"/>
                    <a:pt x="11652" y="3219"/>
                    <a:pt x="11578" y="3255"/>
                  </a:cubicBezTo>
                  <a:cubicBezTo>
                    <a:pt x="11366" y="3359"/>
                    <a:pt x="11095" y="4010"/>
                    <a:pt x="10964" y="4216"/>
                  </a:cubicBezTo>
                  <a:cubicBezTo>
                    <a:pt x="10946" y="4244"/>
                    <a:pt x="10912" y="4259"/>
                    <a:pt x="10880" y="4259"/>
                  </a:cubicBezTo>
                  <a:cubicBezTo>
                    <a:pt x="10847" y="4259"/>
                    <a:pt x="10815" y="4244"/>
                    <a:pt x="10801" y="4209"/>
                  </a:cubicBezTo>
                  <a:cubicBezTo>
                    <a:pt x="10687" y="3934"/>
                    <a:pt x="10714" y="3701"/>
                    <a:pt x="10763" y="3411"/>
                  </a:cubicBezTo>
                  <a:cubicBezTo>
                    <a:pt x="10858" y="2868"/>
                    <a:pt x="10993" y="2674"/>
                    <a:pt x="10372" y="2340"/>
                  </a:cubicBezTo>
                  <a:cubicBezTo>
                    <a:pt x="10069" y="2176"/>
                    <a:pt x="9658" y="2107"/>
                    <a:pt x="9327" y="2001"/>
                  </a:cubicBezTo>
                  <a:cubicBezTo>
                    <a:pt x="8655" y="1782"/>
                    <a:pt x="7934" y="1439"/>
                    <a:pt x="7241" y="1321"/>
                  </a:cubicBezTo>
                  <a:cubicBezTo>
                    <a:pt x="7129" y="1301"/>
                    <a:pt x="7030" y="1292"/>
                    <a:pt x="6941" y="1292"/>
                  </a:cubicBezTo>
                  <a:cubicBezTo>
                    <a:pt x="6516" y="1292"/>
                    <a:pt x="6320" y="1509"/>
                    <a:pt x="6072" y="1935"/>
                  </a:cubicBezTo>
                  <a:lnTo>
                    <a:pt x="5511" y="2903"/>
                  </a:lnTo>
                  <a:cubicBezTo>
                    <a:pt x="5493" y="2934"/>
                    <a:pt x="5468" y="2947"/>
                    <a:pt x="5443" y="2947"/>
                  </a:cubicBezTo>
                  <a:cubicBezTo>
                    <a:pt x="5393" y="2947"/>
                    <a:pt x="5343" y="2894"/>
                    <a:pt x="5352" y="2833"/>
                  </a:cubicBezTo>
                  <a:cubicBezTo>
                    <a:pt x="5407" y="2495"/>
                    <a:pt x="5457" y="2161"/>
                    <a:pt x="5511" y="1823"/>
                  </a:cubicBezTo>
                  <a:cubicBezTo>
                    <a:pt x="5537" y="1658"/>
                    <a:pt x="5690" y="1234"/>
                    <a:pt x="5631" y="1066"/>
                  </a:cubicBezTo>
                  <a:cubicBezTo>
                    <a:pt x="5463" y="595"/>
                    <a:pt x="4335" y="483"/>
                    <a:pt x="3897" y="384"/>
                  </a:cubicBezTo>
                  <a:cubicBezTo>
                    <a:pt x="2611" y="94"/>
                    <a:pt x="1318" y="8"/>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7"/>
            <p:cNvSpPr/>
            <p:nvPr/>
          </p:nvSpPr>
          <p:spPr>
            <a:xfrm>
              <a:off x="6600025" y="1502525"/>
              <a:ext cx="447200" cy="185850"/>
            </a:xfrm>
            <a:custGeom>
              <a:avLst/>
              <a:gdLst/>
              <a:ahLst/>
              <a:cxnLst/>
              <a:rect l="l" t="t" r="r" b="b"/>
              <a:pathLst>
                <a:path w="17888" h="7434" extrusionOk="0">
                  <a:moveTo>
                    <a:pt x="1" y="0"/>
                  </a:moveTo>
                  <a:lnTo>
                    <a:pt x="1" y="0"/>
                  </a:lnTo>
                  <a:cubicBezTo>
                    <a:pt x="11" y="44"/>
                    <a:pt x="21" y="85"/>
                    <a:pt x="32" y="129"/>
                  </a:cubicBezTo>
                  <a:cubicBezTo>
                    <a:pt x="2462" y="2406"/>
                    <a:pt x="5181" y="4284"/>
                    <a:pt x="8274" y="5547"/>
                  </a:cubicBezTo>
                  <a:cubicBezTo>
                    <a:pt x="9738" y="6145"/>
                    <a:pt x="11257" y="6606"/>
                    <a:pt x="12803" y="6921"/>
                  </a:cubicBezTo>
                  <a:cubicBezTo>
                    <a:pt x="14489" y="7266"/>
                    <a:pt x="16148" y="7295"/>
                    <a:pt x="17851" y="7434"/>
                  </a:cubicBezTo>
                  <a:cubicBezTo>
                    <a:pt x="17858" y="7377"/>
                    <a:pt x="17865" y="7323"/>
                    <a:pt x="17872" y="7270"/>
                  </a:cubicBezTo>
                  <a:cubicBezTo>
                    <a:pt x="17877" y="7232"/>
                    <a:pt x="17880" y="7194"/>
                    <a:pt x="17887" y="7157"/>
                  </a:cubicBezTo>
                  <a:lnTo>
                    <a:pt x="17887" y="7157"/>
                  </a:lnTo>
                  <a:cubicBezTo>
                    <a:pt x="17873" y="7170"/>
                    <a:pt x="17854" y="7180"/>
                    <a:pt x="17830" y="7180"/>
                  </a:cubicBezTo>
                  <a:cubicBezTo>
                    <a:pt x="17829" y="7180"/>
                    <a:pt x="17827" y="7180"/>
                    <a:pt x="17825" y="7179"/>
                  </a:cubicBezTo>
                  <a:cubicBezTo>
                    <a:pt x="17454" y="7165"/>
                    <a:pt x="17081" y="7140"/>
                    <a:pt x="16710" y="7109"/>
                  </a:cubicBezTo>
                  <a:cubicBezTo>
                    <a:pt x="16703" y="7109"/>
                    <a:pt x="16696" y="7109"/>
                    <a:pt x="16689" y="7107"/>
                  </a:cubicBezTo>
                  <a:cubicBezTo>
                    <a:pt x="10540" y="6601"/>
                    <a:pt x="4627" y="4100"/>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7"/>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7"/>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7"/>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7"/>
            <p:cNvSpPr/>
            <p:nvPr/>
          </p:nvSpPr>
          <p:spPr>
            <a:xfrm>
              <a:off x="6595700" y="1500250"/>
              <a:ext cx="455575" cy="259125"/>
            </a:xfrm>
            <a:custGeom>
              <a:avLst/>
              <a:gdLst/>
              <a:ahLst/>
              <a:cxnLst/>
              <a:rect l="l" t="t" r="r" b="b"/>
              <a:pathLst>
                <a:path w="18223" h="10365" extrusionOk="0">
                  <a:moveTo>
                    <a:pt x="230" y="337"/>
                  </a:moveTo>
                  <a:lnTo>
                    <a:pt x="230" y="337"/>
                  </a:lnTo>
                  <a:cubicBezTo>
                    <a:pt x="795" y="931"/>
                    <a:pt x="1399" y="1490"/>
                    <a:pt x="2033" y="2017"/>
                  </a:cubicBezTo>
                  <a:cubicBezTo>
                    <a:pt x="3695" y="3395"/>
                    <a:pt x="5571" y="4531"/>
                    <a:pt x="7535" y="5417"/>
                  </a:cubicBezTo>
                  <a:cubicBezTo>
                    <a:pt x="7747" y="5514"/>
                    <a:pt x="7963" y="5607"/>
                    <a:pt x="8178" y="5698"/>
                  </a:cubicBezTo>
                  <a:cubicBezTo>
                    <a:pt x="9784" y="6371"/>
                    <a:pt x="11459" y="6882"/>
                    <a:pt x="13168" y="7214"/>
                  </a:cubicBezTo>
                  <a:cubicBezTo>
                    <a:pt x="14298" y="7433"/>
                    <a:pt x="15499" y="7628"/>
                    <a:pt x="16682" y="7669"/>
                  </a:cubicBezTo>
                  <a:cubicBezTo>
                    <a:pt x="15801" y="8382"/>
                    <a:pt x="14847" y="8987"/>
                    <a:pt x="13815" y="9456"/>
                  </a:cubicBezTo>
                  <a:cubicBezTo>
                    <a:pt x="13526" y="9587"/>
                    <a:pt x="13233" y="9707"/>
                    <a:pt x="12935" y="9816"/>
                  </a:cubicBezTo>
                  <a:cubicBezTo>
                    <a:pt x="12787" y="9872"/>
                    <a:pt x="12296" y="10123"/>
                    <a:pt x="12087" y="10123"/>
                  </a:cubicBezTo>
                  <a:cubicBezTo>
                    <a:pt x="12066" y="10123"/>
                    <a:pt x="12048" y="10121"/>
                    <a:pt x="12033" y="10115"/>
                  </a:cubicBezTo>
                  <a:cubicBezTo>
                    <a:pt x="11635" y="9960"/>
                    <a:pt x="11603" y="8727"/>
                    <a:pt x="11528" y="8360"/>
                  </a:cubicBezTo>
                  <a:cubicBezTo>
                    <a:pt x="11518" y="8314"/>
                    <a:pt x="11479" y="8290"/>
                    <a:pt x="11438" y="8290"/>
                  </a:cubicBezTo>
                  <a:cubicBezTo>
                    <a:pt x="11400" y="8290"/>
                    <a:pt x="11361" y="8312"/>
                    <a:pt x="11348" y="8355"/>
                  </a:cubicBezTo>
                  <a:cubicBezTo>
                    <a:pt x="11260" y="8679"/>
                    <a:pt x="11171" y="9003"/>
                    <a:pt x="11080" y="9327"/>
                  </a:cubicBezTo>
                  <a:cubicBezTo>
                    <a:pt x="10952" y="9793"/>
                    <a:pt x="10950" y="9903"/>
                    <a:pt x="10466" y="9947"/>
                  </a:cubicBezTo>
                  <a:cubicBezTo>
                    <a:pt x="10415" y="9952"/>
                    <a:pt x="10362" y="9954"/>
                    <a:pt x="10308" y="9954"/>
                  </a:cubicBezTo>
                  <a:cubicBezTo>
                    <a:pt x="9667" y="9954"/>
                    <a:pt x="8853" y="9647"/>
                    <a:pt x="8278" y="9446"/>
                  </a:cubicBezTo>
                  <a:cubicBezTo>
                    <a:pt x="7915" y="9319"/>
                    <a:pt x="7438" y="9200"/>
                    <a:pt x="7138" y="8965"/>
                  </a:cubicBezTo>
                  <a:cubicBezTo>
                    <a:pt x="6625" y="8562"/>
                    <a:pt x="6595" y="8197"/>
                    <a:pt x="6788" y="7656"/>
                  </a:cubicBezTo>
                  <a:cubicBezTo>
                    <a:pt x="7040" y="6963"/>
                    <a:pt x="7301" y="6271"/>
                    <a:pt x="7555" y="5576"/>
                  </a:cubicBezTo>
                  <a:cubicBezTo>
                    <a:pt x="7572" y="5527"/>
                    <a:pt x="7545" y="5490"/>
                    <a:pt x="7508" y="5473"/>
                  </a:cubicBezTo>
                  <a:cubicBezTo>
                    <a:pt x="7497" y="5469"/>
                    <a:pt x="7485" y="5466"/>
                    <a:pt x="7472" y="5466"/>
                  </a:cubicBezTo>
                  <a:cubicBezTo>
                    <a:pt x="7444" y="5466"/>
                    <a:pt x="7415" y="5478"/>
                    <a:pt x="7395" y="5506"/>
                  </a:cubicBezTo>
                  <a:cubicBezTo>
                    <a:pt x="7126" y="5901"/>
                    <a:pt x="6855" y="6299"/>
                    <a:pt x="6582" y="6694"/>
                  </a:cubicBezTo>
                  <a:cubicBezTo>
                    <a:pt x="6399" y="6962"/>
                    <a:pt x="6076" y="7691"/>
                    <a:pt x="5702" y="7691"/>
                  </a:cubicBezTo>
                  <a:cubicBezTo>
                    <a:pt x="5690" y="7691"/>
                    <a:pt x="5677" y="7690"/>
                    <a:pt x="5664" y="7688"/>
                  </a:cubicBezTo>
                  <a:cubicBezTo>
                    <a:pt x="5375" y="7647"/>
                    <a:pt x="4909" y="7101"/>
                    <a:pt x="4678" y="6917"/>
                  </a:cubicBezTo>
                  <a:cubicBezTo>
                    <a:pt x="4351" y="6659"/>
                    <a:pt x="4023" y="6398"/>
                    <a:pt x="3701" y="6137"/>
                  </a:cubicBezTo>
                  <a:cubicBezTo>
                    <a:pt x="3273" y="5794"/>
                    <a:pt x="2848" y="5445"/>
                    <a:pt x="2426" y="5093"/>
                  </a:cubicBezTo>
                  <a:cubicBezTo>
                    <a:pt x="2125" y="4843"/>
                    <a:pt x="1734" y="4605"/>
                    <a:pt x="1490" y="4303"/>
                  </a:cubicBezTo>
                  <a:cubicBezTo>
                    <a:pt x="859" y="3526"/>
                    <a:pt x="1733" y="3114"/>
                    <a:pt x="1831" y="2404"/>
                  </a:cubicBezTo>
                  <a:cubicBezTo>
                    <a:pt x="1833" y="2383"/>
                    <a:pt x="1826" y="2367"/>
                    <a:pt x="1813" y="2353"/>
                  </a:cubicBezTo>
                  <a:cubicBezTo>
                    <a:pt x="1797" y="2337"/>
                    <a:pt x="1774" y="2328"/>
                    <a:pt x="1752" y="2328"/>
                  </a:cubicBezTo>
                  <a:cubicBezTo>
                    <a:pt x="1734" y="2328"/>
                    <a:pt x="1716" y="2333"/>
                    <a:pt x="1703" y="2346"/>
                  </a:cubicBezTo>
                  <a:cubicBezTo>
                    <a:pt x="1622" y="2427"/>
                    <a:pt x="1124" y="3031"/>
                    <a:pt x="1025" y="3031"/>
                  </a:cubicBezTo>
                  <a:cubicBezTo>
                    <a:pt x="1023" y="3031"/>
                    <a:pt x="1022" y="3031"/>
                    <a:pt x="1021" y="3031"/>
                  </a:cubicBezTo>
                  <a:cubicBezTo>
                    <a:pt x="804" y="2990"/>
                    <a:pt x="746" y="2380"/>
                    <a:pt x="695" y="2194"/>
                  </a:cubicBezTo>
                  <a:cubicBezTo>
                    <a:pt x="527" y="1581"/>
                    <a:pt x="379" y="960"/>
                    <a:pt x="230" y="337"/>
                  </a:cubicBezTo>
                  <a:close/>
                  <a:moveTo>
                    <a:pt x="208" y="1"/>
                  </a:moveTo>
                  <a:cubicBezTo>
                    <a:pt x="181" y="5"/>
                    <a:pt x="160" y="26"/>
                    <a:pt x="156" y="49"/>
                  </a:cubicBezTo>
                  <a:cubicBezTo>
                    <a:pt x="140" y="28"/>
                    <a:pt x="117" y="19"/>
                    <a:pt x="94" y="19"/>
                  </a:cubicBezTo>
                  <a:cubicBezTo>
                    <a:pt x="48" y="19"/>
                    <a:pt x="0" y="56"/>
                    <a:pt x="12" y="115"/>
                  </a:cubicBezTo>
                  <a:cubicBezTo>
                    <a:pt x="229" y="1185"/>
                    <a:pt x="504" y="2243"/>
                    <a:pt x="828" y="3285"/>
                  </a:cubicBezTo>
                  <a:cubicBezTo>
                    <a:pt x="838" y="3322"/>
                    <a:pt x="875" y="3350"/>
                    <a:pt x="912" y="3350"/>
                  </a:cubicBezTo>
                  <a:cubicBezTo>
                    <a:pt x="931" y="3350"/>
                    <a:pt x="949" y="3343"/>
                    <a:pt x="965" y="3327"/>
                  </a:cubicBezTo>
                  <a:cubicBezTo>
                    <a:pt x="1130" y="3161"/>
                    <a:pt x="1286" y="2956"/>
                    <a:pt x="1471" y="2809"/>
                  </a:cubicBezTo>
                  <a:cubicBezTo>
                    <a:pt x="1577" y="2725"/>
                    <a:pt x="1624" y="2689"/>
                    <a:pt x="1634" y="2689"/>
                  </a:cubicBezTo>
                  <a:cubicBezTo>
                    <a:pt x="1652" y="2689"/>
                    <a:pt x="1545" y="2808"/>
                    <a:pt x="1442" y="2960"/>
                  </a:cubicBezTo>
                  <a:cubicBezTo>
                    <a:pt x="1298" y="3172"/>
                    <a:pt x="1103" y="3368"/>
                    <a:pt x="1048" y="3624"/>
                  </a:cubicBezTo>
                  <a:cubicBezTo>
                    <a:pt x="941" y="4109"/>
                    <a:pt x="1327" y="4386"/>
                    <a:pt x="1663" y="4675"/>
                  </a:cubicBezTo>
                  <a:cubicBezTo>
                    <a:pt x="3010" y="5822"/>
                    <a:pt x="4397" y="6925"/>
                    <a:pt x="5799" y="8003"/>
                  </a:cubicBezTo>
                  <a:cubicBezTo>
                    <a:pt x="5811" y="8012"/>
                    <a:pt x="5825" y="8016"/>
                    <a:pt x="5839" y="8016"/>
                  </a:cubicBezTo>
                  <a:cubicBezTo>
                    <a:pt x="5869" y="8016"/>
                    <a:pt x="5900" y="7999"/>
                    <a:pt x="5916" y="7975"/>
                  </a:cubicBezTo>
                  <a:cubicBezTo>
                    <a:pt x="6307" y="7400"/>
                    <a:pt x="6701" y="6831"/>
                    <a:pt x="7095" y="6260"/>
                  </a:cubicBezTo>
                  <a:lnTo>
                    <a:pt x="7095" y="6260"/>
                  </a:lnTo>
                  <a:cubicBezTo>
                    <a:pt x="6842" y="6854"/>
                    <a:pt x="6577" y="7467"/>
                    <a:pt x="6452" y="8067"/>
                  </a:cubicBezTo>
                  <a:cubicBezTo>
                    <a:pt x="6369" y="8459"/>
                    <a:pt x="6445" y="8720"/>
                    <a:pt x="6774" y="8965"/>
                  </a:cubicBezTo>
                  <a:cubicBezTo>
                    <a:pt x="7901" y="9793"/>
                    <a:pt x="9608" y="10074"/>
                    <a:pt x="10966" y="10175"/>
                  </a:cubicBezTo>
                  <a:cubicBezTo>
                    <a:pt x="10968" y="10175"/>
                    <a:pt x="10971" y="10175"/>
                    <a:pt x="10973" y="10175"/>
                  </a:cubicBezTo>
                  <a:cubicBezTo>
                    <a:pt x="11010" y="10175"/>
                    <a:pt x="11046" y="10144"/>
                    <a:pt x="11056" y="10110"/>
                  </a:cubicBezTo>
                  <a:cubicBezTo>
                    <a:pt x="11178" y="9666"/>
                    <a:pt x="11299" y="9222"/>
                    <a:pt x="11423" y="8780"/>
                  </a:cubicBezTo>
                  <a:lnTo>
                    <a:pt x="11730" y="10292"/>
                  </a:lnTo>
                  <a:cubicBezTo>
                    <a:pt x="11738" y="10334"/>
                    <a:pt x="11781" y="10365"/>
                    <a:pt x="11822" y="10365"/>
                  </a:cubicBezTo>
                  <a:cubicBezTo>
                    <a:pt x="11829" y="10365"/>
                    <a:pt x="11836" y="10364"/>
                    <a:pt x="11843" y="10362"/>
                  </a:cubicBezTo>
                  <a:cubicBezTo>
                    <a:pt x="13730" y="9841"/>
                    <a:pt x="15460" y="8938"/>
                    <a:pt x="16966" y="7690"/>
                  </a:cubicBezTo>
                  <a:cubicBezTo>
                    <a:pt x="16972" y="7685"/>
                    <a:pt x="16975" y="7680"/>
                    <a:pt x="16977" y="7674"/>
                  </a:cubicBezTo>
                  <a:cubicBezTo>
                    <a:pt x="17037" y="7675"/>
                    <a:pt x="17097" y="7675"/>
                    <a:pt x="17156" y="7675"/>
                  </a:cubicBezTo>
                  <a:cubicBezTo>
                    <a:pt x="17444" y="7675"/>
                    <a:pt x="17730" y="7666"/>
                    <a:pt x="18011" y="7640"/>
                  </a:cubicBezTo>
                  <a:cubicBezTo>
                    <a:pt x="18019" y="7663"/>
                    <a:pt x="18043" y="7676"/>
                    <a:pt x="18068" y="7676"/>
                  </a:cubicBezTo>
                  <a:cubicBezTo>
                    <a:pt x="18093" y="7676"/>
                    <a:pt x="18117" y="7663"/>
                    <a:pt x="18124" y="7633"/>
                  </a:cubicBezTo>
                  <a:cubicBezTo>
                    <a:pt x="18144" y="7547"/>
                    <a:pt x="18163" y="7462"/>
                    <a:pt x="18180" y="7378"/>
                  </a:cubicBezTo>
                  <a:cubicBezTo>
                    <a:pt x="18196" y="7301"/>
                    <a:pt x="18223" y="7224"/>
                    <a:pt x="18206" y="7149"/>
                  </a:cubicBezTo>
                  <a:cubicBezTo>
                    <a:pt x="18199" y="7119"/>
                    <a:pt x="18173" y="7103"/>
                    <a:pt x="18146" y="7103"/>
                  </a:cubicBezTo>
                  <a:cubicBezTo>
                    <a:pt x="18127" y="7103"/>
                    <a:pt x="18107" y="7112"/>
                    <a:pt x="18096" y="7131"/>
                  </a:cubicBezTo>
                  <a:lnTo>
                    <a:pt x="18080" y="7163"/>
                  </a:lnTo>
                  <a:cubicBezTo>
                    <a:pt x="18074" y="7124"/>
                    <a:pt x="18048" y="7088"/>
                    <a:pt x="17998" y="7087"/>
                  </a:cubicBezTo>
                  <a:cubicBezTo>
                    <a:pt x="17655" y="7074"/>
                    <a:pt x="17309" y="7052"/>
                    <a:pt x="16965" y="7026"/>
                  </a:cubicBezTo>
                  <a:cubicBezTo>
                    <a:pt x="16963" y="7022"/>
                    <a:pt x="16960" y="7018"/>
                    <a:pt x="16958" y="7015"/>
                  </a:cubicBezTo>
                  <a:cubicBezTo>
                    <a:pt x="16929" y="6981"/>
                    <a:pt x="16901" y="6949"/>
                    <a:pt x="16874" y="6917"/>
                  </a:cubicBezTo>
                  <a:cubicBezTo>
                    <a:pt x="16776" y="6913"/>
                    <a:pt x="16677" y="6910"/>
                    <a:pt x="16576" y="6906"/>
                  </a:cubicBezTo>
                  <a:lnTo>
                    <a:pt x="16576" y="6906"/>
                  </a:lnTo>
                  <a:cubicBezTo>
                    <a:pt x="16605" y="6940"/>
                    <a:pt x="16634" y="6973"/>
                    <a:pt x="16661" y="7005"/>
                  </a:cubicBezTo>
                  <a:cubicBezTo>
                    <a:pt x="16104" y="6958"/>
                    <a:pt x="15547" y="6892"/>
                    <a:pt x="14995" y="6812"/>
                  </a:cubicBezTo>
                  <a:cubicBezTo>
                    <a:pt x="14141" y="6741"/>
                    <a:pt x="13293" y="6635"/>
                    <a:pt x="12453" y="6487"/>
                  </a:cubicBezTo>
                  <a:lnTo>
                    <a:pt x="12453" y="6487"/>
                  </a:lnTo>
                  <a:cubicBezTo>
                    <a:pt x="13895" y="6836"/>
                    <a:pt x="15369" y="7076"/>
                    <a:pt x="16855" y="7200"/>
                  </a:cubicBezTo>
                  <a:cubicBezTo>
                    <a:pt x="16862" y="7200"/>
                    <a:pt x="16869" y="7201"/>
                    <a:pt x="16876" y="7201"/>
                  </a:cubicBezTo>
                  <a:cubicBezTo>
                    <a:pt x="17247" y="7231"/>
                    <a:pt x="17620" y="7256"/>
                    <a:pt x="17991" y="7272"/>
                  </a:cubicBezTo>
                  <a:cubicBezTo>
                    <a:pt x="17993" y="7272"/>
                    <a:pt x="17995" y="7272"/>
                    <a:pt x="17996" y="7272"/>
                  </a:cubicBezTo>
                  <a:cubicBezTo>
                    <a:pt x="18020" y="7272"/>
                    <a:pt x="18039" y="7262"/>
                    <a:pt x="18053" y="7249"/>
                  </a:cubicBezTo>
                  <a:lnTo>
                    <a:pt x="18053" y="7249"/>
                  </a:lnTo>
                  <a:cubicBezTo>
                    <a:pt x="18048" y="7286"/>
                    <a:pt x="18045" y="7325"/>
                    <a:pt x="18039" y="7362"/>
                  </a:cubicBezTo>
                  <a:cubicBezTo>
                    <a:pt x="18031" y="7417"/>
                    <a:pt x="18025" y="7471"/>
                    <a:pt x="18018" y="7526"/>
                  </a:cubicBezTo>
                  <a:cubicBezTo>
                    <a:pt x="16315" y="7389"/>
                    <a:pt x="14656" y="7358"/>
                    <a:pt x="12971" y="7015"/>
                  </a:cubicBezTo>
                  <a:cubicBezTo>
                    <a:pt x="11423" y="6699"/>
                    <a:pt x="9904" y="6238"/>
                    <a:pt x="8443" y="5640"/>
                  </a:cubicBezTo>
                  <a:cubicBezTo>
                    <a:pt x="5348" y="4376"/>
                    <a:pt x="2629" y="2497"/>
                    <a:pt x="199" y="221"/>
                  </a:cubicBezTo>
                  <a:cubicBezTo>
                    <a:pt x="188" y="179"/>
                    <a:pt x="178" y="136"/>
                    <a:pt x="170" y="93"/>
                  </a:cubicBezTo>
                  <a:lnTo>
                    <a:pt x="170" y="93"/>
                  </a:lnTo>
                  <a:cubicBezTo>
                    <a:pt x="506" y="391"/>
                    <a:pt x="852" y="680"/>
                    <a:pt x="1202" y="962"/>
                  </a:cubicBezTo>
                  <a:cubicBezTo>
                    <a:pt x="1046" y="800"/>
                    <a:pt x="898" y="631"/>
                    <a:pt x="760" y="454"/>
                  </a:cubicBezTo>
                  <a:cubicBezTo>
                    <a:pt x="593" y="310"/>
                    <a:pt x="421" y="165"/>
                    <a:pt x="252" y="16"/>
                  </a:cubicBezTo>
                  <a:cubicBezTo>
                    <a:pt x="237" y="5"/>
                    <a:pt x="222" y="1"/>
                    <a:pt x="208"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7"/>
            <p:cNvSpPr/>
            <p:nvPr/>
          </p:nvSpPr>
          <p:spPr>
            <a:xfrm>
              <a:off x="6970650" y="1670525"/>
              <a:ext cx="41650" cy="4850"/>
            </a:xfrm>
            <a:custGeom>
              <a:avLst/>
              <a:gdLst/>
              <a:ahLst/>
              <a:cxnLst/>
              <a:rect l="l" t="t" r="r" b="b"/>
              <a:pathLst>
                <a:path w="1666" h="194" extrusionOk="0">
                  <a:moveTo>
                    <a:pt x="0" y="1"/>
                  </a:moveTo>
                  <a:cubicBezTo>
                    <a:pt x="553" y="81"/>
                    <a:pt x="1108" y="147"/>
                    <a:pt x="1666" y="194"/>
                  </a:cubicBezTo>
                  <a:cubicBezTo>
                    <a:pt x="1641" y="162"/>
                    <a:pt x="1610" y="129"/>
                    <a:pt x="1581" y="95"/>
                  </a:cubicBezTo>
                  <a:cubicBezTo>
                    <a:pt x="1055" y="77"/>
                    <a:pt x="528" y="44"/>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7"/>
            <p:cNvSpPr/>
            <p:nvPr/>
          </p:nvSpPr>
          <p:spPr>
            <a:xfrm>
              <a:off x="6600850" y="1499950"/>
              <a:ext cx="13975" cy="11625"/>
            </a:xfrm>
            <a:custGeom>
              <a:avLst/>
              <a:gdLst/>
              <a:ahLst/>
              <a:cxnLst/>
              <a:rect l="l" t="t" r="r" b="b"/>
              <a:pathLst>
                <a:path w="559" h="465" extrusionOk="0">
                  <a:moveTo>
                    <a:pt x="0" y="0"/>
                  </a:moveTo>
                  <a:lnTo>
                    <a:pt x="0" y="13"/>
                  </a:lnTo>
                  <a:cubicBezTo>
                    <a:pt x="14" y="13"/>
                    <a:pt x="30" y="17"/>
                    <a:pt x="44" y="28"/>
                  </a:cubicBezTo>
                  <a:cubicBezTo>
                    <a:pt x="214" y="177"/>
                    <a:pt x="384" y="322"/>
                    <a:pt x="558" y="465"/>
                  </a:cubicBezTo>
                  <a:cubicBezTo>
                    <a:pt x="444" y="318"/>
                    <a:pt x="335" y="165"/>
                    <a:pt x="233" y="4"/>
                  </a:cubicBezTo>
                  <a:cubicBezTo>
                    <a:pt x="156" y="3"/>
                    <a:pt x="78" y="0"/>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7"/>
            <p:cNvSpPr/>
            <p:nvPr/>
          </p:nvSpPr>
          <p:spPr>
            <a:xfrm>
              <a:off x="6600025" y="1502550"/>
              <a:ext cx="447150" cy="185850"/>
            </a:xfrm>
            <a:custGeom>
              <a:avLst/>
              <a:gdLst/>
              <a:ahLst/>
              <a:cxnLst/>
              <a:rect l="l" t="t" r="r" b="b"/>
              <a:pathLst>
                <a:path w="17886" h="7434" extrusionOk="0">
                  <a:moveTo>
                    <a:pt x="1" y="1"/>
                  </a:moveTo>
                  <a:lnTo>
                    <a:pt x="1" y="1"/>
                  </a:lnTo>
                  <a:cubicBezTo>
                    <a:pt x="11" y="44"/>
                    <a:pt x="21" y="87"/>
                    <a:pt x="31" y="129"/>
                  </a:cubicBezTo>
                  <a:cubicBezTo>
                    <a:pt x="2462" y="2405"/>
                    <a:pt x="5181" y="4284"/>
                    <a:pt x="8274" y="5548"/>
                  </a:cubicBezTo>
                  <a:cubicBezTo>
                    <a:pt x="9735" y="6146"/>
                    <a:pt x="11256" y="6607"/>
                    <a:pt x="12803" y="6923"/>
                  </a:cubicBezTo>
                  <a:cubicBezTo>
                    <a:pt x="14489" y="7266"/>
                    <a:pt x="16148" y="7297"/>
                    <a:pt x="17851" y="7434"/>
                  </a:cubicBezTo>
                  <a:cubicBezTo>
                    <a:pt x="17858" y="7379"/>
                    <a:pt x="17863" y="7325"/>
                    <a:pt x="17872" y="7270"/>
                  </a:cubicBezTo>
                  <a:cubicBezTo>
                    <a:pt x="17877" y="7233"/>
                    <a:pt x="17880" y="7194"/>
                    <a:pt x="17886" y="7157"/>
                  </a:cubicBezTo>
                  <a:lnTo>
                    <a:pt x="17886" y="7157"/>
                  </a:lnTo>
                  <a:cubicBezTo>
                    <a:pt x="17871" y="7170"/>
                    <a:pt x="17853" y="7180"/>
                    <a:pt x="17829" y="7180"/>
                  </a:cubicBezTo>
                  <a:cubicBezTo>
                    <a:pt x="17827" y="7180"/>
                    <a:pt x="17825" y="7180"/>
                    <a:pt x="17824" y="7180"/>
                  </a:cubicBezTo>
                  <a:cubicBezTo>
                    <a:pt x="17451" y="7164"/>
                    <a:pt x="17080" y="7139"/>
                    <a:pt x="16708" y="7109"/>
                  </a:cubicBezTo>
                  <a:cubicBezTo>
                    <a:pt x="16701" y="7109"/>
                    <a:pt x="16694" y="7108"/>
                    <a:pt x="16687" y="7108"/>
                  </a:cubicBezTo>
                  <a:cubicBezTo>
                    <a:pt x="15202" y="6984"/>
                    <a:pt x="13728" y="6744"/>
                    <a:pt x="12284" y="6395"/>
                  </a:cubicBezTo>
                  <a:cubicBezTo>
                    <a:pt x="10502" y="6080"/>
                    <a:pt x="8760" y="5575"/>
                    <a:pt x="7094" y="4787"/>
                  </a:cubicBezTo>
                  <a:cubicBezTo>
                    <a:pt x="5765" y="4159"/>
                    <a:pt x="4455" y="3419"/>
                    <a:pt x="3227" y="2614"/>
                  </a:cubicBezTo>
                  <a:cubicBezTo>
                    <a:pt x="2453" y="2109"/>
                    <a:pt x="1678" y="1547"/>
                    <a:pt x="1034" y="870"/>
                  </a:cubicBezTo>
                  <a:cubicBezTo>
                    <a:pt x="684" y="588"/>
                    <a:pt x="338" y="29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7"/>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7"/>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7"/>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7"/>
            <p:cNvSpPr/>
            <p:nvPr/>
          </p:nvSpPr>
          <p:spPr>
            <a:xfrm>
              <a:off x="6599375" y="1509975"/>
              <a:ext cx="410575" cy="244025"/>
            </a:xfrm>
            <a:custGeom>
              <a:avLst/>
              <a:gdLst/>
              <a:ahLst/>
              <a:cxnLst/>
              <a:rect l="l" t="t" r="r" b="b"/>
              <a:pathLst>
                <a:path w="16423" h="9761" extrusionOk="0">
                  <a:moveTo>
                    <a:pt x="64" y="0"/>
                  </a:moveTo>
                  <a:cubicBezTo>
                    <a:pt x="30" y="0"/>
                    <a:pt x="0" y="42"/>
                    <a:pt x="28" y="78"/>
                  </a:cubicBezTo>
                  <a:cubicBezTo>
                    <a:pt x="333" y="458"/>
                    <a:pt x="657" y="825"/>
                    <a:pt x="1001" y="1175"/>
                  </a:cubicBezTo>
                  <a:cubicBezTo>
                    <a:pt x="832" y="1243"/>
                    <a:pt x="674" y="1334"/>
                    <a:pt x="513" y="1420"/>
                  </a:cubicBezTo>
                  <a:cubicBezTo>
                    <a:pt x="483" y="1437"/>
                    <a:pt x="500" y="1472"/>
                    <a:pt x="527" y="1472"/>
                  </a:cubicBezTo>
                  <a:cubicBezTo>
                    <a:pt x="531" y="1472"/>
                    <a:pt x="535" y="1471"/>
                    <a:pt x="539" y="1470"/>
                  </a:cubicBezTo>
                  <a:cubicBezTo>
                    <a:pt x="710" y="1404"/>
                    <a:pt x="888" y="1341"/>
                    <a:pt x="1050" y="1252"/>
                  </a:cubicBezTo>
                  <a:cubicBezTo>
                    <a:pt x="1058" y="1250"/>
                    <a:pt x="1063" y="1245"/>
                    <a:pt x="1066" y="1241"/>
                  </a:cubicBezTo>
                  <a:cubicBezTo>
                    <a:pt x="1504" y="1683"/>
                    <a:pt x="1974" y="2102"/>
                    <a:pt x="2464" y="2499"/>
                  </a:cubicBezTo>
                  <a:cubicBezTo>
                    <a:pt x="2265" y="2721"/>
                    <a:pt x="2101" y="2978"/>
                    <a:pt x="1958" y="3239"/>
                  </a:cubicBezTo>
                  <a:cubicBezTo>
                    <a:pt x="1948" y="3258"/>
                    <a:pt x="1964" y="3276"/>
                    <a:pt x="1981" y="3276"/>
                  </a:cubicBezTo>
                  <a:cubicBezTo>
                    <a:pt x="1988" y="3276"/>
                    <a:pt x="1995" y="3273"/>
                    <a:pt x="2001" y="3264"/>
                  </a:cubicBezTo>
                  <a:cubicBezTo>
                    <a:pt x="2157" y="3010"/>
                    <a:pt x="2339" y="2780"/>
                    <a:pt x="2526" y="2549"/>
                  </a:cubicBezTo>
                  <a:cubicBezTo>
                    <a:pt x="2633" y="2635"/>
                    <a:pt x="2742" y="2721"/>
                    <a:pt x="2852" y="2805"/>
                  </a:cubicBezTo>
                  <a:cubicBezTo>
                    <a:pt x="2512" y="3218"/>
                    <a:pt x="2210" y="3678"/>
                    <a:pt x="1867" y="4079"/>
                  </a:cubicBezTo>
                  <a:cubicBezTo>
                    <a:pt x="1850" y="4098"/>
                    <a:pt x="1865" y="4123"/>
                    <a:pt x="1883" y="4123"/>
                  </a:cubicBezTo>
                  <a:cubicBezTo>
                    <a:pt x="1888" y="4123"/>
                    <a:pt x="1894" y="4121"/>
                    <a:pt x="1899" y="4116"/>
                  </a:cubicBezTo>
                  <a:cubicBezTo>
                    <a:pt x="2259" y="3766"/>
                    <a:pt x="2687" y="3355"/>
                    <a:pt x="2992" y="2911"/>
                  </a:cubicBezTo>
                  <a:cubicBezTo>
                    <a:pt x="3297" y="3142"/>
                    <a:pt x="3612" y="3362"/>
                    <a:pt x="3931" y="3575"/>
                  </a:cubicBezTo>
                  <a:cubicBezTo>
                    <a:pt x="3643" y="4025"/>
                    <a:pt x="3321" y="4446"/>
                    <a:pt x="2958" y="4844"/>
                  </a:cubicBezTo>
                  <a:cubicBezTo>
                    <a:pt x="2947" y="4855"/>
                    <a:pt x="2957" y="4871"/>
                    <a:pt x="2969" y="4871"/>
                  </a:cubicBezTo>
                  <a:cubicBezTo>
                    <a:pt x="2972" y="4871"/>
                    <a:pt x="2976" y="4870"/>
                    <a:pt x="2979" y="4867"/>
                  </a:cubicBezTo>
                  <a:cubicBezTo>
                    <a:pt x="3360" y="4483"/>
                    <a:pt x="3698" y="4068"/>
                    <a:pt x="4000" y="3623"/>
                  </a:cubicBezTo>
                  <a:cubicBezTo>
                    <a:pt x="4128" y="3709"/>
                    <a:pt x="4260" y="3792"/>
                    <a:pt x="4389" y="3876"/>
                  </a:cubicBezTo>
                  <a:cubicBezTo>
                    <a:pt x="4003" y="4432"/>
                    <a:pt x="3620" y="4994"/>
                    <a:pt x="3257" y="5564"/>
                  </a:cubicBezTo>
                  <a:cubicBezTo>
                    <a:pt x="3240" y="5590"/>
                    <a:pt x="3263" y="5614"/>
                    <a:pt x="3286" y="5614"/>
                  </a:cubicBezTo>
                  <a:cubicBezTo>
                    <a:pt x="3296" y="5614"/>
                    <a:pt x="3306" y="5610"/>
                    <a:pt x="3314" y="5599"/>
                  </a:cubicBezTo>
                  <a:cubicBezTo>
                    <a:pt x="3726" y="5062"/>
                    <a:pt x="4123" y="4510"/>
                    <a:pt x="4515" y="3953"/>
                  </a:cubicBezTo>
                  <a:cubicBezTo>
                    <a:pt x="4810" y="4135"/>
                    <a:pt x="5108" y="4309"/>
                    <a:pt x="5410" y="4478"/>
                  </a:cubicBezTo>
                  <a:cubicBezTo>
                    <a:pt x="5238" y="4747"/>
                    <a:pt x="5088" y="5036"/>
                    <a:pt x="4927" y="5307"/>
                  </a:cubicBezTo>
                  <a:cubicBezTo>
                    <a:pt x="4915" y="5328"/>
                    <a:pt x="4933" y="5348"/>
                    <a:pt x="4952" y="5348"/>
                  </a:cubicBezTo>
                  <a:cubicBezTo>
                    <a:pt x="4960" y="5348"/>
                    <a:pt x="4968" y="5344"/>
                    <a:pt x="4974" y="5335"/>
                  </a:cubicBezTo>
                  <a:cubicBezTo>
                    <a:pt x="5145" y="5070"/>
                    <a:pt x="5340" y="4806"/>
                    <a:pt x="5503" y="4531"/>
                  </a:cubicBezTo>
                  <a:cubicBezTo>
                    <a:pt x="5694" y="4637"/>
                    <a:pt x="5886" y="4740"/>
                    <a:pt x="6078" y="4841"/>
                  </a:cubicBezTo>
                  <a:cubicBezTo>
                    <a:pt x="5633" y="5488"/>
                    <a:pt x="5198" y="6143"/>
                    <a:pt x="4778" y="6808"/>
                  </a:cubicBezTo>
                  <a:cubicBezTo>
                    <a:pt x="4770" y="6822"/>
                    <a:pt x="4781" y="6834"/>
                    <a:pt x="4793" y="6834"/>
                  </a:cubicBezTo>
                  <a:cubicBezTo>
                    <a:pt x="4798" y="6834"/>
                    <a:pt x="4803" y="6831"/>
                    <a:pt x="4807" y="6826"/>
                  </a:cubicBezTo>
                  <a:cubicBezTo>
                    <a:pt x="5286" y="6197"/>
                    <a:pt x="5750" y="5554"/>
                    <a:pt x="6204" y="4905"/>
                  </a:cubicBezTo>
                  <a:cubicBezTo>
                    <a:pt x="6624" y="5119"/>
                    <a:pt x="7048" y="5326"/>
                    <a:pt x="7471" y="5515"/>
                  </a:cubicBezTo>
                  <a:cubicBezTo>
                    <a:pt x="7767" y="5646"/>
                    <a:pt x="8066" y="5770"/>
                    <a:pt x="8371" y="5893"/>
                  </a:cubicBezTo>
                  <a:cubicBezTo>
                    <a:pt x="8151" y="6519"/>
                    <a:pt x="7940" y="7137"/>
                    <a:pt x="7654" y="7750"/>
                  </a:cubicBezTo>
                  <a:cubicBezTo>
                    <a:pt x="7644" y="7770"/>
                    <a:pt x="7661" y="7791"/>
                    <a:pt x="7679" y="7791"/>
                  </a:cubicBezTo>
                  <a:cubicBezTo>
                    <a:pt x="7686" y="7791"/>
                    <a:pt x="7694" y="7787"/>
                    <a:pt x="7699" y="7778"/>
                  </a:cubicBezTo>
                  <a:cubicBezTo>
                    <a:pt x="8015" y="7220"/>
                    <a:pt x="8319" y="6581"/>
                    <a:pt x="8502" y="5944"/>
                  </a:cubicBezTo>
                  <a:cubicBezTo>
                    <a:pt x="8611" y="5986"/>
                    <a:pt x="8720" y="6030"/>
                    <a:pt x="8830" y="6072"/>
                  </a:cubicBezTo>
                  <a:cubicBezTo>
                    <a:pt x="8573" y="7052"/>
                    <a:pt x="8313" y="8033"/>
                    <a:pt x="8100" y="9022"/>
                  </a:cubicBezTo>
                  <a:cubicBezTo>
                    <a:pt x="8095" y="9048"/>
                    <a:pt x="8115" y="9066"/>
                    <a:pt x="8135" y="9066"/>
                  </a:cubicBezTo>
                  <a:cubicBezTo>
                    <a:pt x="8148" y="9066"/>
                    <a:pt x="8161" y="9058"/>
                    <a:pt x="8166" y="9042"/>
                  </a:cubicBezTo>
                  <a:cubicBezTo>
                    <a:pt x="8467" y="8081"/>
                    <a:pt x="8721" y="7103"/>
                    <a:pt x="8978" y="6129"/>
                  </a:cubicBezTo>
                  <a:cubicBezTo>
                    <a:pt x="9392" y="6283"/>
                    <a:pt x="9814" y="6425"/>
                    <a:pt x="10240" y="6558"/>
                  </a:cubicBezTo>
                  <a:cubicBezTo>
                    <a:pt x="10075" y="7045"/>
                    <a:pt x="9993" y="7585"/>
                    <a:pt x="9905" y="8084"/>
                  </a:cubicBezTo>
                  <a:cubicBezTo>
                    <a:pt x="9902" y="8104"/>
                    <a:pt x="9917" y="8117"/>
                    <a:pt x="9931" y="8117"/>
                  </a:cubicBezTo>
                  <a:cubicBezTo>
                    <a:pt x="9940" y="8117"/>
                    <a:pt x="9949" y="8111"/>
                    <a:pt x="9952" y="8098"/>
                  </a:cubicBezTo>
                  <a:cubicBezTo>
                    <a:pt x="10061" y="7593"/>
                    <a:pt x="10225" y="7095"/>
                    <a:pt x="10339" y="6589"/>
                  </a:cubicBezTo>
                  <a:cubicBezTo>
                    <a:pt x="10535" y="6650"/>
                    <a:pt x="10733" y="6708"/>
                    <a:pt x="10930" y="6763"/>
                  </a:cubicBezTo>
                  <a:cubicBezTo>
                    <a:pt x="10662" y="7716"/>
                    <a:pt x="10522" y="8755"/>
                    <a:pt x="10436" y="9730"/>
                  </a:cubicBezTo>
                  <a:cubicBezTo>
                    <a:pt x="10434" y="9750"/>
                    <a:pt x="10451" y="9761"/>
                    <a:pt x="10467" y="9761"/>
                  </a:cubicBezTo>
                  <a:cubicBezTo>
                    <a:pt x="10480" y="9761"/>
                    <a:pt x="10492" y="9754"/>
                    <a:pt x="10494" y="9740"/>
                  </a:cubicBezTo>
                  <a:cubicBezTo>
                    <a:pt x="10665" y="8756"/>
                    <a:pt x="10888" y="7781"/>
                    <a:pt x="11065" y="6800"/>
                  </a:cubicBezTo>
                  <a:cubicBezTo>
                    <a:pt x="11758" y="6989"/>
                    <a:pt x="12462" y="7143"/>
                    <a:pt x="13168" y="7256"/>
                  </a:cubicBezTo>
                  <a:cubicBezTo>
                    <a:pt x="13213" y="7496"/>
                    <a:pt x="13298" y="7736"/>
                    <a:pt x="13345" y="7971"/>
                  </a:cubicBezTo>
                  <a:cubicBezTo>
                    <a:pt x="13418" y="8350"/>
                    <a:pt x="13465" y="8731"/>
                    <a:pt x="13489" y="9114"/>
                  </a:cubicBezTo>
                  <a:cubicBezTo>
                    <a:pt x="13491" y="9137"/>
                    <a:pt x="13510" y="9150"/>
                    <a:pt x="13529" y="9150"/>
                  </a:cubicBezTo>
                  <a:cubicBezTo>
                    <a:pt x="13547" y="9150"/>
                    <a:pt x="13563" y="9138"/>
                    <a:pt x="13563" y="9115"/>
                  </a:cubicBezTo>
                  <a:cubicBezTo>
                    <a:pt x="13558" y="8759"/>
                    <a:pt x="13534" y="8406"/>
                    <a:pt x="13484" y="8053"/>
                  </a:cubicBezTo>
                  <a:cubicBezTo>
                    <a:pt x="13451" y="7809"/>
                    <a:pt x="13421" y="7531"/>
                    <a:pt x="13345" y="7282"/>
                  </a:cubicBezTo>
                  <a:lnTo>
                    <a:pt x="13345" y="7282"/>
                  </a:lnTo>
                  <a:cubicBezTo>
                    <a:pt x="14143" y="7403"/>
                    <a:pt x="14943" y="7470"/>
                    <a:pt x="15733" y="7470"/>
                  </a:cubicBezTo>
                  <a:cubicBezTo>
                    <a:pt x="15916" y="7470"/>
                    <a:pt x="16099" y="7466"/>
                    <a:pt x="16281" y="7459"/>
                  </a:cubicBezTo>
                  <a:cubicBezTo>
                    <a:pt x="16417" y="7453"/>
                    <a:pt x="16422" y="7261"/>
                    <a:pt x="16284" y="7246"/>
                  </a:cubicBezTo>
                  <a:cubicBezTo>
                    <a:pt x="14843" y="7131"/>
                    <a:pt x="13436" y="7038"/>
                    <a:pt x="12023" y="6747"/>
                  </a:cubicBezTo>
                  <a:cubicBezTo>
                    <a:pt x="12013" y="6728"/>
                    <a:pt x="11996" y="6709"/>
                    <a:pt x="11970" y="6702"/>
                  </a:cubicBezTo>
                  <a:cubicBezTo>
                    <a:pt x="10978" y="6427"/>
                    <a:pt x="10021" y="6099"/>
                    <a:pt x="9084" y="5731"/>
                  </a:cubicBezTo>
                  <a:cubicBezTo>
                    <a:pt x="9089" y="5712"/>
                    <a:pt x="9095" y="5693"/>
                    <a:pt x="9101" y="5674"/>
                  </a:cubicBezTo>
                  <a:cubicBezTo>
                    <a:pt x="9116" y="5614"/>
                    <a:pt x="9066" y="5574"/>
                    <a:pt x="9018" y="5574"/>
                  </a:cubicBezTo>
                  <a:cubicBezTo>
                    <a:pt x="8987" y="5574"/>
                    <a:pt x="8957" y="5590"/>
                    <a:pt x="8947" y="5629"/>
                  </a:cubicBezTo>
                  <a:lnTo>
                    <a:pt x="8936" y="5671"/>
                  </a:lnTo>
                  <a:lnTo>
                    <a:pt x="8602" y="5535"/>
                  </a:lnTo>
                  <a:cubicBezTo>
                    <a:pt x="8608" y="5508"/>
                    <a:pt x="8615" y="5481"/>
                    <a:pt x="8621" y="5455"/>
                  </a:cubicBezTo>
                  <a:cubicBezTo>
                    <a:pt x="8626" y="5424"/>
                    <a:pt x="8602" y="5403"/>
                    <a:pt x="8578" y="5403"/>
                  </a:cubicBezTo>
                  <a:cubicBezTo>
                    <a:pt x="8562" y="5403"/>
                    <a:pt x="8547" y="5412"/>
                    <a:pt x="8539" y="5431"/>
                  </a:cubicBezTo>
                  <a:cubicBezTo>
                    <a:pt x="8530" y="5455"/>
                    <a:pt x="8523" y="5477"/>
                    <a:pt x="8515" y="5499"/>
                  </a:cubicBezTo>
                  <a:cubicBezTo>
                    <a:pt x="7813" y="5208"/>
                    <a:pt x="7124" y="4898"/>
                    <a:pt x="6441" y="4566"/>
                  </a:cubicBezTo>
                  <a:cubicBezTo>
                    <a:pt x="6471" y="4514"/>
                    <a:pt x="6424" y="4464"/>
                    <a:pt x="6375" y="4464"/>
                  </a:cubicBezTo>
                  <a:cubicBezTo>
                    <a:pt x="6354" y="4464"/>
                    <a:pt x="6332" y="4473"/>
                    <a:pt x="6317" y="4495"/>
                  </a:cubicBezTo>
                  <a:cubicBezTo>
                    <a:pt x="6315" y="4498"/>
                    <a:pt x="6314" y="4500"/>
                    <a:pt x="6312" y="4504"/>
                  </a:cubicBezTo>
                  <a:cubicBezTo>
                    <a:pt x="5623" y="4168"/>
                    <a:pt x="4943" y="3815"/>
                    <a:pt x="4262" y="3448"/>
                  </a:cubicBezTo>
                  <a:cubicBezTo>
                    <a:pt x="4230" y="3425"/>
                    <a:pt x="4196" y="3401"/>
                    <a:pt x="4162" y="3377"/>
                  </a:cubicBezTo>
                  <a:cubicBezTo>
                    <a:pt x="4206" y="3310"/>
                    <a:pt x="4251" y="3239"/>
                    <a:pt x="4293" y="3166"/>
                  </a:cubicBezTo>
                  <a:cubicBezTo>
                    <a:pt x="4316" y="3126"/>
                    <a:pt x="4281" y="3089"/>
                    <a:pt x="4247" y="3089"/>
                  </a:cubicBezTo>
                  <a:cubicBezTo>
                    <a:pt x="4233" y="3089"/>
                    <a:pt x="4218" y="3096"/>
                    <a:pt x="4209" y="3113"/>
                  </a:cubicBezTo>
                  <a:cubicBezTo>
                    <a:pt x="4168" y="3185"/>
                    <a:pt x="4125" y="3253"/>
                    <a:pt x="4083" y="3324"/>
                  </a:cubicBezTo>
                  <a:cubicBezTo>
                    <a:pt x="3768" y="3105"/>
                    <a:pt x="3458" y="2880"/>
                    <a:pt x="3154" y="2649"/>
                  </a:cubicBezTo>
                  <a:cubicBezTo>
                    <a:pt x="3180" y="2601"/>
                    <a:pt x="3208" y="2556"/>
                    <a:pt x="3229" y="2509"/>
                  </a:cubicBezTo>
                  <a:cubicBezTo>
                    <a:pt x="3242" y="2479"/>
                    <a:pt x="3219" y="2444"/>
                    <a:pt x="3192" y="2444"/>
                  </a:cubicBezTo>
                  <a:cubicBezTo>
                    <a:pt x="3183" y="2444"/>
                    <a:pt x="3174" y="2448"/>
                    <a:pt x="3165" y="2457"/>
                  </a:cubicBezTo>
                  <a:cubicBezTo>
                    <a:pt x="3127" y="2493"/>
                    <a:pt x="3092" y="2533"/>
                    <a:pt x="3057" y="2571"/>
                  </a:cubicBezTo>
                  <a:cubicBezTo>
                    <a:pt x="2033" y="1785"/>
                    <a:pt x="1058" y="925"/>
                    <a:pt x="96" y="14"/>
                  </a:cubicBezTo>
                  <a:cubicBezTo>
                    <a:pt x="86" y="5"/>
                    <a:pt x="75"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7"/>
            <p:cNvSpPr/>
            <p:nvPr/>
          </p:nvSpPr>
          <p:spPr>
            <a:xfrm>
              <a:off x="6955850" y="1643475"/>
              <a:ext cx="24725" cy="29300"/>
            </a:xfrm>
            <a:custGeom>
              <a:avLst/>
              <a:gdLst/>
              <a:ahLst/>
              <a:cxnLst/>
              <a:rect l="l" t="t" r="r" b="b"/>
              <a:pathLst>
                <a:path w="989" h="1172" extrusionOk="0">
                  <a:moveTo>
                    <a:pt x="953" y="0"/>
                  </a:moveTo>
                  <a:cubicBezTo>
                    <a:pt x="946" y="0"/>
                    <a:pt x="940" y="3"/>
                    <a:pt x="934" y="10"/>
                  </a:cubicBezTo>
                  <a:cubicBezTo>
                    <a:pt x="622" y="337"/>
                    <a:pt x="363" y="714"/>
                    <a:pt x="51" y="1042"/>
                  </a:cubicBezTo>
                  <a:cubicBezTo>
                    <a:pt x="0" y="1095"/>
                    <a:pt x="47" y="1171"/>
                    <a:pt x="102" y="1171"/>
                  </a:cubicBezTo>
                  <a:cubicBezTo>
                    <a:pt x="118" y="1171"/>
                    <a:pt x="135" y="1165"/>
                    <a:pt x="150" y="1149"/>
                  </a:cubicBezTo>
                  <a:cubicBezTo>
                    <a:pt x="457" y="824"/>
                    <a:pt x="793" y="456"/>
                    <a:pt x="979" y="46"/>
                  </a:cubicBezTo>
                  <a:cubicBezTo>
                    <a:pt x="988" y="25"/>
                    <a:pt x="972" y="0"/>
                    <a:pt x="95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7"/>
            <p:cNvSpPr/>
            <p:nvPr/>
          </p:nvSpPr>
          <p:spPr>
            <a:xfrm>
              <a:off x="6906500" y="1611800"/>
              <a:ext cx="41825" cy="48475"/>
            </a:xfrm>
            <a:custGeom>
              <a:avLst/>
              <a:gdLst/>
              <a:ahLst/>
              <a:cxnLst/>
              <a:rect l="l" t="t" r="r" b="b"/>
              <a:pathLst>
                <a:path w="1673" h="1939" extrusionOk="0">
                  <a:moveTo>
                    <a:pt x="1624" y="0"/>
                  </a:moveTo>
                  <a:cubicBezTo>
                    <a:pt x="1613" y="0"/>
                    <a:pt x="1601" y="6"/>
                    <a:pt x="1592" y="19"/>
                  </a:cubicBezTo>
                  <a:cubicBezTo>
                    <a:pt x="1109" y="664"/>
                    <a:pt x="540" y="1214"/>
                    <a:pt x="30" y="1833"/>
                  </a:cubicBezTo>
                  <a:cubicBezTo>
                    <a:pt x="0" y="1870"/>
                    <a:pt x="25" y="1938"/>
                    <a:pt x="69" y="1938"/>
                  </a:cubicBezTo>
                  <a:cubicBezTo>
                    <a:pt x="78" y="1938"/>
                    <a:pt x="89" y="1935"/>
                    <a:pt x="100" y="1927"/>
                  </a:cubicBezTo>
                  <a:cubicBezTo>
                    <a:pt x="741" y="1480"/>
                    <a:pt x="1277" y="729"/>
                    <a:pt x="1655" y="55"/>
                  </a:cubicBezTo>
                  <a:cubicBezTo>
                    <a:pt x="1673" y="26"/>
                    <a:pt x="1650" y="0"/>
                    <a:pt x="16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7"/>
            <p:cNvSpPr/>
            <p:nvPr/>
          </p:nvSpPr>
          <p:spPr>
            <a:xfrm>
              <a:off x="6863625" y="1586225"/>
              <a:ext cx="40025" cy="62850"/>
            </a:xfrm>
            <a:custGeom>
              <a:avLst/>
              <a:gdLst/>
              <a:ahLst/>
              <a:cxnLst/>
              <a:rect l="l" t="t" r="r" b="b"/>
              <a:pathLst>
                <a:path w="1601" h="2514" extrusionOk="0">
                  <a:moveTo>
                    <a:pt x="1561" y="1"/>
                  </a:moveTo>
                  <a:cubicBezTo>
                    <a:pt x="1552" y="1"/>
                    <a:pt x="1543" y="5"/>
                    <a:pt x="1538" y="15"/>
                  </a:cubicBezTo>
                  <a:cubicBezTo>
                    <a:pt x="1251" y="573"/>
                    <a:pt x="969" y="1124"/>
                    <a:pt x="603" y="1636"/>
                  </a:cubicBezTo>
                  <a:cubicBezTo>
                    <a:pt x="454" y="1848"/>
                    <a:pt x="0" y="2171"/>
                    <a:pt x="57" y="2456"/>
                  </a:cubicBezTo>
                  <a:cubicBezTo>
                    <a:pt x="64" y="2488"/>
                    <a:pt x="98" y="2513"/>
                    <a:pt x="131" y="2513"/>
                  </a:cubicBezTo>
                  <a:cubicBezTo>
                    <a:pt x="137" y="2513"/>
                    <a:pt x="142" y="2513"/>
                    <a:pt x="147" y="2511"/>
                  </a:cubicBezTo>
                  <a:cubicBezTo>
                    <a:pt x="159" y="2507"/>
                    <a:pt x="173" y="2504"/>
                    <a:pt x="187" y="2500"/>
                  </a:cubicBezTo>
                  <a:cubicBezTo>
                    <a:pt x="221" y="2492"/>
                    <a:pt x="249" y="2455"/>
                    <a:pt x="239" y="2420"/>
                  </a:cubicBezTo>
                  <a:cubicBezTo>
                    <a:pt x="235" y="2408"/>
                    <a:pt x="233" y="2400"/>
                    <a:pt x="229" y="2390"/>
                  </a:cubicBezTo>
                  <a:cubicBezTo>
                    <a:pt x="222" y="2366"/>
                    <a:pt x="207" y="2355"/>
                    <a:pt x="190" y="2348"/>
                  </a:cubicBezTo>
                  <a:cubicBezTo>
                    <a:pt x="335" y="2209"/>
                    <a:pt x="622" y="1890"/>
                    <a:pt x="622" y="1890"/>
                  </a:cubicBezTo>
                  <a:cubicBezTo>
                    <a:pt x="764" y="1694"/>
                    <a:pt x="898" y="1491"/>
                    <a:pt x="1023" y="1282"/>
                  </a:cubicBezTo>
                  <a:cubicBezTo>
                    <a:pt x="1253" y="888"/>
                    <a:pt x="1455" y="477"/>
                    <a:pt x="1594" y="41"/>
                  </a:cubicBezTo>
                  <a:cubicBezTo>
                    <a:pt x="1601" y="19"/>
                    <a:pt x="1580" y="1"/>
                    <a:pt x="156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7"/>
            <p:cNvSpPr/>
            <p:nvPr/>
          </p:nvSpPr>
          <p:spPr>
            <a:xfrm>
              <a:off x="6788525" y="1551350"/>
              <a:ext cx="43600" cy="71275"/>
            </a:xfrm>
            <a:custGeom>
              <a:avLst/>
              <a:gdLst/>
              <a:ahLst/>
              <a:cxnLst/>
              <a:rect l="l" t="t" r="r" b="b"/>
              <a:pathLst>
                <a:path w="1744" h="2851" extrusionOk="0">
                  <a:moveTo>
                    <a:pt x="1704" y="1"/>
                  </a:moveTo>
                  <a:cubicBezTo>
                    <a:pt x="1691" y="1"/>
                    <a:pt x="1676" y="8"/>
                    <a:pt x="1669" y="24"/>
                  </a:cubicBezTo>
                  <a:cubicBezTo>
                    <a:pt x="1443" y="531"/>
                    <a:pt x="1196" y="1032"/>
                    <a:pt x="916" y="1512"/>
                  </a:cubicBezTo>
                  <a:cubicBezTo>
                    <a:pt x="796" y="1719"/>
                    <a:pt x="668" y="1924"/>
                    <a:pt x="535" y="2123"/>
                  </a:cubicBezTo>
                  <a:cubicBezTo>
                    <a:pt x="532" y="2129"/>
                    <a:pt x="301" y="2459"/>
                    <a:pt x="212" y="2643"/>
                  </a:cubicBezTo>
                  <a:cubicBezTo>
                    <a:pt x="203" y="2636"/>
                    <a:pt x="193" y="2627"/>
                    <a:pt x="184" y="2620"/>
                  </a:cubicBezTo>
                  <a:cubicBezTo>
                    <a:pt x="174" y="2613"/>
                    <a:pt x="159" y="2609"/>
                    <a:pt x="145" y="2609"/>
                  </a:cubicBezTo>
                  <a:cubicBezTo>
                    <a:pt x="132" y="2609"/>
                    <a:pt x="119" y="2612"/>
                    <a:pt x="110" y="2617"/>
                  </a:cubicBezTo>
                  <a:cubicBezTo>
                    <a:pt x="95" y="2629"/>
                    <a:pt x="81" y="2637"/>
                    <a:pt x="64" y="2646"/>
                  </a:cubicBezTo>
                  <a:cubicBezTo>
                    <a:pt x="28" y="2670"/>
                    <a:pt x="0" y="2723"/>
                    <a:pt x="28" y="2763"/>
                  </a:cubicBezTo>
                  <a:cubicBezTo>
                    <a:pt x="40" y="2777"/>
                    <a:pt x="49" y="2792"/>
                    <a:pt x="61" y="2807"/>
                  </a:cubicBezTo>
                  <a:cubicBezTo>
                    <a:pt x="80" y="2834"/>
                    <a:pt x="104" y="2850"/>
                    <a:pt x="137" y="2850"/>
                  </a:cubicBezTo>
                  <a:cubicBezTo>
                    <a:pt x="143" y="2850"/>
                    <a:pt x="149" y="2850"/>
                    <a:pt x="155" y="2849"/>
                  </a:cubicBezTo>
                  <a:cubicBezTo>
                    <a:pt x="466" y="2791"/>
                    <a:pt x="784" y="2058"/>
                    <a:pt x="935" y="1804"/>
                  </a:cubicBezTo>
                  <a:cubicBezTo>
                    <a:pt x="1266" y="1241"/>
                    <a:pt x="1525" y="661"/>
                    <a:pt x="1735" y="44"/>
                  </a:cubicBezTo>
                  <a:cubicBezTo>
                    <a:pt x="1744" y="17"/>
                    <a:pt x="1725" y="1"/>
                    <a:pt x="17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7"/>
            <p:cNvSpPr/>
            <p:nvPr/>
          </p:nvSpPr>
          <p:spPr>
            <a:xfrm>
              <a:off x="6733925" y="1533225"/>
              <a:ext cx="41575" cy="60825"/>
            </a:xfrm>
            <a:custGeom>
              <a:avLst/>
              <a:gdLst/>
              <a:ahLst/>
              <a:cxnLst/>
              <a:rect l="l" t="t" r="r" b="b"/>
              <a:pathLst>
                <a:path w="1663" h="2433" extrusionOk="0">
                  <a:moveTo>
                    <a:pt x="1616" y="0"/>
                  </a:moveTo>
                  <a:cubicBezTo>
                    <a:pt x="1605" y="0"/>
                    <a:pt x="1594" y="5"/>
                    <a:pt x="1588" y="18"/>
                  </a:cubicBezTo>
                  <a:cubicBezTo>
                    <a:pt x="1151" y="839"/>
                    <a:pt x="664" y="1600"/>
                    <a:pt x="48" y="2300"/>
                  </a:cubicBezTo>
                  <a:cubicBezTo>
                    <a:pt x="0" y="2355"/>
                    <a:pt x="49" y="2433"/>
                    <a:pt x="102" y="2433"/>
                  </a:cubicBezTo>
                  <a:cubicBezTo>
                    <a:pt x="118" y="2433"/>
                    <a:pt x="135" y="2426"/>
                    <a:pt x="150" y="2409"/>
                  </a:cubicBezTo>
                  <a:cubicBezTo>
                    <a:pt x="776" y="1703"/>
                    <a:pt x="1300" y="924"/>
                    <a:pt x="1653" y="46"/>
                  </a:cubicBezTo>
                  <a:cubicBezTo>
                    <a:pt x="1663" y="20"/>
                    <a:pt x="1638" y="0"/>
                    <a:pt x="161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7"/>
            <p:cNvSpPr/>
            <p:nvPr/>
          </p:nvSpPr>
          <p:spPr>
            <a:xfrm>
              <a:off x="6676400" y="1514750"/>
              <a:ext cx="26425" cy="46125"/>
            </a:xfrm>
            <a:custGeom>
              <a:avLst/>
              <a:gdLst/>
              <a:ahLst/>
              <a:cxnLst/>
              <a:rect l="l" t="t" r="r" b="b"/>
              <a:pathLst>
                <a:path w="1057" h="1845" extrusionOk="0">
                  <a:moveTo>
                    <a:pt x="1009" y="1"/>
                  </a:moveTo>
                  <a:cubicBezTo>
                    <a:pt x="997" y="1"/>
                    <a:pt x="986" y="6"/>
                    <a:pt x="979" y="20"/>
                  </a:cubicBezTo>
                  <a:cubicBezTo>
                    <a:pt x="826" y="317"/>
                    <a:pt x="694" y="625"/>
                    <a:pt x="535" y="917"/>
                  </a:cubicBezTo>
                  <a:cubicBezTo>
                    <a:pt x="374" y="1211"/>
                    <a:pt x="156" y="1479"/>
                    <a:pt x="15" y="1779"/>
                  </a:cubicBezTo>
                  <a:cubicBezTo>
                    <a:pt x="0" y="1810"/>
                    <a:pt x="24" y="1845"/>
                    <a:pt x="52" y="1845"/>
                  </a:cubicBezTo>
                  <a:cubicBezTo>
                    <a:pt x="62" y="1845"/>
                    <a:pt x="71" y="1841"/>
                    <a:pt x="80" y="1832"/>
                  </a:cubicBezTo>
                  <a:cubicBezTo>
                    <a:pt x="539" y="1409"/>
                    <a:pt x="891" y="649"/>
                    <a:pt x="1050" y="51"/>
                  </a:cubicBezTo>
                  <a:cubicBezTo>
                    <a:pt x="1057" y="24"/>
                    <a:pt x="1032" y="1"/>
                    <a:pt x="100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7"/>
            <p:cNvSpPr/>
            <p:nvPr/>
          </p:nvSpPr>
          <p:spPr>
            <a:xfrm>
              <a:off x="6660025" y="1518375"/>
              <a:ext cx="17550" cy="26475"/>
            </a:xfrm>
            <a:custGeom>
              <a:avLst/>
              <a:gdLst/>
              <a:ahLst/>
              <a:cxnLst/>
              <a:rect l="l" t="t" r="r" b="b"/>
              <a:pathLst>
                <a:path w="702" h="1059" extrusionOk="0">
                  <a:moveTo>
                    <a:pt x="659" y="0"/>
                  </a:moveTo>
                  <a:cubicBezTo>
                    <a:pt x="649" y="0"/>
                    <a:pt x="639" y="5"/>
                    <a:pt x="631" y="16"/>
                  </a:cubicBezTo>
                  <a:cubicBezTo>
                    <a:pt x="415" y="321"/>
                    <a:pt x="153" y="661"/>
                    <a:pt x="11" y="1010"/>
                  </a:cubicBezTo>
                  <a:cubicBezTo>
                    <a:pt x="0" y="1034"/>
                    <a:pt x="26" y="1058"/>
                    <a:pt x="51" y="1058"/>
                  </a:cubicBezTo>
                  <a:cubicBezTo>
                    <a:pt x="59" y="1058"/>
                    <a:pt x="68" y="1055"/>
                    <a:pt x="74" y="1048"/>
                  </a:cubicBezTo>
                  <a:cubicBezTo>
                    <a:pt x="323" y="765"/>
                    <a:pt x="509" y="379"/>
                    <a:pt x="689" y="50"/>
                  </a:cubicBezTo>
                  <a:cubicBezTo>
                    <a:pt x="701" y="23"/>
                    <a:pt x="681" y="0"/>
                    <a:pt x="65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7"/>
            <p:cNvSpPr/>
            <p:nvPr/>
          </p:nvSpPr>
          <p:spPr>
            <a:xfrm>
              <a:off x="6918500" y="1694225"/>
              <a:ext cx="4350" cy="34200"/>
            </a:xfrm>
            <a:custGeom>
              <a:avLst/>
              <a:gdLst/>
              <a:ahLst/>
              <a:cxnLst/>
              <a:rect l="l" t="t" r="r" b="b"/>
              <a:pathLst>
                <a:path w="174" h="1368" extrusionOk="0">
                  <a:moveTo>
                    <a:pt x="88" y="0"/>
                  </a:moveTo>
                  <a:cubicBezTo>
                    <a:pt x="72" y="0"/>
                    <a:pt x="55" y="12"/>
                    <a:pt x="53" y="30"/>
                  </a:cubicBezTo>
                  <a:cubicBezTo>
                    <a:pt x="1" y="453"/>
                    <a:pt x="46" y="911"/>
                    <a:pt x="64" y="1335"/>
                  </a:cubicBezTo>
                  <a:cubicBezTo>
                    <a:pt x="65" y="1356"/>
                    <a:pt x="81" y="1367"/>
                    <a:pt x="96" y="1367"/>
                  </a:cubicBezTo>
                  <a:cubicBezTo>
                    <a:pt x="111" y="1367"/>
                    <a:pt x="125" y="1358"/>
                    <a:pt x="126" y="1338"/>
                  </a:cubicBezTo>
                  <a:cubicBezTo>
                    <a:pt x="136" y="908"/>
                    <a:pt x="173" y="450"/>
                    <a:pt x="114" y="22"/>
                  </a:cubicBezTo>
                  <a:cubicBezTo>
                    <a:pt x="111" y="7"/>
                    <a:pt x="100" y="0"/>
                    <a:pt x="8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7"/>
            <p:cNvSpPr/>
            <p:nvPr/>
          </p:nvSpPr>
          <p:spPr>
            <a:xfrm>
              <a:off x="6923600" y="1639250"/>
              <a:ext cx="23125" cy="28550"/>
            </a:xfrm>
            <a:custGeom>
              <a:avLst/>
              <a:gdLst/>
              <a:ahLst/>
              <a:cxnLst/>
              <a:rect l="l" t="t" r="r" b="b"/>
              <a:pathLst>
                <a:path w="925" h="1142" extrusionOk="0">
                  <a:moveTo>
                    <a:pt x="870" y="1"/>
                  </a:moveTo>
                  <a:cubicBezTo>
                    <a:pt x="860" y="1"/>
                    <a:pt x="849" y="4"/>
                    <a:pt x="842" y="13"/>
                  </a:cubicBezTo>
                  <a:cubicBezTo>
                    <a:pt x="569" y="351"/>
                    <a:pt x="205" y="702"/>
                    <a:pt x="11" y="1092"/>
                  </a:cubicBezTo>
                  <a:cubicBezTo>
                    <a:pt x="1" y="1117"/>
                    <a:pt x="18" y="1141"/>
                    <a:pt x="40" y="1141"/>
                  </a:cubicBezTo>
                  <a:cubicBezTo>
                    <a:pt x="47" y="1141"/>
                    <a:pt x="54" y="1139"/>
                    <a:pt x="61" y="1133"/>
                  </a:cubicBezTo>
                  <a:cubicBezTo>
                    <a:pt x="391" y="849"/>
                    <a:pt x="644" y="404"/>
                    <a:pt x="904" y="53"/>
                  </a:cubicBezTo>
                  <a:cubicBezTo>
                    <a:pt x="924" y="26"/>
                    <a:pt x="897" y="1"/>
                    <a:pt x="87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7"/>
            <p:cNvSpPr/>
            <p:nvPr/>
          </p:nvSpPr>
          <p:spPr>
            <a:xfrm>
              <a:off x="6881125" y="1605075"/>
              <a:ext cx="31150" cy="47650"/>
            </a:xfrm>
            <a:custGeom>
              <a:avLst/>
              <a:gdLst/>
              <a:ahLst/>
              <a:cxnLst/>
              <a:rect l="l" t="t" r="r" b="b"/>
              <a:pathLst>
                <a:path w="1246" h="1906" extrusionOk="0">
                  <a:moveTo>
                    <a:pt x="1211" y="1"/>
                  </a:moveTo>
                  <a:cubicBezTo>
                    <a:pt x="1203" y="1"/>
                    <a:pt x="1194" y="5"/>
                    <a:pt x="1188" y="14"/>
                  </a:cubicBezTo>
                  <a:cubicBezTo>
                    <a:pt x="783" y="595"/>
                    <a:pt x="402" y="1198"/>
                    <a:pt x="33" y="1803"/>
                  </a:cubicBezTo>
                  <a:cubicBezTo>
                    <a:pt x="1" y="1855"/>
                    <a:pt x="47" y="1905"/>
                    <a:pt x="93" y="1905"/>
                  </a:cubicBezTo>
                  <a:cubicBezTo>
                    <a:pt x="113" y="1905"/>
                    <a:pt x="133" y="1896"/>
                    <a:pt x="147" y="1873"/>
                  </a:cubicBezTo>
                  <a:cubicBezTo>
                    <a:pt x="524" y="1273"/>
                    <a:pt x="894" y="665"/>
                    <a:pt x="1235" y="42"/>
                  </a:cubicBezTo>
                  <a:cubicBezTo>
                    <a:pt x="1245" y="20"/>
                    <a:pt x="1229" y="1"/>
                    <a:pt x="121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7"/>
            <p:cNvSpPr/>
            <p:nvPr/>
          </p:nvSpPr>
          <p:spPr>
            <a:xfrm>
              <a:off x="6816025" y="1580450"/>
              <a:ext cx="29425" cy="49475"/>
            </a:xfrm>
            <a:custGeom>
              <a:avLst/>
              <a:gdLst/>
              <a:ahLst/>
              <a:cxnLst/>
              <a:rect l="l" t="t" r="r" b="b"/>
              <a:pathLst>
                <a:path w="1177" h="1979" extrusionOk="0">
                  <a:moveTo>
                    <a:pt x="1131" y="0"/>
                  </a:moveTo>
                  <a:cubicBezTo>
                    <a:pt x="1121" y="0"/>
                    <a:pt x="1110" y="5"/>
                    <a:pt x="1102" y="18"/>
                  </a:cubicBezTo>
                  <a:cubicBezTo>
                    <a:pt x="707" y="603"/>
                    <a:pt x="275" y="1277"/>
                    <a:pt x="13" y="1933"/>
                  </a:cubicBezTo>
                  <a:cubicBezTo>
                    <a:pt x="0" y="1961"/>
                    <a:pt x="24" y="1979"/>
                    <a:pt x="47" y="1979"/>
                  </a:cubicBezTo>
                  <a:cubicBezTo>
                    <a:pt x="59" y="1979"/>
                    <a:pt x="71" y="1974"/>
                    <a:pt x="79" y="1964"/>
                  </a:cubicBezTo>
                  <a:cubicBezTo>
                    <a:pt x="508" y="1404"/>
                    <a:pt x="862" y="691"/>
                    <a:pt x="1163" y="54"/>
                  </a:cubicBezTo>
                  <a:cubicBezTo>
                    <a:pt x="1177" y="26"/>
                    <a:pt x="1155" y="0"/>
                    <a:pt x="113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7"/>
            <p:cNvSpPr/>
            <p:nvPr/>
          </p:nvSpPr>
          <p:spPr>
            <a:xfrm>
              <a:off x="6770575" y="1561625"/>
              <a:ext cx="32075" cy="49025"/>
            </a:xfrm>
            <a:custGeom>
              <a:avLst/>
              <a:gdLst/>
              <a:ahLst/>
              <a:cxnLst/>
              <a:rect l="l" t="t" r="r" b="b"/>
              <a:pathLst>
                <a:path w="1283" h="1961" extrusionOk="0">
                  <a:moveTo>
                    <a:pt x="1237" y="0"/>
                  </a:moveTo>
                  <a:cubicBezTo>
                    <a:pt x="1227" y="0"/>
                    <a:pt x="1217" y="5"/>
                    <a:pt x="1211" y="15"/>
                  </a:cubicBezTo>
                  <a:cubicBezTo>
                    <a:pt x="814" y="629"/>
                    <a:pt x="419" y="1245"/>
                    <a:pt x="30" y="1865"/>
                  </a:cubicBezTo>
                  <a:cubicBezTo>
                    <a:pt x="1" y="1913"/>
                    <a:pt x="45" y="1960"/>
                    <a:pt x="88" y="1960"/>
                  </a:cubicBezTo>
                  <a:cubicBezTo>
                    <a:pt x="107" y="1960"/>
                    <a:pt x="125" y="1952"/>
                    <a:pt x="138" y="1931"/>
                  </a:cubicBezTo>
                  <a:cubicBezTo>
                    <a:pt x="519" y="1308"/>
                    <a:pt x="895" y="680"/>
                    <a:pt x="1267" y="51"/>
                  </a:cubicBezTo>
                  <a:cubicBezTo>
                    <a:pt x="1282" y="25"/>
                    <a:pt x="1259" y="0"/>
                    <a:pt x="12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7"/>
            <p:cNvSpPr/>
            <p:nvPr/>
          </p:nvSpPr>
          <p:spPr>
            <a:xfrm>
              <a:off x="6703075" y="1545375"/>
              <a:ext cx="18650" cy="28025"/>
            </a:xfrm>
            <a:custGeom>
              <a:avLst/>
              <a:gdLst/>
              <a:ahLst/>
              <a:cxnLst/>
              <a:rect l="l" t="t" r="r" b="b"/>
              <a:pathLst>
                <a:path w="746" h="1121" extrusionOk="0">
                  <a:moveTo>
                    <a:pt x="692" y="1"/>
                  </a:moveTo>
                  <a:cubicBezTo>
                    <a:pt x="681" y="1"/>
                    <a:pt x="669" y="6"/>
                    <a:pt x="661" y="19"/>
                  </a:cubicBezTo>
                  <a:cubicBezTo>
                    <a:pt x="442" y="355"/>
                    <a:pt x="164" y="701"/>
                    <a:pt x="11" y="1070"/>
                  </a:cubicBezTo>
                  <a:cubicBezTo>
                    <a:pt x="1" y="1095"/>
                    <a:pt x="27" y="1120"/>
                    <a:pt x="51" y="1120"/>
                  </a:cubicBezTo>
                  <a:cubicBezTo>
                    <a:pt x="60" y="1120"/>
                    <a:pt x="68" y="1117"/>
                    <a:pt x="75" y="1110"/>
                  </a:cubicBezTo>
                  <a:cubicBezTo>
                    <a:pt x="339" y="808"/>
                    <a:pt x="524" y="405"/>
                    <a:pt x="727" y="60"/>
                  </a:cubicBezTo>
                  <a:cubicBezTo>
                    <a:pt x="746" y="30"/>
                    <a:pt x="720" y="1"/>
                    <a:pt x="6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7"/>
            <p:cNvSpPr/>
            <p:nvPr/>
          </p:nvSpPr>
          <p:spPr>
            <a:xfrm>
              <a:off x="6595775" y="1496400"/>
              <a:ext cx="455550" cy="263025"/>
            </a:xfrm>
            <a:custGeom>
              <a:avLst/>
              <a:gdLst/>
              <a:ahLst/>
              <a:cxnLst/>
              <a:rect l="l" t="t" r="r" b="b"/>
              <a:pathLst>
                <a:path w="18222" h="10521" extrusionOk="0">
                  <a:moveTo>
                    <a:pt x="168" y="245"/>
                  </a:moveTo>
                  <a:lnTo>
                    <a:pt x="168" y="245"/>
                  </a:lnTo>
                  <a:cubicBezTo>
                    <a:pt x="4793" y="4345"/>
                    <a:pt x="10707" y="6846"/>
                    <a:pt x="16856" y="7352"/>
                  </a:cubicBezTo>
                  <a:cubicBezTo>
                    <a:pt x="16863" y="7354"/>
                    <a:pt x="16870" y="7354"/>
                    <a:pt x="16877" y="7354"/>
                  </a:cubicBezTo>
                  <a:cubicBezTo>
                    <a:pt x="17247" y="7385"/>
                    <a:pt x="17620" y="7410"/>
                    <a:pt x="17992" y="7424"/>
                  </a:cubicBezTo>
                  <a:cubicBezTo>
                    <a:pt x="17994" y="7425"/>
                    <a:pt x="17996" y="7425"/>
                    <a:pt x="17997" y="7425"/>
                  </a:cubicBezTo>
                  <a:cubicBezTo>
                    <a:pt x="18022" y="7425"/>
                    <a:pt x="18039" y="7415"/>
                    <a:pt x="18054" y="7402"/>
                  </a:cubicBezTo>
                  <a:lnTo>
                    <a:pt x="18054" y="7402"/>
                  </a:lnTo>
                  <a:cubicBezTo>
                    <a:pt x="18049" y="7439"/>
                    <a:pt x="18045" y="7479"/>
                    <a:pt x="18040" y="7515"/>
                  </a:cubicBezTo>
                  <a:cubicBezTo>
                    <a:pt x="18033" y="7568"/>
                    <a:pt x="18026" y="7622"/>
                    <a:pt x="18019" y="7679"/>
                  </a:cubicBezTo>
                  <a:cubicBezTo>
                    <a:pt x="16315" y="7540"/>
                    <a:pt x="14656" y="7511"/>
                    <a:pt x="12972" y="7166"/>
                  </a:cubicBezTo>
                  <a:cubicBezTo>
                    <a:pt x="11426" y="6851"/>
                    <a:pt x="9905" y="6390"/>
                    <a:pt x="8443" y="5792"/>
                  </a:cubicBezTo>
                  <a:cubicBezTo>
                    <a:pt x="5349" y="4529"/>
                    <a:pt x="2630" y="2651"/>
                    <a:pt x="199" y="374"/>
                  </a:cubicBezTo>
                  <a:cubicBezTo>
                    <a:pt x="189" y="331"/>
                    <a:pt x="181" y="289"/>
                    <a:pt x="168" y="245"/>
                  </a:cubicBezTo>
                  <a:close/>
                  <a:moveTo>
                    <a:pt x="227" y="492"/>
                  </a:moveTo>
                  <a:cubicBezTo>
                    <a:pt x="792" y="1087"/>
                    <a:pt x="1396" y="1646"/>
                    <a:pt x="2030" y="2172"/>
                  </a:cubicBezTo>
                  <a:cubicBezTo>
                    <a:pt x="3692" y="3550"/>
                    <a:pt x="5568" y="4685"/>
                    <a:pt x="7532" y="5574"/>
                  </a:cubicBezTo>
                  <a:cubicBezTo>
                    <a:pt x="7745" y="5670"/>
                    <a:pt x="7960" y="5764"/>
                    <a:pt x="8175" y="5853"/>
                  </a:cubicBezTo>
                  <a:cubicBezTo>
                    <a:pt x="9781" y="6528"/>
                    <a:pt x="11456" y="7038"/>
                    <a:pt x="13165" y="7375"/>
                  </a:cubicBezTo>
                  <a:cubicBezTo>
                    <a:pt x="14295" y="7594"/>
                    <a:pt x="15499" y="7790"/>
                    <a:pt x="16679" y="7830"/>
                  </a:cubicBezTo>
                  <a:cubicBezTo>
                    <a:pt x="15798" y="8541"/>
                    <a:pt x="14844" y="9148"/>
                    <a:pt x="13812" y="9618"/>
                  </a:cubicBezTo>
                  <a:cubicBezTo>
                    <a:pt x="13524" y="9748"/>
                    <a:pt x="13230" y="9867"/>
                    <a:pt x="12932" y="9978"/>
                  </a:cubicBezTo>
                  <a:cubicBezTo>
                    <a:pt x="12784" y="10033"/>
                    <a:pt x="12295" y="10285"/>
                    <a:pt x="12085" y="10285"/>
                  </a:cubicBezTo>
                  <a:cubicBezTo>
                    <a:pt x="12064" y="10285"/>
                    <a:pt x="12045" y="10282"/>
                    <a:pt x="12030" y="10276"/>
                  </a:cubicBezTo>
                  <a:cubicBezTo>
                    <a:pt x="11631" y="10121"/>
                    <a:pt x="11600" y="8888"/>
                    <a:pt x="11525" y="8521"/>
                  </a:cubicBezTo>
                  <a:cubicBezTo>
                    <a:pt x="11515" y="8476"/>
                    <a:pt x="11475" y="8453"/>
                    <a:pt x="11435" y="8453"/>
                  </a:cubicBezTo>
                  <a:cubicBezTo>
                    <a:pt x="11397" y="8453"/>
                    <a:pt x="11358" y="8474"/>
                    <a:pt x="11345" y="8517"/>
                  </a:cubicBezTo>
                  <a:cubicBezTo>
                    <a:pt x="11257" y="8842"/>
                    <a:pt x="11166" y="9167"/>
                    <a:pt x="11077" y="9488"/>
                  </a:cubicBezTo>
                  <a:cubicBezTo>
                    <a:pt x="10949" y="9954"/>
                    <a:pt x="10947" y="10066"/>
                    <a:pt x="10463" y="10108"/>
                  </a:cubicBezTo>
                  <a:cubicBezTo>
                    <a:pt x="10411" y="10113"/>
                    <a:pt x="10357" y="10115"/>
                    <a:pt x="10302" y="10115"/>
                  </a:cubicBezTo>
                  <a:cubicBezTo>
                    <a:pt x="9661" y="10115"/>
                    <a:pt x="8849" y="9807"/>
                    <a:pt x="8275" y="9607"/>
                  </a:cubicBezTo>
                  <a:cubicBezTo>
                    <a:pt x="7912" y="9479"/>
                    <a:pt x="7435" y="9360"/>
                    <a:pt x="7135" y="9126"/>
                  </a:cubicBezTo>
                  <a:cubicBezTo>
                    <a:pt x="6622" y="8722"/>
                    <a:pt x="6592" y="8356"/>
                    <a:pt x="6785" y="7818"/>
                  </a:cubicBezTo>
                  <a:cubicBezTo>
                    <a:pt x="7037" y="7122"/>
                    <a:pt x="7298" y="6430"/>
                    <a:pt x="7552" y="5737"/>
                  </a:cubicBezTo>
                  <a:cubicBezTo>
                    <a:pt x="7572" y="5688"/>
                    <a:pt x="7543" y="5651"/>
                    <a:pt x="7505" y="5634"/>
                  </a:cubicBezTo>
                  <a:cubicBezTo>
                    <a:pt x="7494" y="5630"/>
                    <a:pt x="7481" y="5628"/>
                    <a:pt x="7468" y="5628"/>
                  </a:cubicBezTo>
                  <a:cubicBezTo>
                    <a:pt x="7440" y="5628"/>
                    <a:pt x="7411" y="5639"/>
                    <a:pt x="7392" y="5667"/>
                  </a:cubicBezTo>
                  <a:cubicBezTo>
                    <a:pt x="7121" y="6062"/>
                    <a:pt x="6849" y="6460"/>
                    <a:pt x="6579" y="6855"/>
                  </a:cubicBezTo>
                  <a:cubicBezTo>
                    <a:pt x="6399" y="7124"/>
                    <a:pt x="6074" y="7852"/>
                    <a:pt x="5700" y="7852"/>
                  </a:cubicBezTo>
                  <a:cubicBezTo>
                    <a:pt x="5688" y="7852"/>
                    <a:pt x="5675" y="7851"/>
                    <a:pt x="5661" y="7849"/>
                  </a:cubicBezTo>
                  <a:cubicBezTo>
                    <a:pt x="5372" y="7808"/>
                    <a:pt x="4906" y="7263"/>
                    <a:pt x="4675" y="7079"/>
                  </a:cubicBezTo>
                  <a:cubicBezTo>
                    <a:pt x="4348" y="6820"/>
                    <a:pt x="4022" y="6562"/>
                    <a:pt x="3698" y="6298"/>
                  </a:cubicBezTo>
                  <a:cubicBezTo>
                    <a:pt x="3270" y="5952"/>
                    <a:pt x="2845" y="5606"/>
                    <a:pt x="2423" y="5256"/>
                  </a:cubicBezTo>
                  <a:cubicBezTo>
                    <a:pt x="2123" y="5006"/>
                    <a:pt x="1731" y="4769"/>
                    <a:pt x="1487" y="4465"/>
                  </a:cubicBezTo>
                  <a:cubicBezTo>
                    <a:pt x="856" y="3689"/>
                    <a:pt x="1728" y="3275"/>
                    <a:pt x="1828" y="2566"/>
                  </a:cubicBezTo>
                  <a:cubicBezTo>
                    <a:pt x="1833" y="2545"/>
                    <a:pt x="1823" y="2527"/>
                    <a:pt x="1811" y="2514"/>
                  </a:cubicBezTo>
                  <a:cubicBezTo>
                    <a:pt x="1796" y="2498"/>
                    <a:pt x="1772" y="2488"/>
                    <a:pt x="1749" y="2488"/>
                  </a:cubicBezTo>
                  <a:cubicBezTo>
                    <a:pt x="1731" y="2488"/>
                    <a:pt x="1713" y="2494"/>
                    <a:pt x="1700" y="2507"/>
                  </a:cubicBezTo>
                  <a:cubicBezTo>
                    <a:pt x="1619" y="2586"/>
                    <a:pt x="1122" y="3192"/>
                    <a:pt x="1022" y="3192"/>
                  </a:cubicBezTo>
                  <a:cubicBezTo>
                    <a:pt x="1021" y="3192"/>
                    <a:pt x="1019" y="3192"/>
                    <a:pt x="1018" y="3192"/>
                  </a:cubicBezTo>
                  <a:cubicBezTo>
                    <a:pt x="802" y="3152"/>
                    <a:pt x="743" y="2541"/>
                    <a:pt x="692" y="2355"/>
                  </a:cubicBezTo>
                  <a:cubicBezTo>
                    <a:pt x="524" y="1736"/>
                    <a:pt x="376" y="1115"/>
                    <a:pt x="227" y="492"/>
                  </a:cubicBezTo>
                  <a:close/>
                  <a:moveTo>
                    <a:pt x="1036" y="0"/>
                  </a:moveTo>
                  <a:cubicBezTo>
                    <a:pt x="761" y="0"/>
                    <a:pt x="485" y="9"/>
                    <a:pt x="210" y="28"/>
                  </a:cubicBezTo>
                  <a:cubicBezTo>
                    <a:pt x="134" y="34"/>
                    <a:pt x="129" y="148"/>
                    <a:pt x="206" y="148"/>
                  </a:cubicBezTo>
                  <a:lnTo>
                    <a:pt x="209" y="148"/>
                  </a:lnTo>
                  <a:cubicBezTo>
                    <a:pt x="1525" y="155"/>
                    <a:pt x="2818" y="241"/>
                    <a:pt x="4106" y="532"/>
                  </a:cubicBezTo>
                  <a:cubicBezTo>
                    <a:pt x="4543" y="631"/>
                    <a:pt x="5670" y="742"/>
                    <a:pt x="5838" y="1214"/>
                  </a:cubicBezTo>
                  <a:cubicBezTo>
                    <a:pt x="5899" y="1382"/>
                    <a:pt x="5745" y="1805"/>
                    <a:pt x="5718" y="1971"/>
                  </a:cubicBezTo>
                  <a:cubicBezTo>
                    <a:pt x="5666" y="2308"/>
                    <a:pt x="5613" y="2643"/>
                    <a:pt x="5560" y="2980"/>
                  </a:cubicBezTo>
                  <a:cubicBezTo>
                    <a:pt x="5551" y="3041"/>
                    <a:pt x="5600" y="3094"/>
                    <a:pt x="5650" y="3094"/>
                  </a:cubicBezTo>
                  <a:cubicBezTo>
                    <a:pt x="5675" y="3094"/>
                    <a:pt x="5700" y="3081"/>
                    <a:pt x="5718" y="3051"/>
                  </a:cubicBezTo>
                  <a:lnTo>
                    <a:pt x="6280" y="2082"/>
                  </a:lnTo>
                  <a:cubicBezTo>
                    <a:pt x="6527" y="1656"/>
                    <a:pt x="6724" y="1439"/>
                    <a:pt x="7148" y="1439"/>
                  </a:cubicBezTo>
                  <a:cubicBezTo>
                    <a:pt x="7237" y="1439"/>
                    <a:pt x="7336" y="1449"/>
                    <a:pt x="7447" y="1468"/>
                  </a:cubicBezTo>
                  <a:cubicBezTo>
                    <a:pt x="8141" y="1587"/>
                    <a:pt x="8864" y="1930"/>
                    <a:pt x="9536" y="2148"/>
                  </a:cubicBezTo>
                  <a:cubicBezTo>
                    <a:pt x="9866" y="2254"/>
                    <a:pt x="10277" y="2324"/>
                    <a:pt x="10580" y="2487"/>
                  </a:cubicBezTo>
                  <a:cubicBezTo>
                    <a:pt x="11201" y="2822"/>
                    <a:pt x="11066" y="3015"/>
                    <a:pt x="10970" y="3559"/>
                  </a:cubicBezTo>
                  <a:cubicBezTo>
                    <a:pt x="10921" y="3848"/>
                    <a:pt x="10894" y="4081"/>
                    <a:pt x="11009" y="4357"/>
                  </a:cubicBezTo>
                  <a:cubicBezTo>
                    <a:pt x="11023" y="4391"/>
                    <a:pt x="11055" y="4407"/>
                    <a:pt x="11087" y="4407"/>
                  </a:cubicBezTo>
                  <a:cubicBezTo>
                    <a:pt x="11120" y="4407"/>
                    <a:pt x="11154" y="4391"/>
                    <a:pt x="11172" y="4364"/>
                  </a:cubicBezTo>
                  <a:cubicBezTo>
                    <a:pt x="11302" y="4157"/>
                    <a:pt x="11574" y="3507"/>
                    <a:pt x="11786" y="3402"/>
                  </a:cubicBezTo>
                  <a:cubicBezTo>
                    <a:pt x="11860" y="3366"/>
                    <a:pt x="11928" y="3351"/>
                    <a:pt x="11990" y="3351"/>
                  </a:cubicBezTo>
                  <a:cubicBezTo>
                    <a:pt x="12177" y="3351"/>
                    <a:pt x="12326" y="3485"/>
                    <a:pt x="12517" y="3601"/>
                  </a:cubicBezTo>
                  <a:cubicBezTo>
                    <a:pt x="13023" y="3906"/>
                    <a:pt x="13511" y="4241"/>
                    <a:pt x="13983" y="4597"/>
                  </a:cubicBezTo>
                  <a:cubicBezTo>
                    <a:pt x="14974" y="5346"/>
                    <a:pt x="15868" y="6210"/>
                    <a:pt x="16667" y="7160"/>
                  </a:cubicBezTo>
                  <a:cubicBezTo>
                    <a:pt x="10611" y="6637"/>
                    <a:pt x="4840" y="4179"/>
                    <a:pt x="253" y="172"/>
                  </a:cubicBezTo>
                  <a:cubicBezTo>
                    <a:pt x="240" y="162"/>
                    <a:pt x="226" y="156"/>
                    <a:pt x="213" y="156"/>
                  </a:cubicBezTo>
                  <a:cubicBezTo>
                    <a:pt x="212" y="156"/>
                    <a:pt x="210" y="156"/>
                    <a:pt x="209" y="156"/>
                  </a:cubicBezTo>
                  <a:cubicBezTo>
                    <a:pt x="182" y="158"/>
                    <a:pt x="160" y="182"/>
                    <a:pt x="155" y="204"/>
                  </a:cubicBezTo>
                  <a:cubicBezTo>
                    <a:pt x="141" y="184"/>
                    <a:pt x="118" y="174"/>
                    <a:pt x="95" y="174"/>
                  </a:cubicBezTo>
                  <a:cubicBezTo>
                    <a:pt x="48" y="174"/>
                    <a:pt x="1" y="212"/>
                    <a:pt x="13" y="271"/>
                  </a:cubicBezTo>
                  <a:cubicBezTo>
                    <a:pt x="230" y="1341"/>
                    <a:pt x="507" y="2396"/>
                    <a:pt x="827" y="3440"/>
                  </a:cubicBezTo>
                  <a:cubicBezTo>
                    <a:pt x="840" y="3478"/>
                    <a:pt x="876" y="3506"/>
                    <a:pt x="913" y="3506"/>
                  </a:cubicBezTo>
                  <a:cubicBezTo>
                    <a:pt x="932" y="3506"/>
                    <a:pt x="950" y="3499"/>
                    <a:pt x="966" y="3483"/>
                  </a:cubicBezTo>
                  <a:cubicBezTo>
                    <a:pt x="1130" y="3316"/>
                    <a:pt x="1286" y="3111"/>
                    <a:pt x="1471" y="2964"/>
                  </a:cubicBezTo>
                  <a:cubicBezTo>
                    <a:pt x="1577" y="2880"/>
                    <a:pt x="1625" y="2845"/>
                    <a:pt x="1635" y="2845"/>
                  </a:cubicBezTo>
                  <a:cubicBezTo>
                    <a:pt x="1654" y="2845"/>
                    <a:pt x="1547" y="2963"/>
                    <a:pt x="1442" y="3116"/>
                  </a:cubicBezTo>
                  <a:cubicBezTo>
                    <a:pt x="1299" y="3326"/>
                    <a:pt x="1104" y="3524"/>
                    <a:pt x="1048" y="3779"/>
                  </a:cubicBezTo>
                  <a:cubicBezTo>
                    <a:pt x="942" y="4266"/>
                    <a:pt x="1327" y="4544"/>
                    <a:pt x="1665" y="4831"/>
                  </a:cubicBezTo>
                  <a:cubicBezTo>
                    <a:pt x="3010" y="5977"/>
                    <a:pt x="4399" y="7080"/>
                    <a:pt x="5798" y="8159"/>
                  </a:cubicBezTo>
                  <a:cubicBezTo>
                    <a:pt x="5811" y="8168"/>
                    <a:pt x="5826" y="8172"/>
                    <a:pt x="5840" y="8172"/>
                  </a:cubicBezTo>
                  <a:cubicBezTo>
                    <a:pt x="5870" y="8172"/>
                    <a:pt x="5900" y="8154"/>
                    <a:pt x="5916" y="8130"/>
                  </a:cubicBezTo>
                  <a:cubicBezTo>
                    <a:pt x="6307" y="7556"/>
                    <a:pt x="6701" y="6987"/>
                    <a:pt x="7094" y="6415"/>
                  </a:cubicBezTo>
                  <a:lnTo>
                    <a:pt x="7094" y="6415"/>
                  </a:lnTo>
                  <a:cubicBezTo>
                    <a:pt x="6842" y="7009"/>
                    <a:pt x="6578" y="7619"/>
                    <a:pt x="6452" y="8222"/>
                  </a:cubicBezTo>
                  <a:cubicBezTo>
                    <a:pt x="6369" y="8615"/>
                    <a:pt x="6445" y="8879"/>
                    <a:pt x="6775" y="9120"/>
                  </a:cubicBezTo>
                  <a:cubicBezTo>
                    <a:pt x="7901" y="9949"/>
                    <a:pt x="9608" y="10230"/>
                    <a:pt x="10967" y="10330"/>
                  </a:cubicBezTo>
                  <a:cubicBezTo>
                    <a:pt x="10969" y="10330"/>
                    <a:pt x="10972" y="10330"/>
                    <a:pt x="10974" y="10330"/>
                  </a:cubicBezTo>
                  <a:cubicBezTo>
                    <a:pt x="11010" y="10330"/>
                    <a:pt x="11047" y="10300"/>
                    <a:pt x="11056" y="10265"/>
                  </a:cubicBezTo>
                  <a:cubicBezTo>
                    <a:pt x="11179" y="9820"/>
                    <a:pt x="11300" y="9377"/>
                    <a:pt x="11423" y="8935"/>
                  </a:cubicBezTo>
                  <a:lnTo>
                    <a:pt x="11731" y="10447"/>
                  </a:lnTo>
                  <a:cubicBezTo>
                    <a:pt x="11738" y="10489"/>
                    <a:pt x="11780" y="10521"/>
                    <a:pt x="11822" y="10521"/>
                  </a:cubicBezTo>
                  <a:cubicBezTo>
                    <a:pt x="11829" y="10521"/>
                    <a:pt x="11837" y="10520"/>
                    <a:pt x="11844" y="10518"/>
                  </a:cubicBezTo>
                  <a:cubicBezTo>
                    <a:pt x="13730" y="9997"/>
                    <a:pt x="15458" y="9095"/>
                    <a:pt x="16967" y="7845"/>
                  </a:cubicBezTo>
                  <a:cubicBezTo>
                    <a:pt x="16972" y="7841"/>
                    <a:pt x="16974" y="7835"/>
                    <a:pt x="16977" y="7830"/>
                  </a:cubicBezTo>
                  <a:cubicBezTo>
                    <a:pt x="17037" y="7830"/>
                    <a:pt x="17097" y="7831"/>
                    <a:pt x="17157" y="7831"/>
                  </a:cubicBezTo>
                  <a:cubicBezTo>
                    <a:pt x="17444" y="7831"/>
                    <a:pt x="17729" y="7822"/>
                    <a:pt x="18012" y="7797"/>
                  </a:cubicBezTo>
                  <a:cubicBezTo>
                    <a:pt x="18020" y="7819"/>
                    <a:pt x="18044" y="7832"/>
                    <a:pt x="18069" y="7832"/>
                  </a:cubicBezTo>
                  <a:cubicBezTo>
                    <a:pt x="18094" y="7832"/>
                    <a:pt x="18119" y="7819"/>
                    <a:pt x="18125" y="7790"/>
                  </a:cubicBezTo>
                  <a:cubicBezTo>
                    <a:pt x="18143" y="7705"/>
                    <a:pt x="18163" y="7618"/>
                    <a:pt x="18182" y="7533"/>
                  </a:cubicBezTo>
                  <a:cubicBezTo>
                    <a:pt x="18197" y="7458"/>
                    <a:pt x="18221" y="7381"/>
                    <a:pt x="18206" y="7304"/>
                  </a:cubicBezTo>
                  <a:cubicBezTo>
                    <a:pt x="18198" y="7275"/>
                    <a:pt x="18172" y="7259"/>
                    <a:pt x="18145" y="7259"/>
                  </a:cubicBezTo>
                  <a:cubicBezTo>
                    <a:pt x="18126" y="7259"/>
                    <a:pt x="18108" y="7268"/>
                    <a:pt x="18097" y="7286"/>
                  </a:cubicBezTo>
                  <a:lnTo>
                    <a:pt x="18080" y="7319"/>
                  </a:lnTo>
                  <a:cubicBezTo>
                    <a:pt x="18076" y="7279"/>
                    <a:pt x="18049" y="7244"/>
                    <a:pt x="17999" y="7242"/>
                  </a:cubicBezTo>
                  <a:cubicBezTo>
                    <a:pt x="17654" y="7230"/>
                    <a:pt x="17309" y="7208"/>
                    <a:pt x="16965" y="7183"/>
                  </a:cubicBezTo>
                  <a:cubicBezTo>
                    <a:pt x="16963" y="7179"/>
                    <a:pt x="16962" y="7174"/>
                    <a:pt x="16959" y="7174"/>
                  </a:cubicBezTo>
                  <a:cubicBezTo>
                    <a:pt x="16958" y="7174"/>
                    <a:pt x="16958" y="7174"/>
                    <a:pt x="16957" y="7175"/>
                  </a:cubicBezTo>
                  <a:cubicBezTo>
                    <a:pt x="15539" y="5479"/>
                    <a:pt x="13851" y="4083"/>
                    <a:pt x="11905" y="3031"/>
                  </a:cubicBezTo>
                  <a:cubicBezTo>
                    <a:pt x="11889" y="3022"/>
                    <a:pt x="11871" y="3017"/>
                    <a:pt x="11854" y="3017"/>
                  </a:cubicBezTo>
                  <a:cubicBezTo>
                    <a:pt x="11823" y="3017"/>
                    <a:pt x="11792" y="3032"/>
                    <a:pt x="11773" y="3063"/>
                  </a:cubicBezTo>
                  <a:cubicBezTo>
                    <a:pt x="11629" y="3285"/>
                    <a:pt x="11451" y="3754"/>
                    <a:pt x="11238" y="3906"/>
                  </a:cubicBezTo>
                  <a:cubicBezTo>
                    <a:pt x="11210" y="3987"/>
                    <a:pt x="11185" y="4027"/>
                    <a:pt x="11163" y="4027"/>
                  </a:cubicBezTo>
                  <a:cubicBezTo>
                    <a:pt x="11139" y="4027"/>
                    <a:pt x="11119" y="3984"/>
                    <a:pt x="11103" y="3898"/>
                  </a:cubicBezTo>
                  <a:cubicBezTo>
                    <a:pt x="11120" y="3749"/>
                    <a:pt x="11145" y="3605"/>
                    <a:pt x="11180" y="3460"/>
                  </a:cubicBezTo>
                  <a:cubicBezTo>
                    <a:pt x="11217" y="3255"/>
                    <a:pt x="11281" y="3038"/>
                    <a:pt x="11225" y="2832"/>
                  </a:cubicBezTo>
                  <a:cubicBezTo>
                    <a:pt x="11067" y="2222"/>
                    <a:pt x="10079" y="2134"/>
                    <a:pt x="9585" y="1975"/>
                  </a:cubicBezTo>
                  <a:cubicBezTo>
                    <a:pt x="9063" y="1805"/>
                    <a:pt x="8540" y="1636"/>
                    <a:pt x="8019" y="1468"/>
                  </a:cubicBezTo>
                  <a:cubicBezTo>
                    <a:pt x="7733" y="1375"/>
                    <a:pt x="7294" y="1144"/>
                    <a:pt x="6957" y="1144"/>
                  </a:cubicBezTo>
                  <a:cubicBezTo>
                    <a:pt x="6930" y="1144"/>
                    <a:pt x="6904" y="1146"/>
                    <a:pt x="6878" y="1149"/>
                  </a:cubicBezTo>
                  <a:cubicBezTo>
                    <a:pt x="6671" y="1174"/>
                    <a:pt x="6588" y="1263"/>
                    <a:pt x="6462" y="1426"/>
                  </a:cubicBezTo>
                  <a:cubicBezTo>
                    <a:pt x="6211" y="1749"/>
                    <a:pt x="6007" y="2141"/>
                    <a:pt x="5805" y="2521"/>
                  </a:cubicBezTo>
                  <a:cubicBezTo>
                    <a:pt x="5887" y="2017"/>
                    <a:pt x="5965" y="1513"/>
                    <a:pt x="6046" y="1011"/>
                  </a:cubicBezTo>
                  <a:cubicBezTo>
                    <a:pt x="6054" y="960"/>
                    <a:pt x="6034" y="917"/>
                    <a:pt x="5986" y="902"/>
                  </a:cubicBezTo>
                  <a:cubicBezTo>
                    <a:pt x="4401" y="340"/>
                    <a:pt x="2720" y="0"/>
                    <a:pt x="103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9" name="Google Shape;1569;p7"/>
          <p:cNvGrpSpPr/>
          <p:nvPr/>
        </p:nvGrpSpPr>
        <p:grpSpPr>
          <a:xfrm rot="-631924" flipH="1">
            <a:off x="-524828" y="4316937"/>
            <a:ext cx="2317623" cy="2944465"/>
            <a:chOff x="6492850" y="1117750"/>
            <a:chExt cx="629650" cy="799950"/>
          </a:xfrm>
        </p:grpSpPr>
        <p:sp>
          <p:nvSpPr>
            <p:cNvPr id="1570" name="Google Shape;1570;p7"/>
            <p:cNvSpPr/>
            <p:nvPr/>
          </p:nvSpPr>
          <p:spPr>
            <a:xfrm>
              <a:off x="6770100" y="1126475"/>
              <a:ext cx="176625" cy="611275"/>
            </a:xfrm>
            <a:custGeom>
              <a:avLst/>
              <a:gdLst/>
              <a:ahLst/>
              <a:cxnLst/>
              <a:rect l="l" t="t" r="r" b="b"/>
              <a:pathLst>
                <a:path w="7065" h="24451" extrusionOk="0">
                  <a:moveTo>
                    <a:pt x="3681" y="1"/>
                  </a:moveTo>
                  <a:cubicBezTo>
                    <a:pt x="3346" y="114"/>
                    <a:pt x="3041" y="313"/>
                    <a:pt x="2808" y="587"/>
                  </a:cubicBezTo>
                  <a:cubicBezTo>
                    <a:pt x="2335" y="1139"/>
                    <a:pt x="2403" y="1843"/>
                    <a:pt x="2527" y="2514"/>
                  </a:cubicBezTo>
                  <a:cubicBezTo>
                    <a:pt x="2674" y="3319"/>
                    <a:pt x="2855" y="4078"/>
                    <a:pt x="2437" y="4835"/>
                  </a:cubicBezTo>
                  <a:cubicBezTo>
                    <a:pt x="2201" y="5265"/>
                    <a:pt x="1827" y="5631"/>
                    <a:pt x="1673" y="6105"/>
                  </a:cubicBezTo>
                  <a:cubicBezTo>
                    <a:pt x="1502" y="6629"/>
                    <a:pt x="1611" y="7167"/>
                    <a:pt x="1786" y="7674"/>
                  </a:cubicBezTo>
                  <a:cubicBezTo>
                    <a:pt x="2054" y="8459"/>
                    <a:pt x="2492" y="9216"/>
                    <a:pt x="2516" y="10061"/>
                  </a:cubicBezTo>
                  <a:cubicBezTo>
                    <a:pt x="2577" y="12104"/>
                    <a:pt x="0" y="13248"/>
                    <a:pt x="1079" y="15467"/>
                  </a:cubicBezTo>
                  <a:cubicBezTo>
                    <a:pt x="1491" y="16319"/>
                    <a:pt x="2142" y="16806"/>
                    <a:pt x="1730" y="17801"/>
                  </a:cubicBezTo>
                  <a:cubicBezTo>
                    <a:pt x="1477" y="18402"/>
                    <a:pt x="1210" y="18912"/>
                    <a:pt x="1362" y="19584"/>
                  </a:cubicBezTo>
                  <a:cubicBezTo>
                    <a:pt x="1506" y="20219"/>
                    <a:pt x="1909" y="20766"/>
                    <a:pt x="2493" y="21058"/>
                  </a:cubicBezTo>
                  <a:cubicBezTo>
                    <a:pt x="2865" y="21243"/>
                    <a:pt x="3307" y="21307"/>
                    <a:pt x="3624" y="21593"/>
                  </a:cubicBezTo>
                  <a:cubicBezTo>
                    <a:pt x="3938" y="21874"/>
                    <a:pt x="3997" y="22251"/>
                    <a:pt x="4097" y="22641"/>
                  </a:cubicBezTo>
                  <a:cubicBezTo>
                    <a:pt x="4378" y="23711"/>
                    <a:pt x="5292" y="24451"/>
                    <a:pt x="6346" y="24451"/>
                  </a:cubicBezTo>
                  <a:cubicBezTo>
                    <a:pt x="6560" y="24451"/>
                    <a:pt x="6780" y="24420"/>
                    <a:pt x="7001" y="24356"/>
                  </a:cubicBezTo>
                  <a:cubicBezTo>
                    <a:pt x="7012" y="24353"/>
                    <a:pt x="7022" y="24352"/>
                    <a:pt x="7031" y="24352"/>
                  </a:cubicBezTo>
                  <a:cubicBezTo>
                    <a:pt x="7043" y="24352"/>
                    <a:pt x="7055" y="24354"/>
                    <a:pt x="7065" y="24356"/>
                  </a:cubicBezTo>
                  <a:cubicBezTo>
                    <a:pt x="6812" y="20746"/>
                    <a:pt x="6459" y="17142"/>
                    <a:pt x="5982" y="13553"/>
                  </a:cubicBezTo>
                  <a:cubicBezTo>
                    <a:pt x="5671" y="11202"/>
                    <a:pt x="5304" y="8861"/>
                    <a:pt x="4913" y="6525"/>
                  </a:cubicBezTo>
                  <a:cubicBezTo>
                    <a:pt x="4548" y="4342"/>
                    <a:pt x="4046" y="2182"/>
                    <a:pt x="368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7"/>
            <p:cNvSpPr/>
            <p:nvPr/>
          </p:nvSpPr>
          <p:spPr>
            <a:xfrm>
              <a:off x="6865100" y="1125175"/>
              <a:ext cx="102525" cy="681050"/>
            </a:xfrm>
            <a:custGeom>
              <a:avLst/>
              <a:gdLst/>
              <a:ahLst/>
              <a:cxnLst/>
              <a:rect l="l" t="t" r="r" b="b"/>
              <a:pathLst>
                <a:path w="4101" h="27242" extrusionOk="0">
                  <a:moveTo>
                    <a:pt x="77" y="1"/>
                  </a:moveTo>
                  <a:cubicBezTo>
                    <a:pt x="50" y="5"/>
                    <a:pt x="26" y="12"/>
                    <a:pt x="1" y="19"/>
                  </a:cubicBezTo>
                  <a:cubicBezTo>
                    <a:pt x="563" y="2203"/>
                    <a:pt x="914" y="4456"/>
                    <a:pt x="1309" y="6673"/>
                  </a:cubicBezTo>
                  <a:cubicBezTo>
                    <a:pt x="1702" y="8881"/>
                    <a:pt x="2034" y="11102"/>
                    <a:pt x="2330" y="13322"/>
                  </a:cubicBezTo>
                  <a:cubicBezTo>
                    <a:pt x="2951" y="17942"/>
                    <a:pt x="3395" y="22585"/>
                    <a:pt x="3657" y="27237"/>
                  </a:cubicBezTo>
                  <a:cubicBezTo>
                    <a:pt x="3657" y="27239"/>
                    <a:pt x="3656" y="27242"/>
                    <a:pt x="3656" y="27242"/>
                  </a:cubicBezTo>
                  <a:cubicBezTo>
                    <a:pt x="3814" y="27192"/>
                    <a:pt x="3962" y="27119"/>
                    <a:pt x="4101" y="27024"/>
                  </a:cubicBezTo>
                  <a:cubicBezTo>
                    <a:pt x="4067" y="27009"/>
                    <a:pt x="4040" y="26978"/>
                    <a:pt x="4039" y="26934"/>
                  </a:cubicBezTo>
                  <a:cubicBezTo>
                    <a:pt x="3663" y="22316"/>
                    <a:pt x="3275" y="17723"/>
                    <a:pt x="2591" y="13139"/>
                  </a:cubicBezTo>
                  <a:cubicBezTo>
                    <a:pt x="2258" y="10891"/>
                    <a:pt x="1877" y="8651"/>
                    <a:pt x="1446" y="6421"/>
                  </a:cubicBezTo>
                  <a:cubicBezTo>
                    <a:pt x="1034" y="4273"/>
                    <a:pt x="505" y="2146"/>
                    <a:pt x="7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7"/>
            <p:cNvSpPr/>
            <p:nvPr/>
          </p:nvSpPr>
          <p:spPr>
            <a:xfrm>
              <a:off x="6869625" y="1123775"/>
              <a:ext cx="210550" cy="608600"/>
            </a:xfrm>
            <a:custGeom>
              <a:avLst/>
              <a:gdLst/>
              <a:ahLst/>
              <a:cxnLst/>
              <a:rect l="l" t="t" r="r" b="b"/>
              <a:pathLst>
                <a:path w="8422" h="24344" extrusionOk="0">
                  <a:moveTo>
                    <a:pt x="355" y="1"/>
                  </a:moveTo>
                  <a:cubicBezTo>
                    <a:pt x="235" y="1"/>
                    <a:pt x="117" y="13"/>
                    <a:pt x="0" y="33"/>
                  </a:cubicBezTo>
                  <a:cubicBezTo>
                    <a:pt x="1247" y="4381"/>
                    <a:pt x="2000" y="8948"/>
                    <a:pt x="2674" y="13414"/>
                  </a:cubicBezTo>
                  <a:cubicBezTo>
                    <a:pt x="3218" y="17015"/>
                    <a:pt x="3680" y="20665"/>
                    <a:pt x="3930" y="24313"/>
                  </a:cubicBezTo>
                  <a:cubicBezTo>
                    <a:pt x="3961" y="24321"/>
                    <a:pt x="3989" y="24333"/>
                    <a:pt x="4018" y="24343"/>
                  </a:cubicBezTo>
                  <a:cubicBezTo>
                    <a:pt x="4034" y="24319"/>
                    <a:pt x="4058" y="24301"/>
                    <a:pt x="4090" y="24301"/>
                  </a:cubicBezTo>
                  <a:cubicBezTo>
                    <a:pt x="4098" y="24301"/>
                    <a:pt x="4107" y="24302"/>
                    <a:pt x="4116" y="24305"/>
                  </a:cubicBezTo>
                  <a:cubicBezTo>
                    <a:pt x="4226" y="24331"/>
                    <a:pt x="4329" y="24343"/>
                    <a:pt x="4424" y="24343"/>
                  </a:cubicBezTo>
                  <a:cubicBezTo>
                    <a:pt x="5601" y="24343"/>
                    <a:pt x="5686" y="22462"/>
                    <a:pt x="5968" y="21640"/>
                  </a:cubicBezTo>
                  <a:cubicBezTo>
                    <a:pt x="6248" y="20836"/>
                    <a:pt x="6798" y="20693"/>
                    <a:pt x="7393" y="20176"/>
                  </a:cubicBezTo>
                  <a:cubicBezTo>
                    <a:pt x="8422" y="19287"/>
                    <a:pt x="7907" y="17813"/>
                    <a:pt x="7592" y="16716"/>
                  </a:cubicBezTo>
                  <a:cubicBezTo>
                    <a:pt x="7304" y="15701"/>
                    <a:pt x="7301" y="14828"/>
                    <a:pt x="7592" y="13815"/>
                  </a:cubicBezTo>
                  <a:cubicBezTo>
                    <a:pt x="7890" y="12773"/>
                    <a:pt x="8412" y="11372"/>
                    <a:pt x="7580" y="10429"/>
                  </a:cubicBezTo>
                  <a:cubicBezTo>
                    <a:pt x="7030" y="9808"/>
                    <a:pt x="6270" y="9695"/>
                    <a:pt x="6088" y="8777"/>
                  </a:cubicBezTo>
                  <a:cubicBezTo>
                    <a:pt x="5933" y="7988"/>
                    <a:pt x="6183" y="7179"/>
                    <a:pt x="6156" y="6386"/>
                  </a:cubicBezTo>
                  <a:cubicBezTo>
                    <a:pt x="6109" y="5042"/>
                    <a:pt x="5241" y="4387"/>
                    <a:pt x="4110" y="3885"/>
                  </a:cubicBezTo>
                  <a:cubicBezTo>
                    <a:pt x="3325" y="3539"/>
                    <a:pt x="3025" y="2980"/>
                    <a:pt x="2762" y="2190"/>
                  </a:cubicBezTo>
                  <a:cubicBezTo>
                    <a:pt x="2409" y="1130"/>
                    <a:pt x="1648" y="38"/>
                    <a:pt x="408" y="1"/>
                  </a:cubicBezTo>
                  <a:cubicBezTo>
                    <a:pt x="391" y="1"/>
                    <a:pt x="373" y="1"/>
                    <a:pt x="35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7"/>
            <p:cNvSpPr/>
            <p:nvPr/>
          </p:nvSpPr>
          <p:spPr>
            <a:xfrm>
              <a:off x="6770050" y="1120625"/>
              <a:ext cx="202100" cy="689850"/>
            </a:xfrm>
            <a:custGeom>
              <a:avLst/>
              <a:gdLst/>
              <a:ahLst/>
              <a:cxnLst/>
              <a:rect l="l" t="t" r="r" b="b"/>
              <a:pathLst>
                <a:path w="8084" h="27594" extrusionOk="0">
                  <a:moveTo>
                    <a:pt x="3647" y="0"/>
                  </a:moveTo>
                  <a:cubicBezTo>
                    <a:pt x="3537" y="34"/>
                    <a:pt x="3426" y="78"/>
                    <a:pt x="3318" y="130"/>
                  </a:cubicBezTo>
                  <a:cubicBezTo>
                    <a:pt x="2549" y="511"/>
                    <a:pt x="2154" y="1236"/>
                    <a:pt x="2192" y="2084"/>
                  </a:cubicBezTo>
                  <a:cubicBezTo>
                    <a:pt x="2220" y="2711"/>
                    <a:pt x="2467" y="3313"/>
                    <a:pt x="2473" y="3941"/>
                  </a:cubicBezTo>
                  <a:cubicBezTo>
                    <a:pt x="2480" y="4650"/>
                    <a:pt x="2106" y="5111"/>
                    <a:pt x="1751" y="5673"/>
                  </a:cubicBezTo>
                  <a:cubicBezTo>
                    <a:pt x="1233" y="6496"/>
                    <a:pt x="1294" y="7280"/>
                    <a:pt x="1624" y="8168"/>
                  </a:cubicBezTo>
                  <a:cubicBezTo>
                    <a:pt x="2073" y="9382"/>
                    <a:pt x="2581" y="10418"/>
                    <a:pt x="1878" y="11659"/>
                  </a:cubicBezTo>
                  <a:cubicBezTo>
                    <a:pt x="1417" y="12475"/>
                    <a:pt x="743" y="13174"/>
                    <a:pt x="605" y="14136"/>
                  </a:cubicBezTo>
                  <a:cubicBezTo>
                    <a:pt x="537" y="14628"/>
                    <a:pt x="595" y="15141"/>
                    <a:pt x="770" y="15594"/>
                  </a:cubicBezTo>
                  <a:cubicBezTo>
                    <a:pt x="1020" y="16231"/>
                    <a:pt x="1661" y="16718"/>
                    <a:pt x="1606" y="17434"/>
                  </a:cubicBezTo>
                  <a:cubicBezTo>
                    <a:pt x="1562" y="18019"/>
                    <a:pt x="1153" y="18491"/>
                    <a:pt x="1082" y="19081"/>
                  </a:cubicBezTo>
                  <a:cubicBezTo>
                    <a:pt x="1031" y="19508"/>
                    <a:pt x="1102" y="19940"/>
                    <a:pt x="1274" y="20332"/>
                  </a:cubicBezTo>
                  <a:cubicBezTo>
                    <a:pt x="1436" y="20702"/>
                    <a:pt x="1689" y="21037"/>
                    <a:pt x="2014" y="21279"/>
                  </a:cubicBezTo>
                  <a:cubicBezTo>
                    <a:pt x="2361" y="21539"/>
                    <a:pt x="2771" y="21589"/>
                    <a:pt x="3135" y="21802"/>
                  </a:cubicBezTo>
                  <a:cubicBezTo>
                    <a:pt x="3837" y="22211"/>
                    <a:pt x="3745" y="22903"/>
                    <a:pt x="4060" y="23537"/>
                  </a:cubicBezTo>
                  <a:cubicBezTo>
                    <a:pt x="4233" y="23888"/>
                    <a:pt x="4502" y="24189"/>
                    <a:pt x="4815" y="24421"/>
                  </a:cubicBezTo>
                  <a:cubicBezTo>
                    <a:pt x="5269" y="24754"/>
                    <a:pt x="5800" y="24926"/>
                    <a:pt x="6342" y="24926"/>
                  </a:cubicBezTo>
                  <a:cubicBezTo>
                    <a:pt x="6582" y="24926"/>
                    <a:pt x="6825" y="24892"/>
                    <a:pt x="7064" y="24823"/>
                  </a:cubicBezTo>
                  <a:cubicBezTo>
                    <a:pt x="7070" y="24822"/>
                    <a:pt x="7075" y="24817"/>
                    <a:pt x="7078" y="24816"/>
                  </a:cubicBezTo>
                  <a:cubicBezTo>
                    <a:pt x="7139" y="25681"/>
                    <a:pt x="7194" y="26545"/>
                    <a:pt x="7240" y="27412"/>
                  </a:cubicBezTo>
                  <a:cubicBezTo>
                    <a:pt x="7243" y="27457"/>
                    <a:pt x="7269" y="27489"/>
                    <a:pt x="7303" y="27504"/>
                  </a:cubicBezTo>
                  <a:cubicBezTo>
                    <a:pt x="7296" y="27545"/>
                    <a:pt x="7325" y="27593"/>
                    <a:pt x="7377" y="27593"/>
                  </a:cubicBezTo>
                  <a:cubicBezTo>
                    <a:pt x="7382" y="27593"/>
                    <a:pt x="7388" y="27593"/>
                    <a:pt x="7394" y="27592"/>
                  </a:cubicBezTo>
                  <a:cubicBezTo>
                    <a:pt x="7646" y="27541"/>
                    <a:pt x="7867" y="27419"/>
                    <a:pt x="8049" y="27244"/>
                  </a:cubicBezTo>
                  <a:cubicBezTo>
                    <a:pt x="8083" y="27213"/>
                    <a:pt x="8072" y="27178"/>
                    <a:pt x="8045" y="27157"/>
                  </a:cubicBezTo>
                  <a:cubicBezTo>
                    <a:pt x="8051" y="27144"/>
                    <a:pt x="8057" y="27129"/>
                    <a:pt x="8055" y="27109"/>
                  </a:cubicBezTo>
                  <a:cubicBezTo>
                    <a:pt x="8042" y="26757"/>
                    <a:pt x="8024" y="26404"/>
                    <a:pt x="8007" y="26051"/>
                  </a:cubicBezTo>
                  <a:cubicBezTo>
                    <a:pt x="7880" y="25934"/>
                    <a:pt x="7794" y="25770"/>
                    <a:pt x="7787" y="25578"/>
                  </a:cubicBezTo>
                  <a:cubicBezTo>
                    <a:pt x="7699" y="23132"/>
                    <a:pt x="7430" y="20699"/>
                    <a:pt x="7167" y="18265"/>
                  </a:cubicBezTo>
                  <a:cubicBezTo>
                    <a:pt x="7063" y="17298"/>
                    <a:pt x="6993" y="16322"/>
                    <a:pt x="6919" y="15347"/>
                  </a:cubicBezTo>
                  <a:cubicBezTo>
                    <a:pt x="6831" y="14741"/>
                    <a:pt x="6745" y="14136"/>
                    <a:pt x="6653" y="13533"/>
                  </a:cubicBezTo>
                  <a:cubicBezTo>
                    <a:pt x="6439" y="12107"/>
                    <a:pt x="6216" y="10671"/>
                    <a:pt x="5970" y="9235"/>
                  </a:cubicBezTo>
                  <a:cubicBezTo>
                    <a:pt x="5761" y="8429"/>
                    <a:pt x="5528" y="7627"/>
                    <a:pt x="5291" y="6828"/>
                  </a:cubicBezTo>
                  <a:lnTo>
                    <a:pt x="5291" y="6828"/>
                  </a:lnTo>
                  <a:cubicBezTo>
                    <a:pt x="5702" y="8982"/>
                    <a:pt x="6071" y="11145"/>
                    <a:pt x="6392" y="13314"/>
                  </a:cubicBezTo>
                  <a:cubicBezTo>
                    <a:pt x="7075" y="17898"/>
                    <a:pt x="7464" y="22491"/>
                    <a:pt x="7839" y="27109"/>
                  </a:cubicBezTo>
                  <a:cubicBezTo>
                    <a:pt x="7841" y="27153"/>
                    <a:pt x="7867" y="27184"/>
                    <a:pt x="7901" y="27199"/>
                  </a:cubicBezTo>
                  <a:cubicBezTo>
                    <a:pt x="7763" y="27294"/>
                    <a:pt x="7615" y="27367"/>
                    <a:pt x="7456" y="27417"/>
                  </a:cubicBezTo>
                  <a:cubicBezTo>
                    <a:pt x="7456" y="27417"/>
                    <a:pt x="7458" y="27414"/>
                    <a:pt x="7458" y="27412"/>
                  </a:cubicBezTo>
                  <a:cubicBezTo>
                    <a:pt x="7195" y="22760"/>
                    <a:pt x="6752" y="18117"/>
                    <a:pt x="6131" y="13497"/>
                  </a:cubicBezTo>
                  <a:cubicBezTo>
                    <a:pt x="5833" y="11277"/>
                    <a:pt x="5501" y="9056"/>
                    <a:pt x="5107" y="6848"/>
                  </a:cubicBezTo>
                  <a:cubicBezTo>
                    <a:pt x="5015" y="6328"/>
                    <a:pt x="4925" y="5809"/>
                    <a:pt x="4833" y="5286"/>
                  </a:cubicBezTo>
                  <a:cubicBezTo>
                    <a:pt x="4582" y="4425"/>
                    <a:pt x="4342" y="3560"/>
                    <a:pt x="4137" y="2689"/>
                  </a:cubicBezTo>
                  <a:lnTo>
                    <a:pt x="4137" y="2689"/>
                  </a:lnTo>
                  <a:cubicBezTo>
                    <a:pt x="4406" y="4044"/>
                    <a:pt x="4685" y="5395"/>
                    <a:pt x="4914" y="6756"/>
                  </a:cubicBezTo>
                  <a:cubicBezTo>
                    <a:pt x="5305" y="9093"/>
                    <a:pt x="5672" y="11432"/>
                    <a:pt x="5983" y="13783"/>
                  </a:cubicBezTo>
                  <a:cubicBezTo>
                    <a:pt x="6460" y="17373"/>
                    <a:pt x="6813" y="20976"/>
                    <a:pt x="7064" y="24587"/>
                  </a:cubicBezTo>
                  <a:cubicBezTo>
                    <a:pt x="7055" y="24584"/>
                    <a:pt x="7045" y="24582"/>
                    <a:pt x="7034" y="24582"/>
                  </a:cubicBezTo>
                  <a:cubicBezTo>
                    <a:pt x="7024" y="24582"/>
                    <a:pt x="7012" y="24584"/>
                    <a:pt x="7000" y="24587"/>
                  </a:cubicBezTo>
                  <a:cubicBezTo>
                    <a:pt x="6779" y="24651"/>
                    <a:pt x="6560" y="24682"/>
                    <a:pt x="6346" y="24682"/>
                  </a:cubicBezTo>
                  <a:cubicBezTo>
                    <a:pt x="5291" y="24682"/>
                    <a:pt x="4378" y="23941"/>
                    <a:pt x="4098" y="22872"/>
                  </a:cubicBezTo>
                  <a:cubicBezTo>
                    <a:pt x="3998" y="22482"/>
                    <a:pt x="3937" y="22104"/>
                    <a:pt x="3625" y="21823"/>
                  </a:cubicBezTo>
                  <a:cubicBezTo>
                    <a:pt x="3307" y="21538"/>
                    <a:pt x="2864" y="21474"/>
                    <a:pt x="2494" y="21289"/>
                  </a:cubicBezTo>
                  <a:cubicBezTo>
                    <a:pt x="1909" y="20996"/>
                    <a:pt x="1507" y="20451"/>
                    <a:pt x="1363" y="19815"/>
                  </a:cubicBezTo>
                  <a:cubicBezTo>
                    <a:pt x="1211" y="19143"/>
                    <a:pt x="1477" y="18632"/>
                    <a:pt x="1730" y="18031"/>
                  </a:cubicBezTo>
                  <a:cubicBezTo>
                    <a:pt x="2142" y="17035"/>
                    <a:pt x="1492" y="16548"/>
                    <a:pt x="1078" y="15698"/>
                  </a:cubicBezTo>
                  <a:cubicBezTo>
                    <a:pt x="1" y="13478"/>
                    <a:pt x="2577" y="12334"/>
                    <a:pt x="2517" y="10293"/>
                  </a:cubicBezTo>
                  <a:cubicBezTo>
                    <a:pt x="2493" y="9448"/>
                    <a:pt x="2055" y="8692"/>
                    <a:pt x="1788" y="7908"/>
                  </a:cubicBezTo>
                  <a:cubicBezTo>
                    <a:pt x="1613" y="7401"/>
                    <a:pt x="1504" y="6863"/>
                    <a:pt x="1675" y="6339"/>
                  </a:cubicBezTo>
                  <a:cubicBezTo>
                    <a:pt x="1829" y="5865"/>
                    <a:pt x="2203" y="5499"/>
                    <a:pt x="2439" y="5069"/>
                  </a:cubicBezTo>
                  <a:cubicBezTo>
                    <a:pt x="2857" y="4312"/>
                    <a:pt x="2676" y="3553"/>
                    <a:pt x="2529" y="2748"/>
                  </a:cubicBezTo>
                  <a:cubicBezTo>
                    <a:pt x="2405" y="2077"/>
                    <a:pt x="2337" y="1373"/>
                    <a:pt x="2810" y="821"/>
                  </a:cubicBezTo>
                  <a:cubicBezTo>
                    <a:pt x="3043" y="550"/>
                    <a:pt x="3347" y="353"/>
                    <a:pt x="3678" y="239"/>
                  </a:cubicBezTo>
                  <a:cubicBezTo>
                    <a:pt x="3667" y="159"/>
                    <a:pt x="3657" y="79"/>
                    <a:pt x="3647"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7"/>
            <p:cNvSpPr/>
            <p:nvPr/>
          </p:nvSpPr>
          <p:spPr>
            <a:xfrm>
              <a:off x="6770050" y="1126650"/>
              <a:ext cx="176725" cy="611200"/>
            </a:xfrm>
            <a:custGeom>
              <a:avLst/>
              <a:gdLst/>
              <a:ahLst/>
              <a:cxnLst/>
              <a:rect l="l" t="t" r="r" b="b"/>
              <a:pathLst>
                <a:path w="7069" h="24448" extrusionOk="0">
                  <a:moveTo>
                    <a:pt x="3680" y="1"/>
                  </a:moveTo>
                  <a:cubicBezTo>
                    <a:pt x="3347" y="114"/>
                    <a:pt x="3043" y="311"/>
                    <a:pt x="2812" y="584"/>
                  </a:cubicBezTo>
                  <a:cubicBezTo>
                    <a:pt x="2339" y="1136"/>
                    <a:pt x="2408" y="1840"/>
                    <a:pt x="2531" y="2511"/>
                  </a:cubicBezTo>
                  <a:cubicBezTo>
                    <a:pt x="2679" y="3316"/>
                    <a:pt x="2860" y="4074"/>
                    <a:pt x="2440" y="4831"/>
                  </a:cubicBezTo>
                  <a:cubicBezTo>
                    <a:pt x="2205" y="5261"/>
                    <a:pt x="1830" y="5627"/>
                    <a:pt x="1676" y="6101"/>
                  </a:cubicBezTo>
                  <a:cubicBezTo>
                    <a:pt x="1507" y="6626"/>
                    <a:pt x="1617" y="7164"/>
                    <a:pt x="1789" y="7671"/>
                  </a:cubicBezTo>
                  <a:cubicBezTo>
                    <a:pt x="2056" y="8455"/>
                    <a:pt x="2494" y="9210"/>
                    <a:pt x="2518" y="10054"/>
                  </a:cubicBezTo>
                  <a:cubicBezTo>
                    <a:pt x="2577" y="12094"/>
                    <a:pt x="1" y="13238"/>
                    <a:pt x="1082" y="15464"/>
                  </a:cubicBezTo>
                  <a:cubicBezTo>
                    <a:pt x="1494" y="16314"/>
                    <a:pt x="2147" y="16800"/>
                    <a:pt x="1733" y="17797"/>
                  </a:cubicBezTo>
                  <a:cubicBezTo>
                    <a:pt x="1480" y="18398"/>
                    <a:pt x="1215" y="18909"/>
                    <a:pt x="1366" y="19581"/>
                  </a:cubicBezTo>
                  <a:cubicBezTo>
                    <a:pt x="1508" y="20217"/>
                    <a:pt x="1911" y="20760"/>
                    <a:pt x="2497" y="21055"/>
                  </a:cubicBezTo>
                  <a:cubicBezTo>
                    <a:pt x="2868" y="21240"/>
                    <a:pt x="3311" y="21304"/>
                    <a:pt x="3629" y="21589"/>
                  </a:cubicBezTo>
                  <a:cubicBezTo>
                    <a:pt x="3941" y="21870"/>
                    <a:pt x="3999" y="22248"/>
                    <a:pt x="4102" y="22638"/>
                  </a:cubicBezTo>
                  <a:cubicBezTo>
                    <a:pt x="4380" y="23707"/>
                    <a:pt x="5296" y="24447"/>
                    <a:pt x="6352" y="24447"/>
                  </a:cubicBezTo>
                  <a:cubicBezTo>
                    <a:pt x="6565" y="24447"/>
                    <a:pt x="6784" y="24417"/>
                    <a:pt x="7005" y="24353"/>
                  </a:cubicBezTo>
                  <a:cubicBezTo>
                    <a:pt x="7016" y="24350"/>
                    <a:pt x="7026" y="24349"/>
                    <a:pt x="7036" y="24349"/>
                  </a:cubicBezTo>
                  <a:cubicBezTo>
                    <a:pt x="7047" y="24349"/>
                    <a:pt x="7058" y="24350"/>
                    <a:pt x="7068" y="24353"/>
                  </a:cubicBezTo>
                  <a:cubicBezTo>
                    <a:pt x="6816" y="20740"/>
                    <a:pt x="6461" y="17139"/>
                    <a:pt x="5987" y="13549"/>
                  </a:cubicBezTo>
                  <a:cubicBezTo>
                    <a:pt x="5676" y="11201"/>
                    <a:pt x="5309" y="8859"/>
                    <a:pt x="4917" y="6522"/>
                  </a:cubicBezTo>
                  <a:cubicBezTo>
                    <a:pt x="4689" y="5161"/>
                    <a:pt x="4407" y="3807"/>
                    <a:pt x="4140" y="2455"/>
                  </a:cubicBezTo>
                  <a:cubicBezTo>
                    <a:pt x="3950" y="1644"/>
                    <a:pt x="3789" y="827"/>
                    <a:pt x="368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7"/>
            <p:cNvSpPr/>
            <p:nvPr/>
          </p:nvSpPr>
          <p:spPr>
            <a:xfrm>
              <a:off x="6890975" y="1252975"/>
              <a:ext cx="76700" cy="553300"/>
            </a:xfrm>
            <a:custGeom>
              <a:avLst/>
              <a:gdLst/>
              <a:ahLst/>
              <a:cxnLst/>
              <a:rect l="l" t="t" r="r" b="b"/>
              <a:pathLst>
                <a:path w="3068" h="22132" extrusionOk="0">
                  <a:moveTo>
                    <a:pt x="1" y="1"/>
                  </a:moveTo>
                  <a:lnTo>
                    <a:pt x="1" y="1"/>
                  </a:lnTo>
                  <a:cubicBezTo>
                    <a:pt x="91" y="522"/>
                    <a:pt x="180" y="1044"/>
                    <a:pt x="274" y="1562"/>
                  </a:cubicBezTo>
                  <a:cubicBezTo>
                    <a:pt x="667" y="3770"/>
                    <a:pt x="1002" y="5990"/>
                    <a:pt x="1298" y="8212"/>
                  </a:cubicBezTo>
                  <a:cubicBezTo>
                    <a:pt x="1919" y="12830"/>
                    <a:pt x="2361" y="17473"/>
                    <a:pt x="2625" y="22127"/>
                  </a:cubicBezTo>
                  <a:cubicBezTo>
                    <a:pt x="2625" y="22127"/>
                    <a:pt x="2622" y="22130"/>
                    <a:pt x="2622" y="22131"/>
                  </a:cubicBezTo>
                  <a:cubicBezTo>
                    <a:pt x="2782" y="22082"/>
                    <a:pt x="2930" y="22010"/>
                    <a:pt x="3067" y="21914"/>
                  </a:cubicBezTo>
                  <a:cubicBezTo>
                    <a:pt x="3036" y="21898"/>
                    <a:pt x="3009" y="21870"/>
                    <a:pt x="3005" y="21823"/>
                  </a:cubicBezTo>
                  <a:cubicBezTo>
                    <a:pt x="2629" y="17207"/>
                    <a:pt x="2240" y="12615"/>
                    <a:pt x="1558" y="8028"/>
                  </a:cubicBezTo>
                  <a:cubicBezTo>
                    <a:pt x="1237" y="5860"/>
                    <a:pt x="869" y="3695"/>
                    <a:pt x="458" y="1542"/>
                  </a:cubicBezTo>
                  <a:cubicBezTo>
                    <a:pt x="306" y="1027"/>
                    <a:pt x="150" y="512"/>
                    <a:pt x="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7"/>
            <p:cNvSpPr/>
            <p:nvPr/>
          </p:nvSpPr>
          <p:spPr>
            <a:xfrm>
              <a:off x="6919400" y="1351700"/>
              <a:ext cx="23700" cy="152825"/>
            </a:xfrm>
            <a:custGeom>
              <a:avLst/>
              <a:gdLst/>
              <a:ahLst/>
              <a:cxnLst/>
              <a:rect l="l" t="t" r="r" b="b"/>
              <a:pathLst>
                <a:path w="948" h="6113" extrusionOk="0">
                  <a:moveTo>
                    <a:pt x="0" y="1"/>
                  </a:moveTo>
                  <a:cubicBezTo>
                    <a:pt x="244" y="1436"/>
                    <a:pt x="467" y="2872"/>
                    <a:pt x="683" y="4298"/>
                  </a:cubicBezTo>
                  <a:cubicBezTo>
                    <a:pt x="774" y="4902"/>
                    <a:pt x="861" y="5507"/>
                    <a:pt x="947" y="6112"/>
                  </a:cubicBezTo>
                  <a:cubicBezTo>
                    <a:pt x="840" y="4726"/>
                    <a:pt x="719" y="3338"/>
                    <a:pt x="455" y="1983"/>
                  </a:cubicBezTo>
                  <a:cubicBezTo>
                    <a:pt x="326" y="1318"/>
                    <a:pt x="171" y="657"/>
                    <a:pt x="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7"/>
            <p:cNvSpPr/>
            <p:nvPr/>
          </p:nvSpPr>
          <p:spPr>
            <a:xfrm>
              <a:off x="6804350" y="1124150"/>
              <a:ext cx="141125" cy="611600"/>
            </a:xfrm>
            <a:custGeom>
              <a:avLst/>
              <a:gdLst/>
              <a:ahLst/>
              <a:cxnLst/>
              <a:rect l="l" t="t" r="r" b="b"/>
              <a:pathLst>
                <a:path w="5645" h="24464" extrusionOk="0">
                  <a:moveTo>
                    <a:pt x="2156" y="1"/>
                  </a:moveTo>
                  <a:cubicBezTo>
                    <a:pt x="2107" y="1"/>
                    <a:pt x="2054" y="43"/>
                    <a:pt x="2065" y="108"/>
                  </a:cubicBezTo>
                  <a:cubicBezTo>
                    <a:pt x="2226" y="975"/>
                    <a:pt x="2383" y="1839"/>
                    <a:pt x="2537" y="2706"/>
                  </a:cubicBezTo>
                  <a:cubicBezTo>
                    <a:pt x="2131" y="2388"/>
                    <a:pt x="1492" y="2224"/>
                    <a:pt x="1030" y="2114"/>
                  </a:cubicBezTo>
                  <a:cubicBezTo>
                    <a:pt x="1026" y="2113"/>
                    <a:pt x="1023" y="2113"/>
                    <a:pt x="1019" y="2113"/>
                  </a:cubicBezTo>
                  <a:cubicBezTo>
                    <a:pt x="978" y="2113"/>
                    <a:pt x="966" y="2172"/>
                    <a:pt x="1009" y="2189"/>
                  </a:cubicBezTo>
                  <a:cubicBezTo>
                    <a:pt x="1317" y="2307"/>
                    <a:pt x="1620" y="2449"/>
                    <a:pt x="1914" y="2598"/>
                  </a:cubicBezTo>
                  <a:cubicBezTo>
                    <a:pt x="2134" y="2711"/>
                    <a:pt x="2346" y="2874"/>
                    <a:pt x="2582" y="2958"/>
                  </a:cubicBezTo>
                  <a:cubicBezTo>
                    <a:pt x="2606" y="3088"/>
                    <a:pt x="2627" y="3221"/>
                    <a:pt x="2650" y="3352"/>
                  </a:cubicBezTo>
                  <a:cubicBezTo>
                    <a:pt x="2373" y="3152"/>
                    <a:pt x="1976" y="3050"/>
                    <a:pt x="1667" y="3011"/>
                  </a:cubicBezTo>
                  <a:cubicBezTo>
                    <a:pt x="1666" y="3010"/>
                    <a:pt x="1664" y="3010"/>
                    <a:pt x="1663" y="3010"/>
                  </a:cubicBezTo>
                  <a:cubicBezTo>
                    <a:pt x="1623" y="3010"/>
                    <a:pt x="1617" y="3077"/>
                    <a:pt x="1656" y="3085"/>
                  </a:cubicBezTo>
                  <a:cubicBezTo>
                    <a:pt x="1865" y="3133"/>
                    <a:pt x="2068" y="3197"/>
                    <a:pt x="2260" y="3290"/>
                  </a:cubicBezTo>
                  <a:cubicBezTo>
                    <a:pt x="2408" y="3362"/>
                    <a:pt x="2538" y="3465"/>
                    <a:pt x="2682" y="3544"/>
                  </a:cubicBezTo>
                  <a:cubicBezTo>
                    <a:pt x="2834" y="4413"/>
                    <a:pt x="2986" y="5281"/>
                    <a:pt x="3131" y="6149"/>
                  </a:cubicBezTo>
                  <a:cubicBezTo>
                    <a:pt x="2563" y="5763"/>
                    <a:pt x="1804" y="5538"/>
                    <a:pt x="1092" y="5538"/>
                  </a:cubicBezTo>
                  <a:cubicBezTo>
                    <a:pt x="864" y="5538"/>
                    <a:pt x="642" y="5561"/>
                    <a:pt x="432" y="5608"/>
                  </a:cubicBezTo>
                  <a:cubicBezTo>
                    <a:pt x="385" y="5620"/>
                    <a:pt x="398" y="5686"/>
                    <a:pt x="441" y="5689"/>
                  </a:cubicBezTo>
                  <a:cubicBezTo>
                    <a:pt x="924" y="5713"/>
                    <a:pt x="1397" y="5718"/>
                    <a:pt x="1867" y="5838"/>
                  </a:cubicBezTo>
                  <a:cubicBezTo>
                    <a:pt x="2338" y="5957"/>
                    <a:pt x="2746" y="6183"/>
                    <a:pt x="3173" y="6396"/>
                  </a:cubicBezTo>
                  <a:cubicBezTo>
                    <a:pt x="3368" y="7554"/>
                    <a:pt x="3553" y="8710"/>
                    <a:pt x="3732" y="9868"/>
                  </a:cubicBezTo>
                  <a:cubicBezTo>
                    <a:pt x="2844" y="9352"/>
                    <a:pt x="1846" y="8937"/>
                    <a:pt x="825" y="8833"/>
                  </a:cubicBezTo>
                  <a:cubicBezTo>
                    <a:pt x="824" y="8833"/>
                    <a:pt x="822" y="8833"/>
                    <a:pt x="820" y="8833"/>
                  </a:cubicBezTo>
                  <a:cubicBezTo>
                    <a:pt x="765" y="8833"/>
                    <a:pt x="762" y="8917"/>
                    <a:pt x="811" y="8932"/>
                  </a:cubicBezTo>
                  <a:cubicBezTo>
                    <a:pt x="1849" y="9261"/>
                    <a:pt x="2829" y="9585"/>
                    <a:pt x="3772" y="10130"/>
                  </a:cubicBezTo>
                  <a:cubicBezTo>
                    <a:pt x="3958" y="11336"/>
                    <a:pt x="4131" y="12543"/>
                    <a:pt x="4294" y="13752"/>
                  </a:cubicBezTo>
                  <a:cubicBezTo>
                    <a:pt x="3402" y="12966"/>
                    <a:pt x="1992" y="12495"/>
                    <a:pt x="751" y="12495"/>
                  </a:cubicBezTo>
                  <a:cubicBezTo>
                    <a:pt x="507" y="12495"/>
                    <a:pt x="270" y="12513"/>
                    <a:pt x="45" y="12550"/>
                  </a:cubicBezTo>
                  <a:cubicBezTo>
                    <a:pt x="0" y="12559"/>
                    <a:pt x="15" y="12622"/>
                    <a:pt x="51" y="12622"/>
                  </a:cubicBezTo>
                  <a:cubicBezTo>
                    <a:pt x="51" y="12622"/>
                    <a:pt x="51" y="12622"/>
                    <a:pt x="52" y="12622"/>
                  </a:cubicBezTo>
                  <a:cubicBezTo>
                    <a:pt x="814" y="12689"/>
                    <a:pt x="1561" y="12730"/>
                    <a:pt x="2297" y="12961"/>
                  </a:cubicBezTo>
                  <a:cubicBezTo>
                    <a:pt x="3046" y="13195"/>
                    <a:pt x="3645" y="13599"/>
                    <a:pt x="4321" y="13972"/>
                  </a:cubicBezTo>
                  <a:cubicBezTo>
                    <a:pt x="4478" y="15149"/>
                    <a:pt x="4625" y="16330"/>
                    <a:pt x="4760" y="17510"/>
                  </a:cubicBezTo>
                  <a:cubicBezTo>
                    <a:pt x="3908" y="17113"/>
                    <a:pt x="2820" y="16893"/>
                    <a:pt x="1797" y="16893"/>
                  </a:cubicBezTo>
                  <a:cubicBezTo>
                    <a:pt x="1318" y="16893"/>
                    <a:pt x="853" y="16941"/>
                    <a:pt x="433" y="17043"/>
                  </a:cubicBezTo>
                  <a:cubicBezTo>
                    <a:pt x="388" y="17054"/>
                    <a:pt x="399" y="17119"/>
                    <a:pt x="444" y="17120"/>
                  </a:cubicBezTo>
                  <a:cubicBezTo>
                    <a:pt x="1242" y="17142"/>
                    <a:pt x="2020" y="17092"/>
                    <a:pt x="2816" y="17211"/>
                  </a:cubicBezTo>
                  <a:cubicBezTo>
                    <a:pt x="3495" y="17311"/>
                    <a:pt x="4126" y="17534"/>
                    <a:pt x="4783" y="17708"/>
                  </a:cubicBezTo>
                  <a:cubicBezTo>
                    <a:pt x="4942" y="19098"/>
                    <a:pt x="5079" y="20492"/>
                    <a:pt x="5202" y="21889"/>
                  </a:cubicBezTo>
                  <a:cubicBezTo>
                    <a:pt x="4935" y="21658"/>
                    <a:pt x="4362" y="21484"/>
                    <a:pt x="4159" y="21419"/>
                  </a:cubicBezTo>
                  <a:cubicBezTo>
                    <a:pt x="3785" y="21298"/>
                    <a:pt x="3387" y="21230"/>
                    <a:pt x="2992" y="21230"/>
                  </a:cubicBezTo>
                  <a:cubicBezTo>
                    <a:pt x="2626" y="21230"/>
                    <a:pt x="2262" y="21288"/>
                    <a:pt x="1920" y="21418"/>
                  </a:cubicBezTo>
                  <a:cubicBezTo>
                    <a:pt x="1889" y="21430"/>
                    <a:pt x="1887" y="21483"/>
                    <a:pt x="1923" y="21483"/>
                  </a:cubicBezTo>
                  <a:cubicBezTo>
                    <a:pt x="1924" y="21483"/>
                    <a:pt x="1926" y="21483"/>
                    <a:pt x="1928" y="21483"/>
                  </a:cubicBezTo>
                  <a:cubicBezTo>
                    <a:pt x="2257" y="21443"/>
                    <a:pt x="2578" y="21410"/>
                    <a:pt x="2900" y="21410"/>
                  </a:cubicBezTo>
                  <a:cubicBezTo>
                    <a:pt x="3137" y="21410"/>
                    <a:pt x="3375" y="21428"/>
                    <a:pt x="3617" y="21474"/>
                  </a:cubicBezTo>
                  <a:cubicBezTo>
                    <a:pt x="3850" y="21518"/>
                    <a:pt x="4080" y="21583"/>
                    <a:pt x="4300" y="21671"/>
                  </a:cubicBezTo>
                  <a:cubicBezTo>
                    <a:pt x="4320" y="21679"/>
                    <a:pt x="4893" y="21950"/>
                    <a:pt x="5164" y="22067"/>
                  </a:cubicBezTo>
                  <a:cubicBezTo>
                    <a:pt x="5161" y="22070"/>
                    <a:pt x="5157" y="22074"/>
                    <a:pt x="5156" y="22077"/>
                  </a:cubicBezTo>
                  <a:lnTo>
                    <a:pt x="5147" y="22096"/>
                  </a:lnTo>
                  <a:cubicBezTo>
                    <a:pt x="5120" y="22148"/>
                    <a:pt x="5146" y="22200"/>
                    <a:pt x="5198" y="22221"/>
                  </a:cubicBezTo>
                  <a:cubicBezTo>
                    <a:pt x="5206" y="22224"/>
                    <a:pt x="5218" y="22228"/>
                    <a:pt x="5226" y="22231"/>
                  </a:cubicBezTo>
                  <a:lnTo>
                    <a:pt x="5232" y="22231"/>
                  </a:lnTo>
                  <a:cubicBezTo>
                    <a:pt x="5290" y="22936"/>
                    <a:pt x="5346" y="23642"/>
                    <a:pt x="5396" y="24347"/>
                  </a:cubicBezTo>
                  <a:cubicBezTo>
                    <a:pt x="5402" y="24425"/>
                    <a:pt x="5465" y="24464"/>
                    <a:pt x="5526" y="24464"/>
                  </a:cubicBezTo>
                  <a:cubicBezTo>
                    <a:pt x="5587" y="24464"/>
                    <a:pt x="5645" y="24425"/>
                    <a:pt x="5640" y="24347"/>
                  </a:cubicBezTo>
                  <a:cubicBezTo>
                    <a:pt x="5058" y="16221"/>
                    <a:pt x="4085" y="8006"/>
                    <a:pt x="2230" y="63"/>
                  </a:cubicBezTo>
                  <a:cubicBezTo>
                    <a:pt x="2220" y="19"/>
                    <a:pt x="2189" y="1"/>
                    <a:pt x="215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7"/>
            <p:cNvSpPr/>
            <p:nvPr/>
          </p:nvSpPr>
          <p:spPr>
            <a:xfrm>
              <a:off x="6883200" y="1150250"/>
              <a:ext cx="42825" cy="39050"/>
            </a:xfrm>
            <a:custGeom>
              <a:avLst/>
              <a:gdLst/>
              <a:ahLst/>
              <a:cxnLst/>
              <a:rect l="l" t="t" r="r" b="b"/>
              <a:pathLst>
                <a:path w="1713" h="1562" extrusionOk="0">
                  <a:moveTo>
                    <a:pt x="1656" y="0"/>
                  </a:moveTo>
                  <a:cubicBezTo>
                    <a:pt x="1651" y="0"/>
                    <a:pt x="1645" y="2"/>
                    <a:pt x="1640" y="4"/>
                  </a:cubicBezTo>
                  <a:cubicBezTo>
                    <a:pt x="1320" y="165"/>
                    <a:pt x="1025" y="414"/>
                    <a:pt x="756" y="651"/>
                  </a:cubicBezTo>
                  <a:cubicBezTo>
                    <a:pt x="497" y="879"/>
                    <a:pt x="172" y="1148"/>
                    <a:pt x="21" y="1464"/>
                  </a:cubicBezTo>
                  <a:cubicBezTo>
                    <a:pt x="0" y="1504"/>
                    <a:pt x="32" y="1562"/>
                    <a:pt x="74" y="1562"/>
                  </a:cubicBezTo>
                  <a:cubicBezTo>
                    <a:pt x="85" y="1562"/>
                    <a:pt x="96" y="1558"/>
                    <a:pt x="107" y="1550"/>
                  </a:cubicBezTo>
                  <a:cubicBezTo>
                    <a:pt x="378" y="1345"/>
                    <a:pt x="587" y="1042"/>
                    <a:pt x="833" y="803"/>
                  </a:cubicBezTo>
                  <a:cubicBezTo>
                    <a:pt x="1104" y="539"/>
                    <a:pt x="1407" y="319"/>
                    <a:pt x="1684" y="62"/>
                  </a:cubicBezTo>
                  <a:cubicBezTo>
                    <a:pt x="1713" y="37"/>
                    <a:pt x="1686" y="0"/>
                    <a:pt x="165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7"/>
            <p:cNvSpPr/>
            <p:nvPr/>
          </p:nvSpPr>
          <p:spPr>
            <a:xfrm>
              <a:off x="6902625" y="1214850"/>
              <a:ext cx="61775" cy="52625"/>
            </a:xfrm>
            <a:custGeom>
              <a:avLst/>
              <a:gdLst/>
              <a:ahLst/>
              <a:cxnLst/>
              <a:rect l="l" t="t" r="r" b="b"/>
              <a:pathLst>
                <a:path w="2471" h="2105" extrusionOk="0">
                  <a:moveTo>
                    <a:pt x="2434" y="0"/>
                  </a:moveTo>
                  <a:cubicBezTo>
                    <a:pt x="2432" y="0"/>
                    <a:pt x="2430" y="0"/>
                    <a:pt x="2427" y="1"/>
                  </a:cubicBezTo>
                  <a:cubicBezTo>
                    <a:pt x="1442" y="249"/>
                    <a:pt x="578" y="1126"/>
                    <a:pt x="48" y="1956"/>
                  </a:cubicBezTo>
                  <a:cubicBezTo>
                    <a:pt x="0" y="2032"/>
                    <a:pt x="70" y="2105"/>
                    <a:pt x="140" y="2105"/>
                  </a:cubicBezTo>
                  <a:cubicBezTo>
                    <a:pt x="170" y="2105"/>
                    <a:pt x="200" y="2091"/>
                    <a:pt x="221" y="2057"/>
                  </a:cubicBezTo>
                  <a:cubicBezTo>
                    <a:pt x="489" y="1626"/>
                    <a:pt x="811" y="1235"/>
                    <a:pt x="1189" y="897"/>
                  </a:cubicBezTo>
                  <a:cubicBezTo>
                    <a:pt x="1577" y="552"/>
                    <a:pt x="2019" y="331"/>
                    <a:pt x="2449" y="50"/>
                  </a:cubicBezTo>
                  <a:cubicBezTo>
                    <a:pt x="2471" y="35"/>
                    <a:pt x="2459" y="0"/>
                    <a:pt x="24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7"/>
            <p:cNvSpPr/>
            <p:nvPr/>
          </p:nvSpPr>
          <p:spPr>
            <a:xfrm>
              <a:off x="6918200" y="1268475"/>
              <a:ext cx="106875" cy="93300"/>
            </a:xfrm>
            <a:custGeom>
              <a:avLst/>
              <a:gdLst/>
              <a:ahLst/>
              <a:cxnLst/>
              <a:rect l="l" t="t" r="r" b="b"/>
              <a:pathLst>
                <a:path w="4275" h="3732" extrusionOk="0">
                  <a:moveTo>
                    <a:pt x="4212" y="1"/>
                  </a:moveTo>
                  <a:cubicBezTo>
                    <a:pt x="4205" y="1"/>
                    <a:pt x="4198" y="2"/>
                    <a:pt x="4190" y="6"/>
                  </a:cubicBezTo>
                  <a:cubicBezTo>
                    <a:pt x="2591" y="843"/>
                    <a:pt x="1210" y="2139"/>
                    <a:pt x="75" y="3524"/>
                  </a:cubicBezTo>
                  <a:cubicBezTo>
                    <a:pt x="1" y="3613"/>
                    <a:pt x="81" y="3732"/>
                    <a:pt x="165" y="3732"/>
                  </a:cubicBezTo>
                  <a:cubicBezTo>
                    <a:pt x="192" y="3732"/>
                    <a:pt x="219" y="3720"/>
                    <a:pt x="242" y="3691"/>
                  </a:cubicBezTo>
                  <a:cubicBezTo>
                    <a:pt x="1398" y="2265"/>
                    <a:pt x="2757" y="1157"/>
                    <a:pt x="4236" y="84"/>
                  </a:cubicBezTo>
                  <a:cubicBezTo>
                    <a:pt x="4274" y="56"/>
                    <a:pt x="4252" y="1"/>
                    <a:pt x="421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7"/>
            <p:cNvSpPr/>
            <p:nvPr/>
          </p:nvSpPr>
          <p:spPr>
            <a:xfrm>
              <a:off x="6934125" y="1374000"/>
              <a:ext cx="119400" cy="84700"/>
            </a:xfrm>
            <a:custGeom>
              <a:avLst/>
              <a:gdLst/>
              <a:ahLst/>
              <a:cxnLst/>
              <a:rect l="l" t="t" r="r" b="b"/>
              <a:pathLst>
                <a:path w="4776" h="3388" extrusionOk="0">
                  <a:moveTo>
                    <a:pt x="4722" y="0"/>
                  </a:moveTo>
                  <a:cubicBezTo>
                    <a:pt x="4719" y="0"/>
                    <a:pt x="4715" y="1"/>
                    <a:pt x="4711" y="2"/>
                  </a:cubicBezTo>
                  <a:cubicBezTo>
                    <a:pt x="2979" y="626"/>
                    <a:pt x="1214" y="1771"/>
                    <a:pt x="59" y="3221"/>
                  </a:cubicBezTo>
                  <a:cubicBezTo>
                    <a:pt x="1" y="3294"/>
                    <a:pt x="57" y="3388"/>
                    <a:pt x="129" y="3388"/>
                  </a:cubicBezTo>
                  <a:cubicBezTo>
                    <a:pt x="151" y="3388"/>
                    <a:pt x="174" y="3379"/>
                    <a:pt x="196" y="3358"/>
                  </a:cubicBezTo>
                  <a:cubicBezTo>
                    <a:pt x="1594" y="2007"/>
                    <a:pt x="2982" y="923"/>
                    <a:pt x="4741" y="73"/>
                  </a:cubicBezTo>
                  <a:cubicBezTo>
                    <a:pt x="4775" y="55"/>
                    <a:pt x="4755" y="0"/>
                    <a:pt x="472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7"/>
            <p:cNvSpPr/>
            <p:nvPr/>
          </p:nvSpPr>
          <p:spPr>
            <a:xfrm>
              <a:off x="6947350" y="1480225"/>
              <a:ext cx="108350" cy="72075"/>
            </a:xfrm>
            <a:custGeom>
              <a:avLst/>
              <a:gdLst/>
              <a:ahLst/>
              <a:cxnLst/>
              <a:rect l="l" t="t" r="r" b="b"/>
              <a:pathLst>
                <a:path w="4334" h="2883" extrusionOk="0">
                  <a:moveTo>
                    <a:pt x="4278" y="0"/>
                  </a:moveTo>
                  <a:cubicBezTo>
                    <a:pt x="4273" y="0"/>
                    <a:pt x="4267" y="2"/>
                    <a:pt x="4261" y="4"/>
                  </a:cubicBezTo>
                  <a:cubicBezTo>
                    <a:pt x="2767" y="676"/>
                    <a:pt x="1140" y="1460"/>
                    <a:pt x="57" y="2733"/>
                  </a:cubicBezTo>
                  <a:cubicBezTo>
                    <a:pt x="0" y="2799"/>
                    <a:pt x="55" y="2883"/>
                    <a:pt x="122" y="2883"/>
                  </a:cubicBezTo>
                  <a:cubicBezTo>
                    <a:pt x="142" y="2883"/>
                    <a:pt x="163" y="2875"/>
                    <a:pt x="182" y="2858"/>
                  </a:cubicBezTo>
                  <a:cubicBezTo>
                    <a:pt x="1436" y="1703"/>
                    <a:pt x="2821" y="901"/>
                    <a:pt x="4298" y="68"/>
                  </a:cubicBezTo>
                  <a:cubicBezTo>
                    <a:pt x="4333" y="47"/>
                    <a:pt x="4312" y="0"/>
                    <a:pt x="427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7"/>
            <p:cNvSpPr/>
            <p:nvPr/>
          </p:nvSpPr>
          <p:spPr>
            <a:xfrm>
              <a:off x="6959775" y="1588375"/>
              <a:ext cx="112075" cy="63150"/>
            </a:xfrm>
            <a:custGeom>
              <a:avLst/>
              <a:gdLst/>
              <a:ahLst/>
              <a:cxnLst/>
              <a:rect l="l" t="t" r="r" b="b"/>
              <a:pathLst>
                <a:path w="4483" h="2526" extrusionOk="0">
                  <a:moveTo>
                    <a:pt x="4428" y="1"/>
                  </a:moveTo>
                  <a:cubicBezTo>
                    <a:pt x="4424" y="1"/>
                    <a:pt x="4419" y="2"/>
                    <a:pt x="4415" y="3"/>
                  </a:cubicBezTo>
                  <a:cubicBezTo>
                    <a:pt x="2832" y="421"/>
                    <a:pt x="1250" y="1241"/>
                    <a:pt x="65" y="2383"/>
                  </a:cubicBezTo>
                  <a:cubicBezTo>
                    <a:pt x="0" y="2445"/>
                    <a:pt x="59" y="2526"/>
                    <a:pt x="128" y="2526"/>
                  </a:cubicBezTo>
                  <a:cubicBezTo>
                    <a:pt x="148" y="2526"/>
                    <a:pt x="168" y="2519"/>
                    <a:pt x="187" y="2504"/>
                  </a:cubicBezTo>
                  <a:cubicBezTo>
                    <a:pt x="1521" y="1464"/>
                    <a:pt x="2841" y="663"/>
                    <a:pt x="4438" y="83"/>
                  </a:cubicBezTo>
                  <a:cubicBezTo>
                    <a:pt x="4483" y="68"/>
                    <a:pt x="4471" y="1"/>
                    <a:pt x="442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7"/>
            <p:cNvSpPr/>
            <p:nvPr/>
          </p:nvSpPr>
          <p:spPr>
            <a:xfrm>
              <a:off x="6968725" y="1575950"/>
              <a:ext cx="66775" cy="36350"/>
            </a:xfrm>
            <a:custGeom>
              <a:avLst/>
              <a:gdLst/>
              <a:ahLst/>
              <a:cxnLst/>
              <a:rect l="l" t="t" r="r" b="b"/>
              <a:pathLst>
                <a:path w="2671" h="1454" extrusionOk="0">
                  <a:moveTo>
                    <a:pt x="2649" y="1"/>
                  </a:moveTo>
                  <a:cubicBezTo>
                    <a:pt x="2647" y="1"/>
                    <a:pt x="2645" y="1"/>
                    <a:pt x="2644" y="1"/>
                  </a:cubicBezTo>
                  <a:cubicBezTo>
                    <a:pt x="1727" y="270"/>
                    <a:pt x="760" y="719"/>
                    <a:pt x="42" y="1354"/>
                  </a:cubicBezTo>
                  <a:cubicBezTo>
                    <a:pt x="0" y="1389"/>
                    <a:pt x="39" y="1453"/>
                    <a:pt x="85" y="1453"/>
                  </a:cubicBezTo>
                  <a:cubicBezTo>
                    <a:pt x="94" y="1453"/>
                    <a:pt x="103" y="1451"/>
                    <a:pt x="112" y="1446"/>
                  </a:cubicBezTo>
                  <a:cubicBezTo>
                    <a:pt x="945" y="899"/>
                    <a:pt x="1722" y="408"/>
                    <a:pt x="2652" y="34"/>
                  </a:cubicBezTo>
                  <a:cubicBezTo>
                    <a:pt x="2670" y="27"/>
                    <a:pt x="2666" y="1"/>
                    <a:pt x="26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7"/>
            <p:cNvSpPr/>
            <p:nvPr/>
          </p:nvSpPr>
          <p:spPr>
            <a:xfrm>
              <a:off x="6991950" y="1471900"/>
              <a:ext cx="45175" cy="26650"/>
            </a:xfrm>
            <a:custGeom>
              <a:avLst/>
              <a:gdLst/>
              <a:ahLst/>
              <a:cxnLst/>
              <a:rect l="l" t="t" r="r" b="b"/>
              <a:pathLst>
                <a:path w="1807" h="1066" extrusionOk="0">
                  <a:moveTo>
                    <a:pt x="1778" y="1"/>
                  </a:moveTo>
                  <a:cubicBezTo>
                    <a:pt x="1776" y="1"/>
                    <a:pt x="1773" y="1"/>
                    <a:pt x="1770" y="3"/>
                  </a:cubicBezTo>
                  <a:cubicBezTo>
                    <a:pt x="1134" y="217"/>
                    <a:pt x="516" y="539"/>
                    <a:pt x="28" y="1005"/>
                  </a:cubicBezTo>
                  <a:cubicBezTo>
                    <a:pt x="0" y="1030"/>
                    <a:pt x="25" y="1065"/>
                    <a:pt x="55" y="1065"/>
                  </a:cubicBezTo>
                  <a:cubicBezTo>
                    <a:pt x="63" y="1065"/>
                    <a:pt x="72" y="1062"/>
                    <a:pt x="80" y="1056"/>
                  </a:cubicBezTo>
                  <a:cubicBezTo>
                    <a:pt x="611" y="632"/>
                    <a:pt x="1139" y="285"/>
                    <a:pt x="1781" y="48"/>
                  </a:cubicBezTo>
                  <a:cubicBezTo>
                    <a:pt x="1806" y="39"/>
                    <a:pt x="1800" y="1"/>
                    <a:pt x="177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7"/>
            <p:cNvSpPr/>
            <p:nvPr/>
          </p:nvSpPr>
          <p:spPr>
            <a:xfrm>
              <a:off x="6933750" y="1343850"/>
              <a:ext cx="69600" cy="42475"/>
            </a:xfrm>
            <a:custGeom>
              <a:avLst/>
              <a:gdLst/>
              <a:ahLst/>
              <a:cxnLst/>
              <a:rect l="l" t="t" r="r" b="b"/>
              <a:pathLst>
                <a:path w="2784" h="1699" extrusionOk="0">
                  <a:moveTo>
                    <a:pt x="2735" y="0"/>
                  </a:moveTo>
                  <a:cubicBezTo>
                    <a:pt x="2731" y="0"/>
                    <a:pt x="2727" y="1"/>
                    <a:pt x="2723" y="3"/>
                  </a:cubicBezTo>
                  <a:cubicBezTo>
                    <a:pt x="1770" y="411"/>
                    <a:pt x="880" y="939"/>
                    <a:pt x="63" y="1575"/>
                  </a:cubicBezTo>
                  <a:cubicBezTo>
                    <a:pt x="1" y="1621"/>
                    <a:pt x="56" y="1698"/>
                    <a:pt x="121" y="1698"/>
                  </a:cubicBezTo>
                  <a:cubicBezTo>
                    <a:pt x="137" y="1698"/>
                    <a:pt x="154" y="1693"/>
                    <a:pt x="170" y="1681"/>
                  </a:cubicBezTo>
                  <a:cubicBezTo>
                    <a:pt x="976" y="1047"/>
                    <a:pt x="1833" y="509"/>
                    <a:pt x="2752" y="53"/>
                  </a:cubicBezTo>
                  <a:cubicBezTo>
                    <a:pt x="2783" y="39"/>
                    <a:pt x="2763" y="0"/>
                    <a:pt x="2735"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7"/>
            <p:cNvSpPr/>
            <p:nvPr/>
          </p:nvSpPr>
          <p:spPr>
            <a:xfrm>
              <a:off x="6921075" y="1300825"/>
              <a:ext cx="39300" cy="30100"/>
            </a:xfrm>
            <a:custGeom>
              <a:avLst/>
              <a:gdLst/>
              <a:ahLst/>
              <a:cxnLst/>
              <a:rect l="l" t="t" r="r" b="b"/>
              <a:pathLst>
                <a:path w="1572" h="1204" extrusionOk="0">
                  <a:moveTo>
                    <a:pt x="1514" y="0"/>
                  </a:moveTo>
                  <a:cubicBezTo>
                    <a:pt x="1507" y="0"/>
                    <a:pt x="1501" y="2"/>
                    <a:pt x="1495" y="7"/>
                  </a:cubicBezTo>
                  <a:cubicBezTo>
                    <a:pt x="1012" y="365"/>
                    <a:pt x="513" y="713"/>
                    <a:pt x="47" y="1092"/>
                  </a:cubicBezTo>
                  <a:cubicBezTo>
                    <a:pt x="1" y="1130"/>
                    <a:pt x="45" y="1204"/>
                    <a:pt x="95" y="1204"/>
                  </a:cubicBezTo>
                  <a:cubicBezTo>
                    <a:pt x="105" y="1204"/>
                    <a:pt x="116" y="1200"/>
                    <a:pt x="127" y="1193"/>
                  </a:cubicBezTo>
                  <a:cubicBezTo>
                    <a:pt x="612" y="838"/>
                    <a:pt x="1072" y="444"/>
                    <a:pt x="1543" y="69"/>
                  </a:cubicBezTo>
                  <a:cubicBezTo>
                    <a:pt x="1572" y="45"/>
                    <a:pt x="1544" y="0"/>
                    <a:pt x="151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7"/>
            <p:cNvSpPr/>
            <p:nvPr/>
          </p:nvSpPr>
          <p:spPr>
            <a:xfrm>
              <a:off x="6898050" y="1175175"/>
              <a:ext cx="26925" cy="20025"/>
            </a:xfrm>
            <a:custGeom>
              <a:avLst/>
              <a:gdLst/>
              <a:ahLst/>
              <a:cxnLst/>
              <a:rect l="l" t="t" r="r" b="b"/>
              <a:pathLst>
                <a:path w="1077" h="801" extrusionOk="0">
                  <a:moveTo>
                    <a:pt x="1023" y="1"/>
                  </a:moveTo>
                  <a:cubicBezTo>
                    <a:pt x="1016" y="1"/>
                    <a:pt x="1009" y="2"/>
                    <a:pt x="1002" y="7"/>
                  </a:cubicBezTo>
                  <a:cubicBezTo>
                    <a:pt x="662" y="209"/>
                    <a:pt x="305" y="440"/>
                    <a:pt x="28" y="727"/>
                  </a:cubicBezTo>
                  <a:cubicBezTo>
                    <a:pt x="0" y="755"/>
                    <a:pt x="25" y="800"/>
                    <a:pt x="58" y="800"/>
                  </a:cubicBezTo>
                  <a:cubicBezTo>
                    <a:pt x="65" y="800"/>
                    <a:pt x="73" y="798"/>
                    <a:pt x="80" y="793"/>
                  </a:cubicBezTo>
                  <a:cubicBezTo>
                    <a:pt x="409" y="564"/>
                    <a:pt x="714" y="305"/>
                    <a:pt x="1043" y="74"/>
                  </a:cubicBezTo>
                  <a:cubicBezTo>
                    <a:pt x="1076" y="52"/>
                    <a:pt x="1056" y="1"/>
                    <a:pt x="102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7"/>
            <p:cNvSpPr/>
            <p:nvPr/>
          </p:nvSpPr>
          <p:spPr>
            <a:xfrm>
              <a:off x="6819125" y="1279950"/>
              <a:ext cx="46750" cy="15575"/>
            </a:xfrm>
            <a:custGeom>
              <a:avLst/>
              <a:gdLst/>
              <a:ahLst/>
              <a:cxnLst/>
              <a:rect l="l" t="t" r="r" b="b"/>
              <a:pathLst>
                <a:path w="1870" h="623" extrusionOk="0">
                  <a:moveTo>
                    <a:pt x="203" y="1"/>
                  </a:moveTo>
                  <a:cubicBezTo>
                    <a:pt x="151" y="1"/>
                    <a:pt x="98" y="2"/>
                    <a:pt x="47" y="5"/>
                  </a:cubicBezTo>
                  <a:cubicBezTo>
                    <a:pt x="2" y="6"/>
                    <a:pt x="0" y="75"/>
                    <a:pt x="45" y="75"/>
                  </a:cubicBezTo>
                  <a:cubicBezTo>
                    <a:pt x="689" y="88"/>
                    <a:pt x="1204" y="308"/>
                    <a:pt x="1755" y="616"/>
                  </a:cubicBezTo>
                  <a:cubicBezTo>
                    <a:pt x="1764" y="621"/>
                    <a:pt x="1773" y="623"/>
                    <a:pt x="1782" y="623"/>
                  </a:cubicBezTo>
                  <a:cubicBezTo>
                    <a:pt x="1829" y="623"/>
                    <a:pt x="1870" y="561"/>
                    <a:pt x="1826" y="526"/>
                  </a:cubicBezTo>
                  <a:cubicBezTo>
                    <a:pt x="1378" y="154"/>
                    <a:pt x="780" y="1"/>
                    <a:pt x="20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7"/>
            <p:cNvSpPr/>
            <p:nvPr/>
          </p:nvSpPr>
          <p:spPr>
            <a:xfrm>
              <a:off x="6849850" y="1427300"/>
              <a:ext cx="55600" cy="21575"/>
            </a:xfrm>
            <a:custGeom>
              <a:avLst/>
              <a:gdLst/>
              <a:ahLst/>
              <a:cxnLst/>
              <a:rect l="l" t="t" r="r" b="b"/>
              <a:pathLst>
                <a:path w="2224" h="863" extrusionOk="0">
                  <a:moveTo>
                    <a:pt x="41" y="1"/>
                  </a:moveTo>
                  <a:cubicBezTo>
                    <a:pt x="6" y="1"/>
                    <a:pt x="0" y="57"/>
                    <a:pt x="36" y="64"/>
                  </a:cubicBezTo>
                  <a:cubicBezTo>
                    <a:pt x="407" y="138"/>
                    <a:pt x="777" y="222"/>
                    <a:pt x="1133" y="358"/>
                  </a:cubicBezTo>
                  <a:cubicBezTo>
                    <a:pt x="1490" y="495"/>
                    <a:pt x="1801" y="712"/>
                    <a:pt x="2150" y="859"/>
                  </a:cubicBezTo>
                  <a:cubicBezTo>
                    <a:pt x="2155" y="862"/>
                    <a:pt x="2161" y="863"/>
                    <a:pt x="2166" y="863"/>
                  </a:cubicBezTo>
                  <a:cubicBezTo>
                    <a:pt x="2203" y="863"/>
                    <a:pt x="2223" y="809"/>
                    <a:pt x="2196" y="781"/>
                  </a:cubicBezTo>
                  <a:cubicBezTo>
                    <a:pt x="1670" y="273"/>
                    <a:pt x="750" y="37"/>
                    <a:pt x="43" y="1"/>
                  </a:cubicBezTo>
                  <a:cubicBezTo>
                    <a:pt x="42" y="1"/>
                    <a:pt x="41" y="1"/>
                    <a:pt x="4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7"/>
            <p:cNvSpPr/>
            <p:nvPr/>
          </p:nvSpPr>
          <p:spPr>
            <a:xfrm>
              <a:off x="6814525" y="1521200"/>
              <a:ext cx="64675" cy="9875"/>
            </a:xfrm>
            <a:custGeom>
              <a:avLst/>
              <a:gdLst/>
              <a:ahLst/>
              <a:cxnLst/>
              <a:rect l="l" t="t" r="r" b="b"/>
              <a:pathLst>
                <a:path w="2587" h="395" extrusionOk="0">
                  <a:moveTo>
                    <a:pt x="1601" y="0"/>
                  </a:moveTo>
                  <a:cubicBezTo>
                    <a:pt x="1051" y="0"/>
                    <a:pt x="489" y="133"/>
                    <a:pt x="17" y="360"/>
                  </a:cubicBezTo>
                  <a:cubicBezTo>
                    <a:pt x="0" y="368"/>
                    <a:pt x="9" y="394"/>
                    <a:pt x="25" y="394"/>
                  </a:cubicBezTo>
                  <a:cubicBezTo>
                    <a:pt x="27" y="394"/>
                    <a:pt x="29" y="394"/>
                    <a:pt x="32" y="393"/>
                  </a:cubicBezTo>
                  <a:cubicBezTo>
                    <a:pt x="572" y="209"/>
                    <a:pt x="1065" y="135"/>
                    <a:pt x="1577" y="135"/>
                  </a:cubicBezTo>
                  <a:cubicBezTo>
                    <a:pt x="1885" y="135"/>
                    <a:pt x="2200" y="162"/>
                    <a:pt x="2536" y="208"/>
                  </a:cubicBezTo>
                  <a:cubicBezTo>
                    <a:pt x="2538" y="208"/>
                    <a:pt x="2540" y="208"/>
                    <a:pt x="2542" y="208"/>
                  </a:cubicBezTo>
                  <a:cubicBezTo>
                    <a:pt x="2574" y="208"/>
                    <a:pt x="2587" y="162"/>
                    <a:pt x="2552" y="150"/>
                  </a:cubicBezTo>
                  <a:cubicBezTo>
                    <a:pt x="2253" y="47"/>
                    <a:pt x="1929" y="0"/>
                    <a:pt x="160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7"/>
            <p:cNvSpPr/>
            <p:nvPr/>
          </p:nvSpPr>
          <p:spPr>
            <a:xfrm>
              <a:off x="6829075" y="1623100"/>
              <a:ext cx="89575" cy="10375"/>
            </a:xfrm>
            <a:custGeom>
              <a:avLst/>
              <a:gdLst/>
              <a:ahLst/>
              <a:cxnLst/>
              <a:rect l="l" t="t" r="r" b="b"/>
              <a:pathLst>
                <a:path w="3583" h="415" extrusionOk="0">
                  <a:moveTo>
                    <a:pt x="1601" y="0"/>
                  </a:moveTo>
                  <a:cubicBezTo>
                    <a:pt x="1070" y="0"/>
                    <a:pt x="539" y="67"/>
                    <a:pt x="33" y="188"/>
                  </a:cubicBezTo>
                  <a:cubicBezTo>
                    <a:pt x="1" y="196"/>
                    <a:pt x="13" y="241"/>
                    <a:pt x="42" y="241"/>
                  </a:cubicBezTo>
                  <a:cubicBezTo>
                    <a:pt x="43" y="241"/>
                    <a:pt x="45" y="240"/>
                    <a:pt x="47" y="240"/>
                  </a:cubicBezTo>
                  <a:cubicBezTo>
                    <a:pt x="474" y="171"/>
                    <a:pt x="886" y="140"/>
                    <a:pt x="1292" y="140"/>
                  </a:cubicBezTo>
                  <a:cubicBezTo>
                    <a:pt x="2030" y="140"/>
                    <a:pt x="2750" y="243"/>
                    <a:pt x="3514" y="414"/>
                  </a:cubicBezTo>
                  <a:cubicBezTo>
                    <a:pt x="3518" y="415"/>
                    <a:pt x="3522" y="415"/>
                    <a:pt x="3525" y="415"/>
                  </a:cubicBezTo>
                  <a:cubicBezTo>
                    <a:pt x="3571" y="415"/>
                    <a:pt x="3583" y="350"/>
                    <a:pt x="3537" y="332"/>
                  </a:cubicBezTo>
                  <a:cubicBezTo>
                    <a:pt x="2924" y="103"/>
                    <a:pt x="2263" y="0"/>
                    <a:pt x="16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7"/>
            <p:cNvSpPr/>
            <p:nvPr/>
          </p:nvSpPr>
          <p:spPr>
            <a:xfrm>
              <a:off x="6966075" y="1673925"/>
              <a:ext cx="31050" cy="19275"/>
            </a:xfrm>
            <a:custGeom>
              <a:avLst/>
              <a:gdLst/>
              <a:ahLst/>
              <a:cxnLst/>
              <a:rect l="l" t="t" r="r" b="b"/>
              <a:pathLst>
                <a:path w="1242" h="771" extrusionOk="0">
                  <a:moveTo>
                    <a:pt x="1204" y="0"/>
                  </a:moveTo>
                  <a:cubicBezTo>
                    <a:pt x="1201" y="0"/>
                    <a:pt x="1198" y="1"/>
                    <a:pt x="1195" y="2"/>
                  </a:cubicBezTo>
                  <a:cubicBezTo>
                    <a:pt x="751" y="140"/>
                    <a:pt x="336" y="376"/>
                    <a:pt x="19" y="722"/>
                  </a:cubicBezTo>
                  <a:cubicBezTo>
                    <a:pt x="1" y="743"/>
                    <a:pt x="19" y="771"/>
                    <a:pt x="41" y="771"/>
                  </a:cubicBezTo>
                  <a:cubicBezTo>
                    <a:pt x="48" y="771"/>
                    <a:pt x="55" y="768"/>
                    <a:pt x="62" y="762"/>
                  </a:cubicBezTo>
                  <a:cubicBezTo>
                    <a:pt x="406" y="453"/>
                    <a:pt x="773" y="212"/>
                    <a:pt x="1211" y="57"/>
                  </a:cubicBezTo>
                  <a:cubicBezTo>
                    <a:pt x="1242" y="45"/>
                    <a:pt x="1233" y="0"/>
                    <a:pt x="120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7"/>
            <p:cNvSpPr/>
            <p:nvPr/>
          </p:nvSpPr>
          <p:spPr>
            <a:xfrm>
              <a:off x="6770050" y="1117750"/>
              <a:ext cx="310125" cy="692875"/>
            </a:xfrm>
            <a:custGeom>
              <a:avLst/>
              <a:gdLst/>
              <a:ahLst/>
              <a:cxnLst/>
              <a:rect l="l" t="t" r="r" b="b"/>
              <a:pathLst>
                <a:path w="12405" h="27715" extrusionOk="0">
                  <a:moveTo>
                    <a:pt x="4353" y="246"/>
                  </a:moveTo>
                  <a:cubicBezTo>
                    <a:pt x="4366" y="246"/>
                    <a:pt x="4379" y="246"/>
                    <a:pt x="4391" y="247"/>
                  </a:cubicBezTo>
                  <a:cubicBezTo>
                    <a:pt x="5631" y="282"/>
                    <a:pt x="6392" y="1373"/>
                    <a:pt x="6745" y="2432"/>
                  </a:cubicBezTo>
                  <a:cubicBezTo>
                    <a:pt x="7008" y="3223"/>
                    <a:pt x="7308" y="3782"/>
                    <a:pt x="8093" y="4128"/>
                  </a:cubicBezTo>
                  <a:cubicBezTo>
                    <a:pt x="9224" y="4629"/>
                    <a:pt x="10092" y="5284"/>
                    <a:pt x="10139" y="6630"/>
                  </a:cubicBezTo>
                  <a:cubicBezTo>
                    <a:pt x="10166" y="7422"/>
                    <a:pt x="9916" y="8232"/>
                    <a:pt x="10071" y="9020"/>
                  </a:cubicBezTo>
                  <a:cubicBezTo>
                    <a:pt x="10253" y="9937"/>
                    <a:pt x="11013" y="10050"/>
                    <a:pt x="11563" y="10672"/>
                  </a:cubicBezTo>
                  <a:cubicBezTo>
                    <a:pt x="12396" y="11615"/>
                    <a:pt x="11874" y="13015"/>
                    <a:pt x="11575" y="14057"/>
                  </a:cubicBezTo>
                  <a:cubicBezTo>
                    <a:pt x="11284" y="15072"/>
                    <a:pt x="11288" y="15943"/>
                    <a:pt x="11575" y="16958"/>
                  </a:cubicBezTo>
                  <a:cubicBezTo>
                    <a:pt x="11890" y="18055"/>
                    <a:pt x="12405" y="19529"/>
                    <a:pt x="11376" y="20419"/>
                  </a:cubicBezTo>
                  <a:cubicBezTo>
                    <a:pt x="10781" y="20936"/>
                    <a:pt x="10231" y="21080"/>
                    <a:pt x="9951" y="21884"/>
                  </a:cubicBezTo>
                  <a:cubicBezTo>
                    <a:pt x="9669" y="22704"/>
                    <a:pt x="9585" y="24586"/>
                    <a:pt x="8408" y="24586"/>
                  </a:cubicBezTo>
                  <a:cubicBezTo>
                    <a:pt x="8312" y="24586"/>
                    <a:pt x="8210" y="24573"/>
                    <a:pt x="8099" y="24547"/>
                  </a:cubicBezTo>
                  <a:cubicBezTo>
                    <a:pt x="8090" y="24544"/>
                    <a:pt x="8082" y="24543"/>
                    <a:pt x="8073" y="24543"/>
                  </a:cubicBezTo>
                  <a:cubicBezTo>
                    <a:pt x="8042" y="24543"/>
                    <a:pt x="8017" y="24561"/>
                    <a:pt x="8001" y="24585"/>
                  </a:cubicBezTo>
                  <a:cubicBezTo>
                    <a:pt x="7972" y="24575"/>
                    <a:pt x="7944" y="24564"/>
                    <a:pt x="7914" y="24555"/>
                  </a:cubicBezTo>
                  <a:cubicBezTo>
                    <a:pt x="7663" y="20907"/>
                    <a:pt x="7201" y="17258"/>
                    <a:pt x="6657" y="13656"/>
                  </a:cubicBezTo>
                  <a:cubicBezTo>
                    <a:pt x="5983" y="9192"/>
                    <a:pt x="5231" y="4623"/>
                    <a:pt x="3983" y="279"/>
                  </a:cubicBezTo>
                  <a:cubicBezTo>
                    <a:pt x="4105" y="259"/>
                    <a:pt x="4228" y="246"/>
                    <a:pt x="4353" y="246"/>
                  </a:cubicBezTo>
                  <a:close/>
                  <a:moveTo>
                    <a:pt x="3683" y="350"/>
                  </a:moveTo>
                  <a:cubicBezTo>
                    <a:pt x="4048" y="2531"/>
                    <a:pt x="4550" y="4691"/>
                    <a:pt x="4915" y="6874"/>
                  </a:cubicBezTo>
                  <a:cubicBezTo>
                    <a:pt x="5306" y="9210"/>
                    <a:pt x="5673" y="11551"/>
                    <a:pt x="5984" y="13902"/>
                  </a:cubicBezTo>
                  <a:cubicBezTo>
                    <a:pt x="6461" y="17491"/>
                    <a:pt x="6814" y="21095"/>
                    <a:pt x="7067" y="24705"/>
                  </a:cubicBezTo>
                  <a:cubicBezTo>
                    <a:pt x="7057" y="24703"/>
                    <a:pt x="7045" y="24701"/>
                    <a:pt x="7033" y="24701"/>
                  </a:cubicBezTo>
                  <a:cubicBezTo>
                    <a:pt x="7024" y="24701"/>
                    <a:pt x="7014" y="24702"/>
                    <a:pt x="7003" y="24705"/>
                  </a:cubicBezTo>
                  <a:cubicBezTo>
                    <a:pt x="6782" y="24769"/>
                    <a:pt x="6562" y="24800"/>
                    <a:pt x="6348" y="24800"/>
                  </a:cubicBezTo>
                  <a:cubicBezTo>
                    <a:pt x="5294" y="24800"/>
                    <a:pt x="4380" y="24060"/>
                    <a:pt x="4099" y="22990"/>
                  </a:cubicBezTo>
                  <a:cubicBezTo>
                    <a:pt x="3999" y="22600"/>
                    <a:pt x="3940" y="22223"/>
                    <a:pt x="3626" y="21942"/>
                  </a:cubicBezTo>
                  <a:cubicBezTo>
                    <a:pt x="3309" y="21656"/>
                    <a:pt x="2867" y="21592"/>
                    <a:pt x="2495" y="21407"/>
                  </a:cubicBezTo>
                  <a:cubicBezTo>
                    <a:pt x="1911" y="21115"/>
                    <a:pt x="1508" y="20568"/>
                    <a:pt x="1364" y="19933"/>
                  </a:cubicBezTo>
                  <a:cubicBezTo>
                    <a:pt x="1212" y="19261"/>
                    <a:pt x="1479" y="18751"/>
                    <a:pt x="1732" y="18150"/>
                  </a:cubicBezTo>
                  <a:cubicBezTo>
                    <a:pt x="2144" y="17152"/>
                    <a:pt x="1493" y="16665"/>
                    <a:pt x="1078" y="15813"/>
                  </a:cubicBezTo>
                  <a:cubicBezTo>
                    <a:pt x="1" y="13593"/>
                    <a:pt x="2577" y="12449"/>
                    <a:pt x="2517" y="10408"/>
                  </a:cubicBezTo>
                  <a:cubicBezTo>
                    <a:pt x="2493" y="9563"/>
                    <a:pt x="2055" y="8807"/>
                    <a:pt x="1788" y="8023"/>
                  </a:cubicBezTo>
                  <a:cubicBezTo>
                    <a:pt x="1613" y="7516"/>
                    <a:pt x="1504" y="6978"/>
                    <a:pt x="1675" y="6454"/>
                  </a:cubicBezTo>
                  <a:cubicBezTo>
                    <a:pt x="1829" y="5980"/>
                    <a:pt x="2203" y="5614"/>
                    <a:pt x="2439" y="5184"/>
                  </a:cubicBezTo>
                  <a:cubicBezTo>
                    <a:pt x="2857" y="4427"/>
                    <a:pt x="2676" y="3668"/>
                    <a:pt x="2529" y="2863"/>
                  </a:cubicBezTo>
                  <a:cubicBezTo>
                    <a:pt x="2405" y="2192"/>
                    <a:pt x="2337" y="1488"/>
                    <a:pt x="2810" y="936"/>
                  </a:cubicBezTo>
                  <a:cubicBezTo>
                    <a:pt x="3043" y="662"/>
                    <a:pt x="3348" y="463"/>
                    <a:pt x="3683" y="350"/>
                  </a:cubicBezTo>
                  <a:close/>
                  <a:moveTo>
                    <a:pt x="3879" y="298"/>
                  </a:moveTo>
                  <a:cubicBezTo>
                    <a:pt x="4307" y="2442"/>
                    <a:pt x="4836" y="4570"/>
                    <a:pt x="5250" y="6718"/>
                  </a:cubicBezTo>
                  <a:cubicBezTo>
                    <a:pt x="5680" y="8948"/>
                    <a:pt x="6062" y="11188"/>
                    <a:pt x="6395" y="13436"/>
                  </a:cubicBezTo>
                  <a:cubicBezTo>
                    <a:pt x="7078" y="18020"/>
                    <a:pt x="7466" y="22613"/>
                    <a:pt x="7842" y="27231"/>
                  </a:cubicBezTo>
                  <a:cubicBezTo>
                    <a:pt x="7845" y="27275"/>
                    <a:pt x="7872" y="27306"/>
                    <a:pt x="7904" y="27321"/>
                  </a:cubicBezTo>
                  <a:cubicBezTo>
                    <a:pt x="7767" y="27416"/>
                    <a:pt x="7619" y="27489"/>
                    <a:pt x="7459" y="27539"/>
                  </a:cubicBezTo>
                  <a:cubicBezTo>
                    <a:pt x="7459" y="27539"/>
                    <a:pt x="7462" y="27536"/>
                    <a:pt x="7462" y="27534"/>
                  </a:cubicBezTo>
                  <a:cubicBezTo>
                    <a:pt x="7198" y="22882"/>
                    <a:pt x="6756" y="18239"/>
                    <a:pt x="6135" y="13619"/>
                  </a:cubicBezTo>
                  <a:cubicBezTo>
                    <a:pt x="5839" y="11399"/>
                    <a:pt x="5507" y="9178"/>
                    <a:pt x="5113" y="6970"/>
                  </a:cubicBezTo>
                  <a:cubicBezTo>
                    <a:pt x="4716" y="4753"/>
                    <a:pt x="4365" y="2500"/>
                    <a:pt x="3803" y="316"/>
                  </a:cubicBezTo>
                  <a:cubicBezTo>
                    <a:pt x="3828" y="309"/>
                    <a:pt x="3852" y="302"/>
                    <a:pt x="3879" y="298"/>
                  </a:cubicBezTo>
                  <a:close/>
                  <a:moveTo>
                    <a:pt x="3875" y="1"/>
                  </a:moveTo>
                  <a:cubicBezTo>
                    <a:pt x="3849" y="1"/>
                    <a:pt x="3823" y="22"/>
                    <a:pt x="3830" y="55"/>
                  </a:cubicBezTo>
                  <a:cubicBezTo>
                    <a:pt x="3831" y="59"/>
                    <a:pt x="3831" y="65"/>
                    <a:pt x="3834" y="67"/>
                  </a:cubicBezTo>
                  <a:lnTo>
                    <a:pt x="3738" y="89"/>
                  </a:lnTo>
                  <a:cubicBezTo>
                    <a:pt x="3729" y="81"/>
                    <a:pt x="3718" y="78"/>
                    <a:pt x="3707" y="78"/>
                  </a:cubicBezTo>
                  <a:cubicBezTo>
                    <a:pt x="3685" y="78"/>
                    <a:pt x="3663" y="91"/>
                    <a:pt x="3654" y="114"/>
                  </a:cubicBezTo>
                  <a:cubicBezTo>
                    <a:pt x="3540" y="149"/>
                    <a:pt x="3429" y="192"/>
                    <a:pt x="3320" y="245"/>
                  </a:cubicBezTo>
                  <a:cubicBezTo>
                    <a:pt x="2550" y="626"/>
                    <a:pt x="2155" y="1351"/>
                    <a:pt x="2193" y="2199"/>
                  </a:cubicBezTo>
                  <a:cubicBezTo>
                    <a:pt x="2221" y="2826"/>
                    <a:pt x="2469" y="3428"/>
                    <a:pt x="2474" y="4056"/>
                  </a:cubicBezTo>
                  <a:cubicBezTo>
                    <a:pt x="2481" y="4766"/>
                    <a:pt x="2107" y="5226"/>
                    <a:pt x="1753" y="5790"/>
                  </a:cubicBezTo>
                  <a:cubicBezTo>
                    <a:pt x="1236" y="6611"/>
                    <a:pt x="1295" y="7395"/>
                    <a:pt x="1626" y="8283"/>
                  </a:cubicBezTo>
                  <a:cubicBezTo>
                    <a:pt x="2076" y="9497"/>
                    <a:pt x="2583" y="10533"/>
                    <a:pt x="1880" y="11776"/>
                  </a:cubicBezTo>
                  <a:cubicBezTo>
                    <a:pt x="1417" y="12590"/>
                    <a:pt x="745" y="13289"/>
                    <a:pt x="596" y="14248"/>
                  </a:cubicBezTo>
                  <a:cubicBezTo>
                    <a:pt x="527" y="14740"/>
                    <a:pt x="587" y="15252"/>
                    <a:pt x="767" y="15715"/>
                  </a:cubicBezTo>
                  <a:cubicBezTo>
                    <a:pt x="1019" y="16351"/>
                    <a:pt x="1660" y="16838"/>
                    <a:pt x="1604" y="17554"/>
                  </a:cubicBezTo>
                  <a:cubicBezTo>
                    <a:pt x="1559" y="18140"/>
                    <a:pt x="1151" y="18612"/>
                    <a:pt x="1081" y="19202"/>
                  </a:cubicBezTo>
                  <a:cubicBezTo>
                    <a:pt x="1028" y="19628"/>
                    <a:pt x="1099" y="20060"/>
                    <a:pt x="1273" y="20453"/>
                  </a:cubicBezTo>
                  <a:cubicBezTo>
                    <a:pt x="1435" y="20823"/>
                    <a:pt x="1686" y="21157"/>
                    <a:pt x="2011" y="21400"/>
                  </a:cubicBezTo>
                  <a:cubicBezTo>
                    <a:pt x="2360" y="21660"/>
                    <a:pt x="2769" y="21709"/>
                    <a:pt x="3132" y="21922"/>
                  </a:cubicBezTo>
                  <a:cubicBezTo>
                    <a:pt x="3835" y="22332"/>
                    <a:pt x="3743" y="23024"/>
                    <a:pt x="4057" y="23658"/>
                  </a:cubicBezTo>
                  <a:cubicBezTo>
                    <a:pt x="4232" y="24009"/>
                    <a:pt x="4500" y="24310"/>
                    <a:pt x="4812" y="24541"/>
                  </a:cubicBezTo>
                  <a:cubicBezTo>
                    <a:pt x="5267" y="24875"/>
                    <a:pt x="5798" y="25047"/>
                    <a:pt x="6340" y="25047"/>
                  </a:cubicBezTo>
                  <a:cubicBezTo>
                    <a:pt x="6581" y="25047"/>
                    <a:pt x="6824" y="25013"/>
                    <a:pt x="7063" y="24944"/>
                  </a:cubicBezTo>
                  <a:cubicBezTo>
                    <a:pt x="7068" y="24942"/>
                    <a:pt x="7072" y="24938"/>
                    <a:pt x="7077" y="24937"/>
                  </a:cubicBezTo>
                  <a:cubicBezTo>
                    <a:pt x="7136" y="25802"/>
                    <a:pt x="7191" y="26666"/>
                    <a:pt x="7239" y="27533"/>
                  </a:cubicBezTo>
                  <a:cubicBezTo>
                    <a:pt x="7240" y="27578"/>
                    <a:pt x="7267" y="27609"/>
                    <a:pt x="7301" y="27625"/>
                  </a:cubicBezTo>
                  <a:cubicBezTo>
                    <a:pt x="7295" y="27665"/>
                    <a:pt x="7324" y="27714"/>
                    <a:pt x="7375" y="27714"/>
                  </a:cubicBezTo>
                  <a:cubicBezTo>
                    <a:pt x="7381" y="27714"/>
                    <a:pt x="7387" y="27714"/>
                    <a:pt x="7393" y="27712"/>
                  </a:cubicBezTo>
                  <a:cubicBezTo>
                    <a:pt x="7643" y="27661"/>
                    <a:pt x="7866" y="27540"/>
                    <a:pt x="8047" y="27365"/>
                  </a:cubicBezTo>
                  <a:cubicBezTo>
                    <a:pt x="8081" y="27334"/>
                    <a:pt x="8071" y="27299"/>
                    <a:pt x="8044" y="27277"/>
                  </a:cubicBezTo>
                  <a:cubicBezTo>
                    <a:pt x="8049" y="27265"/>
                    <a:pt x="8054" y="27249"/>
                    <a:pt x="8052" y="27229"/>
                  </a:cubicBezTo>
                  <a:cubicBezTo>
                    <a:pt x="8018" y="26371"/>
                    <a:pt x="7973" y="25513"/>
                    <a:pt x="7915" y="24654"/>
                  </a:cubicBezTo>
                  <a:lnTo>
                    <a:pt x="7915" y="24654"/>
                  </a:lnTo>
                  <a:cubicBezTo>
                    <a:pt x="7939" y="24663"/>
                    <a:pt x="7965" y="24673"/>
                    <a:pt x="7989" y="24680"/>
                  </a:cubicBezTo>
                  <a:cubicBezTo>
                    <a:pt x="8000" y="24698"/>
                    <a:pt x="8017" y="24715"/>
                    <a:pt x="8044" y="24722"/>
                  </a:cubicBezTo>
                  <a:cubicBezTo>
                    <a:pt x="8151" y="24751"/>
                    <a:pt x="8256" y="24764"/>
                    <a:pt x="8356" y="24764"/>
                  </a:cubicBezTo>
                  <a:cubicBezTo>
                    <a:pt x="9065" y="24764"/>
                    <a:pt x="9577" y="24089"/>
                    <a:pt x="9790" y="23423"/>
                  </a:cubicBezTo>
                  <a:cubicBezTo>
                    <a:pt x="9984" y="22826"/>
                    <a:pt x="9988" y="22162"/>
                    <a:pt x="10294" y="21603"/>
                  </a:cubicBezTo>
                  <a:cubicBezTo>
                    <a:pt x="10637" y="20975"/>
                    <a:pt x="11384" y="20851"/>
                    <a:pt x="11799" y="20296"/>
                  </a:cubicBezTo>
                  <a:cubicBezTo>
                    <a:pt x="12392" y="19498"/>
                    <a:pt x="12217" y="18418"/>
                    <a:pt x="11972" y="17530"/>
                  </a:cubicBezTo>
                  <a:cubicBezTo>
                    <a:pt x="11740" y="16686"/>
                    <a:pt x="11459" y="15891"/>
                    <a:pt x="11583" y="15002"/>
                  </a:cubicBezTo>
                  <a:cubicBezTo>
                    <a:pt x="11692" y="14232"/>
                    <a:pt x="12018" y="13515"/>
                    <a:pt x="12155" y="12751"/>
                  </a:cubicBezTo>
                  <a:cubicBezTo>
                    <a:pt x="12296" y="11962"/>
                    <a:pt x="12243" y="11036"/>
                    <a:pt x="11644" y="10439"/>
                  </a:cubicBezTo>
                  <a:cubicBezTo>
                    <a:pt x="11158" y="9952"/>
                    <a:pt x="10493" y="9799"/>
                    <a:pt x="10304" y="9047"/>
                  </a:cubicBezTo>
                  <a:cubicBezTo>
                    <a:pt x="10167" y="8502"/>
                    <a:pt x="10280" y="7907"/>
                    <a:pt x="10325" y="7357"/>
                  </a:cubicBezTo>
                  <a:cubicBezTo>
                    <a:pt x="10403" y="6429"/>
                    <a:pt x="10313" y="5566"/>
                    <a:pt x="9674" y="4839"/>
                  </a:cubicBezTo>
                  <a:cubicBezTo>
                    <a:pt x="9399" y="4526"/>
                    <a:pt x="9074" y="4310"/>
                    <a:pt x="8697" y="4133"/>
                  </a:cubicBezTo>
                  <a:cubicBezTo>
                    <a:pt x="8316" y="3956"/>
                    <a:pt x="7880" y="3848"/>
                    <a:pt x="7565" y="3552"/>
                  </a:cubicBezTo>
                  <a:cubicBezTo>
                    <a:pt x="7288" y="3292"/>
                    <a:pt x="7153" y="2926"/>
                    <a:pt x="7030" y="2579"/>
                  </a:cubicBezTo>
                  <a:cubicBezTo>
                    <a:pt x="6722" y="1702"/>
                    <a:pt x="6399" y="912"/>
                    <a:pt x="5575" y="392"/>
                  </a:cubicBezTo>
                  <a:cubicBezTo>
                    <a:pt x="5185" y="149"/>
                    <a:pt x="4743" y="19"/>
                    <a:pt x="4300" y="19"/>
                  </a:cubicBezTo>
                  <a:cubicBezTo>
                    <a:pt x="4173" y="19"/>
                    <a:pt x="4045" y="30"/>
                    <a:pt x="3918" y="52"/>
                  </a:cubicBezTo>
                  <a:cubicBezTo>
                    <a:pt x="3918" y="45"/>
                    <a:pt x="3916" y="38"/>
                    <a:pt x="3914" y="32"/>
                  </a:cubicBezTo>
                  <a:cubicBezTo>
                    <a:pt x="3908" y="10"/>
                    <a:pt x="3892" y="1"/>
                    <a:pt x="387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7"/>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7"/>
            <p:cNvSpPr/>
            <p:nvPr/>
          </p:nvSpPr>
          <p:spPr>
            <a:xfrm>
              <a:off x="6511200" y="1752125"/>
              <a:ext cx="606050" cy="109400"/>
            </a:xfrm>
            <a:custGeom>
              <a:avLst/>
              <a:gdLst/>
              <a:ahLst/>
              <a:cxnLst/>
              <a:rect l="l" t="t" r="r" b="b"/>
              <a:pathLst>
                <a:path w="24242" h="4376" extrusionOk="0">
                  <a:moveTo>
                    <a:pt x="16678" y="1"/>
                  </a:moveTo>
                  <a:cubicBezTo>
                    <a:pt x="15009" y="1"/>
                    <a:pt x="13339" y="124"/>
                    <a:pt x="11683" y="371"/>
                  </a:cubicBezTo>
                  <a:cubicBezTo>
                    <a:pt x="7535" y="989"/>
                    <a:pt x="3706" y="2432"/>
                    <a:pt x="0" y="4346"/>
                  </a:cubicBezTo>
                  <a:cubicBezTo>
                    <a:pt x="9" y="4356"/>
                    <a:pt x="17" y="4366"/>
                    <a:pt x="29" y="4376"/>
                  </a:cubicBezTo>
                  <a:cubicBezTo>
                    <a:pt x="3691" y="2731"/>
                    <a:pt x="7573" y="1247"/>
                    <a:pt x="11545" y="587"/>
                  </a:cubicBezTo>
                  <a:cubicBezTo>
                    <a:pt x="12929" y="357"/>
                    <a:pt x="14318" y="261"/>
                    <a:pt x="15708" y="261"/>
                  </a:cubicBezTo>
                  <a:cubicBezTo>
                    <a:pt x="18565" y="261"/>
                    <a:pt x="21425" y="666"/>
                    <a:pt x="24241" y="1149"/>
                  </a:cubicBezTo>
                  <a:cubicBezTo>
                    <a:pt x="24234" y="1113"/>
                    <a:pt x="24223" y="1079"/>
                    <a:pt x="24219" y="1045"/>
                  </a:cubicBezTo>
                  <a:cubicBezTo>
                    <a:pt x="24205" y="972"/>
                    <a:pt x="24192" y="900"/>
                    <a:pt x="24179" y="827"/>
                  </a:cubicBezTo>
                  <a:cubicBezTo>
                    <a:pt x="24170" y="831"/>
                    <a:pt x="24160" y="834"/>
                    <a:pt x="24150" y="834"/>
                  </a:cubicBezTo>
                  <a:cubicBezTo>
                    <a:pt x="24146" y="834"/>
                    <a:pt x="24141" y="833"/>
                    <a:pt x="24137" y="832"/>
                  </a:cubicBezTo>
                  <a:cubicBezTo>
                    <a:pt x="21687" y="278"/>
                    <a:pt x="19184" y="1"/>
                    <a:pt x="1667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7"/>
            <p:cNvSpPr/>
            <p:nvPr/>
          </p:nvSpPr>
          <p:spPr>
            <a:xfrm>
              <a:off x="6498000" y="1635000"/>
              <a:ext cx="575650" cy="224550"/>
            </a:xfrm>
            <a:custGeom>
              <a:avLst/>
              <a:gdLst/>
              <a:ahLst/>
              <a:cxnLst/>
              <a:rect l="l" t="t" r="r" b="b"/>
              <a:pathLst>
                <a:path w="23026" h="8982" extrusionOk="0">
                  <a:moveTo>
                    <a:pt x="12152" y="0"/>
                  </a:moveTo>
                  <a:cubicBezTo>
                    <a:pt x="11360" y="0"/>
                    <a:pt x="10592" y="315"/>
                    <a:pt x="9952" y="838"/>
                  </a:cubicBezTo>
                  <a:cubicBezTo>
                    <a:pt x="9263" y="1402"/>
                    <a:pt x="8854" y="2335"/>
                    <a:pt x="8011" y="2705"/>
                  </a:cubicBezTo>
                  <a:cubicBezTo>
                    <a:pt x="7134" y="3088"/>
                    <a:pt x="6129" y="2754"/>
                    <a:pt x="5230" y="3059"/>
                  </a:cubicBezTo>
                  <a:cubicBezTo>
                    <a:pt x="4169" y="3418"/>
                    <a:pt x="3528" y="4259"/>
                    <a:pt x="3202" y="5291"/>
                  </a:cubicBezTo>
                  <a:cubicBezTo>
                    <a:pt x="2955" y="6068"/>
                    <a:pt x="2553" y="6394"/>
                    <a:pt x="1769" y="6585"/>
                  </a:cubicBezTo>
                  <a:cubicBezTo>
                    <a:pt x="1200" y="6723"/>
                    <a:pt x="593" y="6810"/>
                    <a:pt x="287" y="7375"/>
                  </a:cubicBezTo>
                  <a:cubicBezTo>
                    <a:pt x="0" y="7907"/>
                    <a:pt x="94" y="8539"/>
                    <a:pt x="479" y="8982"/>
                  </a:cubicBezTo>
                  <a:cubicBezTo>
                    <a:pt x="5354" y="5962"/>
                    <a:pt x="11240" y="4520"/>
                    <a:pt x="17053" y="4520"/>
                  </a:cubicBezTo>
                  <a:cubicBezTo>
                    <a:pt x="19068" y="4520"/>
                    <a:pt x="21074" y="4694"/>
                    <a:pt x="23026" y="5034"/>
                  </a:cubicBezTo>
                  <a:cubicBezTo>
                    <a:pt x="22484" y="4076"/>
                    <a:pt x="21841" y="3126"/>
                    <a:pt x="21034" y="2370"/>
                  </a:cubicBezTo>
                  <a:cubicBezTo>
                    <a:pt x="20586" y="1952"/>
                    <a:pt x="20071" y="1578"/>
                    <a:pt x="19457" y="1464"/>
                  </a:cubicBezTo>
                  <a:cubicBezTo>
                    <a:pt x="19340" y="1442"/>
                    <a:pt x="19228" y="1433"/>
                    <a:pt x="19119" y="1433"/>
                  </a:cubicBezTo>
                  <a:cubicBezTo>
                    <a:pt x="18595" y="1433"/>
                    <a:pt x="18145" y="1654"/>
                    <a:pt x="17614" y="1787"/>
                  </a:cubicBezTo>
                  <a:cubicBezTo>
                    <a:pt x="17405" y="1839"/>
                    <a:pt x="17203" y="1863"/>
                    <a:pt x="17007" y="1863"/>
                  </a:cubicBezTo>
                  <a:cubicBezTo>
                    <a:pt x="15594" y="1863"/>
                    <a:pt x="14467" y="649"/>
                    <a:pt x="13167" y="179"/>
                  </a:cubicBezTo>
                  <a:cubicBezTo>
                    <a:pt x="12829" y="57"/>
                    <a:pt x="12488" y="0"/>
                    <a:pt x="1215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7"/>
            <p:cNvSpPr/>
            <p:nvPr/>
          </p:nvSpPr>
          <p:spPr>
            <a:xfrm>
              <a:off x="6504200" y="1748075"/>
              <a:ext cx="618300" cy="169625"/>
            </a:xfrm>
            <a:custGeom>
              <a:avLst/>
              <a:gdLst/>
              <a:ahLst/>
              <a:cxnLst/>
              <a:rect l="l" t="t" r="r" b="b"/>
              <a:pathLst>
                <a:path w="24732" h="6785" extrusionOk="0">
                  <a:moveTo>
                    <a:pt x="15861" y="584"/>
                  </a:moveTo>
                  <a:cubicBezTo>
                    <a:pt x="18265" y="584"/>
                    <a:pt x="20661" y="881"/>
                    <a:pt x="23050" y="1253"/>
                  </a:cubicBezTo>
                  <a:cubicBezTo>
                    <a:pt x="23045" y="1261"/>
                    <a:pt x="23036" y="1267"/>
                    <a:pt x="23032" y="1278"/>
                  </a:cubicBezTo>
                  <a:cubicBezTo>
                    <a:pt x="22460" y="2492"/>
                    <a:pt x="21679" y="4058"/>
                    <a:pt x="20152" y="4184"/>
                  </a:cubicBezTo>
                  <a:cubicBezTo>
                    <a:pt x="20103" y="4188"/>
                    <a:pt x="20055" y="4189"/>
                    <a:pt x="20007" y="4189"/>
                  </a:cubicBezTo>
                  <a:cubicBezTo>
                    <a:pt x="19320" y="4189"/>
                    <a:pt x="18696" y="3808"/>
                    <a:pt x="18056" y="3808"/>
                  </a:cubicBezTo>
                  <a:cubicBezTo>
                    <a:pt x="17792" y="3808"/>
                    <a:pt x="17526" y="3873"/>
                    <a:pt x="17252" y="4055"/>
                  </a:cubicBezTo>
                  <a:cubicBezTo>
                    <a:pt x="16913" y="4281"/>
                    <a:pt x="16660" y="4620"/>
                    <a:pt x="16389" y="4918"/>
                  </a:cubicBezTo>
                  <a:cubicBezTo>
                    <a:pt x="15928" y="5426"/>
                    <a:pt x="15415" y="5775"/>
                    <a:pt x="14728" y="5905"/>
                  </a:cubicBezTo>
                  <a:cubicBezTo>
                    <a:pt x="14512" y="5946"/>
                    <a:pt x="14302" y="5964"/>
                    <a:pt x="14095" y="5964"/>
                  </a:cubicBezTo>
                  <a:cubicBezTo>
                    <a:pt x="13024" y="5964"/>
                    <a:pt x="12048" y="5482"/>
                    <a:pt x="11010" y="5201"/>
                  </a:cubicBezTo>
                  <a:cubicBezTo>
                    <a:pt x="10656" y="5105"/>
                    <a:pt x="10317" y="5049"/>
                    <a:pt x="9988" y="5049"/>
                  </a:cubicBezTo>
                  <a:cubicBezTo>
                    <a:pt x="9453" y="5049"/>
                    <a:pt x="8946" y="5197"/>
                    <a:pt x="8451" y="5556"/>
                  </a:cubicBezTo>
                  <a:cubicBezTo>
                    <a:pt x="7934" y="5933"/>
                    <a:pt x="7489" y="6396"/>
                    <a:pt x="6833" y="6522"/>
                  </a:cubicBezTo>
                  <a:cubicBezTo>
                    <a:pt x="6700" y="6547"/>
                    <a:pt x="6565" y="6560"/>
                    <a:pt x="6430" y="6560"/>
                  </a:cubicBezTo>
                  <a:cubicBezTo>
                    <a:pt x="5916" y="6560"/>
                    <a:pt x="5400" y="6378"/>
                    <a:pt x="5001" y="6050"/>
                  </a:cubicBezTo>
                  <a:cubicBezTo>
                    <a:pt x="4546" y="5677"/>
                    <a:pt x="4300" y="5098"/>
                    <a:pt x="3782" y="5098"/>
                  </a:cubicBezTo>
                  <a:cubicBezTo>
                    <a:pt x="3651" y="5098"/>
                    <a:pt x="3503" y="5135"/>
                    <a:pt x="3330" y="5221"/>
                  </a:cubicBezTo>
                  <a:cubicBezTo>
                    <a:pt x="2840" y="5464"/>
                    <a:pt x="2549" y="5897"/>
                    <a:pt x="1954" y="5897"/>
                  </a:cubicBezTo>
                  <a:cubicBezTo>
                    <a:pt x="1923" y="5897"/>
                    <a:pt x="1892" y="5896"/>
                    <a:pt x="1860" y="5893"/>
                  </a:cubicBezTo>
                  <a:cubicBezTo>
                    <a:pt x="1133" y="5841"/>
                    <a:pt x="650" y="5273"/>
                    <a:pt x="282" y="4685"/>
                  </a:cubicBezTo>
                  <a:cubicBezTo>
                    <a:pt x="290" y="4678"/>
                    <a:pt x="300" y="4671"/>
                    <a:pt x="307" y="4662"/>
                  </a:cubicBezTo>
                  <a:cubicBezTo>
                    <a:pt x="4105" y="3215"/>
                    <a:pt x="7804" y="1566"/>
                    <a:pt x="11846" y="897"/>
                  </a:cubicBezTo>
                  <a:cubicBezTo>
                    <a:pt x="13187" y="675"/>
                    <a:pt x="14525" y="584"/>
                    <a:pt x="15861" y="584"/>
                  </a:cubicBezTo>
                  <a:close/>
                  <a:moveTo>
                    <a:pt x="16812" y="0"/>
                  </a:moveTo>
                  <a:cubicBezTo>
                    <a:pt x="10998" y="0"/>
                    <a:pt x="5111" y="1440"/>
                    <a:pt x="234" y="4460"/>
                  </a:cubicBezTo>
                  <a:cubicBezTo>
                    <a:pt x="217" y="4439"/>
                    <a:pt x="198" y="4418"/>
                    <a:pt x="183" y="4397"/>
                  </a:cubicBezTo>
                  <a:cubicBezTo>
                    <a:pt x="122" y="4428"/>
                    <a:pt x="62" y="4459"/>
                    <a:pt x="1" y="4490"/>
                  </a:cubicBezTo>
                  <a:cubicBezTo>
                    <a:pt x="22" y="4517"/>
                    <a:pt x="42" y="4544"/>
                    <a:pt x="64" y="4568"/>
                  </a:cubicBezTo>
                  <a:cubicBezTo>
                    <a:pt x="416" y="5275"/>
                    <a:pt x="906" y="5957"/>
                    <a:pt x="1739" y="6090"/>
                  </a:cubicBezTo>
                  <a:cubicBezTo>
                    <a:pt x="1821" y="6103"/>
                    <a:pt x="1900" y="6109"/>
                    <a:pt x="1978" y="6109"/>
                  </a:cubicBezTo>
                  <a:cubicBezTo>
                    <a:pt x="2220" y="6109"/>
                    <a:pt x="2446" y="6047"/>
                    <a:pt x="2673" y="5929"/>
                  </a:cubicBezTo>
                  <a:cubicBezTo>
                    <a:pt x="2892" y="5814"/>
                    <a:pt x="3076" y="5642"/>
                    <a:pt x="3288" y="5519"/>
                  </a:cubicBezTo>
                  <a:cubicBezTo>
                    <a:pt x="3445" y="5425"/>
                    <a:pt x="3587" y="5383"/>
                    <a:pt x="3721" y="5383"/>
                  </a:cubicBezTo>
                  <a:cubicBezTo>
                    <a:pt x="3978" y="5383"/>
                    <a:pt x="4204" y="5538"/>
                    <a:pt x="4452" y="5779"/>
                  </a:cubicBezTo>
                  <a:cubicBezTo>
                    <a:pt x="5016" y="6331"/>
                    <a:pt x="5484" y="6747"/>
                    <a:pt x="6331" y="6783"/>
                  </a:cubicBezTo>
                  <a:cubicBezTo>
                    <a:pt x="6364" y="6784"/>
                    <a:pt x="6396" y="6785"/>
                    <a:pt x="6428" y="6785"/>
                  </a:cubicBezTo>
                  <a:cubicBezTo>
                    <a:pt x="7183" y="6785"/>
                    <a:pt x="7746" y="6403"/>
                    <a:pt x="8328" y="5944"/>
                  </a:cubicBezTo>
                  <a:cubicBezTo>
                    <a:pt x="8848" y="5534"/>
                    <a:pt x="9380" y="5267"/>
                    <a:pt x="10015" y="5267"/>
                  </a:cubicBezTo>
                  <a:cubicBezTo>
                    <a:pt x="10128" y="5267"/>
                    <a:pt x="10244" y="5276"/>
                    <a:pt x="10364" y="5293"/>
                  </a:cubicBezTo>
                  <a:cubicBezTo>
                    <a:pt x="10971" y="5384"/>
                    <a:pt x="11542" y="5612"/>
                    <a:pt x="12120" y="5810"/>
                  </a:cubicBezTo>
                  <a:cubicBezTo>
                    <a:pt x="12757" y="6026"/>
                    <a:pt x="13411" y="6191"/>
                    <a:pt x="14079" y="6191"/>
                  </a:cubicBezTo>
                  <a:cubicBezTo>
                    <a:pt x="14238" y="6191"/>
                    <a:pt x="14397" y="6182"/>
                    <a:pt x="14557" y="6162"/>
                  </a:cubicBezTo>
                  <a:cubicBezTo>
                    <a:pt x="15343" y="6063"/>
                    <a:pt x="15974" y="5708"/>
                    <a:pt x="16502" y="5131"/>
                  </a:cubicBezTo>
                  <a:cubicBezTo>
                    <a:pt x="16885" y="4713"/>
                    <a:pt x="17266" y="4144"/>
                    <a:pt x="17865" y="4031"/>
                  </a:cubicBezTo>
                  <a:cubicBezTo>
                    <a:pt x="17943" y="4016"/>
                    <a:pt x="18022" y="4010"/>
                    <a:pt x="18100" y="4010"/>
                  </a:cubicBezTo>
                  <a:cubicBezTo>
                    <a:pt x="18611" y="4010"/>
                    <a:pt x="19104" y="4294"/>
                    <a:pt x="19603" y="4380"/>
                  </a:cubicBezTo>
                  <a:cubicBezTo>
                    <a:pt x="19748" y="4405"/>
                    <a:pt x="19888" y="4417"/>
                    <a:pt x="20024" y="4417"/>
                  </a:cubicBezTo>
                  <a:cubicBezTo>
                    <a:pt x="21658" y="4417"/>
                    <a:pt x="22619" y="2686"/>
                    <a:pt x="23242" y="1363"/>
                  </a:cubicBezTo>
                  <a:cubicBezTo>
                    <a:pt x="23256" y="1333"/>
                    <a:pt x="23254" y="1306"/>
                    <a:pt x="23245" y="1284"/>
                  </a:cubicBezTo>
                  <a:lnTo>
                    <a:pt x="23245" y="1284"/>
                  </a:lnTo>
                  <a:cubicBezTo>
                    <a:pt x="23680" y="1351"/>
                    <a:pt x="24112" y="1419"/>
                    <a:pt x="24545" y="1494"/>
                  </a:cubicBezTo>
                  <a:cubicBezTo>
                    <a:pt x="24551" y="1537"/>
                    <a:pt x="24583" y="1555"/>
                    <a:pt x="24615" y="1555"/>
                  </a:cubicBezTo>
                  <a:cubicBezTo>
                    <a:pt x="24655" y="1555"/>
                    <a:pt x="24695" y="1528"/>
                    <a:pt x="24692" y="1483"/>
                  </a:cubicBezTo>
                  <a:cubicBezTo>
                    <a:pt x="24732" y="1440"/>
                    <a:pt x="24720" y="1356"/>
                    <a:pt x="24651" y="1336"/>
                  </a:cubicBezTo>
                  <a:cubicBezTo>
                    <a:pt x="24641" y="1287"/>
                    <a:pt x="24636" y="1236"/>
                    <a:pt x="24626" y="1191"/>
                  </a:cubicBezTo>
                  <a:cubicBezTo>
                    <a:pt x="24607" y="1107"/>
                    <a:pt x="24592" y="1024"/>
                    <a:pt x="24576" y="943"/>
                  </a:cubicBezTo>
                  <a:cubicBezTo>
                    <a:pt x="24569" y="908"/>
                    <a:pt x="24542" y="894"/>
                    <a:pt x="24516" y="894"/>
                  </a:cubicBezTo>
                  <a:cubicBezTo>
                    <a:pt x="24508" y="894"/>
                    <a:pt x="24499" y="895"/>
                    <a:pt x="24492" y="898"/>
                  </a:cubicBezTo>
                  <a:cubicBezTo>
                    <a:pt x="24485" y="874"/>
                    <a:pt x="24466" y="852"/>
                    <a:pt x="24435" y="846"/>
                  </a:cubicBezTo>
                  <a:cubicBezTo>
                    <a:pt x="24150" y="781"/>
                    <a:pt x="23865" y="722"/>
                    <a:pt x="23578" y="665"/>
                  </a:cubicBezTo>
                  <a:cubicBezTo>
                    <a:pt x="23536" y="713"/>
                    <a:pt x="23488" y="757"/>
                    <a:pt x="23436" y="792"/>
                  </a:cubicBezTo>
                  <a:cubicBezTo>
                    <a:pt x="23765" y="857"/>
                    <a:pt x="24092" y="924"/>
                    <a:pt x="24418" y="999"/>
                  </a:cubicBezTo>
                  <a:cubicBezTo>
                    <a:pt x="24423" y="999"/>
                    <a:pt x="24428" y="1000"/>
                    <a:pt x="24432" y="1000"/>
                  </a:cubicBezTo>
                  <a:cubicBezTo>
                    <a:pt x="24443" y="1000"/>
                    <a:pt x="24451" y="997"/>
                    <a:pt x="24461" y="993"/>
                  </a:cubicBezTo>
                  <a:cubicBezTo>
                    <a:pt x="24475" y="1065"/>
                    <a:pt x="24487" y="1137"/>
                    <a:pt x="24500" y="1212"/>
                  </a:cubicBezTo>
                  <a:cubicBezTo>
                    <a:pt x="24504" y="1244"/>
                    <a:pt x="24514" y="1278"/>
                    <a:pt x="24523" y="1313"/>
                  </a:cubicBezTo>
                  <a:cubicBezTo>
                    <a:pt x="21706" y="832"/>
                    <a:pt x="18847" y="427"/>
                    <a:pt x="15990" y="427"/>
                  </a:cubicBezTo>
                  <a:cubicBezTo>
                    <a:pt x="14600" y="427"/>
                    <a:pt x="13210" y="523"/>
                    <a:pt x="11826" y="753"/>
                  </a:cubicBezTo>
                  <a:cubicBezTo>
                    <a:pt x="7855" y="1414"/>
                    <a:pt x="3972" y="2896"/>
                    <a:pt x="310" y="4541"/>
                  </a:cubicBezTo>
                  <a:lnTo>
                    <a:pt x="282" y="4511"/>
                  </a:lnTo>
                  <a:cubicBezTo>
                    <a:pt x="3988" y="2597"/>
                    <a:pt x="7817" y="1155"/>
                    <a:pt x="11965" y="535"/>
                  </a:cubicBezTo>
                  <a:cubicBezTo>
                    <a:pt x="13620" y="288"/>
                    <a:pt x="15290" y="165"/>
                    <a:pt x="16959" y="165"/>
                  </a:cubicBezTo>
                  <a:cubicBezTo>
                    <a:pt x="18426" y="165"/>
                    <a:pt x="19893" y="260"/>
                    <a:pt x="21349" y="451"/>
                  </a:cubicBezTo>
                  <a:cubicBezTo>
                    <a:pt x="20697" y="298"/>
                    <a:pt x="20035" y="181"/>
                    <a:pt x="19371" y="94"/>
                  </a:cubicBezTo>
                  <a:cubicBezTo>
                    <a:pt x="18522" y="32"/>
                    <a:pt x="17668" y="0"/>
                    <a:pt x="16812"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7"/>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7"/>
            <p:cNvSpPr/>
            <p:nvPr/>
          </p:nvSpPr>
          <p:spPr>
            <a:xfrm>
              <a:off x="6511150" y="1752125"/>
              <a:ext cx="606050" cy="109375"/>
            </a:xfrm>
            <a:custGeom>
              <a:avLst/>
              <a:gdLst/>
              <a:ahLst/>
              <a:cxnLst/>
              <a:rect l="l" t="t" r="r" b="b"/>
              <a:pathLst>
                <a:path w="24242" h="4375" extrusionOk="0">
                  <a:moveTo>
                    <a:pt x="16677" y="0"/>
                  </a:moveTo>
                  <a:cubicBezTo>
                    <a:pt x="15008" y="0"/>
                    <a:pt x="13338" y="123"/>
                    <a:pt x="11684" y="371"/>
                  </a:cubicBezTo>
                  <a:cubicBezTo>
                    <a:pt x="7537" y="989"/>
                    <a:pt x="3708" y="2432"/>
                    <a:pt x="1" y="4343"/>
                  </a:cubicBezTo>
                  <a:lnTo>
                    <a:pt x="29" y="4375"/>
                  </a:lnTo>
                  <a:cubicBezTo>
                    <a:pt x="3690" y="2730"/>
                    <a:pt x="7573" y="1247"/>
                    <a:pt x="11545" y="585"/>
                  </a:cubicBezTo>
                  <a:cubicBezTo>
                    <a:pt x="12929" y="355"/>
                    <a:pt x="14319" y="259"/>
                    <a:pt x="15709" y="259"/>
                  </a:cubicBezTo>
                  <a:cubicBezTo>
                    <a:pt x="18565" y="259"/>
                    <a:pt x="21425" y="664"/>
                    <a:pt x="24242" y="1146"/>
                  </a:cubicBezTo>
                  <a:cubicBezTo>
                    <a:pt x="24232" y="1110"/>
                    <a:pt x="24224" y="1078"/>
                    <a:pt x="24218" y="1044"/>
                  </a:cubicBezTo>
                  <a:cubicBezTo>
                    <a:pt x="24207" y="969"/>
                    <a:pt x="24194" y="897"/>
                    <a:pt x="24180" y="825"/>
                  </a:cubicBezTo>
                  <a:cubicBezTo>
                    <a:pt x="24171" y="829"/>
                    <a:pt x="24161" y="832"/>
                    <a:pt x="24150" y="832"/>
                  </a:cubicBezTo>
                  <a:cubicBezTo>
                    <a:pt x="24146" y="832"/>
                    <a:pt x="24142" y="832"/>
                    <a:pt x="24137" y="831"/>
                  </a:cubicBezTo>
                  <a:cubicBezTo>
                    <a:pt x="23811" y="756"/>
                    <a:pt x="23482" y="690"/>
                    <a:pt x="23155" y="626"/>
                  </a:cubicBezTo>
                  <a:cubicBezTo>
                    <a:pt x="23052" y="694"/>
                    <a:pt x="22931" y="735"/>
                    <a:pt x="22796" y="735"/>
                  </a:cubicBezTo>
                  <a:cubicBezTo>
                    <a:pt x="22724" y="735"/>
                    <a:pt x="22648" y="723"/>
                    <a:pt x="22569" y="698"/>
                  </a:cubicBezTo>
                  <a:cubicBezTo>
                    <a:pt x="22072" y="539"/>
                    <a:pt x="21574" y="402"/>
                    <a:pt x="21068" y="286"/>
                  </a:cubicBezTo>
                  <a:cubicBezTo>
                    <a:pt x="19612" y="96"/>
                    <a:pt x="18145" y="0"/>
                    <a:pt x="1667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7"/>
            <p:cNvSpPr/>
            <p:nvPr/>
          </p:nvSpPr>
          <p:spPr>
            <a:xfrm>
              <a:off x="6508725" y="1745450"/>
              <a:ext cx="479725" cy="114100"/>
            </a:xfrm>
            <a:custGeom>
              <a:avLst/>
              <a:gdLst/>
              <a:ahLst/>
              <a:cxnLst/>
              <a:rect l="l" t="t" r="r" b="b"/>
              <a:pathLst>
                <a:path w="19189" h="4564" extrusionOk="0">
                  <a:moveTo>
                    <a:pt x="16061" y="0"/>
                  </a:moveTo>
                  <a:cubicBezTo>
                    <a:pt x="13957" y="0"/>
                    <a:pt x="11845" y="248"/>
                    <a:pt x="9800" y="639"/>
                  </a:cubicBezTo>
                  <a:cubicBezTo>
                    <a:pt x="8464" y="893"/>
                    <a:pt x="7123" y="1202"/>
                    <a:pt x="5810" y="1593"/>
                  </a:cubicBezTo>
                  <a:cubicBezTo>
                    <a:pt x="3804" y="2407"/>
                    <a:pt x="1926" y="3508"/>
                    <a:pt x="1" y="4500"/>
                  </a:cubicBezTo>
                  <a:cubicBezTo>
                    <a:pt x="16" y="4522"/>
                    <a:pt x="34" y="4543"/>
                    <a:pt x="51" y="4564"/>
                  </a:cubicBezTo>
                  <a:cubicBezTo>
                    <a:pt x="4928" y="1544"/>
                    <a:pt x="10816" y="104"/>
                    <a:pt x="16630" y="104"/>
                  </a:cubicBezTo>
                  <a:cubicBezTo>
                    <a:pt x="17485" y="104"/>
                    <a:pt x="18339" y="135"/>
                    <a:pt x="19189" y="197"/>
                  </a:cubicBezTo>
                  <a:cubicBezTo>
                    <a:pt x="18154" y="62"/>
                    <a:pt x="17108" y="0"/>
                    <a:pt x="1606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7"/>
            <p:cNvSpPr/>
            <p:nvPr/>
          </p:nvSpPr>
          <p:spPr>
            <a:xfrm>
              <a:off x="6510175" y="1762750"/>
              <a:ext cx="573325" cy="142700"/>
            </a:xfrm>
            <a:custGeom>
              <a:avLst/>
              <a:gdLst/>
              <a:ahLst/>
              <a:cxnLst/>
              <a:rect l="l" t="t" r="r" b="b"/>
              <a:pathLst>
                <a:path w="22933" h="5708" extrusionOk="0">
                  <a:moveTo>
                    <a:pt x="16173" y="1"/>
                  </a:moveTo>
                  <a:cubicBezTo>
                    <a:pt x="14487" y="1"/>
                    <a:pt x="12801" y="144"/>
                    <a:pt x="11140" y="431"/>
                  </a:cubicBezTo>
                  <a:cubicBezTo>
                    <a:pt x="9259" y="756"/>
                    <a:pt x="7418" y="1274"/>
                    <a:pt x="5612" y="1891"/>
                  </a:cubicBezTo>
                  <a:cubicBezTo>
                    <a:pt x="3757" y="2526"/>
                    <a:pt x="1799" y="3169"/>
                    <a:pt x="63" y="4085"/>
                  </a:cubicBezTo>
                  <a:cubicBezTo>
                    <a:pt x="0" y="4117"/>
                    <a:pt x="29" y="4195"/>
                    <a:pt x="89" y="4195"/>
                  </a:cubicBezTo>
                  <a:cubicBezTo>
                    <a:pt x="96" y="4195"/>
                    <a:pt x="103" y="4194"/>
                    <a:pt x="111" y="4192"/>
                  </a:cubicBezTo>
                  <a:cubicBezTo>
                    <a:pt x="698" y="4020"/>
                    <a:pt x="1278" y="3814"/>
                    <a:pt x="1854" y="3592"/>
                  </a:cubicBezTo>
                  <a:lnTo>
                    <a:pt x="1854" y="3592"/>
                  </a:lnTo>
                  <a:cubicBezTo>
                    <a:pt x="1762" y="4133"/>
                    <a:pt x="1772" y="4679"/>
                    <a:pt x="1932" y="5209"/>
                  </a:cubicBezTo>
                  <a:cubicBezTo>
                    <a:pt x="1935" y="5224"/>
                    <a:pt x="1945" y="5230"/>
                    <a:pt x="1956" y="5230"/>
                  </a:cubicBezTo>
                  <a:cubicBezTo>
                    <a:pt x="1974" y="5230"/>
                    <a:pt x="1994" y="5212"/>
                    <a:pt x="1988" y="5186"/>
                  </a:cubicBezTo>
                  <a:cubicBezTo>
                    <a:pt x="1935" y="4620"/>
                    <a:pt x="1939" y="4070"/>
                    <a:pt x="2048" y="3512"/>
                  </a:cubicBezTo>
                  <a:cubicBezTo>
                    <a:pt x="2807" y="3217"/>
                    <a:pt x="3560" y="2902"/>
                    <a:pt x="4318" y="2605"/>
                  </a:cubicBezTo>
                  <a:lnTo>
                    <a:pt x="4318" y="2605"/>
                  </a:lnTo>
                  <a:cubicBezTo>
                    <a:pt x="3884" y="3105"/>
                    <a:pt x="3658" y="3854"/>
                    <a:pt x="3684" y="4489"/>
                  </a:cubicBezTo>
                  <a:cubicBezTo>
                    <a:pt x="3685" y="4513"/>
                    <a:pt x="3702" y="4524"/>
                    <a:pt x="3721" y="4524"/>
                  </a:cubicBezTo>
                  <a:cubicBezTo>
                    <a:pt x="3742" y="4524"/>
                    <a:pt x="3765" y="4510"/>
                    <a:pt x="3769" y="4487"/>
                  </a:cubicBezTo>
                  <a:cubicBezTo>
                    <a:pt x="3831" y="4130"/>
                    <a:pt x="3901" y="3783"/>
                    <a:pt x="4040" y="3450"/>
                  </a:cubicBezTo>
                  <a:cubicBezTo>
                    <a:pt x="4184" y="3112"/>
                    <a:pt x="4398" y="2841"/>
                    <a:pt x="4593" y="2535"/>
                  </a:cubicBezTo>
                  <a:cubicBezTo>
                    <a:pt x="4600" y="2524"/>
                    <a:pt x="4603" y="2509"/>
                    <a:pt x="4603" y="2497"/>
                  </a:cubicBezTo>
                  <a:cubicBezTo>
                    <a:pt x="4926" y="2373"/>
                    <a:pt x="5250" y="2253"/>
                    <a:pt x="5574" y="2142"/>
                  </a:cubicBezTo>
                  <a:cubicBezTo>
                    <a:pt x="6407" y="1856"/>
                    <a:pt x="7247" y="1592"/>
                    <a:pt x="8096" y="1356"/>
                  </a:cubicBezTo>
                  <a:lnTo>
                    <a:pt x="8096" y="1356"/>
                  </a:lnTo>
                  <a:cubicBezTo>
                    <a:pt x="7113" y="2436"/>
                    <a:pt x="6740" y="4278"/>
                    <a:pt x="7074" y="5669"/>
                  </a:cubicBezTo>
                  <a:cubicBezTo>
                    <a:pt x="7080" y="5695"/>
                    <a:pt x="7099" y="5707"/>
                    <a:pt x="7118" y="5707"/>
                  </a:cubicBezTo>
                  <a:cubicBezTo>
                    <a:pt x="7142" y="5707"/>
                    <a:pt x="7166" y="5688"/>
                    <a:pt x="7164" y="5655"/>
                  </a:cubicBezTo>
                  <a:cubicBezTo>
                    <a:pt x="7123" y="4812"/>
                    <a:pt x="7139" y="4013"/>
                    <a:pt x="7383" y="3196"/>
                  </a:cubicBezTo>
                  <a:cubicBezTo>
                    <a:pt x="7582" y="2525"/>
                    <a:pt x="7950" y="1973"/>
                    <a:pt x="8289" y="1370"/>
                  </a:cubicBezTo>
                  <a:cubicBezTo>
                    <a:pt x="8306" y="1345"/>
                    <a:pt x="8302" y="1321"/>
                    <a:pt x="8289" y="1304"/>
                  </a:cubicBezTo>
                  <a:cubicBezTo>
                    <a:pt x="9241" y="1045"/>
                    <a:pt x="10201" y="827"/>
                    <a:pt x="11174" y="660"/>
                  </a:cubicBezTo>
                  <a:cubicBezTo>
                    <a:pt x="11189" y="657"/>
                    <a:pt x="11203" y="654"/>
                    <a:pt x="11219" y="653"/>
                  </a:cubicBezTo>
                  <a:lnTo>
                    <a:pt x="11219" y="653"/>
                  </a:lnTo>
                  <a:cubicBezTo>
                    <a:pt x="10503" y="1780"/>
                    <a:pt x="10085" y="3252"/>
                    <a:pt x="10125" y="4572"/>
                  </a:cubicBezTo>
                  <a:cubicBezTo>
                    <a:pt x="10125" y="4590"/>
                    <a:pt x="10139" y="4599"/>
                    <a:pt x="10154" y="4599"/>
                  </a:cubicBezTo>
                  <a:cubicBezTo>
                    <a:pt x="10170" y="4599"/>
                    <a:pt x="10188" y="4589"/>
                    <a:pt x="10191" y="4571"/>
                  </a:cubicBezTo>
                  <a:cubicBezTo>
                    <a:pt x="10431" y="3126"/>
                    <a:pt x="10819" y="1912"/>
                    <a:pt x="11464" y="613"/>
                  </a:cubicBezTo>
                  <a:cubicBezTo>
                    <a:pt x="12607" y="430"/>
                    <a:pt x="13752" y="315"/>
                    <a:pt x="14901" y="267"/>
                  </a:cubicBezTo>
                  <a:lnTo>
                    <a:pt x="14901" y="267"/>
                  </a:lnTo>
                  <a:cubicBezTo>
                    <a:pt x="13850" y="1702"/>
                    <a:pt x="13058" y="3501"/>
                    <a:pt x="12885" y="5267"/>
                  </a:cubicBezTo>
                  <a:cubicBezTo>
                    <a:pt x="12882" y="5299"/>
                    <a:pt x="12911" y="5319"/>
                    <a:pt x="12937" y="5319"/>
                  </a:cubicBezTo>
                  <a:cubicBezTo>
                    <a:pt x="12954" y="5319"/>
                    <a:pt x="12970" y="5311"/>
                    <a:pt x="12975" y="5291"/>
                  </a:cubicBezTo>
                  <a:cubicBezTo>
                    <a:pt x="13469" y="3446"/>
                    <a:pt x="14089" y="1846"/>
                    <a:pt x="15158" y="259"/>
                  </a:cubicBezTo>
                  <a:cubicBezTo>
                    <a:pt x="15463" y="249"/>
                    <a:pt x="15768" y="244"/>
                    <a:pt x="16073" y="244"/>
                  </a:cubicBezTo>
                  <a:cubicBezTo>
                    <a:pt x="16594" y="244"/>
                    <a:pt x="17115" y="258"/>
                    <a:pt x="17635" y="283"/>
                  </a:cubicBezTo>
                  <a:cubicBezTo>
                    <a:pt x="17017" y="1233"/>
                    <a:pt x="16651" y="2504"/>
                    <a:pt x="16603" y="3612"/>
                  </a:cubicBezTo>
                  <a:cubicBezTo>
                    <a:pt x="16602" y="3645"/>
                    <a:pt x="16625" y="3663"/>
                    <a:pt x="16648" y="3663"/>
                  </a:cubicBezTo>
                  <a:cubicBezTo>
                    <a:pt x="16668" y="3663"/>
                    <a:pt x="16689" y="3650"/>
                    <a:pt x="16695" y="3622"/>
                  </a:cubicBezTo>
                  <a:cubicBezTo>
                    <a:pt x="16843" y="2977"/>
                    <a:pt x="16971" y="2334"/>
                    <a:pt x="17196" y="1709"/>
                  </a:cubicBezTo>
                  <a:cubicBezTo>
                    <a:pt x="17374" y="1219"/>
                    <a:pt x="17620" y="766"/>
                    <a:pt x="17833" y="294"/>
                  </a:cubicBezTo>
                  <a:cubicBezTo>
                    <a:pt x="18642" y="338"/>
                    <a:pt x="19450" y="416"/>
                    <a:pt x="20254" y="523"/>
                  </a:cubicBezTo>
                  <a:cubicBezTo>
                    <a:pt x="19453" y="1185"/>
                    <a:pt x="18977" y="2456"/>
                    <a:pt x="18648" y="3365"/>
                  </a:cubicBezTo>
                  <a:cubicBezTo>
                    <a:pt x="18634" y="3402"/>
                    <a:pt x="18663" y="3429"/>
                    <a:pt x="18692" y="3429"/>
                  </a:cubicBezTo>
                  <a:cubicBezTo>
                    <a:pt x="18709" y="3429"/>
                    <a:pt x="18726" y="3420"/>
                    <a:pt x="18735" y="3400"/>
                  </a:cubicBezTo>
                  <a:cubicBezTo>
                    <a:pt x="19187" y="2478"/>
                    <a:pt x="19636" y="1185"/>
                    <a:pt x="20504" y="558"/>
                  </a:cubicBezTo>
                  <a:cubicBezTo>
                    <a:pt x="21262" y="668"/>
                    <a:pt x="22019" y="803"/>
                    <a:pt x="22773" y="966"/>
                  </a:cubicBezTo>
                  <a:cubicBezTo>
                    <a:pt x="22782" y="968"/>
                    <a:pt x="22791" y="969"/>
                    <a:pt x="22800" y="969"/>
                  </a:cubicBezTo>
                  <a:cubicBezTo>
                    <a:pt x="22921" y="969"/>
                    <a:pt x="22932" y="769"/>
                    <a:pt x="22800" y="739"/>
                  </a:cubicBezTo>
                  <a:cubicBezTo>
                    <a:pt x="21183" y="372"/>
                    <a:pt x="19534" y="143"/>
                    <a:pt x="17880" y="49"/>
                  </a:cubicBezTo>
                  <a:cubicBezTo>
                    <a:pt x="17868" y="43"/>
                    <a:pt x="17855" y="39"/>
                    <a:pt x="17842" y="39"/>
                  </a:cubicBezTo>
                  <a:cubicBezTo>
                    <a:pt x="17833" y="39"/>
                    <a:pt x="17824" y="41"/>
                    <a:pt x="17815" y="46"/>
                  </a:cubicBezTo>
                  <a:cubicBezTo>
                    <a:pt x="17268" y="16"/>
                    <a:pt x="16720" y="1"/>
                    <a:pt x="1617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7"/>
            <p:cNvSpPr/>
            <p:nvPr/>
          </p:nvSpPr>
          <p:spPr>
            <a:xfrm>
              <a:off x="6516000" y="1807775"/>
              <a:ext cx="40600" cy="27900"/>
            </a:xfrm>
            <a:custGeom>
              <a:avLst/>
              <a:gdLst/>
              <a:ahLst/>
              <a:cxnLst/>
              <a:rect l="l" t="t" r="r" b="b"/>
              <a:pathLst>
                <a:path w="1624" h="1116" extrusionOk="0">
                  <a:moveTo>
                    <a:pt x="31" y="1"/>
                  </a:moveTo>
                  <a:cubicBezTo>
                    <a:pt x="14" y="1"/>
                    <a:pt x="1" y="22"/>
                    <a:pt x="13" y="38"/>
                  </a:cubicBezTo>
                  <a:cubicBezTo>
                    <a:pt x="383" y="483"/>
                    <a:pt x="951" y="941"/>
                    <a:pt x="1511" y="1112"/>
                  </a:cubicBezTo>
                  <a:cubicBezTo>
                    <a:pt x="1517" y="1114"/>
                    <a:pt x="1524" y="1115"/>
                    <a:pt x="1530" y="1115"/>
                  </a:cubicBezTo>
                  <a:cubicBezTo>
                    <a:pt x="1583" y="1115"/>
                    <a:pt x="1623" y="1043"/>
                    <a:pt x="1569" y="1008"/>
                  </a:cubicBezTo>
                  <a:cubicBezTo>
                    <a:pt x="1313" y="843"/>
                    <a:pt x="1031" y="723"/>
                    <a:pt x="775" y="555"/>
                  </a:cubicBezTo>
                  <a:cubicBezTo>
                    <a:pt x="521" y="387"/>
                    <a:pt x="284" y="193"/>
                    <a:pt x="44" y="5"/>
                  </a:cubicBezTo>
                  <a:cubicBezTo>
                    <a:pt x="40" y="2"/>
                    <a:pt x="35" y="1"/>
                    <a:pt x="3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7"/>
            <p:cNvSpPr/>
            <p:nvPr/>
          </p:nvSpPr>
          <p:spPr>
            <a:xfrm>
              <a:off x="6572875" y="1776750"/>
              <a:ext cx="37600" cy="33800"/>
            </a:xfrm>
            <a:custGeom>
              <a:avLst/>
              <a:gdLst/>
              <a:ahLst/>
              <a:cxnLst/>
              <a:rect l="l" t="t" r="r" b="b"/>
              <a:pathLst>
                <a:path w="1504" h="1352" extrusionOk="0">
                  <a:moveTo>
                    <a:pt x="38" y="0"/>
                  </a:moveTo>
                  <a:cubicBezTo>
                    <a:pt x="18" y="0"/>
                    <a:pt x="0" y="25"/>
                    <a:pt x="14" y="49"/>
                  </a:cubicBezTo>
                  <a:cubicBezTo>
                    <a:pt x="332" y="569"/>
                    <a:pt x="833" y="1026"/>
                    <a:pt x="1352" y="1341"/>
                  </a:cubicBezTo>
                  <a:cubicBezTo>
                    <a:pt x="1365" y="1349"/>
                    <a:pt x="1378" y="1352"/>
                    <a:pt x="1391" y="1352"/>
                  </a:cubicBezTo>
                  <a:cubicBezTo>
                    <a:pt x="1454" y="1352"/>
                    <a:pt x="1503" y="1266"/>
                    <a:pt x="1438" y="1224"/>
                  </a:cubicBezTo>
                  <a:cubicBezTo>
                    <a:pt x="903" y="882"/>
                    <a:pt x="483" y="483"/>
                    <a:pt x="61" y="11"/>
                  </a:cubicBezTo>
                  <a:cubicBezTo>
                    <a:pt x="53" y="4"/>
                    <a:pt x="46" y="0"/>
                    <a:pt x="3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7"/>
            <p:cNvSpPr/>
            <p:nvPr/>
          </p:nvSpPr>
          <p:spPr>
            <a:xfrm>
              <a:off x="6619975" y="1710550"/>
              <a:ext cx="72500" cy="65925"/>
            </a:xfrm>
            <a:custGeom>
              <a:avLst/>
              <a:gdLst/>
              <a:ahLst/>
              <a:cxnLst/>
              <a:rect l="l" t="t" r="r" b="b"/>
              <a:pathLst>
                <a:path w="2900" h="2637" extrusionOk="0">
                  <a:moveTo>
                    <a:pt x="31" y="0"/>
                  </a:moveTo>
                  <a:cubicBezTo>
                    <a:pt x="16" y="0"/>
                    <a:pt x="1" y="16"/>
                    <a:pt x="8" y="32"/>
                  </a:cubicBezTo>
                  <a:cubicBezTo>
                    <a:pt x="550" y="1119"/>
                    <a:pt x="1580" y="2255"/>
                    <a:pt x="2772" y="2634"/>
                  </a:cubicBezTo>
                  <a:cubicBezTo>
                    <a:pt x="2779" y="2636"/>
                    <a:pt x="2785" y="2637"/>
                    <a:pt x="2792" y="2637"/>
                  </a:cubicBezTo>
                  <a:cubicBezTo>
                    <a:pt x="2853" y="2637"/>
                    <a:pt x="2899" y="2555"/>
                    <a:pt x="2837" y="2516"/>
                  </a:cubicBezTo>
                  <a:cubicBezTo>
                    <a:pt x="2323" y="2186"/>
                    <a:pt x="1794" y="1922"/>
                    <a:pt x="1328" y="1518"/>
                  </a:cubicBezTo>
                  <a:cubicBezTo>
                    <a:pt x="825" y="1082"/>
                    <a:pt x="413" y="565"/>
                    <a:pt x="47" y="9"/>
                  </a:cubicBezTo>
                  <a:cubicBezTo>
                    <a:pt x="43" y="3"/>
                    <a:pt x="37" y="0"/>
                    <a:pt x="3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7"/>
            <p:cNvSpPr/>
            <p:nvPr/>
          </p:nvSpPr>
          <p:spPr>
            <a:xfrm>
              <a:off x="6717150" y="1683450"/>
              <a:ext cx="66525" cy="76475"/>
            </a:xfrm>
            <a:custGeom>
              <a:avLst/>
              <a:gdLst/>
              <a:ahLst/>
              <a:cxnLst/>
              <a:rect l="l" t="t" r="r" b="b"/>
              <a:pathLst>
                <a:path w="2661" h="3059" extrusionOk="0">
                  <a:moveTo>
                    <a:pt x="53" y="1"/>
                  </a:moveTo>
                  <a:cubicBezTo>
                    <a:pt x="28" y="1"/>
                    <a:pt x="1" y="27"/>
                    <a:pt x="16" y="55"/>
                  </a:cubicBezTo>
                  <a:cubicBezTo>
                    <a:pt x="634" y="1200"/>
                    <a:pt x="1490" y="2197"/>
                    <a:pt x="2478" y="3037"/>
                  </a:cubicBezTo>
                  <a:cubicBezTo>
                    <a:pt x="2496" y="3052"/>
                    <a:pt x="2515" y="3059"/>
                    <a:pt x="2533" y="3059"/>
                  </a:cubicBezTo>
                  <a:cubicBezTo>
                    <a:pt x="2605" y="3059"/>
                    <a:pt x="2661" y="2951"/>
                    <a:pt x="2590" y="2889"/>
                  </a:cubicBezTo>
                  <a:cubicBezTo>
                    <a:pt x="1603" y="2053"/>
                    <a:pt x="797" y="1089"/>
                    <a:pt x="81" y="16"/>
                  </a:cubicBezTo>
                  <a:cubicBezTo>
                    <a:pt x="74" y="5"/>
                    <a:pt x="64" y="1"/>
                    <a:pt x="5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7"/>
            <p:cNvSpPr/>
            <p:nvPr/>
          </p:nvSpPr>
          <p:spPr>
            <a:xfrm>
              <a:off x="6800175" y="1631500"/>
              <a:ext cx="80850" cy="117450"/>
            </a:xfrm>
            <a:custGeom>
              <a:avLst/>
              <a:gdLst/>
              <a:ahLst/>
              <a:cxnLst/>
              <a:rect l="l" t="t" r="r" b="b"/>
              <a:pathLst>
                <a:path w="3234" h="4698" extrusionOk="0">
                  <a:moveTo>
                    <a:pt x="34" y="1"/>
                  </a:moveTo>
                  <a:cubicBezTo>
                    <a:pt x="18" y="1"/>
                    <a:pt x="1" y="18"/>
                    <a:pt x="7" y="38"/>
                  </a:cubicBezTo>
                  <a:cubicBezTo>
                    <a:pt x="621" y="1906"/>
                    <a:pt x="1550" y="3411"/>
                    <a:pt x="3062" y="4680"/>
                  </a:cubicBezTo>
                  <a:cubicBezTo>
                    <a:pt x="3077" y="4692"/>
                    <a:pt x="3093" y="4697"/>
                    <a:pt x="3109" y="4697"/>
                  </a:cubicBezTo>
                  <a:cubicBezTo>
                    <a:pt x="3174" y="4697"/>
                    <a:pt x="3233" y="4613"/>
                    <a:pt x="3178" y="4560"/>
                  </a:cubicBezTo>
                  <a:cubicBezTo>
                    <a:pt x="2541" y="3932"/>
                    <a:pt x="1858" y="3353"/>
                    <a:pt x="1348" y="2606"/>
                  </a:cubicBezTo>
                  <a:cubicBezTo>
                    <a:pt x="802" y="1803"/>
                    <a:pt x="455" y="898"/>
                    <a:pt x="56" y="17"/>
                  </a:cubicBezTo>
                  <a:cubicBezTo>
                    <a:pt x="52" y="5"/>
                    <a:pt x="43"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7"/>
            <p:cNvSpPr/>
            <p:nvPr/>
          </p:nvSpPr>
          <p:spPr>
            <a:xfrm>
              <a:off x="6924300" y="1680525"/>
              <a:ext cx="35500" cy="68050"/>
            </a:xfrm>
            <a:custGeom>
              <a:avLst/>
              <a:gdLst/>
              <a:ahLst/>
              <a:cxnLst/>
              <a:rect l="l" t="t" r="r" b="b"/>
              <a:pathLst>
                <a:path w="1420" h="2722" extrusionOk="0">
                  <a:moveTo>
                    <a:pt x="34" y="1"/>
                  </a:moveTo>
                  <a:cubicBezTo>
                    <a:pt x="18" y="1"/>
                    <a:pt x="0" y="14"/>
                    <a:pt x="5" y="33"/>
                  </a:cubicBezTo>
                  <a:cubicBezTo>
                    <a:pt x="223" y="1000"/>
                    <a:pt x="657" y="1900"/>
                    <a:pt x="1253" y="2691"/>
                  </a:cubicBezTo>
                  <a:cubicBezTo>
                    <a:pt x="1269" y="2712"/>
                    <a:pt x="1289" y="2721"/>
                    <a:pt x="1310" y="2721"/>
                  </a:cubicBezTo>
                  <a:cubicBezTo>
                    <a:pt x="1366" y="2721"/>
                    <a:pt x="1419" y="2652"/>
                    <a:pt x="1377" y="2591"/>
                  </a:cubicBezTo>
                  <a:cubicBezTo>
                    <a:pt x="794" y="1802"/>
                    <a:pt x="369" y="947"/>
                    <a:pt x="58" y="17"/>
                  </a:cubicBezTo>
                  <a:cubicBezTo>
                    <a:pt x="54" y="5"/>
                    <a:pt x="44"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7"/>
            <p:cNvSpPr/>
            <p:nvPr/>
          </p:nvSpPr>
          <p:spPr>
            <a:xfrm>
              <a:off x="6998575" y="1672400"/>
              <a:ext cx="35950" cy="87575"/>
            </a:xfrm>
            <a:custGeom>
              <a:avLst/>
              <a:gdLst/>
              <a:ahLst/>
              <a:cxnLst/>
              <a:rect l="l" t="t" r="r" b="b"/>
              <a:pathLst>
                <a:path w="1438" h="3503" extrusionOk="0">
                  <a:moveTo>
                    <a:pt x="39" y="1"/>
                  </a:moveTo>
                  <a:cubicBezTo>
                    <a:pt x="20" y="1"/>
                    <a:pt x="1" y="15"/>
                    <a:pt x="4" y="39"/>
                  </a:cubicBezTo>
                  <a:cubicBezTo>
                    <a:pt x="142" y="1280"/>
                    <a:pt x="608" y="2439"/>
                    <a:pt x="1296" y="3475"/>
                  </a:cubicBezTo>
                  <a:cubicBezTo>
                    <a:pt x="1309" y="3495"/>
                    <a:pt x="1327" y="3503"/>
                    <a:pt x="1344" y="3503"/>
                  </a:cubicBezTo>
                  <a:cubicBezTo>
                    <a:pt x="1391" y="3503"/>
                    <a:pt x="1438" y="3443"/>
                    <a:pt x="1402" y="3390"/>
                  </a:cubicBezTo>
                  <a:cubicBezTo>
                    <a:pt x="714" y="2355"/>
                    <a:pt x="305" y="1246"/>
                    <a:pt x="72" y="27"/>
                  </a:cubicBezTo>
                  <a:cubicBezTo>
                    <a:pt x="68" y="9"/>
                    <a:pt x="53" y="1"/>
                    <a:pt x="3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7"/>
            <p:cNvSpPr/>
            <p:nvPr/>
          </p:nvSpPr>
          <p:spPr>
            <a:xfrm>
              <a:off x="7003400" y="1779300"/>
              <a:ext cx="26725" cy="49450"/>
            </a:xfrm>
            <a:custGeom>
              <a:avLst/>
              <a:gdLst/>
              <a:ahLst/>
              <a:cxnLst/>
              <a:rect l="l" t="t" r="r" b="b"/>
              <a:pathLst>
                <a:path w="1069" h="1978" extrusionOk="0">
                  <a:moveTo>
                    <a:pt x="1002" y="1"/>
                  </a:moveTo>
                  <a:cubicBezTo>
                    <a:pt x="988" y="1"/>
                    <a:pt x="975" y="6"/>
                    <a:pt x="966" y="19"/>
                  </a:cubicBezTo>
                  <a:cubicBezTo>
                    <a:pt x="555" y="597"/>
                    <a:pt x="257" y="1269"/>
                    <a:pt x="10" y="1928"/>
                  </a:cubicBezTo>
                  <a:cubicBezTo>
                    <a:pt x="0" y="1957"/>
                    <a:pt x="23" y="1977"/>
                    <a:pt x="45" y="1977"/>
                  </a:cubicBezTo>
                  <a:cubicBezTo>
                    <a:pt x="58" y="1977"/>
                    <a:pt x="71" y="1971"/>
                    <a:pt x="78" y="1956"/>
                  </a:cubicBezTo>
                  <a:cubicBezTo>
                    <a:pt x="366" y="1304"/>
                    <a:pt x="719" y="697"/>
                    <a:pt x="1051" y="67"/>
                  </a:cubicBezTo>
                  <a:cubicBezTo>
                    <a:pt x="1069" y="32"/>
                    <a:pt x="1034" y="1"/>
                    <a:pt x="100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7"/>
            <p:cNvSpPr/>
            <p:nvPr/>
          </p:nvSpPr>
          <p:spPr>
            <a:xfrm>
              <a:off x="6940500" y="1700100"/>
              <a:ext cx="21300" cy="39775"/>
            </a:xfrm>
            <a:custGeom>
              <a:avLst/>
              <a:gdLst/>
              <a:ahLst/>
              <a:cxnLst/>
              <a:rect l="l" t="t" r="r" b="b"/>
              <a:pathLst>
                <a:path w="852" h="1591" extrusionOk="0">
                  <a:moveTo>
                    <a:pt x="32" y="1"/>
                  </a:moveTo>
                  <a:cubicBezTo>
                    <a:pt x="17" y="1"/>
                    <a:pt x="0" y="13"/>
                    <a:pt x="5" y="30"/>
                  </a:cubicBezTo>
                  <a:cubicBezTo>
                    <a:pt x="147" y="564"/>
                    <a:pt x="393" y="1185"/>
                    <a:pt x="794" y="1583"/>
                  </a:cubicBezTo>
                  <a:cubicBezTo>
                    <a:pt x="799" y="1589"/>
                    <a:pt x="807" y="1591"/>
                    <a:pt x="814" y="1591"/>
                  </a:cubicBezTo>
                  <a:cubicBezTo>
                    <a:pt x="833" y="1591"/>
                    <a:pt x="851" y="1576"/>
                    <a:pt x="839" y="1555"/>
                  </a:cubicBezTo>
                  <a:cubicBezTo>
                    <a:pt x="689" y="1305"/>
                    <a:pt x="507" y="1084"/>
                    <a:pt x="373" y="822"/>
                  </a:cubicBezTo>
                  <a:cubicBezTo>
                    <a:pt x="242" y="564"/>
                    <a:pt x="139" y="293"/>
                    <a:pt x="54" y="16"/>
                  </a:cubicBezTo>
                  <a:cubicBezTo>
                    <a:pt x="51" y="5"/>
                    <a:pt x="42"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7"/>
            <p:cNvSpPr/>
            <p:nvPr/>
          </p:nvSpPr>
          <p:spPr>
            <a:xfrm>
              <a:off x="6799500" y="1671000"/>
              <a:ext cx="45800" cy="69775"/>
            </a:xfrm>
            <a:custGeom>
              <a:avLst/>
              <a:gdLst/>
              <a:ahLst/>
              <a:cxnLst/>
              <a:rect l="l" t="t" r="r" b="b"/>
              <a:pathLst>
                <a:path w="1832" h="2791" extrusionOk="0">
                  <a:moveTo>
                    <a:pt x="29" y="1"/>
                  </a:moveTo>
                  <a:cubicBezTo>
                    <a:pt x="15" y="1"/>
                    <a:pt x="1" y="11"/>
                    <a:pt x="4" y="27"/>
                  </a:cubicBezTo>
                  <a:cubicBezTo>
                    <a:pt x="258" y="1104"/>
                    <a:pt x="1004" y="1960"/>
                    <a:pt x="1713" y="2771"/>
                  </a:cubicBezTo>
                  <a:cubicBezTo>
                    <a:pt x="1725" y="2785"/>
                    <a:pt x="1739" y="2791"/>
                    <a:pt x="1753" y="2791"/>
                  </a:cubicBezTo>
                  <a:cubicBezTo>
                    <a:pt x="1794" y="2791"/>
                    <a:pt x="1832" y="2743"/>
                    <a:pt x="1796" y="2706"/>
                  </a:cubicBezTo>
                  <a:cubicBezTo>
                    <a:pt x="1056" y="1900"/>
                    <a:pt x="369" y="1081"/>
                    <a:pt x="48" y="15"/>
                  </a:cubicBezTo>
                  <a:cubicBezTo>
                    <a:pt x="45" y="5"/>
                    <a:pt x="37" y="1"/>
                    <a:pt x="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7"/>
            <p:cNvSpPr/>
            <p:nvPr/>
          </p:nvSpPr>
          <p:spPr>
            <a:xfrm>
              <a:off x="6709525" y="1729275"/>
              <a:ext cx="31300" cy="38600"/>
            </a:xfrm>
            <a:custGeom>
              <a:avLst/>
              <a:gdLst/>
              <a:ahLst/>
              <a:cxnLst/>
              <a:rect l="l" t="t" r="r" b="b"/>
              <a:pathLst>
                <a:path w="1252" h="1544" extrusionOk="0">
                  <a:moveTo>
                    <a:pt x="34" y="0"/>
                  </a:moveTo>
                  <a:cubicBezTo>
                    <a:pt x="17" y="0"/>
                    <a:pt x="0" y="16"/>
                    <a:pt x="10" y="37"/>
                  </a:cubicBezTo>
                  <a:cubicBezTo>
                    <a:pt x="279" y="583"/>
                    <a:pt x="660" y="1179"/>
                    <a:pt x="1165" y="1536"/>
                  </a:cubicBezTo>
                  <a:cubicBezTo>
                    <a:pt x="1173" y="1542"/>
                    <a:pt x="1181" y="1544"/>
                    <a:pt x="1189" y="1544"/>
                  </a:cubicBezTo>
                  <a:cubicBezTo>
                    <a:pt x="1222" y="1544"/>
                    <a:pt x="1252" y="1505"/>
                    <a:pt x="1224" y="1475"/>
                  </a:cubicBezTo>
                  <a:cubicBezTo>
                    <a:pt x="1020" y="1256"/>
                    <a:pt x="792" y="1062"/>
                    <a:pt x="602" y="829"/>
                  </a:cubicBezTo>
                  <a:cubicBezTo>
                    <a:pt x="396" y="576"/>
                    <a:pt x="215" y="303"/>
                    <a:pt x="60" y="15"/>
                  </a:cubicBezTo>
                  <a:cubicBezTo>
                    <a:pt x="54" y="5"/>
                    <a:pt x="44" y="0"/>
                    <a:pt x="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7"/>
            <p:cNvSpPr/>
            <p:nvPr/>
          </p:nvSpPr>
          <p:spPr>
            <a:xfrm>
              <a:off x="6637525" y="1755100"/>
              <a:ext cx="28025" cy="27025"/>
            </a:xfrm>
            <a:custGeom>
              <a:avLst/>
              <a:gdLst/>
              <a:ahLst/>
              <a:cxnLst/>
              <a:rect l="l" t="t" r="r" b="b"/>
              <a:pathLst>
                <a:path w="1121" h="1081" extrusionOk="0">
                  <a:moveTo>
                    <a:pt x="24" y="0"/>
                  </a:moveTo>
                  <a:cubicBezTo>
                    <a:pt x="12" y="0"/>
                    <a:pt x="1" y="14"/>
                    <a:pt x="10" y="27"/>
                  </a:cubicBezTo>
                  <a:cubicBezTo>
                    <a:pt x="293" y="403"/>
                    <a:pt x="645" y="845"/>
                    <a:pt x="1063" y="1078"/>
                  </a:cubicBezTo>
                  <a:cubicBezTo>
                    <a:pt x="1068" y="1080"/>
                    <a:pt x="1072" y="1081"/>
                    <a:pt x="1076" y="1081"/>
                  </a:cubicBezTo>
                  <a:cubicBezTo>
                    <a:pt x="1100" y="1081"/>
                    <a:pt x="1121" y="1047"/>
                    <a:pt x="1101" y="1028"/>
                  </a:cubicBezTo>
                  <a:cubicBezTo>
                    <a:pt x="943" y="870"/>
                    <a:pt x="758" y="747"/>
                    <a:pt x="595" y="597"/>
                  </a:cubicBezTo>
                  <a:cubicBezTo>
                    <a:pt x="393" y="414"/>
                    <a:pt x="209" y="216"/>
                    <a:pt x="37" y="6"/>
                  </a:cubicBezTo>
                  <a:cubicBezTo>
                    <a:pt x="33" y="2"/>
                    <a:pt x="29" y="0"/>
                    <a:pt x="2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7"/>
            <p:cNvSpPr/>
            <p:nvPr/>
          </p:nvSpPr>
          <p:spPr>
            <a:xfrm>
              <a:off x="6544925" y="1807725"/>
              <a:ext cx="19750" cy="19675"/>
            </a:xfrm>
            <a:custGeom>
              <a:avLst/>
              <a:gdLst/>
              <a:ahLst/>
              <a:cxnLst/>
              <a:rect l="l" t="t" r="r" b="b"/>
              <a:pathLst>
                <a:path w="790" h="787" extrusionOk="0">
                  <a:moveTo>
                    <a:pt x="41" y="0"/>
                  </a:moveTo>
                  <a:cubicBezTo>
                    <a:pt x="21" y="0"/>
                    <a:pt x="0" y="21"/>
                    <a:pt x="12" y="41"/>
                  </a:cubicBezTo>
                  <a:cubicBezTo>
                    <a:pt x="158" y="318"/>
                    <a:pt x="419" y="678"/>
                    <a:pt x="732" y="784"/>
                  </a:cubicBezTo>
                  <a:cubicBezTo>
                    <a:pt x="737" y="786"/>
                    <a:pt x="742" y="786"/>
                    <a:pt x="746" y="786"/>
                  </a:cubicBezTo>
                  <a:cubicBezTo>
                    <a:pt x="775" y="786"/>
                    <a:pt x="790" y="748"/>
                    <a:pt x="765" y="725"/>
                  </a:cubicBezTo>
                  <a:cubicBezTo>
                    <a:pt x="643" y="607"/>
                    <a:pt x="494" y="527"/>
                    <a:pt x="374" y="407"/>
                  </a:cubicBezTo>
                  <a:cubicBezTo>
                    <a:pt x="254" y="288"/>
                    <a:pt x="151" y="154"/>
                    <a:pt x="62" y="12"/>
                  </a:cubicBezTo>
                  <a:cubicBezTo>
                    <a:pt x="57" y="4"/>
                    <a:pt x="49" y="0"/>
                    <a:pt x="4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7"/>
            <p:cNvSpPr/>
            <p:nvPr/>
          </p:nvSpPr>
          <p:spPr>
            <a:xfrm>
              <a:off x="6568600" y="1847800"/>
              <a:ext cx="4950" cy="27300"/>
            </a:xfrm>
            <a:custGeom>
              <a:avLst/>
              <a:gdLst/>
              <a:ahLst/>
              <a:cxnLst/>
              <a:rect l="l" t="t" r="r" b="b"/>
              <a:pathLst>
                <a:path w="198" h="1092" extrusionOk="0">
                  <a:moveTo>
                    <a:pt x="149" y="1"/>
                  </a:moveTo>
                  <a:cubicBezTo>
                    <a:pt x="135" y="1"/>
                    <a:pt x="122" y="7"/>
                    <a:pt x="119" y="21"/>
                  </a:cubicBezTo>
                  <a:cubicBezTo>
                    <a:pt x="30" y="346"/>
                    <a:pt x="16" y="724"/>
                    <a:pt x="1" y="1057"/>
                  </a:cubicBezTo>
                  <a:cubicBezTo>
                    <a:pt x="1" y="1079"/>
                    <a:pt x="17" y="1091"/>
                    <a:pt x="33" y="1091"/>
                  </a:cubicBezTo>
                  <a:cubicBezTo>
                    <a:pt x="47" y="1091"/>
                    <a:pt x="61" y="1082"/>
                    <a:pt x="65" y="1063"/>
                  </a:cubicBezTo>
                  <a:cubicBezTo>
                    <a:pt x="126" y="734"/>
                    <a:pt x="198" y="364"/>
                    <a:pt x="184" y="28"/>
                  </a:cubicBezTo>
                  <a:cubicBezTo>
                    <a:pt x="183" y="11"/>
                    <a:pt x="165" y="1"/>
                    <a:pt x="1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7"/>
            <p:cNvSpPr/>
            <p:nvPr/>
          </p:nvSpPr>
          <p:spPr>
            <a:xfrm>
              <a:off x="6699875" y="1811475"/>
              <a:ext cx="24900" cy="78500"/>
            </a:xfrm>
            <a:custGeom>
              <a:avLst/>
              <a:gdLst/>
              <a:ahLst/>
              <a:cxnLst/>
              <a:rect l="l" t="t" r="r" b="b"/>
              <a:pathLst>
                <a:path w="996" h="3140" extrusionOk="0">
                  <a:moveTo>
                    <a:pt x="936" y="0"/>
                  </a:moveTo>
                  <a:cubicBezTo>
                    <a:pt x="923" y="0"/>
                    <a:pt x="911" y="6"/>
                    <a:pt x="902" y="18"/>
                  </a:cubicBezTo>
                  <a:cubicBezTo>
                    <a:pt x="289" y="878"/>
                    <a:pt x="1" y="2065"/>
                    <a:pt x="19" y="3110"/>
                  </a:cubicBezTo>
                  <a:cubicBezTo>
                    <a:pt x="19" y="3129"/>
                    <a:pt x="35" y="3140"/>
                    <a:pt x="50" y="3140"/>
                  </a:cubicBezTo>
                  <a:cubicBezTo>
                    <a:pt x="62" y="3140"/>
                    <a:pt x="74" y="3132"/>
                    <a:pt x="76" y="3116"/>
                  </a:cubicBezTo>
                  <a:cubicBezTo>
                    <a:pt x="192" y="1989"/>
                    <a:pt x="518" y="1081"/>
                    <a:pt x="981" y="62"/>
                  </a:cubicBezTo>
                  <a:cubicBezTo>
                    <a:pt x="996" y="29"/>
                    <a:pt x="965" y="0"/>
                    <a:pt x="93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7"/>
            <p:cNvSpPr/>
            <p:nvPr/>
          </p:nvSpPr>
          <p:spPr>
            <a:xfrm>
              <a:off x="6788750" y="1783425"/>
              <a:ext cx="32650" cy="72825"/>
            </a:xfrm>
            <a:custGeom>
              <a:avLst/>
              <a:gdLst/>
              <a:ahLst/>
              <a:cxnLst/>
              <a:rect l="l" t="t" r="r" b="b"/>
              <a:pathLst>
                <a:path w="1306" h="2913" extrusionOk="0">
                  <a:moveTo>
                    <a:pt x="1228" y="0"/>
                  </a:moveTo>
                  <a:cubicBezTo>
                    <a:pt x="1211" y="0"/>
                    <a:pt x="1195" y="7"/>
                    <a:pt x="1184" y="22"/>
                  </a:cubicBezTo>
                  <a:cubicBezTo>
                    <a:pt x="588" y="865"/>
                    <a:pt x="216" y="1872"/>
                    <a:pt x="5" y="2877"/>
                  </a:cubicBezTo>
                  <a:cubicBezTo>
                    <a:pt x="1" y="2898"/>
                    <a:pt x="21" y="2912"/>
                    <a:pt x="40" y="2912"/>
                  </a:cubicBezTo>
                  <a:cubicBezTo>
                    <a:pt x="52" y="2912"/>
                    <a:pt x="64" y="2906"/>
                    <a:pt x="67" y="2892"/>
                  </a:cubicBezTo>
                  <a:cubicBezTo>
                    <a:pt x="344" y="1879"/>
                    <a:pt x="772" y="992"/>
                    <a:pt x="1283" y="79"/>
                  </a:cubicBezTo>
                  <a:cubicBezTo>
                    <a:pt x="1306" y="37"/>
                    <a:pt x="1266" y="0"/>
                    <a:pt x="122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7"/>
            <p:cNvSpPr/>
            <p:nvPr/>
          </p:nvSpPr>
          <p:spPr>
            <a:xfrm>
              <a:off x="6875600" y="1823225"/>
              <a:ext cx="10475" cy="21750"/>
            </a:xfrm>
            <a:custGeom>
              <a:avLst/>
              <a:gdLst/>
              <a:ahLst/>
              <a:cxnLst/>
              <a:rect l="l" t="t" r="r" b="b"/>
              <a:pathLst>
                <a:path w="419" h="870" extrusionOk="0">
                  <a:moveTo>
                    <a:pt x="377" y="1"/>
                  </a:moveTo>
                  <a:cubicBezTo>
                    <a:pt x="368" y="1"/>
                    <a:pt x="359" y="4"/>
                    <a:pt x="353" y="13"/>
                  </a:cubicBezTo>
                  <a:cubicBezTo>
                    <a:pt x="171" y="256"/>
                    <a:pt x="68" y="544"/>
                    <a:pt x="4" y="839"/>
                  </a:cubicBezTo>
                  <a:cubicBezTo>
                    <a:pt x="0" y="857"/>
                    <a:pt x="18" y="869"/>
                    <a:pt x="34" y="869"/>
                  </a:cubicBezTo>
                  <a:cubicBezTo>
                    <a:pt x="45" y="869"/>
                    <a:pt x="56" y="864"/>
                    <a:pt x="59" y="851"/>
                  </a:cubicBezTo>
                  <a:cubicBezTo>
                    <a:pt x="138" y="565"/>
                    <a:pt x="268" y="305"/>
                    <a:pt x="407" y="42"/>
                  </a:cubicBezTo>
                  <a:cubicBezTo>
                    <a:pt x="418" y="20"/>
                    <a:pt x="397" y="1"/>
                    <a:pt x="37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7"/>
            <p:cNvSpPr/>
            <p:nvPr/>
          </p:nvSpPr>
          <p:spPr>
            <a:xfrm>
              <a:off x="6953400" y="1779500"/>
              <a:ext cx="21050" cy="49900"/>
            </a:xfrm>
            <a:custGeom>
              <a:avLst/>
              <a:gdLst/>
              <a:ahLst/>
              <a:cxnLst/>
              <a:rect l="l" t="t" r="r" b="b"/>
              <a:pathLst>
                <a:path w="842" h="1996" extrusionOk="0">
                  <a:moveTo>
                    <a:pt x="785" y="1"/>
                  </a:moveTo>
                  <a:cubicBezTo>
                    <a:pt x="773" y="1"/>
                    <a:pt x="761" y="6"/>
                    <a:pt x="752" y="18"/>
                  </a:cubicBezTo>
                  <a:cubicBezTo>
                    <a:pt x="364" y="576"/>
                    <a:pt x="125" y="1302"/>
                    <a:pt x="4" y="1967"/>
                  </a:cubicBezTo>
                  <a:cubicBezTo>
                    <a:pt x="1" y="1984"/>
                    <a:pt x="16" y="1996"/>
                    <a:pt x="32" y="1996"/>
                  </a:cubicBezTo>
                  <a:cubicBezTo>
                    <a:pt x="42" y="1996"/>
                    <a:pt x="51" y="1991"/>
                    <a:pt x="55" y="1979"/>
                  </a:cubicBezTo>
                  <a:cubicBezTo>
                    <a:pt x="269" y="1309"/>
                    <a:pt x="555" y="704"/>
                    <a:pt x="828" y="61"/>
                  </a:cubicBezTo>
                  <a:cubicBezTo>
                    <a:pt x="841" y="28"/>
                    <a:pt x="813" y="1"/>
                    <a:pt x="78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7"/>
            <p:cNvSpPr/>
            <p:nvPr/>
          </p:nvSpPr>
          <p:spPr>
            <a:xfrm>
              <a:off x="6492850" y="1629000"/>
              <a:ext cx="629550" cy="288675"/>
            </a:xfrm>
            <a:custGeom>
              <a:avLst/>
              <a:gdLst/>
              <a:ahLst/>
              <a:cxnLst/>
              <a:rect l="l" t="t" r="r" b="b"/>
              <a:pathLst>
                <a:path w="25182" h="11547" extrusionOk="0">
                  <a:moveTo>
                    <a:pt x="12358" y="240"/>
                  </a:moveTo>
                  <a:cubicBezTo>
                    <a:pt x="12694" y="240"/>
                    <a:pt x="13035" y="297"/>
                    <a:pt x="13373" y="419"/>
                  </a:cubicBezTo>
                  <a:cubicBezTo>
                    <a:pt x="14673" y="889"/>
                    <a:pt x="15800" y="2103"/>
                    <a:pt x="17213" y="2103"/>
                  </a:cubicBezTo>
                  <a:cubicBezTo>
                    <a:pt x="17409" y="2103"/>
                    <a:pt x="17611" y="2079"/>
                    <a:pt x="17820" y="2027"/>
                  </a:cubicBezTo>
                  <a:cubicBezTo>
                    <a:pt x="18351" y="1894"/>
                    <a:pt x="18801" y="1673"/>
                    <a:pt x="19325" y="1673"/>
                  </a:cubicBezTo>
                  <a:cubicBezTo>
                    <a:pt x="19434" y="1673"/>
                    <a:pt x="19546" y="1682"/>
                    <a:pt x="19663" y="1704"/>
                  </a:cubicBezTo>
                  <a:cubicBezTo>
                    <a:pt x="20277" y="1818"/>
                    <a:pt x="20792" y="2192"/>
                    <a:pt x="21240" y="2610"/>
                  </a:cubicBezTo>
                  <a:cubicBezTo>
                    <a:pt x="22047" y="3366"/>
                    <a:pt x="22690" y="4316"/>
                    <a:pt x="23232" y="5274"/>
                  </a:cubicBezTo>
                  <a:cubicBezTo>
                    <a:pt x="21280" y="4933"/>
                    <a:pt x="19274" y="4760"/>
                    <a:pt x="17259" y="4760"/>
                  </a:cubicBezTo>
                  <a:cubicBezTo>
                    <a:pt x="11447" y="4760"/>
                    <a:pt x="5560" y="6203"/>
                    <a:pt x="684" y="9223"/>
                  </a:cubicBezTo>
                  <a:cubicBezTo>
                    <a:pt x="298" y="8780"/>
                    <a:pt x="205" y="8149"/>
                    <a:pt x="490" y="7618"/>
                  </a:cubicBezTo>
                  <a:cubicBezTo>
                    <a:pt x="796" y="7050"/>
                    <a:pt x="1405" y="6964"/>
                    <a:pt x="1975" y="6825"/>
                  </a:cubicBezTo>
                  <a:cubicBezTo>
                    <a:pt x="2759" y="6634"/>
                    <a:pt x="3161" y="6308"/>
                    <a:pt x="3408" y="5531"/>
                  </a:cubicBezTo>
                  <a:cubicBezTo>
                    <a:pt x="3734" y="4499"/>
                    <a:pt x="4375" y="3658"/>
                    <a:pt x="5436" y="3299"/>
                  </a:cubicBezTo>
                  <a:cubicBezTo>
                    <a:pt x="6335" y="2994"/>
                    <a:pt x="7340" y="3328"/>
                    <a:pt x="8217" y="2945"/>
                  </a:cubicBezTo>
                  <a:cubicBezTo>
                    <a:pt x="9060" y="2575"/>
                    <a:pt x="9469" y="1642"/>
                    <a:pt x="10158" y="1078"/>
                  </a:cubicBezTo>
                  <a:cubicBezTo>
                    <a:pt x="10798" y="555"/>
                    <a:pt x="11566" y="240"/>
                    <a:pt x="12358" y="240"/>
                  </a:cubicBezTo>
                  <a:close/>
                  <a:moveTo>
                    <a:pt x="17411" y="4926"/>
                  </a:moveTo>
                  <a:cubicBezTo>
                    <a:pt x="19916" y="4926"/>
                    <a:pt x="22420" y="5203"/>
                    <a:pt x="24869" y="5757"/>
                  </a:cubicBezTo>
                  <a:cubicBezTo>
                    <a:pt x="24874" y="5758"/>
                    <a:pt x="24878" y="5759"/>
                    <a:pt x="24882" y="5759"/>
                  </a:cubicBezTo>
                  <a:cubicBezTo>
                    <a:pt x="24893" y="5759"/>
                    <a:pt x="24903" y="5756"/>
                    <a:pt x="24912" y="5752"/>
                  </a:cubicBezTo>
                  <a:cubicBezTo>
                    <a:pt x="24925" y="5825"/>
                    <a:pt x="24936" y="5897"/>
                    <a:pt x="24950" y="5970"/>
                  </a:cubicBezTo>
                  <a:cubicBezTo>
                    <a:pt x="24956" y="6004"/>
                    <a:pt x="24967" y="6038"/>
                    <a:pt x="24974" y="6074"/>
                  </a:cubicBezTo>
                  <a:cubicBezTo>
                    <a:pt x="22156" y="5591"/>
                    <a:pt x="19297" y="5186"/>
                    <a:pt x="16441" y="5186"/>
                  </a:cubicBezTo>
                  <a:cubicBezTo>
                    <a:pt x="15051" y="5186"/>
                    <a:pt x="13661" y="5282"/>
                    <a:pt x="12277" y="5512"/>
                  </a:cubicBezTo>
                  <a:cubicBezTo>
                    <a:pt x="8307" y="6172"/>
                    <a:pt x="4422" y="7656"/>
                    <a:pt x="761" y="9301"/>
                  </a:cubicBezTo>
                  <a:cubicBezTo>
                    <a:pt x="750" y="9291"/>
                    <a:pt x="741" y="9281"/>
                    <a:pt x="733" y="9271"/>
                  </a:cubicBezTo>
                  <a:cubicBezTo>
                    <a:pt x="4439" y="7357"/>
                    <a:pt x="8268" y="5914"/>
                    <a:pt x="12416" y="5296"/>
                  </a:cubicBezTo>
                  <a:cubicBezTo>
                    <a:pt x="14071" y="5049"/>
                    <a:pt x="15741" y="4926"/>
                    <a:pt x="17411" y="4926"/>
                  </a:cubicBezTo>
                  <a:close/>
                  <a:moveTo>
                    <a:pt x="16321" y="5349"/>
                  </a:moveTo>
                  <a:cubicBezTo>
                    <a:pt x="18723" y="5349"/>
                    <a:pt x="21118" y="5645"/>
                    <a:pt x="23507" y="6017"/>
                  </a:cubicBezTo>
                  <a:cubicBezTo>
                    <a:pt x="23500" y="6026"/>
                    <a:pt x="23492" y="6033"/>
                    <a:pt x="23487" y="6044"/>
                  </a:cubicBezTo>
                  <a:cubicBezTo>
                    <a:pt x="22915" y="7255"/>
                    <a:pt x="22136" y="8822"/>
                    <a:pt x="20607" y="8948"/>
                  </a:cubicBezTo>
                  <a:cubicBezTo>
                    <a:pt x="20558" y="8952"/>
                    <a:pt x="20510" y="8954"/>
                    <a:pt x="20462" y="8954"/>
                  </a:cubicBezTo>
                  <a:cubicBezTo>
                    <a:pt x="19775" y="8954"/>
                    <a:pt x="19150" y="8573"/>
                    <a:pt x="18510" y="8573"/>
                  </a:cubicBezTo>
                  <a:cubicBezTo>
                    <a:pt x="18247" y="8573"/>
                    <a:pt x="17981" y="8637"/>
                    <a:pt x="17707" y="8820"/>
                  </a:cubicBezTo>
                  <a:cubicBezTo>
                    <a:pt x="17367" y="9044"/>
                    <a:pt x="17114" y="9383"/>
                    <a:pt x="16845" y="9682"/>
                  </a:cubicBezTo>
                  <a:cubicBezTo>
                    <a:pt x="16384" y="10190"/>
                    <a:pt x="15871" y="10538"/>
                    <a:pt x="15184" y="10669"/>
                  </a:cubicBezTo>
                  <a:cubicBezTo>
                    <a:pt x="14968" y="10710"/>
                    <a:pt x="14756" y="10729"/>
                    <a:pt x="14548" y="10729"/>
                  </a:cubicBezTo>
                  <a:cubicBezTo>
                    <a:pt x="13477" y="10729"/>
                    <a:pt x="12504" y="10247"/>
                    <a:pt x="11466" y="9966"/>
                  </a:cubicBezTo>
                  <a:cubicBezTo>
                    <a:pt x="11111" y="9869"/>
                    <a:pt x="10772" y="9813"/>
                    <a:pt x="10444" y="9813"/>
                  </a:cubicBezTo>
                  <a:cubicBezTo>
                    <a:pt x="9909" y="9813"/>
                    <a:pt x="9403" y="9961"/>
                    <a:pt x="8907" y="10322"/>
                  </a:cubicBezTo>
                  <a:cubicBezTo>
                    <a:pt x="8389" y="10697"/>
                    <a:pt x="7945" y="11163"/>
                    <a:pt x="7291" y="11290"/>
                  </a:cubicBezTo>
                  <a:cubicBezTo>
                    <a:pt x="7160" y="11315"/>
                    <a:pt x="7028" y="11327"/>
                    <a:pt x="6895" y="11327"/>
                  </a:cubicBezTo>
                  <a:cubicBezTo>
                    <a:pt x="6376" y="11327"/>
                    <a:pt x="5856" y="11144"/>
                    <a:pt x="5457" y="10816"/>
                  </a:cubicBezTo>
                  <a:cubicBezTo>
                    <a:pt x="5002" y="10442"/>
                    <a:pt x="4756" y="9862"/>
                    <a:pt x="4238" y="9862"/>
                  </a:cubicBezTo>
                  <a:cubicBezTo>
                    <a:pt x="4107" y="9862"/>
                    <a:pt x="3959" y="9899"/>
                    <a:pt x="3785" y="9986"/>
                  </a:cubicBezTo>
                  <a:cubicBezTo>
                    <a:pt x="3294" y="10231"/>
                    <a:pt x="3004" y="10661"/>
                    <a:pt x="2412" y="10661"/>
                  </a:cubicBezTo>
                  <a:cubicBezTo>
                    <a:pt x="2380" y="10661"/>
                    <a:pt x="2348" y="10660"/>
                    <a:pt x="2316" y="10658"/>
                  </a:cubicBezTo>
                  <a:cubicBezTo>
                    <a:pt x="1589" y="10605"/>
                    <a:pt x="1107" y="10039"/>
                    <a:pt x="737" y="9449"/>
                  </a:cubicBezTo>
                  <a:cubicBezTo>
                    <a:pt x="747" y="9442"/>
                    <a:pt x="756" y="9435"/>
                    <a:pt x="763" y="9427"/>
                  </a:cubicBezTo>
                  <a:cubicBezTo>
                    <a:pt x="4560" y="7979"/>
                    <a:pt x="8261" y="6329"/>
                    <a:pt x="12303" y="5663"/>
                  </a:cubicBezTo>
                  <a:cubicBezTo>
                    <a:pt x="13644" y="5441"/>
                    <a:pt x="14984" y="5349"/>
                    <a:pt x="16321" y="5349"/>
                  </a:cubicBezTo>
                  <a:close/>
                  <a:moveTo>
                    <a:pt x="12312" y="0"/>
                  </a:moveTo>
                  <a:cubicBezTo>
                    <a:pt x="12190" y="0"/>
                    <a:pt x="12066" y="8"/>
                    <a:pt x="11939" y="25"/>
                  </a:cubicBezTo>
                  <a:cubicBezTo>
                    <a:pt x="11039" y="145"/>
                    <a:pt x="10213" y="646"/>
                    <a:pt x="9594" y="1297"/>
                  </a:cubicBezTo>
                  <a:cubicBezTo>
                    <a:pt x="9046" y="1872"/>
                    <a:pt x="8663" y="2629"/>
                    <a:pt x="7832" y="2839"/>
                  </a:cubicBezTo>
                  <a:cubicBezTo>
                    <a:pt x="7570" y="2906"/>
                    <a:pt x="7302" y="2918"/>
                    <a:pt x="7031" y="2918"/>
                  </a:cubicBezTo>
                  <a:cubicBezTo>
                    <a:pt x="6879" y="2918"/>
                    <a:pt x="6727" y="2914"/>
                    <a:pt x="6575" y="2914"/>
                  </a:cubicBezTo>
                  <a:cubicBezTo>
                    <a:pt x="6452" y="2914"/>
                    <a:pt x="6330" y="2916"/>
                    <a:pt x="6208" y="2925"/>
                  </a:cubicBezTo>
                  <a:cubicBezTo>
                    <a:pt x="5300" y="2992"/>
                    <a:pt x="4463" y="3412"/>
                    <a:pt x="3876" y="4112"/>
                  </a:cubicBezTo>
                  <a:cubicBezTo>
                    <a:pt x="3568" y="4478"/>
                    <a:pt x="3380" y="4883"/>
                    <a:pt x="3233" y="5335"/>
                  </a:cubicBezTo>
                  <a:cubicBezTo>
                    <a:pt x="3095" y="5764"/>
                    <a:pt x="2944" y="6192"/>
                    <a:pt x="2513" y="6411"/>
                  </a:cubicBezTo>
                  <a:cubicBezTo>
                    <a:pt x="2279" y="6528"/>
                    <a:pt x="2013" y="6570"/>
                    <a:pt x="1759" y="6633"/>
                  </a:cubicBezTo>
                  <a:cubicBezTo>
                    <a:pt x="1039" y="6809"/>
                    <a:pt x="376" y="7032"/>
                    <a:pt x="156" y="7817"/>
                  </a:cubicBezTo>
                  <a:cubicBezTo>
                    <a:pt x="0" y="8366"/>
                    <a:pt x="136" y="8924"/>
                    <a:pt x="514" y="9328"/>
                  </a:cubicBezTo>
                  <a:cubicBezTo>
                    <a:pt x="864" y="10035"/>
                    <a:pt x="1356" y="10717"/>
                    <a:pt x="2189" y="10848"/>
                  </a:cubicBezTo>
                  <a:cubicBezTo>
                    <a:pt x="2272" y="10862"/>
                    <a:pt x="2353" y="10869"/>
                    <a:pt x="2433" y="10869"/>
                  </a:cubicBezTo>
                  <a:cubicBezTo>
                    <a:pt x="2673" y="10869"/>
                    <a:pt x="2897" y="10807"/>
                    <a:pt x="3122" y="10689"/>
                  </a:cubicBezTo>
                  <a:cubicBezTo>
                    <a:pt x="3341" y="10573"/>
                    <a:pt x="3524" y="10402"/>
                    <a:pt x="3736" y="10279"/>
                  </a:cubicBezTo>
                  <a:cubicBezTo>
                    <a:pt x="3894" y="10186"/>
                    <a:pt x="4036" y="10144"/>
                    <a:pt x="4170" y="10144"/>
                  </a:cubicBezTo>
                  <a:cubicBezTo>
                    <a:pt x="4427" y="10144"/>
                    <a:pt x="4653" y="10298"/>
                    <a:pt x="4898" y="10538"/>
                  </a:cubicBezTo>
                  <a:cubicBezTo>
                    <a:pt x="5465" y="11093"/>
                    <a:pt x="5936" y="11509"/>
                    <a:pt x="6783" y="11544"/>
                  </a:cubicBezTo>
                  <a:cubicBezTo>
                    <a:pt x="6815" y="11546"/>
                    <a:pt x="6847" y="11546"/>
                    <a:pt x="6879" y="11546"/>
                  </a:cubicBezTo>
                  <a:cubicBezTo>
                    <a:pt x="7635" y="11546"/>
                    <a:pt x="8198" y="11166"/>
                    <a:pt x="8778" y="10706"/>
                  </a:cubicBezTo>
                  <a:cubicBezTo>
                    <a:pt x="9297" y="10296"/>
                    <a:pt x="9829" y="10029"/>
                    <a:pt x="10464" y="10029"/>
                  </a:cubicBezTo>
                  <a:cubicBezTo>
                    <a:pt x="10577" y="10029"/>
                    <a:pt x="10694" y="10037"/>
                    <a:pt x="10815" y="10055"/>
                  </a:cubicBezTo>
                  <a:cubicBezTo>
                    <a:pt x="11422" y="10142"/>
                    <a:pt x="11994" y="10374"/>
                    <a:pt x="12571" y="10572"/>
                  </a:cubicBezTo>
                  <a:cubicBezTo>
                    <a:pt x="13208" y="10788"/>
                    <a:pt x="13860" y="10952"/>
                    <a:pt x="14528" y="10952"/>
                  </a:cubicBezTo>
                  <a:cubicBezTo>
                    <a:pt x="14687" y="10952"/>
                    <a:pt x="14847" y="10943"/>
                    <a:pt x="15008" y="10923"/>
                  </a:cubicBezTo>
                  <a:cubicBezTo>
                    <a:pt x="15793" y="10824"/>
                    <a:pt x="16423" y="10470"/>
                    <a:pt x="16952" y="9892"/>
                  </a:cubicBezTo>
                  <a:cubicBezTo>
                    <a:pt x="17336" y="9475"/>
                    <a:pt x="17717" y="8906"/>
                    <a:pt x="18314" y="8793"/>
                  </a:cubicBezTo>
                  <a:cubicBezTo>
                    <a:pt x="18393" y="8778"/>
                    <a:pt x="18471" y="8771"/>
                    <a:pt x="18549" y="8771"/>
                  </a:cubicBezTo>
                  <a:cubicBezTo>
                    <a:pt x="19061" y="8771"/>
                    <a:pt x="19555" y="9054"/>
                    <a:pt x="20054" y="9140"/>
                  </a:cubicBezTo>
                  <a:cubicBezTo>
                    <a:pt x="20200" y="9165"/>
                    <a:pt x="20340" y="9177"/>
                    <a:pt x="20477" y="9177"/>
                  </a:cubicBezTo>
                  <a:cubicBezTo>
                    <a:pt x="22110" y="9177"/>
                    <a:pt x="23070" y="7447"/>
                    <a:pt x="23692" y="6124"/>
                  </a:cubicBezTo>
                  <a:cubicBezTo>
                    <a:pt x="23706" y="6093"/>
                    <a:pt x="23705" y="6066"/>
                    <a:pt x="23695" y="6045"/>
                  </a:cubicBezTo>
                  <a:lnTo>
                    <a:pt x="23695" y="6045"/>
                  </a:lnTo>
                  <a:cubicBezTo>
                    <a:pt x="24130" y="6112"/>
                    <a:pt x="24563" y="6182"/>
                    <a:pt x="24997" y="6256"/>
                  </a:cubicBezTo>
                  <a:cubicBezTo>
                    <a:pt x="25002" y="6298"/>
                    <a:pt x="25033" y="6317"/>
                    <a:pt x="25065" y="6317"/>
                  </a:cubicBezTo>
                  <a:cubicBezTo>
                    <a:pt x="25104" y="6317"/>
                    <a:pt x="25145" y="6289"/>
                    <a:pt x="25142" y="6244"/>
                  </a:cubicBezTo>
                  <a:cubicBezTo>
                    <a:pt x="25181" y="6202"/>
                    <a:pt x="25170" y="6117"/>
                    <a:pt x="25102" y="6098"/>
                  </a:cubicBezTo>
                  <a:cubicBezTo>
                    <a:pt x="25091" y="6048"/>
                    <a:pt x="25084" y="5997"/>
                    <a:pt x="25076" y="5952"/>
                  </a:cubicBezTo>
                  <a:cubicBezTo>
                    <a:pt x="25057" y="5869"/>
                    <a:pt x="25042" y="5787"/>
                    <a:pt x="25026" y="5705"/>
                  </a:cubicBezTo>
                  <a:cubicBezTo>
                    <a:pt x="25018" y="5671"/>
                    <a:pt x="24991" y="5656"/>
                    <a:pt x="24965" y="5656"/>
                  </a:cubicBezTo>
                  <a:cubicBezTo>
                    <a:pt x="24957" y="5656"/>
                    <a:pt x="24949" y="5657"/>
                    <a:pt x="24941" y="5660"/>
                  </a:cubicBezTo>
                  <a:cubicBezTo>
                    <a:pt x="24934" y="5636"/>
                    <a:pt x="24916" y="5615"/>
                    <a:pt x="24885" y="5608"/>
                  </a:cubicBezTo>
                  <a:cubicBezTo>
                    <a:pt x="24420" y="5502"/>
                    <a:pt x="23955" y="5409"/>
                    <a:pt x="23486" y="5321"/>
                  </a:cubicBezTo>
                  <a:cubicBezTo>
                    <a:pt x="23486" y="5310"/>
                    <a:pt x="23480" y="5296"/>
                    <a:pt x="23473" y="5281"/>
                  </a:cubicBezTo>
                  <a:cubicBezTo>
                    <a:pt x="22853" y="4158"/>
                    <a:pt x="22109" y="3016"/>
                    <a:pt x="21111" y="2192"/>
                  </a:cubicBezTo>
                  <a:cubicBezTo>
                    <a:pt x="20506" y="1693"/>
                    <a:pt x="19932" y="1476"/>
                    <a:pt x="19302" y="1476"/>
                  </a:cubicBezTo>
                  <a:cubicBezTo>
                    <a:pt x="18931" y="1476"/>
                    <a:pt x="18541" y="1552"/>
                    <a:pt x="18114" y="1690"/>
                  </a:cubicBezTo>
                  <a:cubicBezTo>
                    <a:pt x="17823" y="1784"/>
                    <a:pt x="17545" y="1824"/>
                    <a:pt x="17278" y="1824"/>
                  </a:cubicBezTo>
                  <a:cubicBezTo>
                    <a:pt x="15491" y="1824"/>
                    <a:pt x="14162" y="0"/>
                    <a:pt x="1231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7"/>
            <p:cNvSpPr/>
            <p:nvPr/>
          </p:nvSpPr>
          <p:spPr>
            <a:xfrm>
              <a:off x="6600875" y="1500050"/>
              <a:ext cx="411500" cy="175450"/>
            </a:xfrm>
            <a:custGeom>
              <a:avLst/>
              <a:gdLst/>
              <a:ahLst/>
              <a:cxnLst/>
              <a:rect l="l" t="t" r="r" b="b"/>
              <a:pathLst>
                <a:path w="16460" h="7018" extrusionOk="0">
                  <a:moveTo>
                    <a:pt x="1" y="0"/>
                  </a:moveTo>
                  <a:lnTo>
                    <a:pt x="1" y="13"/>
                  </a:lnTo>
                  <a:cubicBezTo>
                    <a:pt x="3" y="13"/>
                    <a:pt x="6" y="12"/>
                    <a:pt x="8" y="12"/>
                  </a:cubicBezTo>
                  <a:cubicBezTo>
                    <a:pt x="20" y="12"/>
                    <a:pt x="33" y="18"/>
                    <a:pt x="45" y="29"/>
                  </a:cubicBezTo>
                  <a:cubicBezTo>
                    <a:pt x="4632" y="4034"/>
                    <a:pt x="10405" y="6493"/>
                    <a:pt x="16460" y="7017"/>
                  </a:cubicBezTo>
                  <a:cubicBezTo>
                    <a:pt x="15659" y="6064"/>
                    <a:pt x="14767" y="5202"/>
                    <a:pt x="13775" y="4449"/>
                  </a:cubicBezTo>
                  <a:cubicBezTo>
                    <a:pt x="13304" y="4093"/>
                    <a:pt x="12814" y="3759"/>
                    <a:pt x="12310" y="3454"/>
                  </a:cubicBezTo>
                  <a:cubicBezTo>
                    <a:pt x="12119" y="3338"/>
                    <a:pt x="11970" y="3204"/>
                    <a:pt x="11782" y="3204"/>
                  </a:cubicBezTo>
                  <a:cubicBezTo>
                    <a:pt x="11719" y="3204"/>
                    <a:pt x="11652" y="3219"/>
                    <a:pt x="11578" y="3255"/>
                  </a:cubicBezTo>
                  <a:cubicBezTo>
                    <a:pt x="11366" y="3359"/>
                    <a:pt x="11095" y="4010"/>
                    <a:pt x="10964" y="4216"/>
                  </a:cubicBezTo>
                  <a:cubicBezTo>
                    <a:pt x="10946" y="4244"/>
                    <a:pt x="10912" y="4259"/>
                    <a:pt x="10880" y="4259"/>
                  </a:cubicBezTo>
                  <a:cubicBezTo>
                    <a:pt x="10847" y="4259"/>
                    <a:pt x="10815" y="4244"/>
                    <a:pt x="10801" y="4209"/>
                  </a:cubicBezTo>
                  <a:cubicBezTo>
                    <a:pt x="10687" y="3934"/>
                    <a:pt x="10714" y="3701"/>
                    <a:pt x="10763" y="3411"/>
                  </a:cubicBezTo>
                  <a:cubicBezTo>
                    <a:pt x="10858" y="2868"/>
                    <a:pt x="10993" y="2674"/>
                    <a:pt x="10372" y="2340"/>
                  </a:cubicBezTo>
                  <a:cubicBezTo>
                    <a:pt x="10069" y="2176"/>
                    <a:pt x="9658" y="2107"/>
                    <a:pt x="9327" y="2001"/>
                  </a:cubicBezTo>
                  <a:cubicBezTo>
                    <a:pt x="8655" y="1782"/>
                    <a:pt x="7934" y="1439"/>
                    <a:pt x="7241" y="1321"/>
                  </a:cubicBezTo>
                  <a:cubicBezTo>
                    <a:pt x="7129" y="1301"/>
                    <a:pt x="7030" y="1292"/>
                    <a:pt x="6941" y="1292"/>
                  </a:cubicBezTo>
                  <a:cubicBezTo>
                    <a:pt x="6516" y="1292"/>
                    <a:pt x="6320" y="1509"/>
                    <a:pt x="6072" y="1935"/>
                  </a:cubicBezTo>
                  <a:lnTo>
                    <a:pt x="5511" y="2903"/>
                  </a:lnTo>
                  <a:cubicBezTo>
                    <a:pt x="5493" y="2934"/>
                    <a:pt x="5468" y="2947"/>
                    <a:pt x="5443" y="2947"/>
                  </a:cubicBezTo>
                  <a:cubicBezTo>
                    <a:pt x="5393" y="2947"/>
                    <a:pt x="5343" y="2894"/>
                    <a:pt x="5352" y="2833"/>
                  </a:cubicBezTo>
                  <a:cubicBezTo>
                    <a:pt x="5407" y="2495"/>
                    <a:pt x="5457" y="2161"/>
                    <a:pt x="5511" y="1823"/>
                  </a:cubicBezTo>
                  <a:cubicBezTo>
                    <a:pt x="5537" y="1658"/>
                    <a:pt x="5690" y="1234"/>
                    <a:pt x="5631" y="1066"/>
                  </a:cubicBezTo>
                  <a:cubicBezTo>
                    <a:pt x="5463" y="595"/>
                    <a:pt x="4335" y="483"/>
                    <a:pt x="3897" y="384"/>
                  </a:cubicBezTo>
                  <a:cubicBezTo>
                    <a:pt x="2611" y="94"/>
                    <a:pt x="1318" y="8"/>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7"/>
            <p:cNvSpPr/>
            <p:nvPr/>
          </p:nvSpPr>
          <p:spPr>
            <a:xfrm>
              <a:off x="6600025" y="1502525"/>
              <a:ext cx="447200" cy="185850"/>
            </a:xfrm>
            <a:custGeom>
              <a:avLst/>
              <a:gdLst/>
              <a:ahLst/>
              <a:cxnLst/>
              <a:rect l="l" t="t" r="r" b="b"/>
              <a:pathLst>
                <a:path w="17888" h="7434" extrusionOk="0">
                  <a:moveTo>
                    <a:pt x="1" y="0"/>
                  </a:moveTo>
                  <a:lnTo>
                    <a:pt x="1" y="0"/>
                  </a:lnTo>
                  <a:cubicBezTo>
                    <a:pt x="11" y="44"/>
                    <a:pt x="21" y="85"/>
                    <a:pt x="32" y="129"/>
                  </a:cubicBezTo>
                  <a:cubicBezTo>
                    <a:pt x="2462" y="2406"/>
                    <a:pt x="5181" y="4284"/>
                    <a:pt x="8274" y="5547"/>
                  </a:cubicBezTo>
                  <a:cubicBezTo>
                    <a:pt x="9738" y="6145"/>
                    <a:pt x="11257" y="6606"/>
                    <a:pt x="12803" y="6921"/>
                  </a:cubicBezTo>
                  <a:cubicBezTo>
                    <a:pt x="14489" y="7266"/>
                    <a:pt x="16148" y="7295"/>
                    <a:pt x="17851" y="7434"/>
                  </a:cubicBezTo>
                  <a:cubicBezTo>
                    <a:pt x="17858" y="7377"/>
                    <a:pt x="17865" y="7323"/>
                    <a:pt x="17872" y="7270"/>
                  </a:cubicBezTo>
                  <a:cubicBezTo>
                    <a:pt x="17877" y="7232"/>
                    <a:pt x="17880" y="7194"/>
                    <a:pt x="17887" y="7157"/>
                  </a:cubicBezTo>
                  <a:lnTo>
                    <a:pt x="17887" y="7157"/>
                  </a:lnTo>
                  <a:cubicBezTo>
                    <a:pt x="17873" y="7170"/>
                    <a:pt x="17854" y="7180"/>
                    <a:pt x="17830" y="7180"/>
                  </a:cubicBezTo>
                  <a:cubicBezTo>
                    <a:pt x="17829" y="7180"/>
                    <a:pt x="17827" y="7180"/>
                    <a:pt x="17825" y="7179"/>
                  </a:cubicBezTo>
                  <a:cubicBezTo>
                    <a:pt x="17454" y="7165"/>
                    <a:pt x="17081" y="7140"/>
                    <a:pt x="16710" y="7109"/>
                  </a:cubicBezTo>
                  <a:cubicBezTo>
                    <a:pt x="16703" y="7109"/>
                    <a:pt x="16696" y="7109"/>
                    <a:pt x="16689" y="7107"/>
                  </a:cubicBezTo>
                  <a:cubicBezTo>
                    <a:pt x="10540" y="6601"/>
                    <a:pt x="4627" y="4100"/>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7"/>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7"/>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7"/>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7"/>
            <p:cNvSpPr/>
            <p:nvPr/>
          </p:nvSpPr>
          <p:spPr>
            <a:xfrm>
              <a:off x="6595700" y="1500250"/>
              <a:ext cx="455575" cy="259125"/>
            </a:xfrm>
            <a:custGeom>
              <a:avLst/>
              <a:gdLst/>
              <a:ahLst/>
              <a:cxnLst/>
              <a:rect l="l" t="t" r="r" b="b"/>
              <a:pathLst>
                <a:path w="18223" h="10365" extrusionOk="0">
                  <a:moveTo>
                    <a:pt x="230" y="337"/>
                  </a:moveTo>
                  <a:lnTo>
                    <a:pt x="230" y="337"/>
                  </a:lnTo>
                  <a:cubicBezTo>
                    <a:pt x="795" y="931"/>
                    <a:pt x="1399" y="1490"/>
                    <a:pt x="2033" y="2017"/>
                  </a:cubicBezTo>
                  <a:cubicBezTo>
                    <a:pt x="3695" y="3395"/>
                    <a:pt x="5571" y="4531"/>
                    <a:pt x="7535" y="5417"/>
                  </a:cubicBezTo>
                  <a:cubicBezTo>
                    <a:pt x="7747" y="5514"/>
                    <a:pt x="7963" y="5607"/>
                    <a:pt x="8178" y="5698"/>
                  </a:cubicBezTo>
                  <a:cubicBezTo>
                    <a:pt x="9784" y="6371"/>
                    <a:pt x="11459" y="6882"/>
                    <a:pt x="13168" y="7214"/>
                  </a:cubicBezTo>
                  <a:cubicBezTo>
                    <a:pt x="14298" y="7433"/>
                    <a:pt x="15499" y="7628"/>
                    <a:pt x="16682" y="7669"/>
                  </a:cubicBezTo>
                  <a:cubicBezTo>
                    <a:pt x="15801" y="8382"/>
                    <a:pt x="14847" y="8987"/>
                    <a:pt x="13815" y="9456"/>
                  </a:cubicBezTo>
                  <a:cubicBezTo>
                    <a:pt x="13526" y="9587"/>
                    <a:pt x="13233" y="9707"/>
                    <a:pt x="12935" y="9816"/>
                  </a:cubicBezTo>
                  <a:cubicBezTo>
                    <a:pt x="12787" y="9872"/>
                    <a:pt x="12296" y="10123"/>
                    <a:pt x="12087" y="10123"/>
                  </a:cubicBezTo>
                  <a:cubicBezTo>
                    <a:pt x="12066" y="10123"/>
                    <a:pt x="12048" y="10121"/>
                    <a:pt x="12033" y="10115"/>
                  </a:cubicBezTo>
                  <a:cubicBezTo>
                    <a:pt x="11635" y="9960"/>
                    <a:pt x="11603" y="8727"/>
                    <a:pt x="11528" y="8360"/>
                  </a:cubicBezTo>
                  <a:cubicBezTo>
                    <a:pt x="11518" y="8314"/>
                    <a:pt x="11479" y="8290"/>
                    <a:pt x="11438" y="8290"/>
                  </a:cubicBezTo>
                  <a:cubicBezTo>
                    <a:pt x="11400" y="8290"/>
                    <a:pt x="11361" y="8312"/>
                    <a:pt x="11348" y="8355"/>
                  </a:cubicBezTo>
                  <a:cubicBezTo>
                    <a:pt x="11260" y="8679"/>
                    <a:pt x="11171" y="9003"/>
                    <a:pt x="11080" y="9327"/>
                  </a:cubicBezTo>
                  <a:cubicBezTo>
                    <a:pt x="10952" y="9793"/>
                    <a:pt x="10950" y="9903"/>
                    <a:pt x="10466" y="9947"/>
                  </a:cubicBezTo>
                  <a:cubicBezTo>
                    <a:pt x="10415" y="9952"/>
                    <a:pt x="10362" y="9954"/>
                    <a:pt x="10308" y="9954"/>
                  </a:cubicBezTo>
                  <a:cubicBezTo>
                    <a:pt x="9667" y="9954"/>
                    <a:pt x="8853" y="9647"/>
                    <a:pt x="8278" y="9446"/>
                  </a:cubicBezTo>
                  <a:cubicBezTo>
                    <a:pt x="7915" y="9319"/>
                    <a:pt x="7438" y="9200"/>
                    <a:pt x="7138" y="8965"/>
                  </a:cubicBezTo>
                  <a:cubicBezTo>
                    <a:pt x="6625" y="8562"/>
                    <a:pt x="6595" y="8197"/>
                    <a:pt x="6788" y="7656"/>
                  </a:cubicBezTo>
                  <a:cubicBezTo>
                    <a:pt x="7040" y="6963"/>
                    <a:pt x="7301" y="6271"/>
                    <a:pt x="7555" y="5576"/>
                  </a:cubicBezTo>
                  <a:cubicBezTo>
                    <a:pt x="7572" y="5527"/>
                    <a:pt x="7545" y="5490"/>
                    <a:pt x="7508" y="5473"/>
                  </a:cubicBezTo>
                  <a:cubicBezTo>
                    <a:pt x="7497" y="5469"/>
                    <a:pt x="7485" y="5466"/>
                    <a:pt x="7472" y="5466"/>
                  </a:cubicBezTo>
                  <a:cubicBezTo>
                    <a:pt x="7444" y="5466"/>
                    <a:pt x="7415" y="5478"/>
                    <a:pt x="7395" y="5506"/>
                  </a:cubicBezTo>
                  <a:cubicBezTo>
                    <a:pt x="7126" y="5901"/>
                    <a:pt x="6855" y="6299"/>
                    <a:pt x="6582" y="6694"/>
                  </a:cubicBezTo>
                  <a:cubicBezTo>
                    <a:pt x="6399" y="6962"/>
                    <a:pt x="6076" y="7691"/>
                    <a:pt x="5702" y="7691"/>
                  </a:cubicBezTo>
                  <a:cubicBezTo>
                    <a:pt x="5690" y="7691"/>
                    <a:pt x="5677" y="7690"/>
                    <a:pt x="5664" y="7688"/>
                  </a:cubicBezTo>
                  <a:cubicBezTo>
                    <a:pt x="5375" y="7647"/>
                    <a:pt x="4909" y="7101"/>
                    <a:pt x="4678" y="6917"/>
                  </a:cubicBezTo>
                  <a:cubicBezTo>
                    <a:pt x="4351" y="6659"/>
                    <a:pt x="4023" y="6398"/>
                    <a:pt x="3701" y="6137"/>
                  </a:cubicBezTo>
                  <a:cubicBezTo>
                    <a:pt x="3273" y="5794"/>
                    <a:pt x="2848" y="5445"/>
                    <a:pt x="2426" y="5093"/>
                  </a:cubicBezTo>
                  <a:cubicBezTo>
                    <a:pt x="2125" y="4843"/>
                    <a:pt x="1734" y="4605"/>
                    <a:pt x="1490" y="4303"/>
                  </a:cubicBezTo>
                  <a:cubicBezTo>
                    <a:pt x="859" y="3526"/>
                    <a:pt x="1733" y="3114"/>
                    <a:pt x="1831" y="2404"/>
                  </a:cubicBezTo>
                  <a:cubicBezTo>
                    <a:pt x="1833" y="2383"/>
                    <a:pt x="1826" y="2367"/>
                    <a:pt x="1813" y="2353"/>
                  </a:cubicBezTo>
                  <a:cubicBezTo>
                    <a:pt x="1797" y="2337"/>
                    <a:pt x="1774" y="2328"/>
                    <a:pt x="1752" y="2328"/>
                  </a:cubicBezTo>
                  <a:cubicBezTo>
                    <a:pt x="1734" y="2328"/>
                    <a:pt x="1716" y="2333"/>
                    <a:pt x="1703" y="2346"/>
                  </a:cubicBezTo>
                  <a:cubicBezTo>
                    <a:pt x="1622" y="2427"/>
                    <a:pt x="1124" y="3031"/>
                    <a:pt x="1025" y="3031"/>
                  </a:cubicBezTo>
                  <a:cubicBezTo>
                    <a:pt x="1023" y="3031"/>
                    <a:pt x="1022" y="3031"/>
                    <a:pt x="1021" y="3031"/>
                  </a:cubicBezTo>
                  <a:cubicBezTo>
                    <a:pt x="804" y="2990"/>
                    <a:pt x="746" y="2380"/>
                    <a:pt x="695" y="2194"/>
                  </a:cubicBezTo>
                  <a:cubicBezTo>
                    <a:pt x="527" y="1581"/>
                    <a:pt x="379" y="960"/>
                    <a:pt x="230" y="337"/>
                  </a:cubicBezTo>
                  <a:close/>
                  <a:moveTo>
                    <a:pt x="208" y="1"/>
                  </a:moveTo>
                  <a:cubicBezTo>
                    <a:pt x="181" y="5"/>
                    <a:pt x="160" y="26"/>
                    <a:pt x="156" y="49"/>
                  </a:cubicBezTo>
                  <a:cubicBezTo>
                    <a:pt x="140" y="28"/>
                    <a:pt x="117" y="19"/>
                    <a:pt x="94" y="19"/>
                  </a:cubicBezTo>
                  <a:cubicBezTo>
                    <a:pt x="48" y="19"/>
                    <a:pt x="0" y="56"/>
                    <a:pt x="12" y="115"/>
                  </a:cubicBezTo>
                  <a:cubicBezTo>
                    <a:pt x="229" y="1185"/>
                    <a:pt x="504" y="2243"/>
                    <a:pt x="828" y="3285"/>
                  </a:cubicBezTo>
                  <a:cubicBezTo>
                    <a:pt x="838" y="3322"/>
                    <a:pt x="875" y="3350"/>
                    <a:pt x="912" y="3350"/>
                  </a:cubicBezTo>
                  <a:cubicBezTo>
                    <a:pt x="931" y="3350"/>
                    <a:pt x="949" y="3343"/>
                    <a:pt x="965" y="3327"/>
                  </a:cubicBezTo>
                  <a:cubicBezTo>
                    <a:pt x="1130" y="3161"/>
                    <a:pt x="1286" y="2956"/>
                    <a:pt x="1471" y="2809"/>
                  </a:cubicBezTo>
                  <a:cubicBezTo>
                    <a:pt x="1577" y="2725"/>
                    <a:pt x="1624" y="2689"/>
                    <a:pt x="1634" y="2689"/>
                  </a:cubicBezTo>
                  <a:cubicBezTo>
                    <a:pt x="1652" y="2689"/>
                    <a:pt x="1545" y="2808"/>
                    <a:pt x="1442" y="2960"/>
                  </a:cubicBezTo>
                  <a:cubicBezTo>
                    <a:pt x="1298" y="3172"/>
                    <a:pt x="1103" y="3368"/>
                    <a:pt x="1048" y="3624"/>
                  </a:cubicBezTo>
                  <a:cubicBezTo>
                    <a:pt x="941" y="4109"/>
                    <a:pt x="1327" y="4386"/>
                    <a:pt x="1663" y="4675"/>
                  </a:cubicBezTo>
                  <a:cubicBezTo>
                    <a:pt x="3010" y="5822"/>
                    <a:pt x="4397" y="6925"/>
                    <a:pt x="5799" y="8003"/>
                  </a:cubicBezTo>
                  <a:cubicBezTo>
                    <a:pt x="5811" y="8012"/>
                    <a:pt x="5825" y="8016"/>
                    <a:pt x="5839" y="8016"/>
                  </a:cubicBezTo>
                  <a:cubicBezTo>
                    <a:pt x="5869" y="8016"/>
                    <a:pt x="5900" y="7999"/>
                    <a:pt x="5916" y="7975"/>
                  </a:cubicBezTo>
                  <a:cubicBezTo>
                    <a:pt x="6307" y="7400"/>
                    <a:pt x="6701" y="6831"/>
                    <a:pt x="7095" y="6260"/>
                  </a:cubicBezTo>
                  <a:lnTo>
                    <a:pt x="7095" y="6260"/>
                  </a:lnTo>
                  <a:cubicBezTo>
                    <a:pt x="6842" y="6854"/>
                    <a:pt x="6577" y="7467"/>
                    <a:pt x="6452" y="8067"/>
                  </a:cubicBezTo>
                  <a:cubicBezTo>
                    <a:pt x="6369" y="8459"/>
                    <a:pt x="6445" y="8720"/>
                    <a:pt x="6774" y="8965"/>
                  </a:cubicBezTo>
                  <a:cubicBezTo>
                    <a:pt x="7901" y="9793"/>
                    <a:pt x="9608" y="10074"/>
                    <a:pt x="10966" y="10175"/>
                  </a:cubicBezTo>
                  <a:cubicBezTo>
                    <a:pt x="10968" y="10175"/>
                    <a:pt x="10971" y="10175"/>
                    <a:pt x="10973" y="10175"/>
                  </a:cubicBezTo>
                  <a:cubicBezTo>
                    <a:pt x="11010" y="10175"/>
                    <a:pt x="11046" y="10144"/>
                    <a:pt x="11056" y="10110"/>
                  </a:cubicBezTo>
                  <a:cubicBezTo>
                    <a:pt x="11178" y="9666"/>
                    <a:pt x="11299" y="9222"/>
                    <a:pt x="11423" y="8780"/>
                  </a:cubicBezTo>
                  <a:lnTo>
                    <a:pt x="11730" y="10292"/>
                  </a:lnTo>
                  <a:cubicBezTo>
                    <a:pt x="11738" y="10334"/>
                    <a:pt x="11781" y="10365"/>
                    <a:pt x="11822" y="10365"/>
                  </a:cubicBezTo>
                  <a:cubicBezTo>
                    <a:pt x="11829" y="10365"/>
                    <a:pt x="11836" y="10364"/>
                    <a:pt x="11843" y="10362"/>
                  </a:cubicBezTo>
                  <a:cubicBezTo>
                    <a:pt x="13730" y="9841"/>
                    <a:pt x="15460" y="8938"/>
                    <a:pt x="16966" y="7690"/>
                  </a:cubicBezTo>
                  <a:cubicBezTo>
                    <a:pt x="16972" y="7685"/>
                    <a:pt x="16975" y="7680"/>
                    <a:pt x="16977" y="7674"/>
                  </a:cubicBezTo>
                  <a:cubicBezTo>
                    <a:pt x="17037" y="7675"/>
                    <a:pt x="17097" y="7675"/>
                    <a:pt x="17156" y="7675"/>
                  </a:cubicBezTo>
                  <a:cubicBezTo>
                    <a:pt x="17444" y="7675"/>
                    <a:pt x="17730" y="7666"/>
                    <a:pt x="18011" y="7640"/>
                  </a:cubicBezTo>
                  <a:cubicBezTo>
                    <a:pt x="18019" y="7663"/>
                    <a:pt x="18043" y="7676"/>
                    <a:pt x="18068" y="7676"/>
                  </a:cubicBezTo>
                  <a:cubicBezTo>
                    <a:pt x="18093" y="7676"/>
                    <a:pt x="18117" y="7663"/>
                    <a:pt x="18124" y="7633"/>
                  </a:cubicBezTo>
                  <a:cubicBezTo>
                    <a:pt x="18144" y="7547"/>
                    <a:pt x="18163" y="7462"/>
                    <a:pt x="18180" y="7378"/>
                  </a:cubicBezTo>
                  <a:cubicBezTo>
                    <a:pt x="18196" y="7301"/>
                    <a:pt x="18223" y="7224"/>
                    <a:pt x="18206" y="7149"/>
                  </a:cubicBezTo>
                  <a:cubicBezTo>
                    <a:pt x="18199" y="7119"/>
                    <a:pt x="18173" y="7103"/>
                    <a:pt x="18146" y="7103"/>
                  </a:cubicBezTo>
                  <a:cubicBezTo>
                    <a:pt x="18127" y="7103"/>
                    <a:pt x="18107" y="7112"/>
                    <a:pt x="18096" y="7131"/>
                  </a:cubicBezTo>
                  <a:lnTo>
                    <a:pt x="18080" y="7163"/>
                  </a:lnTo>
                  <a:cubicBezTo>
                    <a:pt x="18074" y="7124"/>
                    <a:pt x="18048" y="7088"/>
                    <a:pt x="17998" y="7087"/>
                  </a:cubicBezTo>
                  <a:cubicBezTo>
                    <a:pt x="17655" y="7074"/>
                    <a:pt x="17309" y="7052"/>
                    <a:pt x="16965" y="7026"/>
                  </a:cubicBezTo>
                  <a:cubicBezTo>
                    <a:pt x="16963" y="7022"/>
                    <a:pt x="16960" y="7018"/>
                    <a:pt x="16958" y="7015"/>
                  </a:cubicBezTo>
                  <a:cubicBezTo>
                    <a:pt x="16929" y="6981"/>
                    <a:pt x="16901" y="6949"/>
                    <a:pt x="16874" y="6917"/>
                  </a:cubicBezTo>
                  <a:cubicBezTo>
                    <a:pt x="16776" y="6913"/>
                    <a:pt x="16677" y="6910"/>
                    <a:pt x="16576" y="6906"/>
                  </a:cubicBezTo>
                  <a:lnTo>
                    <a:pt x="16576" y="6906"/>
                  </a:lnTo>
                  <a:cubicBezTo>
                    <a:pt x="16605" y="6940"/>
                    <a:pt x="16634" y="6973"/>
                    <a:pt x="16661" y="7005"/>
                  </a:cubicBezTo>
                  <a:cubicBezTo>
                    <a:pt x="16104" y="6958"/>
                    <a:pt x="15547" y="6892"/>
                    <a:pt x="14995" y="6812"/>
                  </a:cubicBezTo>
                  <a:cubicBezTo>
                    <a:pt x="14141" y="6741"/>
                    <a:pt x="13293" y="6635"/>
                    <a:pt x="12453" y="6487"/>
                  </a:cubicBezTo>
                  <a:lnTo>
                    <a:pt x="12453" y="6487"/>
                  </a:lnTo>
                  <a:cubicBezTo>
                    <a:pt x="13895" y="6836"/>
                    <a:pt x="15369" y="7076"/>
                    <a:pt x="16855" y="7200"/>
                  </a:cubicBezTo>
                  <a:cubicBezTo>
                    <a:pt x="16862" y="7200"/>
                    <a:pt x="16869" y="7201"/>
                    <a:pt x="16876" y="7201"/>
                  </a:cubicBezTo>
                  <a:cubicBezTo>
                    <a:pt x="17247" y="7231"/>
                    <a:pt x="17620" y="7256"/>
                    <a:pt x="17991" y="7272"/>
                  </a:cubicBezTo>
                  <a:cubicBezTo>
                    <a:pt x="17993" y="7272"/>
                    <a:pt x="17995" y="7272"/>
                    <a:pt x="17996" y="7272"/>
                  </a:cubicBezTo>
                  <a:cubicBezTo>
                    <a:pt x="18020" y="7272"/>
                    <a:pt x="18039" y="7262"/>
                    <a:pt x="18053" y="7249"/>
                  </a:cubicBezTo>
                  <a:lnTo>
                    <a:pt x="18053" y="7249"/>
                  </a:lnTo>
                  <a:cubicBezTo>
                    <a:pt x="18048" y="7286"/>
                    <a:pt x="18045" y="7325"/>
                    <a:pt x="18039" y="7362"/>
                  </a:cubicBezTo>
                  <a:cubicBezTo>
                    <a:pt x="18031" y="7417"/>
                    <a:pt x="18025" y="7471"/>
                    <a:pt x="18018" y="7526"/>
                  </a:cubicBezTo>
                  <a:cubicBezTo>
                    <a:pt x="16315" y="7389"/>
                    <a:pt x="14656" y="7358"/>
                    <a:pt x="12971" y="7015"/>
                  </a:cubicBezTo>
                  <a:cubicBezTo>
                    <a:pt x="11423" y="6699"/>
                    <a:pt x="9904" y="6238"/>
                    <a:pt x="8443" y="5640"/>
                  </a:cubicBezTo>
                  <a:cubicBezTo>
                    <a:pt x="5348" y="4376"/>
                    <a:pt x="2629" y="2497"/>
                    <a:pt x="199" y="221"/>
                  </a:cubicBezTo>
                  <a:cubicBezTo>
                    <a:pt x="188" y="179"/>
                    <a:pt x="178" y="136"/>
                    <a:pt x="170" y="93"/>
                  </a:cubicBezTo>
                  <a:lnTo>
                    <a:pt x="170" y="93"/>
                  </a:lnTo>
                  <a:cubicBezTo>
                    <a:pt x="506" y="391"/>
                    <a:pt x="852" y="680"/>
                    <a:pt x="1202" y="962"/>
                  </a:cubicBezTo>
                  <a:cubicBezTo>
                    <a:pt x="1046" y="800"/>
                    <a:pt x="898" y="631"/>
                    <a:pt x="760" y="454"/>
                  </a:cubicBezTo>
                  <a:cubicBezTo>
                    <a:pt x="593" y="310"/>
                    <a:pt x="421" y="165"/>
                    <a:pt x="252" y="16"/>
                  </a:cubicBezTo>
                  <a:cubicBezTo>
                    <a:pt x="237" y="5"/>
                    <a:pt x="222" y="1"/>
                    <a:pt x="208"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7"/>
            <p:cNvSpPr/>
            <p:nvPr/>
          </p:nvSpPr>
          <p:spPr>
            <a:xfrm>
              <a:off x="6970650" y="1670525"/>
              <a:ext cx="41650" cy="4850"/>
            </a:xfrm>
            <a:custGeom>
              <a:avLst/>
              <a:gdLst/>
              <a:ahLst/>
              <a:cxnLst/>
              <a:rect l="l" t="t" r="r" b="b"/>
              <a:pathLst>
                <a:path w="1666" h="194" extrusionOk="0">
                  <a:moveTo>
                    <a:pt x="0" y="1"/>
                  </a:moveTo>
                  <a:cubicBezTo>
                    <a:pt x="553" y="81"/>
                    <a:pt x="1108" y="147"/>
                    <a:pt x="1666" y="194"/>
                  </a:cubicBezTo>
                  <a:cubicBezTo>
                    <a:pt x="1641" y="162"/>
                    <a:pt x="1610" y="129"/>
                    <a:pt x="1581" y="95"/>
                  </a:cubicBezTo>
                  <a:cubicBezTo>
                    <a:pt x="1055" y="77"/>
                    <a:pt x="528" y="44"/>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7"/>
            <p:cNvSpPr/>
            <p:nvPr/>
          </p:nvSpPr>
          <p:spPr>
            <a:xfrm>
              <a:off x="6600850" y="1499950"/>
              <a:ext cx="13975" cy="11625"/>
            </a:xfrm>
            <a:custGeom>
              <a:avLst/>
              <a:gdLst/>
              <a:ahLst/>
              <a:cxnLst/>
              <a:rect l="l" t="t" r="r" b="b"/>
              <a:pathLst>
                <a:path w="559" h="465" extrusionOk="0">
                  <a:moveTo>
                    <a:pt x="0" y="0"/>
                  </a:moveTo>
                  <a:lnTo>
                    <a:pt x="0" y="13"/>
                  </a:lnTo>
                  <a:cubicBezTo>
                    <a:pt x="14" y="13"/>
                    <a:pt x="30" y="17"/>
                    <a:pt x="44" y="28"/>
                  </a:cubicBezTo>
                  <a:cubicBezTo>
                    <a:pt x="214" y="177"/>
                    <a:pt x="384" y="322"/>
                    <a:pt x="558" y="465"/>
                  </a:cubicBezTo>
                  <a:cubicBezTo>
                    <a:pt x="444" y="318"/>
                    <a:pt x="335" y="165"/>
                    <a:pt x="233" y="4"/>
                  </a:cubicBezTo>
                  <a:cubicBezTo>
                    <a:pt x="156" y="3"/>
                    <a:pt x="78" y="0"/>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7"/>
            <p:cNvSpPr/>
            <p:nvPr/>
          </p:nvSpPr>
          <p:spPr>
            <a:xfrm>
              <a:off x="6600025" y="1502550"/>
              <a:ext cx="447150" cy="185850"/>
            </a:xfrm>
            <a:custGeom>
              <a:avLst/>
              <a:gdLst/>
              <a:ahLst/>
              <a:cxnLst/>
              <a:rect l="l" t="t" r="r" b="b"/>
              <a:pathLst>
                <a:path w="17886" h="7434" extrusionOk="0">
                  <a:moveTo>
                    <a:pt x="1" y="1"/>
                  </a:moveTo>
                  <a:lnTo>
                    <a:pt x="1" y="1"/>
                  </a:lnTo>
                  <a:cubicBezTo>
                    <a:pt x="11" y="44"/>
                    <a:pt x="21" y="87"/>
                    <a:pt x="31" y="129"/>
                  </a:cubicBezTo>
                  <a:cubicBezTo>
                    <a:pt x="2462" y="2405"/>
                    <a:pt x="5181" y="4284"/>
                    <a:pt x="8274" y="5548"/>
                  </a:cubicBezTo>
                  <a:cubicBezTo>
                    <a:pt x="9735" y="6146"/>
                    <a:pt x="11256" y="6607"/>
                    <a:pt x="12803" y="6923"/>
                  </a:cubicBezTo>
                  <a:cubicBezTo>
                    <a:pt x="14489" y="7266"/>
                    <a:pt x="16148" y="7297"/>
                    <a:pt x="17851" y="7434"/>
                  </a:cubicBezTo>
                  <a:cubicBezTo>
                    <a:pt x="17858" y="7379"/>
                    <a:pt x="17863" y="7325"/>
                    <a:pt x="17872" y="7270"/>
                  </a:cubicBezTo>
                  <a:cubicBezTo>
                    <a:pt x="17877" y="7233"/>
                    <a:pt x="17880" y="7194"/>
                    <a:pt x="17886" y="7157"/>
                  </a:cubicBezTo>
                  <a:lnTo>
                    <a:pt x="17886" y="7157"/>
                  </a:lnTo>
                  <a:cubicBezTo>
                    <a:pt x="17871" y="7170"/>
                    <a:pt x="17853" y="7180"/>
                    <a:pt x="17829" y="7180"/>
                  </a:cubicBezTo>
                  <a:cubicBezTo>
                    <a:pt x="17827" y="7180"/>
                    <a:pt x="17825" y="7180"/>
                    <a:pt x="17824" y="7180"/>
                  </a:cubicBezTo>
                  <a:cubicBezTo>
                    <a:pt x="17451" y="7164"/>
                    <a:pt x="17080" y="7139"/>
                    <a:pt x="16708" y="7109"/>
                  </a:cubicBezTo>
                  <a:cubicBezTo>
                    <a:pt x="16701" y="7109"/>
                    <a:pt x="16694" y="7108"/>
                    <a:pt x="16687" y="7108"/>
                  </a:cubicBezTo>
                  <a:cubicBezTo>
                    <a:pt x="15202" y="6984"/>
                    <a:pt x="13728" y="6744"/>
                    <a:pt x="12284" y="6395"/>
                  </a:cubicBezTo>
                  <a:cubicBezTo>
                    <a:pt x="10502" y="6080"/>
                    <a:pt x="8760" y="5575"/>
                    <a:pt x="7094" y="4787"/>
                  </a:cubicBezTo>
                  <a:cubicBezTo>
                    <a:pt x="5765" y="4159"/>
                    <a:pt x="4455" y="3419"/>
                    <a:pt x="3227" y="2614"/>
                  </a:cubicBezTo>
                  <a:cubicBezTo>
                    <a:pt x="2453" y="2109"/>
                    <a:pt x="1678" y="1547"/>
                    <a:pt x="1034" y="870"/>
                  </a:cubicBezTo>
                  <a:cubicBezTo>
                    <a:pt x="684" y="588"/>
                    <a:pt x="338" y="29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7"/>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7"/>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7"/>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7"/>
            <p:cNvSpPr/>
            <p:nvPr/>
          </p:nvSpPr>
          <p:spPr>
            <a:xfrm>
              <a:off x="6599375" y="1509975"/>
              <a:ext cx="410575" cy="244025"/>
            </a:xfrm>
            <a:custGeom>
              <a:avLst/>
              <a:gdLst/>
              <a:ahLst/>
              <a:cxnLst/>
              <a:rect l="l" t="t" r="r" b="b"/>
              <a:pathLst>
                <a:path w="16423" h="9761" extrusionOk="0">
                  <a:moveTo>
                    <a:pt x="64" y="0"/>
                  </a:moveTo>
                  <a:cubicBezTo>
                    <a:pt x="30" y="0"/>
                    <a:pt x="0" y="42"/>
                    <a:pt x="28" y="78"/>
                  </a:cubicBezTo>
                  <a:cubicBezTo>
                    <a:pt x="333" y="458"/>
                    <a:pt x="657" y="825"/>
                    <a:pt x="1001" y="1175"/>
                  </a:cubicBezTo>
                  <a:cubicBezTo>
                    <a:pt x="832" y="1243"/>
                    <a:pt x="674" y="1334"/>
                    <a:pt x="513" y="1420"/>
                  </a:cubicBezTo>
                  <a:cubicBezTo>
                    <a:pt x="483" y="1437"/>
                    <a:pt x="500" y="1472"/>
                    <a:pt x="527" y="1472"/>
                  </a:cubicBezTo>
                  <a:cubicBezTo>
                    <a:pt x="531" y="1472"/>
                    <a:pt x="535" y="1471"/>
                    <a:pt x="539" y="1470"/>
                  </a:cubicBezTo>
                  <a:cubicBezTo>
                    <a:pt x="710" y="1404"/>
                    <a:pt x="888" y="1341"/>
                    <a:pt x="1050" y="1252"/>
                  </a:cubicBezTo>
                  <a:cubicBezTo>
                    <a:pt x="1058" y="1250"/>
                    <a:pt x="1063" y="1245"/>
                    <a:pt x="1066" y="1241"/>
                  </a:cubicBezTo>
                  <a:cubicBezTo>
                    <a:pt x="1504" y="1683"/>
                    <a:pt x="1974" y="2102"/>
                    <a:pt x="2464" y="2499"/>
                  </a:cubicBezTo>
                  <a:cubicBezTo>
                    <a:pt x="2265" y="2721"/>
                    <a:pt x="2101" y="2978"/>
                    <a:pt x="1958" y="3239"/>
                  </a:cubicBezTo>
                  <a:cubicBezTo>
                    <a:pt x="1948" y="3258"/>
                    <a:pt x="1964" y="3276"/>
                    <a:pt x="1981" y="3276"/>
                  </a:cubicBezTo>
                  <a:cubicBezTo>
                    <a:pt x="1988" y="3276"/>
                    <a:pt x="1995" y="3273"/>
                    <a:pt x="2001" y="3264"/>
                  </a:cubicBezTo>
                  <a:cubicBezTo>
                    <a:pt x="2157" y="3010"/>
                    <a:pt x="2339" y="2780"/>
                    <a:pt x="2526" y="2549"/>
                  </a:cubicBezTo>
                  <a:cubicBezTo>
                    <a:pt x="2633" y="2635"/>
                    <a:pt x="2742" y="2721"/>
                    <a:pt x="2852" y="2805"/>
                  </a:cubicBezTo>
                  <a:cubicBezTo>
                    <a:pt x="2512" y="3218"/>
                    <a:pt x="2210" y="3678"/>
                    <a:pt x="1867" y="4079"/>
                  </a:cubicBezTo>
                  <a:cubicBezTo>
                    <a:pt x="1850" y="4098"/>
                    <a:pt x="1865" y="4123"/>
                    <a:pt x="1883" y="4123"/>
                  </a:cubicBezTo>
                  <a:cubicBezTo>
                    <a:pt x="1888" y="4123"/>
                    <a:pt x="1894" y="4121"/>
                    <a:pt x="1899" y="4116"/>
                  </a:cubicBezTo>
                  <a:cubicBezTo>
                    <a:pt x="2259" y="3766"/>
                    <a:pt x="2687" y="3355"/>
                    <a:pt x="2992" y="2911"/>
                  </a:cubicBezTo>
                  <a:cubicBezTo>
                    <a:pt x="3297" y="3142"/>
                    <a:pt x="3612" y="3362"/>
                    <a:pt x="3931" y="3575"/>
                  </a:cubicBezTo>
                  <a:cubicBezTo>
                    <a:pt x="3643" y="4025"/>
                    <a:pt x="3321" y="4446"/>
                    <a:pt x="2958" y="4844"/>
                  </a:cubicBezTo>
                  <a:cubicBezTo>
                    <a:pt x="2947" y="4855"/>
                    <a:pt x="2957" y="4871"/>
                    <a:pt x="2969" y="4871"/>
                  </a:cubicBezTo>
                  <a:cubicBezTo>
                    <a:pt x="2972" y="4871"/>
                    <a:pt x="2976" y="4870"/>
                    <a:pt x="2979" y="4867"/>
                  </a:cubicBezTo>
                  <a:cubicBezTo>
                    <a:pt x="3360" y="4483"/>
                    <a:pt x="3698" y="4068"/>
                    <a:pt x="4000" y="3623"/>
                  </a:cubicBezTo>
                  <a:cubicBezTo>
                    <a:pt x="4128" y="3709"/>
                    <a:pt x="4260" y="3792"/>
                    <a:pt x="4389" y="3876"/>
                  </a:cubicBezTo>
                  <a:cubicBezTo>
                    <a:pt x="4003" y="4432"/>
                    <a:pt x="3620" y="4994"/>
                    <a:pt x="3257" y="5564"/>
                  </a:cubicBezTo>
                  <a:cubicBezTo>
                    <a:pt x="3240" y="5590"/>
                    <a:pt x="3263" y="5614"/>
                    <a:pt x="3286" y="5614"/>
                  </a:cubicBezTo>
                  <a:cubicBezTo>
                    <a:pt x="3296" y="5614"/>
                    <a:pt x="3306" y="5610"/>
                    <a:pt x="3314" y="5599"/>
                  </a:cubicBezTo>
                  <a:cubicBezTo>
                    <a:pt x="3726" y="5062"/>
                    <a:pt x="4123" y="4510"/>
                    <a:pt x="4515" y="3953"/>
                  </a:cubicBezTo>
                  <a:cubicBezTo>
                    <a:pt x="4810" y="4135"/>
                    <a:pt x="5108" y="4309"/>
                    <a:pt x="5410" y="4478"/>
                  </a:cubicBezTo>
                  <a:cubicBezTo>
                    <a:pt x="5238" y="4747"/>
                    <a:pt x="5088" y="5036"/>
                    <a:pt x="4927" y="5307"/>
                  </a:cubicBezTo>
                  <a:cubicBezTo>
                    <a:pt x="4915" y="5328"/>
                    <a:pt x="4933" y="5348"/>
                    <a:pt x="4952" y="5348"/>
                  </a:cubicBezTo>
                  <a:cubicBezTo>
                    <a:pt x="4960" y="5348"/>
                    <a:pt x="4968" y="5344"/>
                    <a:pt x="4974" y="5335"/>
                  </a:cubicBezTo>
                  <a:cubicBezTo>
                    <a:pt x="5145" y="5070"/>
                    <a:pt x="5340" y="4806"/>
                    <a:pt x="5503" y="4531"/>
                  </a:cubicBezTo>
                  <a:cubicBezTo>
                    <a:pt x="5694" y="4637"/>
                    <a:pt x="5886" y="4740"/>
                    <a:pt x="6078" y="4841"/>
                  </a:cubicBezTo>
                  <a:cubicBezTo>
                    <a:pt x="5633" y="5488"/>
                    <a:pt x="5198" y="6143"/>
                    <a:pt x="4778" y="6808"/>
                  </a:cubicBezTo>
                  <a:cubicBezTo>
                    <a:pt x="4770" y="6822"/>
                    <a:pt x="4781" y="6834"/>
                    <a:pt x="4793" y="6834"/>
                  </a:cubicBezTo>
                  <a:cubicBezTo>
                    <a:pt x="4798" y="6834"/>
                    <a:pt x="4803" y="6831"/>
                    <a:pt x="4807" y="6826"/>
                  </a:cubicBezTo>
                  <a:cubicBezTo>
                    <a:pt x="5286" y="6197"/>
                    <a:pt x="5750" y="5554"/>
                    <a:pt x="6204" y="4905"/>
                  </a:cubicBezTo>
                  <a:cubicBezTo>
                    <a:pt x="6624" y="5119"/>
                    <a:pt x="7048" y="5326"/>
                    <a:pt x="7471" y="5515"/>
                  </a:cubicBezTo>
                  <a:cubicBezTo>
                    <a:pt x="7767" y="5646"/>
                    <a:pt x="8066" y="5770"/>
                    <a:pt x="8371" y="5893"/>
                  </a:cubicBezTo>
                  <a:cubicBezTo>
                    <a:pt x="8151" y="6519"/>
                    <a:pt x="7940" y="7137"/>
                    <a:pt x="7654" y="7750"/>
                  </a:cubicBezTo>
                  <a:cubicBezTo>
                    <a:pt x="7644" y="7770"/>
                    <a:pt x="7661" y="7791"/>
                    <a:pt x="7679" y="7791"/>
                  </a:cubicBezTo>
                  <a:cubicBezTo>
                    <a:pt x="7686" y="7791"/>
                    <a:pt x="7694" y="7787"/>
                    <a:pt x="7699" y="7778"/>
                  </a:cubicBezTo>
                  <a:cubicBezTo>
                    <a:pt x="8015" y="7220"/>
                    <a:pt x="8319" y="6581"/>
                    <a:pt x="8502" y="5944"/>
                  </a:cubicBezTo>
                  <a:cubicBezTo>
                    <a:pt x="8611" y="5986"/>
                    <a:pt x="8720" y="6030"/>
                    <a:pt x="8830" y="6072"/>
                  </a:cubicBezTo>
                  <a:cubicBezTo>
                    <a:pt x="8573" y="7052"/>
                    <a:pt x="8313" y="8033"/>
                    <a:pt x="8100" y="9022"/>
                  </a:cubicBezTo>
                  <a:cubicBezTo>
                    <a:pt x="8095" y="9048"/>
                    <a:pt x="8115" y="9066"/>
                    <a:pt x="8135" y="9066"/>
                  </a:cubicBezTo>
                  <a:cubicBezTo>
                    <a:pt x="8148" y="9066"/>
                    <a:pt x="8161" y="9058"/>
                    <a:pt x="8166" y="9042"/>
                  </a:cubicBezTo>
                  <a:cubicBezTo>
                    <a:pt x="8467" y="8081"/>
                    <a:pt x="8721" y="7103"/>
                    <a:pt x="8978" y="6129"/>
                  </a:cubicBezTo>
                  <a:cubicBezTo>
                    <a:pt x="9392" y="6283"/>
                    <a:pt x="9814" y="6425"/>
                    <a:pt x="10240" y="6558"/>
                  </a:cubicBezTo>
                  <a:cubicBezTo>
                    <a:pt x="10075" y="7045"/>
                    <a:pt x="9993" y="7585"/>
                    <a:pt x="9905" y="8084"/>
                  </a:cubicBezTo>
                  <a:cubicBezTo>
                    <a:pt x="9902" y="8104"/>
                    <a:pt x="9917" y="8117"/>
                    <a:pt x="9931" y="8117"/>
                  </a:cubicBezTo>
                  <a:cubicBezTo>
                    <a:pt x="9940" y="8117"/>
                    <a:pt x="9949" y="8111"/>
                    <a:pt x="9952" y="8098"/>
                  </a:cubicBezTo>
                  <a:cubicBezTo>
                    <a:pt x="10061" y="7593"/>
                    <a:pt x="10225" y="7095"/>
                    <a:pt x="10339" y="6589"/>
                  </a:cubicBezTo>
                  <a:cubicBezTo>
                    <a:pt x="10535" y="6650"/>
                    <a:pt x="10733" y="6708"/>
                    <a:pt x="10930" y="6763"/>
                  </a:cubicBezTo>
                  <a:cubicBezTo>
                    <a:pt x="10662" y="7716"/>
                    <a:pt x="10522" y="8755"/>
                    <a:pt x="10436" y="9730"/>
                  </a:cubicBezTo>
                  <a:cubicBezTo>
                    <a:pt x="10434" y="9750"/>
                    <a:pt x="10451" y="9761"/>
                    <a:pt x="10467" y="9761"/>
                  </a:cubicBezTo>
                  <a:cubicBezTo>
                    <a:pt x="10480" y="9761"/>
                    <a:pt x="10492" y="9754"/>
                    <a:pt x="10494" y="9740"/>
                  </a:cubicBezTo>
                  <a:cubicBezTo>
                    <a:pt x="10665" y="8756"/>
                    <a:pt x="10888" y="7781"/>
                    <a:pt x="11065" y="6800"/>
                  </a:cubicBezTo>
                  <a:cubicBezTo>
                    <a:pt x="11758" y="6989"/>
                    <a:pt x="12462" y="7143"/>
                    <a:pt x="13168" y="7256"/>
                  </a:cubicBezTo>
                  <a:cubicBezTo>
                    <a:pt x="13213" y="7496"/>
                    <a:pt x="13298" y="7736"/>
                    <a:pt x="13345" y="7971"/>
                  </a:cubicBezTo>
                  <a:cubicBezTo>
                    <a:pt x="13418" y="8350"/>
                    <a:pt x="13465" y="8731"/>
                    <a:pt x="13489" y="9114"/>
                  </a:cubicBezTo>
                  <a:cubicBezTo>
                    <a:pt x="13491" y="9137"/>
                    <a:pt x="13510" y="9150"/>
                    <a:pt x="13529" y="9150"/>
                  </a:cubicBezTo>
                  <a:cubicBezTo>
                    <a:pt x="13547" y="9150"/>
                    <a:pt x="13563" y="9138"/>
                    <a:pt x="13563" y="9115"/>
                  </a:cubicBezTo>
                  <a:cubicBezTo>
                    <a:pt x="13558" y="8759"/>
                    <a:pt x="13534" y="8406"/>
                    <a:pt x="13484" y="8053"/>
                  </a:cubicBezTo>
                  <a:cubicBezTo>
                    <a:pt x="13451" y="7809"/>
                    <a:pt x="13421" y="7531"/>
                    <a:pt x="13345" y="7282"/>
                  </a:cubicBezTo>
                  <a:lnTo>
                    <a:pt x="13345" y="7282"/>
                  </a:lnTo>
                  <a:cubicBezTo>
                    <a:pt x="14143" y="7403"/>
                    <a:pt x="14943" y="7470"/>
                    <a:pt x="15733" y="7470"/>
                  </a:cubicBezTo>
                  <a:cubicBezTo>
                    <a:pt x="15916" y="7470"/>
                    <a:pt x="16099" y="7466"/>
                    <a:pt x="16281" y="7459"/>
                  </a:cubicBezTo>
                  <a:cubicBezTo>
                    <a:pt x="16417" y="7453"/>
                    <a:pt x="16422" y="7261"/>
                    <a:pt x="16284" y="7246"/>
                  </a:cubicBezTo>
                  <a:cubicBezTo>
                    <a:pt x="14843" y="7131"/>
                    <a:pt x="13436" y="7038"/>
                    <a:pt x="12023" y="6747"/>
                  </a:cubicBezTo>
                  <a:cubicBezTo>
                    <a:pt x="12013" y="6728"/>
                    <a:pt x="11996" y="6709"/>
                    <a:pt x="11970" y="6702"/>
                  </a:cubicBezTo>
                  <a:cubicBezTo>
                    <a:pt x="10978" y="6427"/>
                    <a:pt x="10021" y="6099"/>
                    <a:pt x="9084" y="5731"/>
                  </a:cubicBezTo>
                  <a:cubicBezTo>
                    <a:pt x="9089" y="5712"/>
                    <a:pt x="9095" y="5693"/>
                    <a:pt x="9101" y="5674"/>
                  </a:cubicBezTo>
                  <a:cubicBezTo>
                    <a:pt x="9116" y="5614"/>
                    <a:pt x="9066" y="5574"/>
                    <a:pt x="9018" y="5574"/>
                  </a:cubicBezTo>
                  <a:cubicBezTo>
                    <a:pt x="8987" y="5574"/>
                    <a:pt x="8957" y="5590"/>
                    <a:pt x="8947" y="5629"/>
                  </a:cubicBezTo>
                  <a:lnTo>
                    <a:pt x="8936" y="5671"/>
                  </a:lnTo>
                  <a:lnTo>
                    <a:pt x="8602" y="5535"/>
                  </a:lnTo>
                  <a:cubicBezTo>
                    <a:pt x="8608" y="5508"/>
                    <a:pt x="8615" y="5481"/>
                    <a:pt x="8621" y="5455"/>
                  </a:cubicBezTo>
                  <a:cubicBezTo>
                    <a:pt x="8626" y="5424"/>
                    <a:pt x="8602" y="5403"/>
                    <a:pt x="8578" y="5403"/>
                  </a:cubicBezTo>
                  <a:cubicBezTo>
                    <a:pt x="8562" y="5403"/>
                    <a:pt x="8547" y="5412"/>
                    <a:pt x="8539" y="5431"/>
                  </a:cubicBezTo>
                  <a:cubicBezTo>
                    <a:pt x="8530" y="5455"/>
                    <a:pt x="8523" y="5477"/>
                    <a:pt x="8515" y="5499"/>
                  </a:cubicBezTo>
                  <a:cubicBezTo>
                    <a:pt x="7813" y="5208"/>
                    <a:pt x="7124" y="4898"/>
                    <a:pt x="6441" y="4566"/>
                  </a:cubicBezTo>
                  <a:cubicBezTo>
                    <a:pt x="6471" y="4514"/>
                    <a:pt x="6424" y="4464"/>
                    <a:pt x="6375" y="4464"/>
                  </a:cubicBezTo>
                  <a:cubicBezTo>
                    <a:pt x="6354" y="4464"/>
                    <a:pt x="6332" y="4473"/>
                    <a:pt x="6317" y="4495"/>
                  </a:cubicBezTo>
                  <a:cubicBezTo>
                    <a:pt x="6315" y="4498"/>
                    <a:pt x="6314" y="4500"/>
                    <a:pt x="6312" y="4504"/>
                  </a:cubicBezTo>
                  <a:cubicBezTo>
                    <a:pt x="5623" y="4168"/>
                    <a:pt x="4943" y="3815"/>
                    <a:pt x="4262" y="3448"/>
                  </a:cubicBezTo>
                  <a:cubicBezTo>
                    <a:pt x="4230" y="3425"/>
                    <a:pt x="4196" y="3401"/>
                    <a:pt x="4162" y="3377"/>
                  </a:cubicBezTo>
                  <a:cubicBezTo>
                    <a:pt x="4206" y="3310"/>
                    <a:pt x="4251" y="3239"/>
                    <a:pt x="4293" y="3166"/>
                  </a:cubicBezTo>
                  <a:cubicBezTo>
                    <a:pt x="4316" y="3126"/>
                    <a:pt x="4281" y="3089"/>
                    <a:pt x="4247" y="3089"/>
                  </a:cubicBezTo>
                  <a:cubicBezTo>
                    <a:pt x="4233" y="3089"/>
                    <a:pt x="4218" y="3096"/>
                    <a:pt x="4209" y="3113"/>
                  </a:cubicBezTo>
                  <a:cubicBezTo>
                    <a:pt x="4168" y="3185"/>
                    <a:pt x="4125" y="3253"/>
                    <a:pt x="4083" y="3324"/>
                  </a:cubicBezTo>
                  <a:cubicBezTo>
                    <a:pt x="3768" y="3105"/>
                    <a:pt x="3458" y="2880"/>
                    <a:pt x="3154" y="2649"/>
                  </a:cubicBezTo>
                  <a:cubicBezTo>
                    <a:pt x="3180" y="2601"/>
                    <a:pt x="3208" y="2556"/>
                    <a:pt x="3229" y="2509"/>
                  </a:cubicBezTo>
                  <a:cubicBezTo>
                    <a:pt x="3242" y="2479"/>
                    <a:pt x="3219" y="2444"/>
                    <a:pt x="3192" y="2444"/>
                  </a:cubicBezTo>
                  <a:cubicBezTo>
                    <a:pt x="3183" y="2444"/>
                    <a:pt x="3174" y="2448"/>
                    <a:pt x="3165" y="2457"/>
                  </a:cubicBezTo>
                  <a:cubicBezTo>
                    <a:pt x="3127" y="2493"/>
                    <a:pt x="3092" y="2533"/>
                    <a:pt x="3057" y="2571"/>
                  </a:cubicBezTo>
                  <a:cubicBezTo>
                    <a:pt x="2033" y="1785"/>
                    <a:pt x="1058" y="925"/>
                    <a:pt x="96" y="14"/>
                  </a:cubicBezTo>
                  <a:cubicBezTo>
                    <a:pt x="86" y="5"/>
                    <a:pt x="75"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7"/>
            <p:cNvSpPr/>
            <p:nvPr/>
          </p:nvSpPr>
          <p:spPr>
            <a:xfrm>
              <a:off x="6955850" y="1643475"/>
              <a:ext cx="24725" cy="29300"/>
            </a:xfrm>
            <a:custGeom>
              <a:avLst/>
              <a:gdLst/>
              <a:ahLst/>
              <a:cxnLst/>
              <a:rect l="l" t="t" r="r" b="b"/>
              <a:pathLst>
                <a:path w="989" h="1172" extrusionOk="0">
                  <a:moveTo>
                    <a:pt x="953" y="0"/>
                  </a:moveTo>
                  <a:cubicBezTo>
                    <a:pt x="946" y="0"/>
                    <a:pt x="940" y="3"/>
                    <a:pt x="934" y="10"/>
                  </a:cubicBezTo>
                  <a:cubicBezTo>
                    <a:pt x="622" y="337"/>
                    <a:pt x="363" y="714"/>
                    <a:pt x="51" y="1042"/>
                  </a:cubicBezTo>
                  <a:cubicBezTo>
                    <a:pt x="0" y="1095"/>
                    <a:pt x="47" y="1171"/>
                    <a:pt x="102" y="1171"/>
                  </a:cubicBezTo>
                  <a:cubicBezTo>
                    <a:pt x="118" y="1171"/>
                    <a:pt x="135" y="1165"/>
                    <a:pt x="150" y="1149"/>
                  </a:cubicBezTo>
                  <a:cubicBezTo>
                    <a:pt x="457" y="824"/>
                    <a:pt x="793" y="456"/>
                    <a:pt x="979" y="46"/>
                  </a:cubicBezTo>
                  <a:cubicBezTo>
                    <a:pt x="988" y="25"/>
                    <a:pt x="972" y="0"/>
                    <a:pt x="95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7"/>
            <p:cNvSpPr/>
            <p:nvPr/>
          </p:nvSpPr>
          <p:spPr>
            <a:xfrm>
              <a:off x="6906500" y="1611800"/>
              <a:ext cx="41825" cy="48475"/>
            </a:xfrm>
            <a:custGeom>
              <a:avLst/>
              <a:gdLst/>
              <a:ahLst/>
              <a:cxnLst/>
              <a:rect l="l" t="t" r="r" b="b"/>
              <a:pathLst>
                <a:path w="1673" h="1939" extrusionOk="0">
                  <a:moveTo>
                    <a:pt x="1624" y="0"/>
                  </a:moveTo>
                  <a:cubicBezTo>
                    <a:pt x="1613" y="0"/>
                    <a:pt x="1601" y="6"/>
                    <a:pt x="1592" y="19"/>
                  </a:cubicBezTo>
                  <a:cubicBezTo>
                    <a:pt x="1109" y="664"/>
                    <a:pt x="540" y="1214"/>
                    <a:pt x="30" y="1833"/>
                  </a:cubicBezTo>
                  <a:cubicBezTo>
                    <a:pt x="0" y="1870"/>
                    <a:pt x="25" y="1938"/>
                    <a:pt x="69" y="1938"/>
                  </a:cubicBezTo>
                  <a:cubicBezTo>
                    <a:pt x="78" y="1938"/>
                    <a:pt x="89" y="1935"/>
                    <a:pt x="100" y="1927"/>
                  </a:cubicBezTo>
                  <a:cubicBezTo>
                    <a:pt x="741" y="1480"/>
                    <a:pt x="1277" y="729"/>
                    <a:pt x="1655" y="55"/>
                  </a:cubicBezTo>
                  <a:cubicBezTo>
                    <a:pt x="1673" y="26"/>
                    <a:pt x="1650" y="0"/>
                    <a:pt x="16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7"/>
            <p:cNvSpPr/>
            <p:nvPr/>
          </p:nvSpPr>
          <p:spPr>
            <a:xfrm>
              <a:off x="6863625" y="1586225"/>
              <a:ext cx="40025" cy="62850"/>
            </a:xfrm>
            <a:custGeom>
              <a:avLst/>
              <a:gdLst/>
              <a:ahLst/>
              <a:cxnLst/>
              <a:rect l="l" t="t" r="r" b="b"/>
              <a:pathLst>
                <a:path w="1601" h="2514" extrusionOk="0">
                  <a:moveTo>
                    <a:pt x="1561" y="1"/>
                  </a:moveTo>
                  <a:cubicBezTo>
                    <a:pt x="1552" y="1"/>
                    <a:pt x="1543" y="5"/>
                    <a:pt x="1538" y="15"/>
                  </a:cubicBezTo>
                  <a:cubicBezTo>
                    <a:pt x="1251" y="573"/>
                    <a:pt x="969" y="1124"/>
                    <a:pt x="603" y="1636"/>
                  </a:cubicBezTo>
                  <a:cubicBezTo>
                    <a:pt x="454" y="1848"/>
                    <a:pt x="0" y="2171"/>
                    <a:pt x="57" y="2456"/>
                  </a:cubicBezTo>
                  <a:cubicBezTo>
                    <a:pt x="64" y="2488"/>
                    <a:pt x="98" y="2513"/>
                    <a:pt x="131" y="2513"/>
                  </a:cubicBezTo>
                  <a:cubicBezTo>
                    <a:pt x="137" y="2513"/>
                    <a:pt x="142" y="2513"/>
                    <a:pt x="147" y="2511"/>
                  </a:cubicBezTo>
                  <a:cubicBezTo>
                    <a:pt x="159" y="2507"/>
                    <a:pt x="173" y="2504"/>
                    <a:pt x="187" y="2500"/>
                  </a:cubicBezTo>
                  <a:cubicBezTo>
                    <a:pt x="221" y="2492"/>
                    <a:pt x="249" y="2455"/>
                    <a:pt x="239" y="2420"/>
                  </a:cubicBezTo>
                  <a:cubicBezTo>
                    <a:pt x="235" y="2408"/>
                    <a:pt x="233" y="2400"/>
                    <a:pt x="229" y="2390"/>
                  </a:cubicBezTo>
                  <a:cubicBezTo>
                    <a:pt x="222" y="2366"/>
                    <a:pt x="207" y="2355"/>
                    <a:pt x="190" y="2348"/>
                  </a:cubicBezTo>
                  <a:cubicBezTo>
                    <a:pt x="335" y="2209"/>
                    <a:pt x="622" y="1890"/>
                    <a:pt x="622" y="1890"/>
                  </a:cubicBezTo>
                  <a:cubicBezTo>
                    <a:pt x="764" y="1694"/>
                    <a:pt x="898" y="1491"/>
                    <a:pt x="1023" y="1282"/>
                  </a:cubicBezTo>
                  <a:cubicBezTo>
                    <a:pt x="1253" y="888"/>
                    <a:pt x="1455" y="477"/>
                    <a:pt x="1594" y="41"/>
                  </a:cubicBezTo>
                  <a:cubicBezTo>
                    <a:pt x="1601" y="19"/>
                    <a:pt x="1580" y="1"/>
                    <a:pt x="156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7"/>
            <p:cNvSpPr/>
            <p:nvPr/>
          </p:nvSpPr>
          <p:spPr>
            <a:xfrm>
              <a:off x="6788525" y="1551350"/>
              <a:ext cx="43600" cy="71275"/>
            </a:xfrm>
            <a:custGeom>
              <a:avLst/>
              <a:gdLst/>
              <a:ahLst/>
              <a:cxnLst/>
              <a:rect l="l" t="t" r="r" b="b"/>
              <a:pathLst>
                <a:path w="1744" h="2851" extrusionOk="0">
                  <a:moveTo>
                    <a:pt x="1704" y="1"/>
                  </a:moveTo>
                  <a:cubicBezTo>
                    <a:pt x="1691" y="1"/>
                    <a:pt x="1676" y="8"/>
                    <a:pt x="1669" y="24"/>
                  </a:cubicBezTo>
                  <a:cubicBezTo>
                    <a:pt x="1443" y="531"/>
                    <a:pt x="1196" y="1032"/>
                    <a:pt x="916" y="1512"/>
                  </a:cubicBezTo>
                  <a:cubicBezTo>
                    <a:pt x="796" y="1719"/>
                    <a:pt x="668" y="1924"/>
                    <a:pt x="535" y="2123"/>
                  </a:cubicBezTo>
                  <a:cubicBezTo>
                    <a:pt x="532" y="2129"/>
                    <a:pt x="301" y="2459"/>
                    <a:pt x="212" y="2643"/>
                  </a:cubicBezTo>
                  <a:cubicBezTo>
                    <a:pt x="203" y="2636"/>
                    <a:pt x="193" y="2627"/>
                    <a:pt x="184" y="2620"/>
                  </a:cubicBezTo>
                  <a:cubicBezTo>
                    <a:pt x="174" y="2613"/>
                    <a:pt x="159" y="2609"/>
                    <a:pt x="145" y="2609"/>
                  </a:cubicBezTo>
                  <a:cubicBezTo>
                    <a:pt x="132" y="2609"/>
                    <a:pt x="119" y="2612"/>
                    <a:pt x="110" y="2617"/>
                  </a:cubicBezTo>
                  <a:cubicBezTo>
                    <a:pt x="95" y="2629"/>
                    <a:pt x="81" y="2637"/>
                    <a:pt x="64" y="2646"/>
                  </a:cubicBezTo>
                  <a:cubicBezTo>
                    <a:pt x="28" y="2670"/>
                    <a:pt x="0" y="2723"/>
                    <a:pt x="28" y="2763"/>
                  </a:cubicBezTo>
                  <a:cubicBezTo>
                    <a:pt x="40" y="2777"/>
                    <a:pt x="49" y="2792"/>
                    <a:pt x="61" y="2807"/>
                  </a:cubicBezTo>
                  <a:cubicBezTo>
                    <a:pt x="80" y="2834"/>
                    <a:pt x="104" y="2850"/>
                    <a:pt x="137" y="2850"/>
                  </a:cubicBezTo>
                  <a:cubicBezTo>
                    <a:pt x="143" y="2850"/>
                    <a:pt x="149" y="2850"/>
                    <a:pt x="155" y="2849"/>
                  </a:cubicBezTo>
                  <a:cubicBezTo>
                    <a:pt x="466" y="2791"/>
                    <a:pt x="784" y="2058"/>
                    <a:pt x="935" y="1804"/>
                  </a:cubicBezTo>
                  <a:cubicBezTo>
                    <a:pt x="1266" y="1241"/>
                    <a:pt x="1525" y="661"/>
                    <a:pt x="1735" y="44"/>
                  </a:cubicBezTo>
                  <a:cubicBezTo>
                    <a:pt x="1744" y="17"/>
                    <a:pt x="1725" y="1"/>
                    <a:pt x="17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7"/>
            <p:cNvSpPr/>
            <p:nvPr/>
          </p:nvSpPr>
          <p:spPr>
            <a:xfrm>
              <a:off x="6733925" y="1533225"/>
              <a:ext cx="41575" cy="60825"/>
            </a:xfrm>
            <a:custGeom>
              <a:avLst/>
              <a:gdLst/>
              <a:ahLst/>
              <a:cxnLst/>
              <a:rect l="l" t="t" r="r" b="b"/>
              <a:pathLst>
                <a:path w="1663" h="2433" extrusionOk="0">
                  <a:moveTo>
                    <a:pt x="1616" y="0"/>
                  </a:moveTo>
                  <a:cubicBezTo>
                    <a:pt x="1605" y="0"/>
                    <a:pt x="1594" y="5"/>
                    <a:pt x="1588" y="18"/>
                  </a:cubicBezTo>
                  <a:cubicBezTo>
                    <a:pt x="1151" y="839"/>
                    <a:pt x="664" y="1600"/>
                    <a:pt x="48" y="2300"/>
                  </a:cubicBezTo>
                  <a:cubicBezTo>
                    <a:pt x="0" y="2355"/>
                    <a:pt x="49" y="2433"/>
                    <a:pt x="102" y="2433"/>
                  </a:cubicBezTo>
                  <a:cubicBezTo>
                    <a:pt x="118" y="2433"/>
                    <a:pt x="135" y="2426"/>
                    <a:pt x="150" y="2409"/>
                  </a:cubicBezTo>
                  <a:cubicBezTo>
                    <a:pt x="776" y="1703"/>
                    <a:pt x="1300" y="924"/>
                    <a:pt x="1653" y="46"/>
                  </a:cubicBezTo>
                  <a:cubicBezTo>
                    <a:pt x="1663" y="20"/>
                    <a:pt x="1638" y="0"/>
                    <a:pt x="161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7"/>
            <p:cNvSpPr/>
            <p:nvPr/>
          </p:nvSpPr>
          <p:spPr>
            <a:xfrm>
              <a:off x="6676400" y="1514750"/>
              <a:ext cx="26425" cy="46125"/>
            </a:xfrm>
            <a:custGeom>
              <a:avLst/>
              <a:gdLst/>
              <a:ahLst/>
              <a:cxnLst/>
              <a:rect l="l" t="t" r="r" b="b"/>
              <a:pathLst>
                <a:path w="1057" h="1845" extrusionOk="0">
                  <a:moveTo>
                    <a:pt x="1009" y="1"/>
                  </a:moveTo>
                  <a:cubicBezTo>
                    <a:pt x="997" y="1"/>
                    <a:pt x="986" y="6"/>
                    <a:pt x="979" y="20"/>
                  </a:cubicBezTo>
                  <a:cubicBezTo>
                    <a:pt x="826" y="317"/>
                    <a:pt x="694" y="625"/>
                    <a:pt x="535" y="917"/>
                  </a:cubicBezTo>
                  <a:cubicBezTo>
                    <a:pt x="374" y="1211"/>
                    <a:pt x="156" y="1479"/>
                    <a:pt x="15" y="1779"/>
                  </a:cubicBezTo>
                  <a:cubicBezTo>
                    <a:pt x="0" y="1810"/>
                    <a:pt x="24" y="1845"/>
                    <a:pt x="52" y="1845"/>
                  </a:cubicBezTo>
                  <a:cubicBezTo>
                    <a:pt x="62" y="1845"/>
                    <a:pt x="71" y="1841"/>
                    <a:pt x="80" y="1832"/>
                  </a:cubicBezTo>
                  <a:cubicBezTo>
                    <a:pt x="539" y="1409"/>
                    <a:pt x="891" y="649"/>
                    <a:pt x="1050" y="51"/>
                  </a:cubicBezTo>
                  <a:cubicBezTo>
                    <a:pt x="1057" y="24"/>
                    <a:pt x="1032" y="1"/>
                    <a:pt x="100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7"/>
            <p:cNvSpPr/>
            <p:nvPr/>
          </p:nvSpPr>
          <p:spPr>
            <a:xfrm>
              <a:off x="6660025" y="1518375"/>
              <a:ext cx="17550" cy="26475"/>
            </a:xfrm>
            <a:custGeom>
              <a:avLst/>
              <a:gdLst/>
              <a:ahLst/>
              <a:cxnLst/>
              <a:rect l="l" t="t" r="r" b="b"/>
              <a:pathLst>
                <a:path w="702" h="1059" extrusionOk="0">
                  <a:moveTo>
                    <a:pt x="659" y="0"/>
                  </a:moveTo>
                  <a:cubicBezTo>
                    <a:pt x="649" y="0"/>
                    <a:pt x="639" y="5"/>
                    <a:pt x="631" y="16"/>
                  </a:cubicBezTo>
                  <a:cubicBezTo>
                    <a:pt x="415" y="321"/>
                    <a:pt x="153" y="661"/>
                    <a:pt x="11" y="1010"/>
                  </a:cubicBezTo>
                  <a:cubicBezTo>
                    <a:pt x="0" y="1034"/>
                    <a:pt x="26" y="1058"/>
                    <a:pt x="51" y="1058"/>
                  </a:cubicBezTo>
                  <a:cubicBezTo>
                    <a:pt x="59" y="1058"/>
                    <a:pt x="68" y="1055"/>
                    <a:pt x="74" y="1048"/>
                  </a:cubicBezTo>
                  <a:cubicBezTo>
                    <a:pt x="323" y="765"/>
                    <a:pt x="509" y="379"/>
                    <a:pt x="689" y="50"/>
                  </a:cubicBezTo>
                  <a:cubicBezTo>
                    <a:pt x="701" y="23"/>
                    <a:pt x="681" y="0"/>
                    <a:pt x="65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7"/>
            <p:cNvSpPr/>
            <p:nvPr/>
          </p:nvSpPr>
          <p:spPr>
            <a:xfrm>
              <a:off x="6918500" y="1694225"/>
              <a:ext cx="4350" cy="34200"/>
            </a:xfrm>
            <a:custGeom>
              <a:avLst/>
              <a:gdLst/>
              <a:ahLst/>
              <a:cxnLst/>
              <a:rect l="l" t="t" r="r" b="b"/>
              <a:pathLst>
                <a:path w="174" h="1368" extrusionOk="0">
                  <a:moveTo>
                    <a:pt x="88" y="0"/>
                  </a:moveTo>
                  <a:cubicBezTo>
                    <a:pt x="72" y="0"/>
                    <a:pt x="55" y="12"/>
                    <a:pt x="53" y="30"/>
                  </a:cubicBezTo>
                  <a:cubicBezTo>
                    <a:pt x="1" y="453"/>
                    <a:pt x="46" y="911"/>
                    <a:pt x="64" y="1335"/>
                  </a:cubicBezTo>
                  <a:cubicBezTo>
                    <a:pt x="65" y="1356"/>
                    <a:pt x="81" y="1367"/>
                    <a:pt x="96" y="1367"/>
                  </a:cubicBezTo>
                  <a:cubicBezTo>
                    <a:pt x="111" y="1367"/>
                    <a:pt x="125" y="1358"/>
                    <a:pt x="126" y="1338"/>
                  </a:cubicBezTo>
                  <a:cubicBezTo>
                    <a:pt x="136" y="908"/>
                    <a:pt x="173" y="450"/>
                    <a:pt x="114" y="22"/>
                  </a:cubicBezTo>
                  <a:cubicBezTo>
                    <a:pt x="111" y="7"/>
                    <a:pt x="100" y="0"/>
                    <a:pt x="8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7"/>
            <p:cNvSpPr/>
            <p:nvPr/>
          </p:nvSpPr>
          <p:spPr>
            <a:xfrm>
              <a:off x="6923600" y="1639250"/>
              <a:ext cx="23125" cy="28550"/>
            </a:xfrm>
            <a:custGeom>
              <a:avLst/>
              <a:gdLst/>
              <a:ahLst/>
              <a:cxnLst/>
              <a:rect l="l" t="t" r="r" b="b"/>
              <a:pathLst>
                <a:path w="925" h="1142" extrusionOk="0">
                  <a:moveTo>
                    <a:pt x="870" y="1"/>
                  </a:moveTo>
                  <a:cubicBezTo>
                    <a:pt x="860" y="1"/>
                    <a:pt x="849" y="4"/>
                    <a:pt x="842" y="13"/>
                  </a:cubicBezTo>
                  <a:cubicBezTo>
                    <a:pt x="569" y="351"/>
                    <a:pt x="205" y="702"/>
                    <a:pt x="11" y="1092"/>
                  </a:cubicBezTo>
                  <a:cubicBezTo>
                    <a:pt x="1" y="1117"/>
                    <a:pt x="18" y="1141"/>
                    <a:pt x="40" y="1141"/>
                  </a:cubicBezTo>
                  <a:cubicBezTo>
                    <a:pt x="47" y="1141"/>
                    <a:pt x="54" y="1139"/>
                    <a:pt x="61" y="1133"/>
                  </a:cubicBezTo>
                  <a:cubicBezTo>
                    <a:pt x="391" y="849"/>
                    <a:pt x="644" y="404"/>
                    <a:pt x="904" y="53"/>
                  </a:cubicBezTo>
                  <a:cubicBezTo>
                    <a:pt x="924" y="26"/>
                    <a:pt x="897" y="1"/>
                    <a:pt x="87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7"/>
            <p:cNvSpPr/>
            <p:nvPr/>
          </p:nvSpPr>
          <p:spPr>
            <a:xfrm>
              <a:off x="6881125" y="1605075"/>
              <a:ext cx="31150" cy="47650"/>
            </a:xfrm>
            <a:custGeom>
              <a:avLst/>
              <a:gdLst/>
              <a:ahLst/>
              <a:cxnLst/>
              <a:rect l="l" t="t" r="r" b="b"/>
              <a:pathLst>
                <a:path w="1246" h="1906" extrusionOk="0">
                  <a:moveTo>
                    <a:pt x="1211" y="1"/>
                  </a:moveTo>
                  <a:cubicBezTo>
                    <a:pt x="1203" y="1"/>
                    <a:pt x="1194" y="5"/>
                    <a:pt x="1188" y="14"/>
                  </a:cubicBezTo>
                  <a:cubicBezTo>
                    <a:pt x="783" y="595"/>
                    <a:pt x="402" y="1198"/>
                    <a:pt x="33" y="1803"/>
                  </a:cubicBezTo>
                  <a:cubicBezTo>
                    <a:pt x="1" y="1855"/>
                    <a:pt x="47" y="1905"/>
                    <a:pt x="93" y="1905"/>
                  </a:cubicBezTo>
                  <a:cubicBezTo>
                    <a:pt x="113" y="1905"/>
                    <a:pt x="133" y="1896"/>
                    <a:pt x="147" y="1873"/>
                  </a:cubicBezTo>
                  <a:cubicBezTo>
                    <a:pt x="524" y="1273"/>
                    <a:pt x="894" y="665"/>
                    <a:pt x="1235" y="42"/>
                  </a:cubicBezTo>
                  <a:cubicBezTo>
                    <a:pt x="1245" y="20"/>
                    <a:pt x="1229" y="1"/>
                    <a:pt x="121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7"/>
            <p:cNvSpPr/>
            <p:nvPr/>
          </p:nvSpPr>
          <p:spPr>
            <a:xfrm>
              <a:off x="6816025" y="1580450"/>
              <a:ext cx="29425" cy="49475"/>
            </a:xfrm>
            <a:custGeom>
              <a:avLst/>
              <a:gdLst/>
              <a:ahLst/>
              <a:cxnLst/>
              <a:rect l="l" t="t" r="r" b="b"/>
              <a:pathLst>
                <a:path w="1177" h="1979" extrusionOk="0">
                  <a:moveTo>
                    <a:pt x="1131" y="0"/>
                  </a:moveTo>
                  <a:cubicBezTo>
                    <a:pt x="1121" y="0"/>
                    <a:pt x="1110" y="5"/>
                    <a:pt x="1102" y="18"/>
                  </a:cubicBezTo>
                  <a:cubicBezTo>
                    <a:pt x="707" y="603"/>
                    <a:pt x="275" y="1277"/>
                    <a:pt x="13" y="1933"/>
                  </a:cubicBezTo>
                  <a:cubicBezTo>
                    <a:pt x="0" y="1961"/>
                    <a:pt x="24" y="1979"/>
                    <a:pt x="47" y="1979"/>
                  </a:cubicBezTo>
                  <a:cubicBezTo>
                    <a:pt x="59" y="1979"/>
                    <a:pt x="71" y="1974"/>
                    <a:pt x="79" y="1964"/>
                  </a:cubicBezTo>
                  <a:cubicBezTo>
                    <a:pt x="508" y="1404"/>
                    <a:pt x="862" y="691"/>
                    <a:pt x="1163" y="54"/>
                  </a:cubicBezTo>
                  <a:cubicBezTo>
                    <a:pt x="1177" y="26"/>
                    <a:pt x="1155" y="0"/>
                    <a:pt x="113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7"/>
            <p:cNvSpPr/>
            <p:nvPr/>
          </p:nvSpPr>
          <p:spPr>
            <a:xfrm>
              <a:off x="6770575" y="1561625"/>
              <a:ext cx="32075" cy="49025"/>
            </a:xfrm>
            <a:custGeom>
              <a:avLst/>
              <a:gdLst/>
              <a:ahLst/>
              <a:cxnLst/>
              <a:rect l="l" t="t" r="r" b="b"/>
              <a:pathLst>
                <a:path w="1283" h="1961" extrusionOk="0">
                  <a:moveTo>
                    <a:pt x="1237" y="0"/>
                  </a:moveTo>
                  <a:cubicBezTo>
                    <a:pt x="1227" y="0"/>
                    <a:pt x="1217" y="5"/>
                    <a:pt x="1211" y="15"/>
                  </a:cubicBezTo>
                  <a:cubicBezTo>
                    <a:pt x="814" y="629"/>
                    <a:pt x="419" y="1245"/>
                    <a:pt x="30" y="1865"/>
                  </a:cubicBezTo>
                  <a:cubicBezTo>
                    <a:pt x="1" y="1913"/>
                    <a:pt x="45" y="1960"/>
                    <a:pt x="88" y="1960"/>
                  </a:cubicBezTo>
                  <a:cubicBezTo>
                    <a:pt x="107" y="1960"/>
                    <a:pt x="125" y="1952"/>
                    <a:pt x="138" y="1931"/>
                  </a:cubicBezTo>
                  <a:cubicBezTo>
                    <a:pt x="519" y="1308"/>
                    <a:pt x="895" y="680"/>
                    <a:pt x="1267" y="51"/>
                  </a:cubicBezTo>
                  <a:cubicBezTo>
                    <a:pt x="1282" y="25"/>
                    <a:pt x="1259" y="0"/>
                    <a:pt x="12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7"/>
            <p:cNvSpPr/>
            <p:nvPr/>
          </p:nvSpPr>
          <p:spPr>
            <a:xfrm>
              <a:off x="6703075" y="1545375"/>
              <a:ext cx="18650" cy="28025"/>
            </a:xfrm>
            <a:custGeom>
              <a:avLst/>
              <a:gdLst/>
              <a:ahLst/>
              <a:cxnLst/>
              <a:rect l="l" t="t" r="r" b="b"/>
              <a:pathLst>
                <a:path w="746" h="1121" extrusionOk="0">
                  <a:moveTo>
                    <a:pt x="692" y="1"/>
                  </a:moveTo>
                  <a:cubicBezTo>
                    <a:pt x="681" y="1"/>
                    <a:pt x="669" y="6"/>
                    <a:pt x="661" y="19"/>
                  </a:cubicBezTo>
                  <a:cubicBezTo>
                    <a:pt x="442" y="355"/>
                    <a:pt x="164" y="701"/>
                    <a:pt x="11" y="1070"/>
                  </a:cubicBezTo>
                  <a:cubicBezTo>
                    <a:pt x="1" y="1095"/>
                    <a:pt x="27" y="1120"/>
                    <a:pt x="51" y="1120"/>
                  </a:cubicBezTo>
                  <a:cubicBezTo>
                    <a:pt x="60" y="1120"/>
                    <a:pt x="68" y="1117"/>
                    <a:pt x="75" y="1110"/>
                  </a:cubicBezTo>
                  <a:cubicBezTo>
                    <a:pt x="339" y="808"/>
                    <a:pt x="524" y="405"/>
                    <a:pt x="727" y="60"/>
                  </a:cubicBezTo>
                  <a:cubicBezTo>
                    <a:pt x="746" y="30"/>
                    <a:pt x="720" y="1"/>
                    <a:pt x="6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7"/>
            <p:cNvSpPr/>
            <p:nvPr/>
          </p:nvSpPr>
          <p:spPr>
            <a:xfrm>
              <a:off x="6595775" y="1496400"/>
              <a:ext cx="455550" cy="263025"/>
            </a:xfrm>
            <a:custGeom>
              <a:avLst/>
              <a:gdLst/>
              <a:ahLst/>
              <a:cxnLst/>
              <a:rect l="l" t="t" r="r" b="b"/>
              <a:pathLst>
                <a:path w="18222" h="10521" extrusionOk="0">
                  <a:moveTo>
                    <a:pt x="168" y="245"/>
                  </a:moveTo>
                  <a:lnTo>
                    <a:pt x="168" y="245"/>
                  </a:lnTo>
                  <a:cubicBezTo>
                    <a:pt x="4793" y="4345"/>
                    <a:pt x="10707" y="6846"/>
                    <a:pt x="16856" y="7352"/>
                  </a:cubicBezTo>
                  <a:cubicBezTo>
                    <a:pt x="16863" y="7354"/>
                    <a:pt x="16870" y="7354"/>
                    <a:pt x="16877" y="7354"/>
                  </a:cubicBezTo>
                  <a:cubicBezTo>
                    <a:pt x="17247" y="7385"/>
                    <a:pt x="17620" y="7410"/>
                    <a:pt x="17992" y="7424"/>
                  </a:cubicBezTo>
                  <a:cubicBezTo>
                    <a:pt x="17994" y="7425"/>
                    <a:pt x="17996" y="7425"/>
                    <a:pt x="17997" y="7425"/>
                  </a:cubicBezTo>
                  <a:cubicBezTo>
                    <a:pt x="18022" y="7425"/>
                    <a:pt x="18039" y="7415"/>
                    <a:pt x="18054" y="7402"/>
                  </a:cubicBezTo>
                  <a:lnTo>
                    <a:pt x="18054" y="7402"/>
                  </a:lnTo>
                  <a:cubicBezTo>
                    <a:pt x="18049" y="7439"/>
                    <a:pt x="18045" y="7479"/>
                    <a:pt x="18040" y="7515"/>
                  </a:cubicBezTo>
                  <a:cubicBezTo>
                    <a:pt x="18033" y="7568"/>
                    <a:pt x="18026" y="7622"/>
                    <a:pt x="18019" y="7679"/>
                  </a:cubicBezTo>
                  <a:cubicBezTo>
                    <a:pt x="16315" y="7540"/>
                    <a:pt x="14656" y="7511"/>
                    <a:pt x="12972" y="7166"/>
                  </a:cubicBezTo>
                  <a:cubicBezTo>
                    <a:pt x="11426" y="6851"/>
                    <a:pt x="9905" y="6390"/>
                    <a:pt x="8443" y="5792"/>
                  </a:cubicBezTo>
                  <a:cubicBezTo>
                    <a:pt x="5349" y="4529"/>
                    <a:pt x="2630" y="2651"/>
                    <a:pt x="199" y="374"/>
                  </a:cubicBezTo>
                  <a:cubicBezTo>
                    <a:pt x="189" y="331"/>
                    <a:pt x="181" y="289"/>
                    <a:pt x="168" y="245"/>
                  </a:cubicBezTo>
                  <a:close/>
                  <a:moveTo>
                    <a:pt x="227" y="492"/>
                  </a:moveTo>
                  <a:cubicBezTo>
                    <a:pt x="792" y="1087"/>
                    <a:pt x="1396" y="1646"/>
                    <a:pt x="2030" y="2172"/>
                  </a:cubicBezTo>
                  <a:cubicBezTo>
                    <a:pt x="3692" y="3550"/>
                    <a:pt x="5568" y="4685"/>
                    <a:pt x="7532" y="5574"/>
                  </a:cubicBezTo>
                  <a:cubicBezTo>
                    <a:pt x="7745" y="5670"/>
                    <a:pt x="7960" y="5764"/>
                    <a:pt x="8175" y="5853"/>
                  </a:cubicBezTo>
                  <a:cubicBezTo>
                    <a:pt x="9781" y="6528"/>
                    <a:pt x="11456" y="7038"/>
                    <a:pt x="13165" y="7375"/>
                  </a:cubicBezTo>
                  <a:cubicBezTo>
                    <a:pt x="14295" y="7594"/>
                    <a:pt x="15499" y="7790"/>
                    <a:pt x="16679" y="7830"/>
                  </a:cubicBezTo>
                  <a:cubicBezTo>
                    <a:pt x="15798" y="8541"/>
                    <a:pt x="14844" y="9148"/>
                    <a:pt x="13812" y="9618"/>
                  </a:cubicBezTo>
                  <a:cubicBezTo>
                    <a:pt x="13524" y="9748"/>
                    <a:pt x="13230" y="9867"/>
                    <a:pt x="12932" y="9978"/>
                  </a:cubicBezTo>
                  <a:cubicBezTo>
                    <a:pt x="12784" y="10033"/>
                    <a:pt x="12295" y="10285"/>
                    <a:pt x="12085" y="10285"/>
                  </a:cubicBezTo>
                  <a:cubicBezTo>
                    <a:pt x="12064" y="10285"/>
                    <a:pt x="12045" y="10282"/>
                    <a:pt x="12030" y="10276"/>
                  </a:cubicBezTo>
                  <a:cubicBezTo>
                    <a:pt x="11631" y="10121"/>
                    <a:pt x="11600" y="8888"/>
                    <a:pt x="11525" y="8521"/>
                  </a:cubicBezTo>
                  <a:cubicBezTo>
                    <a:pt x="11515" y="8476"/>
                    <a:pt x="11475" y="8453"/>
                    <a:pt x="11435" y="8453"/>
                  </a:cubicBezTo>
                  <a:cubicBezTo>
                    <a:pt x="11397" y="8453"/>
                    <a:pt x="11358" y="8474"/>
                    <a:pt x="11345" y="8517"/>
                  </a:cubicBezTo>
                  <a:cubicBezTo>
                    <a:pt x="11257" y="8842"/>
                    <a:pt x="11166" y="9167"/>
                    <a:pt x="11077" y="9488"/>
                  </a:cubicBezTo>
                  <a:cubicBezTo>
                    <a:pt x="10949" y="9954"/>
                    <a:pt x="10947" y="10066"/>
                    <a:pt x="10463" y="10108"/>
                  </a:cubicBezTo>
                  <a:cubicBezTo>
                    <a:pt x="10411" y="10113"/>
                    <a:pt x="10357" y="10115"/>
                    <a:pt x="10302" y="10115"/>
                  </a:cubicBezTo>
                  <a:cubicBezTo>
                    <a:pt x="9661" y="10115"/>
                    <a:pt x="8849" y="9807"/>
                    <a:pt x="8275" y="9607"/>
                  </a:cubicBezTo>
                  <a:cubicBezTo>
                    <a:pt x="7912" y="9479"/>
                    <a:pt x="7435" y="9360"/>
                    <a:pt x="7135" y="9126"/>
                  </a:cubicBezTo>
                  <a:cubicBezTo>
                    <a:pt x="6622" y="8722"/>
                    <a:pt x="6592" y="8356"/>
                    <a:pt x="6785" y="7818"/>
                  </a:cubicBezTo>
                  <a:cubicBezTo>
                    <a:pt x="7037" y="7122"/>
                    <a:pt x="7298" y="6430"/>
                    <a:pt x="7552" y="5737"/>
                  </a:cubicBezTo>
                  <a:cubicBezTo>
                    <a:pt x="7572" y="5688"/>
                    <a:pt x="7543" y="5651"/>
                    <a:pt x="7505" y="5634"/>
                  </a:cubicBezTo>
                  <a:cubicBezTo>
                    <a:pt x="7494" y="5630"/>
                    <a:pt x="7481" y="5628"/>
                    <a:pt x="7468" y="5628"/>
                  </a:cubicBezTo>
                  <a:cubicBezTo>
                    <a:pt x="7440" y="5628"/>
                    <a:pt x="7411" y="5639"/>
                    <a:pt x="7392" y="5667"/>
                  </a:cubicBezTo>
                  <a:cubicBezTo>
                    <a:pt x="7121" y="6062"/>
                    <a:pt x="6849" y="6460"/>
                    <a:pt x="6579" y="6855"/>
                  </a:cubicBezTo>
                  <a:cubicBezTo>
                    <a:pt x="6399" y="7124"/>
                    <a:pt x="6074" y="7852"/>
                    <a:pt x="5700" y="7852"/>
                  </a:cubicBezTo>
                  <a:cubicBezTo>
                    <a:pt x="5688" y="7852"/>
                    <a:pt x="5675" y="7851"/>
                    <a:pt x="5661" y="7849"/>
                  </a:cubicBezTo>
                  <a:cubicBezTo>
                    <a:pt x="5372" y="7808"/>
                    <a:pt x="4906" y="7263"/>
                    <a:pt x="4675" y="7079"/>
                  </a:cubicBezTo>
                  <a:cubicBezTo>
                    <a:pt x="4348" y="6820"/>
                    <a:pt x="4022" y="6562"/>
                    <a:pt x="3698" y="6298"/>
                  </a:cubicBezTo>
                  <a:cubicBezTo>
                    <a:pt x="3270" y="5952"/>
                    <a:pt x="2845" y="5606"/>
                    <a:pt x="2423" y="5256"/>
                  </a:cubicBezTo>
                  <a:cubicBezTo>
                    <a:pt x="2123" y="5006"/>
                    <a:pt x="1731" y="4769"/>
                    <a:pt x="1487" y="4465"/>
                  </a:cubicBezTo>
                  <a:cubicBezTo>
                    <a:pt x="856" y="3689"/>
                    <a:pt x="1728" y="3275"/>
                    <a:pt x="1828" y="2566"/>
                  </a:cubicBezTo>
                  <a:cubicBezTo>
                    <a:pt x="1833" y="2545"/>
                    <a:pt x="1823" y="2527"/>
                    <a:pt x="1811" y="2514"/>
                  </a:cubicBezTo>
                  <a:cubicBezTo>
                    <a:pt x="1796" y="2498"/>
                    <a:pt x="1772" y="2488"/>
                    <a:pt x="1749" y="2488"/>
                  </a:cubicBezTo>
                  <a:cubicBezTo>
                    <a:pt x="1731" y="2488"/>
                    <a:pt x="1713" y="2494"/>
                    <a:pt x="1700" y="2507"/>
                  </a:cubicBezTo>
                  <a:cubicBezTo>
                    <a:pt x="1619" y="2586"/>
                    <a:pt x="1122" y="3192"/>
                    <a:pt x="1022" y="3192"/>
                  </a:cubicBezTo>
                  <a:cubicBezTo>
                    <a:pt x="1021" y="3192"/>
                    <a:pt x="1019" y="3192"/>
                    <a:pt x="1018" y="3192"/>
                  </a:cubicBezTo>
                  <a:cubicBezTo>
                    <a:pt x="802" y="3152"/>
                    <a:pt x="743" y="2541"/>
                    <a:pt x="692" y="2355"/>
                  </a:cubicBezTo>
                  <a:cubicBezTo>
                    <a:pt x="524" y="1736"/>
                    <a:pt x="376" y="1115"/>
                    <a:pt x="227" y="492"/>
                  </a:cubicBezTo>
                  <a:close/>
                  <a:moveTo>
                    <a:pt x="1036" y="0"/>
                  </a:moveTo>
                  <a:cubicBezTo>
                    <a:pt x="761" y="0"/>
                    <a:pt x="485" y="9"/>
                    <a:pt x="210" y="28"/>
                  </a:cubicBezTo>
                  <a:cubicBezTo>
                    <a:pt x="134" y="34"/>
                    <a:pt x="129" y="148"/>
                    <a:pt x="206" y="148"/>
                  </a:cubicBezTo>
                  <a:lnTo>
                    <a:pt x="209" y="148"/>
                  </a:lnTo>
                  <a:cubicBezTo>
                    <a:pt x="1525" y="155"/>
                    <a:pt x="2818" y="241"/>
                    <a:pt x="4106" y="532"/>
                  </a:cubicBezTo>
                  <a:cubicBezTo>
                    <a:pt x="4543" y="631"/>
                    <a:pt x="5670" y="742"/>
                    <a:pt x="5838" y="1214"/>
                  </a:cubicBezTo>
                  <a:cubicBezTo>
                    <a:pt x="5899" y="1382"/>
                    <a:pt x="5745" y="1805"/>
                    <a:pt x="5718" y="1971"/>
                  </a:cubicBezTo>
                  <a:cubicBezTo>
                    <a:pt x="5666" y="2308"/>
                    <a:pt x="5613" y="2643"/>
                    <a:pt x="5560" y="2980"/>
                  </a:cubicBezTo>
                  <a:cubicBezTo>
                    <a:pt x="5551" y="3041"/>
                    <a:pt x="5600" y="3094"/>
                    <a:pt x="5650" y="3094"/>
                  </a:cubicBezTo>
                  <a:cubicBezTo>
                    <a:pt x="5675" y="3094"/>
                    <a:pt x="5700" y="3081"/>
                    <a:pt x="5718" y="3051"/>
                  </a:cubicBezTo>
                  <a:lnTo>
                    <a:pt x="6280" y="2082"/>
                  </a:lnTo>
                  <a:cubicBezTo>
                    <a:pt x="6527" y="1656"/>
                    <a:pt x="6724" y="1439"/>
                    <a:pt x="7148" y="1439"/>
                  </a:cubicBezTo>
                  <a:cubicBezTo>
                    <a:pt x="7237" y="1439"/>
                    <a:pt x="7336" y="1449"/>
                    <a:pt x="7447" y="1468"/>
                  </a:cubicBezTo>
                  <a:cubicBezTo>
                    <a:pt x="8141" y="1587"/>
                    <a:pt x="8864" y="1930"/>
                    <a:pt x="9536" y="2148"/>
                  </a:cubicBezTo>
                  <a:cubicBezTo>
                    <a:pt x="9866" y="2254"/>
                    <a:pt x="10277" y="2324"/>
                    <a:pt x="10580" y="2487"/>
                  </a:cubicBezTo>
                  <a:cubicBezTo>
                    <a:pt x="11201" y="2822"/>
                    <a:pt x="11066" y="3015"/>
                    <a:pt x="10970" y="3559"/>
                  </a:cubicBezTo>
                  <a:cubicBezTo>
                    <a:pt x="10921" y="3848"/>
                    <a:pt x="10894" y="4081"/>
                    <a:pt x="11009" y="4357"/>
                  </a:cubicBezTo>
                  <a:cubicBezTo>
                    <a:pt x="11023" y="4391"/>
                    <a:pt x="11055" y="4407"/>
                    <a:pt x="11087" y="4407"/>
                  </a:cubicBezTo>
                  <a:cubicBezTo>
                    <a:pt x="11120" y="4407"/>
                    <a:pt x="11154" y="4391"/>
                    <a:pt x="11172" y="4364"/>
                  </a:cubicBezTo>
                  <a:cubicBezTo>
                    <a:pt x="11302" y="4157"/>
                    <a:pt x="11574" y="3507"/>
                    <a:pt x="11786" y="3402"/>
                  </a:cubicBezTo>
                  <a:cubicBezTo>
                    <a:pt x="11860" y="3366"/>
                    <a:pt x="11928" y="3351"/>
                    <a:pt x="11990" y="3351"/>
                  </a:cubicBezTo>
                  <a:cubicBezTo>
                    <a:pt x="12177" y="3351"/>
                    <a:pt x="12326" y="3485"/>
                    <a:pt x="12517" y="3601"/>
                  </a:cubicBezTo>
                  <a:cubicBezTo>
                    <a:pt x="13023" y="3906"/>
                    <a:pt x="13511" y="4241"/>
                    <a:pt x="13983" y="4597"/>
                  </a:cubicBezTo>
                  <a:cubicBezTo>
                    <a:pt x="14974" y="5346"/>
                    <a:pt x="15868" y="6210"/>
                    <a:pt x="16667" y="7160"/>
                  </a:cubicBezTo>
                  <a:cubicBezTo>
                    <a:pt x="10611" y="6637"/>
                    <a:pt x="4840" y="4179"/>
                    <a:pt x="253" y="172"/>
                  </a:cubicBezTo>
                  <a:cubicBezTo>
                    <a:pt x="240" y="162"/>
                    <a:pt x="226" y="156"/>
                    <a:pt x="213" y="156"/>
                  </a:cubicBezTo>
                  <a:cubicBezTo>
                    <a:pt x="212" y="156"/>
                    <a:pt x="210" y="156"/>
                    <a:pt x="209" y="156"/>
                  </a:cubicBezTo>
                  <a:cubicBezTo>
                    <a:pt x="182" y="158"/>
                    <a:pt x="160" y="182"/>
                    <a:pt x="155" y="204"/>
                  </a:cubicBezTo>
                  <a:cubicBezTo>
                    <a:pt x="141" y="184"/>
                    <a:pt x="118" y="174"/>
                    <a:pt x="95" y="174"/>
                  </a:cubicBezTo>
                  <a:cubicBezTo>
                    <a:pt x="48" y="174"/>
                    <a:pt x="1" y="212"/>
                    <a:pt x="13" y="271"/>
                  </a:cubicBezTo>
                  <a:cubicBezTo>
                    <a:pt x="230" y="1341"/>
                    <a:pt x="507" y="2396"/>
                    <a:pt x="827" y="3440"/>
                  </a:cubicBezTo>
                  <a:cubicBezTo>
                    <a:pt x="840" y="3478"/>
                    <a:pt x="876" y="3506"/>
                    <a:pt x="913" y="3506"/>
                  </a:cubicBezTo>
                  <a:cubicBezTo>
                    <a:pt x="932" y="3506"/>
                    <a:pt x="950" y="3499"/>
                    <a:pt x="966" y="3483"/>
                  </a:cubicBezTo>
                  <a:cubicBezTo>
                    <a:pt x="1130" y="3316"/>
                    <a:pt x="1286" y="3111"/>
                    <a:pt x="1471" y="2964"/>
                  </a:cubicBezTo>
                  <a:cubicBezTo>
                    <a:pt x="1577" y="2880"/>
                    <a:pt x="1625" y="2845"/>
                    <a:pt x="1635" y="2845"/>
                  </a:cubicBezTo>
                  <a:cubicBezTo>
                    <a:pt x="1654" y="2845"/>
                    <a:pt x="1547" y="2963"/>
                    <a:pt x="1442" y="3116"/>
                  </a:cubicBezTo>
                  <a:cubicBezTo>
                    <a:pt x="1299" y="3326"/>
                    <a:pt x="1104" y="3524"/>
                    <a:pt x="1048" y="3779"/>
                  </a:cubicBezTo>
                  <a:cubicBezTo>
                    <a:pt x="942" y="4266"/>
                    <a:pt x="1327" y="4544"/>
                    <a:pt x="1665" y="4831"/>
                  </a:cubicBezTo>
                  <a:cubicBezTo>
                    <a:pt x="3010" y="5977"/>
                    <a:pt x="4399" y="7080"/>
                    <a:pt x="5798" y="8159"/>
                  </a:cubicBezTo>
                  <a:cubicBezTo>
                    <a:pt x="5811" y="8168"/>
                    <a:pt x="5826" y="8172"/>
                    <a:pt x="5840" y="8172"/>
                  </a:cubicBezTo>
                  <a:cubicBezTo>
                    <a:pt x="5870" y="8172"/>
                    <a:pt x="5900" y="8154"/>
                    <a:pt x="5916" y="8130"/>
                  </a:cubicBezTo>
                  <a:cubicBezTo>
                    <a:pt x="6307" y="7556"/>
                    <a:pt x="6701" y="6987"/>
                    <a:pt x="7094" y="6415"/>
                  </a:cubicBezTo>
                  <a:lnTo>
                    <a:pt x="7094" y="6415"/>
                  </a:lnTo>
                  <a:cubicBezTo>
                    <a:pt x="6842" y="7009"/>
                    <a:pt x="6578" y="7619"/>
                    <a:pt x="6452" y="8222"/>
                  </a:cubicBezTo>
                  <a:cubicBezTo>
                    <a:pt x="6369" y="8615"/>
                    <a:pt x="6445" y="8879"/>
                    <a:pt x="6775" y="9120"/>
                  </a:cubicBezTo>
                  <a:cubicBezTo>
                    <a:pt x="7901" y="9949"/>
                    <a:pt x="9608" y="10230"/>
                    <a:pt x="10967" y="10330"/>
                  </a:cubicBezTo>
                  <a:cubicBezTo>
                    <a:pt x="10969" y="10330"/>
                    <a:pt x="10972" y="10330"/>
                    <a:pt x="10974" y="10330"/>
                  </a:cubicBezTo>
                  <a:cubicBezTo>
                    <a:pt x="11010" y="10330"/>
                    <a:pt x="11047" y="10300"/>
                    <a:pt x="11056" y="10265"/>
                  </a:cubicBezTo>
                  <a:cubicBezTo>
                    <a:pt x="11179" y="9820"/>
                    <a:pt x="11300" y="9377"/>
                    <a:pt x="11423" y="8935"/>
                  </a:cubicBezTo>
                  <a:lnTo>
                    <a:pt x="11731" y="10447"/>
                  </a:lnTo>
                  <a:cubicBezTo>
                    <a:pt x="11738" y="10489"/>
                    <a:pt x="11780" y="10521"/>
                    <a:pt x="11822" y="10521"/>
                  </a:cubicBezTo>
                  <a:cubicBezTo>
                    <a:pt x="11829" y="10521"/>
                    <a:pt x="11837" y="10520"/>
                    <a:pt x="11844" y="10518"/>
                  </a:cubicBezTo>
                  <a:cubicBezTo>
                    <a:pt x="13730" y="9997"/>
                    <a:pt x="15458" y="9095"/>
                    <a:pt x="16967" y="7845"/>
                  </a:cubicBezTo>
                  <a:cubicBezTo>
                    <a:pt x="16972" y="7841"/>
                    <a:pt x="16974" y="7835"/>
                    <a:pt x="16977" y="7830"/>
                  </a:cubicBezTo>
                  <a:cubicBezTo>
                    <a:pt x="17037" y="7830"/>
                    <a:pt x="17097" y="7831"/>
                    <a:pt x="17157" y="7831"/>
                  </a:cubicBezTo>
                  <a:cubicBezTo>
                    <a:pt x="17444" y="7831"/>
                    <a:pt x="17729" y="7822"/>
                    <a:pt x="18012" y="7797"/>
                  </a:cubicBezTo>
                  <a:cubicBezTo>
                    <a:pt x="18020" y="7819"/>
                    <a:pt x="18044" y="7832"/>
                    <a:pt x="18069" y="7832"/>
                  </a:cubicBezTo>
                  <a:cubicBezTo>
                    <a:pt x="18094" y="7832"/>
                    <a:pt x="18119" y="7819"/>
                    <a:pt x="18125" y="7790"/>
                  </a:cubicBezTo>
                  <a:cubicBezTo>
                    <a:pt x="18143" y="7705"/>
                    <a:pt x="18163" y="7618"/>
                    <a:pt x="18182" y="7533"/>
                  </a:cubicBezTo>
                  <a:cubicBezTo>
                    <a:pt x="18197" y="7458"/>
                    <a:pt x="18221" y="7381"/>
                    <a:pt x="18206" y="7304"/>
                  </a:cubicBezTo>
                  <a:cubicBezTo>
                    <a:pt x="18198" y="7275"/>
                    <a:pt x="18172" y="7259"/>
                    <a:pt x="18145" y="7259"/>
                  </a:cubicBezTo>
                  <a:cubicBezTo>
                    <a:pt x="18126" y="7259"/>
                    <a:pt x="18108" y="7268"/>
                    <a:pt x="18097" y="7286"/>
                  </a:cubicBezTo>
                  <a:lnTo>
                    <a:pt x="18080" y="7319"/>
                  </a:lnTo>
                  <a:cubicBezTo>
                    <a:pt x="18076" y="7279"/>
                    <a:pt x="18049" y="7244"/>
                    <a:pt x="17999" y="7242"/>
                  </a:cubicBezTo>
                  <a:cubicBezTo>
                    <a:pt x="17654" y="7230"/>
                    <a:pt x="17309" y="7208"/>
                    <a:pt x="16965" y="7183"/>
                  </a:cubicBezTo>
                  <a:cubicBezTo>
                    <a:pt x="16963" y="7179"/>
                    <a:pt x="16962" y="7174"/>
                    <a:pt x="16959" y="7174"/>
                  </a:cubicBezTo>
                  <a:cubicBezTo>
                    <a:pt x="16958" y="7174"/>
                    <a:pt x="16958" y="7174"/>
                    <a:pt x="16957" y="7175"/>
                  </a:cubicBezTo>
                  <a:cubicBezTo>
                    <a:pt x="15539" y="5479"/>
                    <a:pt x="13851" y="4083"/>
                    <a:pt x="11905" y="3031"/>
                  </a:cubicBezTo>
                  <a:cubicBezTo>
                    <a:pt x="11889" y="3022"/>
                    <a:pt x="11871" y="3017"/>
                    <a:pt x="11854" y="3017"/>
                  </a:cubicBezTo>
                  <a:cubicBezTo>
                    <a:pt x="11823" y="3017"/>
                    <a:pt x="11792" y="3032"/>
                    <a:pt x="11773" y="3063"/>
                  </a:cubicBezTo>
                  <a:cubicBezTo>
                    <a:pt x="11629" y="3285"/>
                    <a:pt x="11451" y="3754"/>
                    <a:pt x="11238" y="3906"/>
                  </a:cubicBezTo>
                  <a:cubicBezTo>
                    <a:pt x="11210" y="3987"/>
                    <a:pt x="11185" y="4027"/>
                    <a:pt x="11163" y="4027"/>
                  </a:cubicBezTo>
                  <a:cubicBezTo>
                    <a:pt x="11139" y="4027"/>
                    <a:pt x="11119" y="3984"/>
                    <a:pt x="11103" y="3898"/>
                  </a:cubicBezTo>
                  <a:cubicBezTo>
                    <a:pt x="11120" y="3749"/>
                    <a:pt x="11145" y="3605"/>
                    <a:pt x="11180" y="3460"/>
                  </a:cubicBezTo>
                  <a:cubicBezTo>
                    <a:pt x="11217" y="3255"/>
                    <a:pt x="11281" y="3038"/>
                    <a:pt x="11225" y="2832"/>
                  </a:cubicBezTo>
                  <a:cubicBezTo>
                    <a:pt x="11067" y="2222"/>
                    <a:pt x="10079" y="2134"/>
                    <a:pt x="9585" y="1975"/>
                  </a:cubicBezTo>
                  <a:cubicBezTo>
                    <a:pt x="9063" y="1805"/>
                    <a:pt x="8540" y="1636"/>
                    <a:pt x="8019" y="1468"/>
                  </a:cubicBezTo>
                  <a:cubicBezTo>
                    <a:pt x="7733" y="1375"/>
                    <a:pt x="7294" y="1144"/>
                    <a:pt x="6957" y="1144"/>
                  </a:cubicBezTo>
                  <a:cubicBezTo>
                    <a:pt x="6930" y="1144"/>
                    <a:pt x="6904" y="1146"/>
                    <a:pt x="6878" y="1149"/>
                  </a:cubicBezTo>
                  <a:cubicBezTo>
                    <a:pt x="6671" y="1174"/>
                    <a:pt x="6588" y="1263"/>
                    <a:pt x="6462" y="1426"/>
                  </a:cubicBezTo>
                  <a:cubicBezTo>
                    <a:pt x="6211" y="1749"/>
                    <a:pt x="6007" y="2141"/>
                    <a:pt x="5805" y="2521"/>
                  </a:cubicBezTo>
                  <a:cubicBezTo>
                    <a:pt x="5887" y="2017"/>
                    <a:pt x="5965" y="1513"/>
                    <a:pt x="6046" y="1011"/>
                  </a:cubicBezTo>
                  <a:cubicBezTo>
                    <a:pt x="6054" y="960"/>
                    <a:pt x="6034" y="917"/>
                    <a:pt x="5986" y="902"/>
                  </a:cubicBezTo>
                  <a:cubicBezTo>
                    <a:pt x="4401" y="340"/>
                    <a:pt x="2720" y="0"/>
                    <a:pt x="103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49" name="Google Shape;1649;p7"/>
          <p:cNvGrpSpPr/>
          <p:nvPr/>
        </p:nvGrpSpPr>
        <p:grpSpPr>
          <a:xfrm>
            <a:off x="11408865" y="719349"/>
            <a:ext cx="1006137" cy="723727"/>
            <a:chOff x="4797000" y="1750925"/>
            <a:chExt cx="342550" cy="246400"/>
          </a:xfrm>
        </p:grpSpPr>
        <p:sp>
          <p:nvSpPr>
            <p:cNvPr id="1650" name="Google Shape;1650;p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53" name="Google Shape;1653;p7"/>
          <p:cNvGrpSpPr/>
          <p:nvPr/>
        </p:nvGrpSpPr>
        <p:grpSpPr>
          <a:xfrm>
            <a:off x="11608931" y="-249878"/>
            <a:ext cx="719100" cy="530239"/>
            <a:chOff x="5165350" y="2018400"/>
            <a:chExt cx="244825" cy="180525"/>
          </a:xfrm>
        </p:grpSpPr>
        <p:sp>
          <p:nvSpPr>
            <p:cNvPr id="1654" name="Google Shape;1654;p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59" name="Google Shape;1659;p7"/>
          <p:cNvGrpSpPr/>
          <p:nvPr/>
        </p:nvGrpSpPr>
        <p:grpSpPr>
          <a:xfrm>
            <a:off x="-134147" y="-262623"/>
            <a:ext cx="718733" cy="562033"/>
            <a:chOff x="4800450" y="2102325"/>
            <a:chExt cx="244700" cy="191350"/>
          </a:xfrm>
        </p:grpSpPr>
        <p:sp>
          <p:nvSpPr>
            <p:cNvPr id="1660" name="Google Shape;1660;p7"/>
            <p:cNvSpPr/>
            <p:nvPr/>
          </p:nvSpPr>
          <p:spPr>
            <a:xfrm>
              <a:off x="4805525" y="2107875"/>
              <a:ext cx="234150" cy="180975"/>
            </a:xfrm>
            <a:custGeom>
              <a:avLst/>
              <a:gdLst/>
              <a:ahLst/>
              <a:cxnLst/>
              <a:rect l="l" t="t" r="r" b="b"/>
              <a:pathLst>
                <a:path w="9366" h="7239" extrusionOk="0">
                  <a:moveTo>
                    <a:pt x="3551" y="0"/>
                  </a:moveTo>
                  <a:cubicBezTo>
                    <a:pt x="3514" y="0"/>
                    <a:pt x="3476" y="1"/>
                    <a:pt x="3439" y="2"/>
                  </a:cubicBezTo>
                  <a:cubicBezTo>
                    <a:pt x="2093" y="49"/>
                    <a:pt x="1903" y="1061"/>
                    <a:pt x="1781" y="2137"/>
                  </a:cubicBezTo>
                  <a:cubicBezTo>
                    <a:pt x="1852" y="2100"/>
                    <a:pt x="1934" y="2075"/>
                    <a:pt x="2014" y="2075"/>
                  </a:cubicBezTo>
                  <a:cubicBezTo>
                    <a:pt x="2110" y="2075"/>
                    <a:pt x="2103" y="2209"/>
                    <a:pt x="2014" y="2220"/>
                  </a:cubicBezTo>
                  <a:cubicBezTo>
                    <a:pt x="1804" y="2241"/>
                    <a:pt x="1603" y="2395"/>
                    <a:pt x="1550" y="2603"/>
                  </a:cubicBezTo>
                  <a:cubicBezTo>
                    <a:pt x="1546" y="2619"/>
                    <a:pt x="1533" y="2626"/>
                    <a:pt x="1520" y="2626"/>
                  </a:cubicBezTo>
                  <a:cubicBezTo>
                    <a:pt x="1504" y="2626"/>
                    <a:pt x="1487" y="2615"/>
                    <a:pt x="1489" y="2596"/>
                  </a:cubicBezTo>
                  <a:cubicBezTo>
                    <a:pt x="1496" y="2477"/>
                    <a:pt x="1527" y="2377"/>
                    <a:pt x="1596" y="2289"/>
                  </a:cubicBezTo>
                  <a:cubicBezTo>
                    <a:pt x="1591" y="2278"/>
                    <a:pt x="1589" y="2265"/>
                    <a:pt x="1588" y="2254"/>
                  </a:cubicBezTo>
                  <a:cubicBezTo>
                    <a:pt x="1588" y="2234"/>
                    <a:pt x="1585" y="2213"/>
                    <a:pt x="1584" y="2192"/>
                  </a:cubicBezTo>
                  <a:cubicBezTo>
                    <a:pt x="1425" y="2104"/>
                    <a:pt x="1237" y="2049"/>
                    <a:pt x="1054" y="2049"/>
                  </a:cubicBezTo>
                  <a:cubicBezTo>
                    <a:pt x="853" y="2049"/>
                    <a:pt x="657" y="2114"/>
                    <a:pt x="511" y="2271"/>
                  </a:cubicBezTo>
                  <a:cubicBezTo>
                    <a:pt x="107" y="2702"/>
                    <a:pt x="407" y="3365"/>
                    <a:pt x="890" y="3543"/>
                  </a:cubicBezTo>
                  <a:cubicBezTo>
                    <a:pt x="961" y="3570"/>
                    <a:pt x="989" y="3674"/>
                    <a:pt x="913" y="3714"/>
                  </a:cubicBezTo>
                  <a:cubicBezTo>
                    <a:pt x="327" y="4031"/>
                    <a:pt x="1" y="4665"/>
                    <a:pt x="420" y="5244"/>
                  </a:cubicBezTo>
                  <a:cubicBezTo>
                    <a:pt x="608" y="5504"/>
                    <a:pt x="829" y="5600"/>
                    <a:pt x="1060" y="5600"/>
                  </a:cubicBezTo>
                  <a:cubicBezTo>
                    <a:pt x="1401" y="5600"/>
                    <a:pt x="1764" y="5391"/>
                    <a:pt x="2075" y="5192"/>
                  </a:cubicBezTo>
                  <a:cubicBezTo>
                    <a:pt x="2006" y="5123"/>
                    <a:pt x="1956" y="5037"/>
                    <a:pt x="1935" y="4941"/>
                  </a:cubicBezTo>
                  <a:cubicBezTo>
                    <a:pt x="1929" y="4914"/>
                    <a:pt x="1954" y="4892"/>
                    <a:pt x="1976" y="4892"/>
                  </a:cubicBezTo>
                  <a:cubicBezTo>
                    <a:pt x="1987" y="4892"/>
                    <a:pt x="1998" y="4897"/>
                    <a:pt x="2004" y="4911"/>
                  </a:cubicBezTo>
                  <a:cubicBezTo>
                    <a:pt x="2055" y="5023"/>
                    <a:pt x="2138" y="5106"/>
                    <a:pt x="2251" y="5152"/>
                  </a:cubicBezTo>
                  <a:cubicBezTo>
                    <a:pt x="2308" y="5178"/>
                    <a:pt x="2366" y="5192"/>
                    <a:pt x="2428" y="5193"/>
                  </a:cubicBezTo>
                  <a:cubicBezTo>
                    <a:pt x="2449" y="5193"/>
                    <a:pt x="2466" y="5192"/>
                    <a:pt x="2483" y="5192"/>
                  </a:cubicBezTo>
                  <a:cubicBezTo>
                    <a:pt x="2508" y="5192"/>
                    <a:pt x="2532" y="5195"/>
                    <a:pt x="2560" y="5208"/>
                  </a:cubicBezTo>
                  <a:cubicBezTo>
                    <a:pt x="2596" y="5222"/>
                    <a:pt x="2596" y="5272"/>
                    <a:pt x="2572" y="5296"/>
                  </a:cubicBezTo>
                  <a:cubicBezTo>
                    <a:pt x="2538" y="5331"/>
                    <a:pt x="2488" y="5346"/>
                    <a:pt x="2434" y="5346"/>
                  </a:cubicBezTo>
                  <a:cubicBezTo>
                    <a:pt x="2407" y="5346"/>
                    <a:pt x="2379" y="5342"/>
                    <a:pt x="2352" y="5336"/>
                  </a:cubicBezTo>
                  <a:lnTo>
                    <a:pt x="2352" y="5336"/>
                  </a:lnTo>
                  <a:cubicBezTo>
                    <a:pt x="2299" y="6289"/>
                    <a:pt x="2918" y="6971"/>
                    <a:pt x="3841" y="7176"/>
                  </a:cubicBezTo>
                  <a:cubicBezTo>
                    <a:pt x="4026" y="7217"/>
                    <a:pt x="4221" y="7238"/>
                    <a:pt x="4417" y="7238"/>
                  </a:cubicBezTo>
                  <a:cubicBezTo>
                    <a:pt x="5234" y="7238"/>
                    <a:pt x="6054" y="6859"/>
                    <a:pt x="6163" y="5940"/>
                  </a:cubicBezTo>
                  <a:cubicBezTo>
                    <a:pt x="6170" y="5885"/>
                    <a:pt x="6216" y="5835"/>
                    <a:pt x="6270" y="5835"/>
                  </a:cubicBezTo>
                  <a:cubicBezTo>
                    <a:pt x="6286" y="5835"/>
                    <a:pt x="6303" y="5839"/>
                    <a:pt x="6320" y="5850"/>
                  </a:cubicBezTo>
                  <a:cubicBezTo>
                    <a:pt x="6689" y="6084"/>
                    <a:pt x="7123" y="6234"/>
                    <a:pt x="7547" y="6234"/>
                  </a:cubicBezTo>
                  <a:cubicBezTo>
                    <a:pt x="7942" y="6234"/>
                    <a:pt x="8327" y="6104"/>
                    <a:pt x="8641" y="5791"/>
                  </a:cubicBezTo>
                  <a:cubicBezTo>
                    <a:pt x="9365" y="5071"/>
                    <a:pt x="9079" y="3849"/>
                    <a:pt x="8033" y="3676"/>
                  </a:cubicBezTo>
                  <a:cubicBezTo>
                    <a:pt x="8017" y="3789"/>
                    <a:pt x="7986" y="3900"/>
                    <a:pt x="7937" y="4009"/>
                  </a:cubicBezTo>
                  <a:cubicBezTo>
                    <a:pt x="7928" y="4031"/>
                    <a:pt x="7909" y="4041"/>
                    <a:pt x="7890" y="4041"/>
                  </a:cubicBezTo>
                  <a:cubicBezTo>
                    <a:pt x="7851" y="4041"/>
                    <a:pt x="7808" y="4004"/>
                    <a:pt x="7822" y="3959"/>
                  </a:cubicBezTo>
                  <a:cubicBezTo>
                    <a:pt x="7892" y="3748"/>
                    <a:pt x="7908" y="3526"/>
                    <a:pt x="7870" y="3306"/>
                  </a:cubicBezTo>
                  <a:cubicBezTo>
                    <a:pt x="7858" y="3243"/>
                    <a:pt x="7911" y="3202"/>
                    <a:pt x="7959" y="3202"/>
                  </a:cubicBezTo>
                  <a:cubicBezTo>
                    <a:pt x="7990" y="3202"/>
                    <a:pt x="8020" y="3220"/>
                    <a:pt x="8027" y="3261"/>
                  </a:cubicBezTo>
                  <a:cubicBezTo>
                    <a:pt x="8030" y="3282"/>
                    <a:pt x="8030" y="3306"/>
                    <a:pt x="8034" y="3327"/>
                  </a:cubicBezTo>
                  <a:cubicBezTo>
                    <a:pt x="9018" y="3122"/>
                    <a:pt x="8792" y="1854"/>
                    <a:pt x="8047" y="1461"/>
                  </a:cubicBezTo>
                  <a:cubicBezTo>
                    <a:pt x="7846" y="1355"/>
                    <a:pt x="7638" y="1307"/>
                    <a:pt x="7435" y="1307"/>
                  </a:cubicBezTo>
                  <a:cubicBezTo>
                    <a:pt x="6940" y="1307"/>
                    <a:pt x="6473" y="1594"/>
                    <a:pt x="6197" y="2038"/>
                  </a:cubicBezTo>
                  <a:cubicBezTo>
                    <a:pt x="6175" y="2071"/>
                    <a:pt x="6141" y="2087"/>
                    <a:pt x="6108" y="2087"/>
                  </a:cubicBezTo>
                  <a:cubicBezTo>
                    <a:pt x="6054" y="2087"/>
                    <a:pt x="6003" y="2049"/>
                    <a:pt x="6003" y="1986"/>
                  </a:cubicBezTo>
                  <a:cubicBezTo>
                    <a:pt x="5986" y="682"/>
                    <a:pt x="4728" y="0"/>
                    <a:pt x="35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7"/>
            <p:cNvSpPr/>
            <p:nvPr/>
          </p:nvSpPr>
          <p:spPr>
            <a:xfrm>
              <a:off x="4866025" y="2102325"/>
              <a:ext cx="179125" cy="189375"/>
            </a:xfrm>
            <a:custGeom>
              <a:avLst/>
              <a:gdLst/>
              <a:ahLst/>
              <a:cxnLst/>
              <a:rect l="l" t="t" r="r" b="b"/>
              <a:pathLst>
                <a:path w="7165" h="7575" extrusionOk="0">
                  <a:moveTo>
                    <a:pt x="1059" y="1"/>
                  </a:moveTo>
                  <a:cubicBezTo>
                    <a:pt x="1047" y="1"/>
                    <a:pt x="1035" y="1"/>
                    <a:pt x="1023" y="1"/>
                  </a:cubicBezTo>
                  <a:cubicBezTo>
                    <a:pt x="611" y="5"/>
                    <a:pt x="272" y="113"/>
                    <a:pt x="1" y="296"/>
                  </a:cubicBezTo>
                  <a:cubicBezTo>
                    <a:pt x="88" y="331"/>
                    <a:pt x="177" y="367"/>
                    <a:pt x="263" y="403"/>
                  </a:cubicBezTo>
                  <a:cubicBezTo>
                    <a:pt x="465" y="299"/>
                    <a:pt x="712" y="235"/>
                    <a:pt x="1024" y="224"/>
                  </a:cubicBezTo>
                  <a:cubicBezTo>
                    <a:pt x="1062" y="223"/>
                    <a:pt x="1099" y="222"/>
                    <a:pt x="1137" y="222"/>
                  </a:cubicBezTo>
                  <a:cubicBezTo>
                    <a:pt x="2313" y="222"/>
                    <a:pt x="3572" y="904"/>
                    <a:pt x="3588" y="2208"/>
                  </a:cubicBezTo>
                  <a:cubicBezTo>
                    <a:pt x="3588" y="2271"/>
                    <a:pt x="3640" y="2309"/>
                    <a:pt x="3693" y="2309"/>
                  </a:cubicBezTo>
                  <a:cubicBezTo>
                    <a:pt x="3727" y="2309"/>
                    <a:pt x="3761" y="2293"/>
                    <a:pt x="3783" y="2260"/>
                  </a:cubicBezTo>
                  <a:cubicBezTo>
                    <a:pt x="4058" y="1816"/>
                    <a:pt x="4526" y="1529"/>
                    <a:pt x="5021" y="1529"/>
                  </a:cubicBezTo>
                  <a:cubicBezTo>
                    <a:pt x="5224" y="1529"/>
                    <a:pt x="5432" y="1577"/>
                    <a:pt x="5632" y="1683"/>
                  </a:cubicBezTo>
                  <a:cubicBezTo>
                    <a:pt x="6378" y="2076"/>
                    <a:pt x="6604" y="3344"/>
                    <a:pt x="5620" y="3549"/>
                  </a:cubicBezTo>
                  <a:cubicBezTo>
                    <a:pt x="5616" y="3528"/>
                    <a:pt x="5616" y="3504"/>
                    <a:pt x="5613" y="3483"/>
                  </a:cubicBezTo>
                  <a:cubicBezTo>
                    <a:pt x="5605" y="3442"/>
                    <a:pt x="5576" y="3424"/>
                    <a:pt x="5545" y="3424"/>
                  </a:cubicBezTo>
                  <a:cubicBezTo>
                    <a:pt x="5497" y="3424"/>
                    <a:pt x="5444" y="3465"/>
                    <a:pt x="5456" y="3528"/>
                  </a:cubicBezTo>
                  <a:cubicBezTo>
                    <a:pt x="5491" y="3725"/>
                    <a:pt x="5479" y="3925"/>
                    <a:pt x="5424" y="4117"/>
                  </a:cubicBezTo>
                  <a:cubicBezTo>
                    <a:pt x="5445" y="4129"/>
                    <a:pt x="5466" y="4139"/>
                    <a:pt x="5487" y="4152"/>
                  </a:cubicBezTo>
                  <a:cubicBezTo>
                    <a:pt x="5505" y="4163"/>
                    <a:pt x="5521" y="4173"/>
                    <a:pt x="5538" y="4186"/>
                  </a:cubicBezTo>
                  <a:cubicBezTo>
                    <a:pt x="5576" y="4093"/>
                    <a:pt x="5601" y="3997"/>
                    <a:pt x="5616" y="3899"/>
                  </a:cubicBezTo>
                  <a:cubicBezTo>
                    <a:pt x="6663" y="4073"/>
                    <a:pt x="6947" y="5294"/>
                    <a:pt x="6225" y="6014"/>
                  </a:cubicBezTo>
                  <a:cubicBezTo>
                    <a:pt x="5911" y="6328"/>
                    <a:pt x="5525" y="6458"/>
                    <a:pt x="5130" y="6458"/>
                  </a:cubicBezTo>
                  <a:cubicBezTo>
                    <a:pt x="4707" y="6458"/>
                    <a:pt x="4273" y="6308"/>
                    <a:pt x="3904" y="6073"/>
                  </a:cubicBezTo>
                  <a:cubicBezTo>
                    <a:pt x="3887" y="6063"/>
                    <a:pt x="3870" y="6058"/>
                    <a:pt x="3853" y="6058"/>
                  </a:cubicBezTo>
                  <a:cubicBezTo>
                    <a:pt x="3799" y="6058"/>
                    <a:pt x="3754" y="6108"/>
                    <a:pt x="3748" y="6164"/>
                  </a:cubicBezTo>
                  <a:cubicBezTo>
                    <a:pt x="3691" y="6635"/>
                    <a:pt x="3447" y="6961"/>
                    <a:pt x="3114" y="7172"/>
                  </a:cubicBezTo>
                  <a:cubicBezTo>
                    <a:pt x="2988" y="7327"/>
                    <a:pt x="2837" y="7463"/>
                    <a:pt x="2669" y="7574"/>
                  </a:cubicBezTo>
                  <a:cubicBezTo>
                    <a:pt x="3276" y="7415"/>
                    <a:pt x="3779" y="7016"/>
                    <a:pt x="3926" y="6327"/>
                  </a:cubicBezTo>
                  <a:cubicBezTo>
                    <a:pt x="4296" y="6537"/>
                    <a:pt x="4722" y="6657"/>
                    <a:pt x="5136" y="6657"/>
                  </a:cubicBezTo>
                  <a:cubicBezTo>
                    <a:pt x="5722" y="6657"/>
                    <a:pt x="6284" y="6416"/>
                    <a:pt x="6632" y="5847"/>
                  </a:cubicBezTo>
                  <a:cubicBezTo>
                    <a:pt x="7164" y="4978"/>
                    <a:pt x="6686" y="3853"/>
                    <a:pt x="5675" y="3686"/>
                  </a:cubicBezTo>
                  <a:cubicBezTo>
                    <a:pt x="6597" y="3580"/>
                    <a:pt x="6714" y="2472"/>
                    <a:pt x="6163" y="1848"/>
                  </a:cubicBezTo>
                  <a:cubicBezTo>
                    <a:pt x="5846" y="1489"/>
                    <a:pt x="5442" y="1327"/>
                    <a:pt x="5038" y="1327"/>
                  </a:cubicBezTo>
                  <a:cubicBezTo>
                    <a:pt x="4571" y="1327"/>
                    <a:pt x="4103" y="1544"/>
                    <a:pt x="3772" y="1925"/>
                  </a:cubicBezTo>
                  <a:cubicBezTo>
                    <a:pt x="3591" y="653"/>
                    <a:pt x="2292" y="1"/>
                    <a:pt x="10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7"/>
            <p:cNvSpPr/>
            <p:nvPr/>
          </p:nvSpPr>
          <p:spPr>
            <a:xfrm>
              <a:off x="4800450" y="2102325"/>
              <a:ext cx="244700" cy="191350"/>
            </a:xfrm>
            <a:custGeom>
              <a:avLst/>
              <a:gdLst/>
              <a:ahLst/>
              <a:cxnLst/>
              <a:rect l="l" t="t" r="r" b="b"/>
              <a:pathLst>
                <a:path w="9788" h="7654" extrusionOk="0">
                  <a:moveTo>
                    <a:pt x="3748" y="219"/>
                  </a:moveTo>
                  <a:cubicBezTo>
                    <a:pt x="4926" y="219"/>
                    <a:pt x="6189" y="902"/>
                    <a:pt x="6206" y="2205"/>
                  </a:cubicBezTo>
                  <a:cubicBezTo>
                    <a:pt x="6206" y="2269"/>
                    <a:pt x="6258" y="2308"/>
                    <a:pt x="6312" y="2308"/>
                  </a:cubicBezTo>
                  <a:cubicBezTo>
                    <a:pt x="6345" y="2308"/>
                    <a:pt x="6379" y="2292"/>
                    <a:pt x="6400" y="2259"/>
                  </a:cubicBezTo>
                  <a:cubicBezTo>
                    <a:pt x="6675" y="1814"/>
                    <a:pt x="7143" y="1527"/>
                    <a:pt x="7638" y="1527"/>
                  </a:cubicBezTo>
                  <a:cubicBezTo>
                    <a:pt x="7841" y="1527"/>
                    <a:pt x="8049" y="1576"/>
                    <a:pt x="8250" y="1681"/>
                  </a:cubicBezTo>
                  <a:cubicBezTo>
                    <a:pt x="8997" y="2074"/>
                    <a:pt x="9224" y="3341"/>
                    <a:pt x="8237" y="3546"/>
                  </a:cubicBezTo>
                  <a:cubicBezTo>
                    <a:pt x="8234" y="3525"/>
                    <a:pt x="8234" y="3502"/>
                    <a:pt x="8230" y="3481"/>
                  </a:cubicBezTo>
                  <a:cubicBezTo>
                    <a:pt x="8223" y="3441"/>
                    <a:pt x="8194" y="3423"/>
                    <a:pt x="8162" y="3423"/>
                  </a:cubicBezTo>
                  <a:cubicBezTo>
                    <a:pt x="8114" y="3423"/>
                    <a:pt x="8061" y="3463"/>
                    <a:pt x="8073" y="3525"/>
                  </a:cubicBezTo>
                  <a:cubicBezTo>
                    <a:pt x="8114" y="3747"/>
                    <a:pt x="8096" y="3968"/>
                    <a:pt x="8025" y="4180"/>
                  </a:cubicBezTo>
                  <a:cubicBezTo>
                    <a:pt x="8011" y="4225"/>
                    <a:pt x="8054" y="4261"/>
                    <a:pt x="8092" y="4261"/>
                  </a:cubicBezTo>
                  <a:cubicBezTo>
                    <a:pt x="8112" y="4261"/>
                    <a:pt x="8130" y="4251"/>
                    <a:pt x="8140" y="4229"/>
                  </a:cubicBezTo>
                  <a:cubicBezTo>
                    <a:pt x="8189" y="4121"/>
                    <a:pt x="8220" y="4011"/>
                    <a:pt x="8236" y="3898"/>
                  </a:cubicBezTo>
                  <a:cubicBezTo>
                    <a:pt x="9282" y="4071"/>
                    <a:pt x="9566" y="5293"/>
                    <a:pt x="8844" y="6013"/>
                  </a:cubicBezTo>
                  <a:cubicBezTo>
                    <a:pt x="8530" y="6326"/>
                    <a:pt x="8144" y="6457"/>
                    <a:pt x="7749" y="6457"/>
                  </a:cubicBezTo>
                  <a:cubicBezTo>
                    <a:pt x="7326" y="6457"/>
                    <a:pt x="6892" y="6307"/>
                    <a:pt x="6523" y="6071"/>
                  </a:cubicBezTo>
                  <a:cubicBezTo>
                    <a:pt x="6506" y="6059"/>
                    <a:pt x="6488" y="6054"/>
                    <a:pt x="6471" y="6054"/>
                  </a:cubicBezTo>
                  <a:cubicBezTo>
                    <a:pt x="6418" y="6054"/>
                    <a:pt x="6373" y="6105"/>
                    <a:pt x="6366" y="6159"/>
                  </a:cubicBezTo>
                  <a:cubicBezTo>
                    <a:pt x="6257" y="7078"/>
                    <a:pt x="5439" y="7458"/>
                    <a:pt x="4622" y="7458"/>
                  </a:cubicBezTo>
                  <a:cubicBezTo>
                    <a:pt x="4426" y="7458"/>
                    <a:pt x="4230" y="7436"/>
                    <a:pt x="4044" y="7395"/>
                  </a:cubicBezTo>
                  <a:cubicBezTo>
                    <a:pt x="3119" y="7189"/>
                    <a:pt x="2499" y="6510"/>
                    <a:pt x="2555" y="5557"/>
                  </a:cubicBezTo>
                  <a:lnTo>
                    <a:pt x="2555" y="5557"/>
                  </a:lnTo>
                  <a:cubicBezTo>
                    <a:pt x="2583" y="5562"/>
                    <a:pt x="2611" y="5566"/>
                    <a:pt x="2638" y="5566"/>
                  </a:cubicBezTo>
                  <a:cubicBezTo>
                    <a:pt x="2691" y="5566"/>
                    <a:pt x="2740" y="5552"/>
                    <a:pt x="2775" y="5516"/>
                  </a:cubicBezTo>
                  <a:cubicBezTo>
                    <a:pt x="2799" y="5493"/>
                    <a:pt x="2799" y="5442"/>
                    <a:pt x="2763" y="5428"/>
                  </a:cubicBezTo>
                  <a:cubicBezTo>
                    <a:pt x="2735" y="5415"/>
                    <a:pt x="2711" y="5413"/>
                    <a:pt x="2686" y="5413"/>
                  </a:cubicBezTo>
                  <a:cubicBezTo>
                    <a:pt x="2669" y="5413"/>
                    <a:pt x="2652" y="5414"/>
                    <a:pt x="2631" y="5414"/>
                  </a:cubicBezTo>
                  <a:cubicBezTo>
                    <a:pt x="2569" y="5411"/>
                    <a:pt x="2511" y="5397"/>
                    <a:pt x="2454" y="5373"/>
                  </a:cubicBezTo>
                  <a:cubicBezTo>
                    <a:pt x="2341" y="5325"/>
                    <a:pt x="2257" y="5242"/>
                    <a:pt x="2207" y="5132"/>
                  </a:cubicBezTo>
                  <a:cubicBezTo>
                    <a:pt x="2201" y="5118"/>
                    <a:pt x="2190" y="5112"/>
                    <a:pt x="2179" y="5112"/>
                  </a:cubicBezTo>
                  <a:cubicBezTo>
                    <a:pt x="2157" y="5112"/>
                    <a:pt x="2132" y="5135"/>
                    <a:pt x="2138" y="5161"/>
                  </a:cubicBezTo>
                  <a:cubicBezTo>
                    <a:pt x="2159" y="5256"/>
                    <a:pt x="2209" y="5343"/>
                    <a:pt x="2278" y="5411"/>
                  </a:cubicBezTo>
                  <a:cubicBezTo>
                    <a:pt x="1966" y="5611"/>
                    <a:pt x="1603" y="5820"/>
                    <a:pt x="1263" y="5820"/>
                  </a:cubicBezTo>
                  <a:cubicBezTo>
                    <a:pt x="1032" y="5820"/>
                    <a:pt x="812" y="5724"/>
                    <a:pt x="625" y="5465"/>
                  </a:cubicBezTo>
                  <a:cubicBezTo>
                    <a:pt x="204" y="4886"/>
                    <a:pt x="530" y="4252"/>
                    <a:pt x="1116" y="3934"/>
                  </a:cubicBezTo>
                  <a:cubicBezTo>
                    <a:pt x="1192" y="3892"/>
                    <a:pt x="1164" y="3790"/>
                    <a:pt x="1093" y="3764"/>
                  </a:cubicBezTo>
                  <a:cubicBezTo>
                    <a:pt x="610" y="3586"/>
                    <a:pt x="310" y="2922"/>
                    <a:pt x="714" y="2492"/>
                  </a:cubicBezTo>
                  <a:cubicBezTo>
                    <a:pt x="862" y="2334"/>
                    <a:pt x="1058" y="2268"/>
                    <a:pt x="1259" y="2268"/>
                  </a:cubicBezTo>
                  <a:cubicBezTo>
                    <a:pt x="1442" y="2268"/>
                    <a:pt x="1629" y="2322"/>
                    <a:pt x="1787" y="2411"/>
                  </a:cubicBezTo>
                  <a:cubicBezTo>
                    <a:pt x="1787" y="2431"/>
                    <a:pt x="1789" y="2452"/>
                    <a:pt x="1791" y="2473"/>
                  </a:cubicBezTo>
                  <a:cubicBezTo>
                    <a:pt x="1792" y="2487"/>
                    <a:pt x="1796" y="2499"/>
                    <a:pt x="1799" y="2508"/>
                  </a:cubicBezTo>
                  <a:cubicBezTo>
                    <a:pt x="1730" y="2597"/>
                    <a:pt x="1699" y="2698"/>
                    <a:pt x="1692" y="2816"/>
                  </a:cubicBezTo>
                  <a:cubicBezTo>
                    <a:pt x="1691" y="2836"/>
                    <a:pt x="1707" y="2847"/>
                    <a:pt x="1723" y="2847"/>
                  </a:cubicBezTo>
                  <a:cubicBezTo>
                    <a:pt x="1736" y="2847"/>
                    <a:pt x="1750" y="2839"/>
                    <a:pt x="1754" y="2823"/>
                  </a:cubicBezTo>
                  <a:cubicBezTo>
                    <a:pt x="1806" y="2614"/>
                    <a:pt x="2010" y="2460"/>
                    <a:pt x="2217" y="2439"/>
                  </a:cubicBezTo>
                  <a:cubicBezTo>
                    <a:pt x="2306" y="2429"/>
                    <a:pt x="2313" y="2295"/>
                    <a:pt x="2217" y="2295"/>
                  </a:cubicBezTo>
                  <a:cubicBezTo>
                    <a:pt x="2137" y="2295"/>
                    <a:pt x="2055" y="2321"/>
                    <a:pt x="1984" y="2357"/>
                  </a:cubicBezTo>
                  <a:cubicBezTo>
                    <a:pt x="2108" y="1280"/>
                    <a:pt x="2299" y="269"/>
                    <a:pt x="3642" y="221"/>
                  </a:cubicBezTo>
                  <a:cubicBezTo>
                    <a:pt x="3677" y="220"/>
                    <a:pt x="3712" y="219"/>
                    <a:pt x="3748" y="219"/>
                  </a:cubicBezTo>
                  <a:close/>
                  <a:moveTo>
                    <a:pt x="3682" y="1"/>
                  </a:moveTo>
                  <a:cubicBezTo>
                    <a:pt x="3670" y="1"/>
                    <a:pt x="3658" y="1"/>
                    <a:pt x="3646" y="1"/>
                  </a:cubicBezTo>
                  <a:cubicBezTo>
                    <a:pt x="2330" y="11"/>
                    <a:pt x="1746" y="1087"/>
                    <a:pt x="1784" y="2276"/>
                  </a:cubicBezTo>
                  <a:cubicBezTo>
                    <a:pt x="1623" y="2164"/>
                    <a:pt x="1428" y="2106"/>
                    <a:pt x="1233" y="2106"/>
                  </a:cubicBezTo>
                  <a:cubicBezTo>
                    <a:pt x="940" y="2106"/>
                    <a:pt x="647" y="2237"/>
                    <a:pt x="475" y="2506"/>
                  </a:cubicBezTo>
                  <a:cubicBezTo>
                    <a:pt x="157" y="2997"/>
                    <a:pt x="424" y="3594"/>
                    <a:pt x="880" y="3862"/>
                  </a:cubicBezTo>
                  <a:cubicBezTo>
                    <a:pt x="331" y="4229"/>
                    <a:pt x="1" y="4899"/>
                    <a:pt x="375" y="5528"/>
                  </a:cubicBezTo>
                  <a:cubicBezTo>
                    <a:pt x="586" y="5886"/>
                    <a:pt x="885" y="6020"/>
                    <a:pt x="1205" y="6020"/>
                  </a:cubicBezTo>
                  <a:cubicBezTo>
                    <a:pt x="1622" y="6020"/>
                    <a:pt x="2075" y="5792"/>
                    <a:pt x="2416" y="5530"/>
                  </a:cubicBezTo>
                  <a:cubicBezTo>
                    <a:pt x="2422" y="5527"/>
                    <a:pt x="2426" y="5521"/>
                    <a:pt x="2429" y="5517"/>
                  </a:cubicBezTo>
                  <a:cubicBezTo>
                    <a:pt x="2435" y="5520"/>
                    <a:pt x="2439" y="5520"/>
                    <a:pt x="2442" y="5523"/>
                  </a:cubicBezTo>
                  <a:cubicBezTo>
                    <a:pt x="2122" y="6842"/>
                    <a:pt x="3422" y="7654"/>
                    <a:pt x="4650" y="7654"/>
                  </a:cubicBezTo>
                  <a:cubicBezTo>
                    <a:pt x="5518" y="7654"/>
                    <a:pt x="6350" y="7247"/>
                    <a:pt x="6547" y="6327"/>
                  </a:cubicBezTo>
                  <a:cubicBezTo>
                    <a:pt x="6919" y="6537"/>
                    <a:pt x="7345" y="6657"/>
                    <a:pt x="7758" y="6657"/>
                  </a:cubicBezTo>
                  <a:cubicBezTo>
                    <a:pt x="8344" y="6657"/>
                    <a:pt x="8906" y="6416"/>
                    <a:pt x="9254" y="5847"/>
                  </a:cubicBezTo>
                  <a:cubicBezTo>
                    <a:pt x="9787" y="4978"/>
                    <a:pt x="9309" y="3853"/>
                    <a:pt x="8298" y="3686"/>
                  </a:cubicBezTo>
                  <a:cubicBezTo>
                    <a:pt x="9220" y="3580"/>
                    <a:pt x="9337" y="2470"/>
                    <a:pt x="8786" y="1846"/>
                  </a:cubicBezTo>
                  <a:cubicBezTo>
                    <a:pt x="8469" y="1489"/>
                    <a:pt x="8065" y="1327"/>
                    <a:pt x="7661" y="1327"/>
                  </a:cubicBezTo>
                  <a:cubicBezTo>
                    <a:pt x="7193" y="1327"/>
                    <a:pt x="6726" y="1543"/>
                    <a:pt x="6395" y="1924"/>
                  </a:cubicBezTo>
                  <a:cubicBezTo>
                    <a:pt x="6214" y="652"/>
                    <a:pt x="4915" y="1"/>
                    <a:pt x="3682"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3" name="Google Shape;1663;p7"/>
          <p:cNvGrpSpPr/>
          <p:nvPr/>
        </p:nvGrpSpPr>
        <p:grpSpPr>
          <a:xfrm>
            <a:off x="-223018" y="719349"/>
            <a:ext cx="1006137" cy="723727"/>
            <a:chOff x="4797000" y="1750925"/>
            <a:chExt cx="342550" cy="246400"/>
          </a:xfrm>
        </p:grpSpPr>
        <p:sp>
          <p:nvSpPr>
            <p:cNvPr id="1664" name="Google Shape;1664;p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7" name="Google Shape;1667;p7"/>
          <p:cNvGrpSpPr/>
          <p:nvPr/>
        </p:nvGrpSpPr>
        <p:grpSpPr>
          <a:xfrm>
            <a:off x="10438682" y="-15890"/>
            <a:ext cx="718733" cy="562033"/>
            <a:chOff x="4800450" y="2102325"/>
            <a:chExt cx="244700" cy="191350"/>
          </a:xfrm>
        </p:grpSpPr>
        <p:sp>
          <p:nvSpPr>
            <p:cNvPr id="1668" name="Google Shape;1668;p7"/>
            <p:cNvSpPr/>
            <p:nvPr/>
          </p:nvSpPr>
          <p:spPr>
            <a:xfrm>
              <a:off x="4805525" y="2107875"/>
              <a:ext cx="234150" cy="180975"/>
            </a:xfrm>
            <a:custGeom>
              <a:avLst/>
              <a:gdLst/>
              <a:ahLst/>
              <a:cxnLst/>
              <a:rect l="l" t="t" r="r" b="b"/>
              <a:pathLst>
                <a:path w="9366" h="7239" extrusionOk="0">
                  <a:moveTo>
                    <a:pt x="3551" y="0"/>
                  </a:moveTo>
                  <a:cubicBezTo>
                    <a:pt x="3514" y="0"/>
                    <a:pt x="3476" y="1"/>
                    <a:pt x="3439" y="2"/>
                  </a:cubicBezTo>
                  <a:cubicBezTo>
                    <a:pt x="2093" y="49"/>
                    <a:pt x="1903" y="1061"/>
                    <a:pt x="1781" y="2137"/>
                  </a:cubicBezTo>
                  <a:cubicBezTo>
                    <a:pt x="1852" y="2100"/>
                    <a:pt x="1934" y="2075"/>
                    <a:pt x="2014" y="2075"/>
                  </a:cubicBezTo>
                  <a:cubicBezTo>
                    <a:pt x="2110" y="2075"/>
                    <a:pt x="2103" y="2209"/>
                    <a:pt x="2014" y="2220"/>
                  </a:cubicBezTo>
                  <a:cubicBezTo>
                    <a:pt x="1804" y="2241"/>
                    <a:pt x="1603" y="2395"/>
                    <a:pt x="1550" y="2603"/>
                  </a:cubicBezTo>
                  <a:cubicBezTo>
                    <a:pt x="1546" y="2619"/>
                    <a:pt x="1533" y="2626"/>
                    <a:pt x="1520" y="2626"/>
                  </a:cubicBezTo>
                  <a:cubicBezTo>
                    <a:pt x="1504" y="2626"/>
                    <a:pt x="1487" y="2615"/>
                    <a:pt x="1489" y="2596"/>
                  </a:cubicBezTo>
                  <a:cubicBezTo>
                    <a:pt x="1496" y="2477"/>
                    <a:pt x="1527" y="2377"/>
                    <a:pt x="1596" y="2289"/>
                  </a:cubicBezTo>
                  <a:cubicBezTo>
                    <a:pt x="1591" y="2278"/>
                    <a:pt x="1589" y="2265"/>
                    <a:pt x="1588" y="2254"/>
                  </a:cubicBezTo>
                  <a:cubicBezTo>
                    <a:pt x="1588" y="2234"/>
                    <a:pt x="1585" y="2213"/>
                    <a:pt x="1584" y="2192"/>
                  </a:cubicBezTo>
                  <a:cubicBezTo>
                    <a:pt x="1425" y="2104"/>
                    <a:pt x="1237" y="2049"/>
                    <a:pt x="1054" y="2049"/>
                  </a:cubicBezTo>
                  <a:cubicBezTo>
                    <a:pt x="853" y="2049"/>
                    <a:pt x="657" y="2114"/>
                    <a:pt x="511" y="2271"/>
                  </a:cubicBezTo>
                  <a:cubicBezTo>
                    <a:pt x="107" y="2702"/>
                    <a:pt x="407" y="3365"/>
                    <a:pt x="890" y="3543"/>
                  </a:cubicBezTo>
                  <a:cubicBezTo>
                    <a:pt x="961" y="3570"/>
                    <a:pt x="989" y="3674"/>
                    <a:pt x="913" y="3714"/>
                  </a:cubicBezTo>
                  <a:cubicBezTo>
                    <a:pt x="327" y="4031"/>
                    <a:pt x="1" y="4665"/>
                    <a:pt x="420" y="5244"/>
                  </a:cubicBezTo>
                  <a:cubicBezTo>
                    <a:pt x="608" y="5504"/>
                    <a:pt x="829" y="5600"/>
                    <a:pt x="1060" y="5600"/>
                  </a:cubicBezTo>
                  <a:cubicBezTo>
                    <a:pt x="1401" y="5600"/>
                    <a:pt x="1764" y="5391"/>
                    <a:pt x="2075" y="5192"/>
                  </a:cubicBezTo>
                  <a:cubicBezTo>
                    <a:pt x="2006" y="5123"/>
                    <a:pt x="1956" y="5037"/>
                    <a:pt x="1935" y="4941"/>
                  </a:cubicBezTo>
                  <a:cubicBezTo>
                    <a:pt x="1929" y="4914"/>
                    <a:pt x="1954" y="4892"/>
                    <a:pt x="1976" y="4892"/>
                  </a:cubicBezTo>
                  <a:cubicBezTo>
                    <a:pt x="1987" y="4892"/>
                    <a:pt x="1998" y="4897"/>
                    <a:pt x="2004" y="4911"/>
                  </a:cubicBezTo>
                  <a:cubicBezTo>
                    <a:pt x="2055" y="5023"/>
                    <a:pt x="2138" y="5106"/>
                    <a:pt x="2251" y="5152"/>
                  </a:cubicBezTo>
                  <a:cubicBezTo>
                    <a:pt x="2308" y="5178"/>
                    <a:pt x="2366" y="5192"/>
                    <a:pt x="2428" y="5193"/>
                  </a:cubicBezTo>
                  <a:cubicBezTo>
                    <a:pt x="2449" y="5193"/>
                    <a:pt x="2466" y="5192"/>
                    <a:pt x="2483" y="5192"/>
                  </a:cubicBezTo>
                  <a:cubicBezTo>
                    <a:pt x="2508" y="5192"/>
                    <a:pt x="2532" y="5195"/>
                    <a:pt x="2560" y="5208"/>
                  </a:cubicBezTo>
                  <a:cubicBezTo>
                    <a:pt x="2596" y="5222"/>
                    <a:pt x="2596" y="5272"/>
                    <a:pt x="2572" y="5296"/>
                  </a:cubicBezTo>
                  <a:cubicBezTo>
                    <a:pt x="2538" y="5331"/>
                    <a:pt x="2488" y="5346"/>
                    <a:pt x="2434" y="5346"/>
                  </a:cubicBezTo>
                  <a:cubicBezTo>
                    <a:pt x="2407" y="5346"/>
                    <a:pt x="2379" y="5342"/>
                    <a:pt x="2352" y="5336"/>
                  </a:cubicBezTo>
                  <a:lnTo>
                    <a:pt x="2352" y="5336"/>
                  </a:lnTo>
                  <a:cubicBezTo>
                    <a:pt x="2299" y="6289"/>
                    <a:pt x="2918" y="6971"/>
                    <a:pt x="3841" y="7176"/>
                  </a:cubicBezTo>
                  <a:cubicBezTo>
                    <a:pt x="4026" y="7217"/>
                    <a:pt x="4221" y="7238"/>
                    <a:pt x="4417" y="7238"/>
                  </a:cubicBezTo>
                  <a:cubicBezTo>
                    <a:pt x="5234" y="7238"/>
                    <a:pt x="6054" y="6859"/>
                    <a:pt x="6163" y="5940"/>
                  </a:cubicBezTo>
                  <a:cubicBezTo>
                    <a:pt x="6170" y="5885"/>
                    <a:pt x="6216" y="5835"/>
                    <a:pt x="6270" y="5835"/>
                  </a:cubicBezTo>
                  <a:cubicBezTo>
                    <a:pt x="6286" y="5835"/>
                    <a:pt x="6303" y="5839"/>
                    <a:pt x="6320" y="5850"/>
                  </a:cubicBezTo>
                  <a:cubicBezTo>
                    <a:pt x="6689" y="6084"/>
                    <a:pt x="7123" y="6234"/>
                    <a:pt x="7547" y="6234"/>
                  </a:cubicBezTo>
                  <a:cubicBezTo>
                    <a:pt x="7942" y="6234"/>
                    <a:pt x="8327" y="6104"/>
                    <a:pt x="8641" y="5791"/>
                  </a:cubicBezTo>
                  <a:cubicBezTo>
                    <a:pt x="9365" y="5071"/>
                    <a:pt x="9079" y="3849"/>
                    <a:pt x="8033" y="3676"/>
                  </a:cubicBezTo>
                  <a:cubicBezTo>
                    <a:pt x="8017" y="3789"/>
                    <a:pt x="7986" y="3900"/>
                    <a:pt x="7937" y="4009"/>
                  </a:cubicBezTo>
                  <a:cubicBezTo>
                    <a:pt x="7928" y="4031"/>
                    <a:pt x="7909" y="4041"/>
                    <a:pt x="7890" y="4041"/>
                  </a:cubicBezTo>
                  <a:cubicBezTo>
                    <a:pt x="7851" y="4041"/>
                    <a:pt x="7808" y="4004"/>
                    <a:pt x="7822" y="3959"/>
                  </a:cubicBezTo>
                  <a:cubicBezTo>
                    <a:pt x="7892" y="3748"/>
                    <a:pt x="7908" y="3526"/>
                    <a:pt x="7870" y="3306"/>
                  </a:cubicBezTo>
                  <a:cubicBezTo>
                    <a:pt x="7858" y="3243"/>
                    <a:pt x="7911" y="3202"/>
                    <a:pt x="7959" y="3202"/>
                  </a:cubicBezTo>
                  <a:cubicBezTo>
                    <a:pt x="7990" y="3202"/>
                    <a:pt x="8020" y="3220"/>
                    <a:pt x="8027" y="3261"/>
                  </a:cubicBezTo>
                  <a:cubicBezTo>
                    <a:pt x="8030" y="3282"/>
                    <a:pt x="8030" y="3306"/>
                    <a:pt x="8034" y="3327"/>
                  </a:cubicBezTo>
                  <a:cubicBezTo>
                    <a:pt x="9018" y="3122"/>
                    <a:pt x="8792" y="1854"/>
                    <a:pt x="8047" y="1461"/>
                  </a:cubicBezTo>
                  <a:cubicBezTo>
                    <a:pt x="7846" y="1355"/>
                    <a:pt x="7638" y="1307"/>
                    <a:pt x="7435" y="1307"/>
                  </a:cubicBezTo>
                  <a:cubicBezTo>
                    <a:pt x="6940" y="1307"/>
                    <a:pt x="6473" y="1594"/>
                    <a:pt x="6197" y="2038"/>
                  </a:cubicBezTo>
                  <a:cubicBezTo>
                    <a:pt x="6175" y="2071"/>
                    <a:pt x="6141" y="2087"/>
                    <a:pt x="6108" y="2087"/>
                  </a:cubicBezTo>
                  <a:cubicBezTo>
                    <a:pt x="6054" y="2087"/>
                    <a:pt x="6003" y="2049"/>
                    <a:pt x="6003" y="1986"/>
                  </a:cubicBezTo>
                  <a:cubicBezTo>
                    <a:pt x="5986" y="682"/>
                    <a:pt x="4728" y="0"/>
                    <a:pt x="35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7"/>
            <p:cNvSpPr/>
            <p:nvPr/>
          </p:nvSpPr>
          <p:spPr>
            <a:xfrm>
              <a:off x="4866025" y="2102325"/>
              <a:ext cx="179125" cy="189375"/>
            </a:xfrm>
            <a:custGeom>
              <a:avLst/>
              <a:gdLst/>
              <a:ahLst/>
              <a:cxnLst/>
              <a:rect l="l" t="t" r="r" b="b"/>
              <a:pathLst>
                <a:path w="7165" h="7575" extrusionOk="0">
                  <a:moveTo>
                    <a:pt x="1059" y="1"/>
                  </a:moveTo>
                  <a:cubicBezTo>
                    <a:pt x="1047" y="1"/>
                    <a:pt x="1035" y="1"/>
                    <a:pt x="1023" y="1"/>
                  </a:cubicBezTo>
                  <a:cubicBezTo>
                    <a:pt x="611" y="5"/>
                    <a:pt x="272" y="113"/>
                    <a:pt x="1" y="296"/>
                  </a:cubicBezTo>
                  <a:cubicBezTo>
                    <a:pt x="88" y="331"/>
                    <a:pt x="177" y="367"/>
                    <a:pt x="263" y="403"/>
                  </a:cubicBezTo>
                  <a:cubicBezTo>
                    <a:pt x="465" y="299"/>
                    <a:pt x="712" y="235"/>
                    <a:pt x="1024" y="224"/>
                  </a:cubicBezTo>
                  <a:cubicBezTo>
                    <a:pt x="1062" y="223"/>
                    <a:pt x="1099" y="222"/>
                    <a:pt x="1137" y="222"/>
                  </a:cubicBezTo>
                  <a:cubicBezTo>
                    <a:pt x="2313" y="222"/>
                    <a:pt x="3572" y="904"/>
                    <a:pt x="3588" y="2208"/>
                  </a:cubicBezTo>
                  <a:cubicBezTo>
                    <a:pt x="3588" y="2271"/>
                    <a:pt x="3640" y="2309"/>
                    <a:pt x="3693" y="2309"/>
                  </a:cubicBezTo>
                  <a:cubicBezTo>
                    <a:pt x="3727" y="2309"/>
                    <a:pt x="3761" y="2293"/>
                    <a:pt x="3783" y="2260"/>
                  </a:cubicBezTo>
                  <a:cubicBezTo>
                    <a:pt x="4058" y="1816"/>
                    <a:pt x="4526" y="1529"/>
                    <a:pt x="5021" y="1529"/>
                  </a:cubicBezTo>
                  <a:cubicBezTo>
                    <a:pt x="5224" y="1529"/>
                    <a:pt x="5432" y="1577"/>
                    <a:pt x="5632" y="1683"/>
                  </a:cubicBezTo>
                  <a:cubicBezTo>
                    <a:pt x="6378" y="2076"/>
                    <a:pt x="6604" y="3344"/>
                    <a:pt x="5620" y="3549"/>
                  </a:cubicBezTo>
                  <a:cubicBezTo>
                    <a:pt x="5616" y="3528"/>
                    <a:pt x="5616" y="3504"/>
                    <a:pt x="5613" y="3483"/>
                  </a:cubicBezTo>
                  <a:cubicBezTo>
                    <a:pt x="5605" y="3442"/>
                    <a:pt x="5576" y="3424"/>
                    <a:pt x="5545" y="3424"/>
                  </a:cubicBezTo>
                  <a:cubicBezTo>
                    <a:pt x="5497" y="3424"/>
                    <a:pt x="5444" y="3465"/>
                    <a:pt x="5456" y="3528"/>
                  </a:cubicBezTo>
                  <a:cubicBezTo>
                    <a:pt x="5491" y="3725"/>
                    <a:pt x="5479" y="3925"/>
                    <a:pt x="5424" y="4117"/>
                  </a:cubicBezTo>
                  <a:cubicBezTo>
                    <a:pt x="5445" y="4129"/>
                    <a:pt x="5466" y="4139"/>
                    <a:pt x="5487" y="4152"/>
                  </a:cubicBezTo>
                  <a:cubicBezTo>
                    <a:pt x="5505" y="4163"/>
                    <a:pt x="5521" y="4173"/>
                    <a:pt x="5538" y="4186"/>
                  </a:cubicBezTo>
                  <a:cubicBezTo>
                    <a:pt x="5576" y="4093"/>
                    <a:pt x="5601" y="3997"/>
                    <a:pt x="5616" y="3899"/>
                  </a:cubicBezTo>
                  <a:cubicBezTo>
                    <a:pt x="6663" y="4073"/>
                    <a:pt x="6947" y="5294"/>
                    <a:pt x="6225" y="6014"/>
                  </a:cubicBezTo>
                  <a:cubicBezTo>
                    <a:pt x="5911" y="6328"/>
                    <a:pt x="5525" y="6458"/>
                    <a:pt x="5130" y="6458"/>
                  </a:cubicBezTo>
                  <a:cubicBezTo>
                    <a:pt x="4707" y="6458"/>
                    <a:pt x="4273" y="6308"/>
                    <a:pt x="3904" y="6073"/>
                  </a:cubicBezTo>
                  <a:cubicBezTo>
                    <a:pt x="3887" y="6063"/>
                    <a:pt x="3870" y="6058"/>
                    <a:pt x="3853" y="6058"/>
                  </a:cubicBezTo>
                  <a:cubicBezTo>
                    <a:pt x="3799" y="6058"/>
                    <a:pt x="3754" y="6108"/>
                    <a:pt x="3748" y="6164"/>
                  </a:cubicBezTo>
                  <a:cubicBezTo>
                    <a:pt x="3691" y="6635"/>
                    <a:pt x="3447" y="6961"/>
                    <a:pt x="3114" y="7172"/>
                  </a:cubicBezTo>
                  <a:cubicBezTo>
                    <a:pt x="2988" y="7327"/>
                    <a:pt x="2837" y="7463"/>
                    <a:pt x="2669" y="7574"/>
                  </a:cubicBezTo>
                  <a:cubicBezTo>
                    <a:pt x="3276" y="7415"/>
                    <a:pt x="3779" y="7016"/>
                    <a:pt x="3926" y="6327"/>
                  </a:cubicBezTo>
                  <a:cubicBezTo>
                    <a:pt x="4296" y="6537"/>
                    <a:pt x="4722" y="6657"/>
                    <a:pt x="5136" y="6657"/>
                  </a:cubicBezTo>
                  <a:cubicBezTo>
                    <a:pt x="5722" y="6657"/>
                    <a:pt x="6284" y="6416"/>
                    <a:pt x="6632" y="5847"/>
                  </a:cubicBezTo>
                  <a:cubicBezTo>
                    <a:pt x="7164" y="4978"/>
                    <a:pt x="6686" y="3853"/>
                    <a:pt x="5675" y="3686"/>
                  </a:cubicBezTo>
                  <a:cubicBezTo>
                    <a:pt x="6597" y="3580"/>
                    <a:pt x="6714" y="2472"/>
                    <a:pt x="6163" y="1848"/>
                  </a:cubicBezTo>
                  <a:cubicBezTo>
                    <a:pt x="5846" y="1489"/>
                    <a:pt x="5442" y="1327"/>
                    <a:pt x="5038" y="1327"/>
                  </a:cubicBezTo>
                  <a:cubicBezTo>
                    <a:pt x="4571" y="1327"/>
                    <a:pt x="4103" y="1544"/>
                    <a:pt x="3772" y="1925"/>
                  </a:cubicBezTo>
                  <a:cubicBezTo>
                    <a:pt x="3591" y="653"/>
                    <a:pt x="2292" y="1"/>
                    <a:pt x="10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7"/>
            <p:cNvSpPr/>
            <p:nvPr/>
          </p:nvSpPr>
          <p:spPr>
            <a:xfrm>
              <a:off x="4800450" y="2102325"/>
              <a:ext cx="244700" cy="191350"/>
            </a:xfrm>
            <a:custGeom>
              <a:avLst/>
              <a:gdLst/>
              <a:ahLst/>
              <a:cxnLst/>
              <a:rect l="l" t="t" r="r" b="b"/>
              <a:pathLst>
                <a:path w="9788" h="7654" extrusionOk="0">
                  <a:moveTo>
                    <a:pt x="3748" y="219"/>
                  </a:moveTo>
                  <a:cubicBezTo>
                    <a:pt x="4926" y="219"/>
                    <a:pt x="6189" y="902"/>
                    <a:pt x="6206" y="2205"/>
                  </a:cubicBezTo>
                  <a:cubicBezTo>
                    <a:pt x="6206" y="2269"/>
                    <a:pt x="6258" y="2308"/>
                    <a:pt x="6312" y="2308"/>
                  </a:cubicBezTo>
                  <a:cubicBezTo>
                    <a:pt x="6345" y="2308"/>
                    <a:pt x="6379" y="2292"/>
                    <a:pt x="6400" y="2259"/>
                  </a:cubicBezTo>
                  <a:cubicBezTo>
                    <a:pt x="6675" y="1814"/>
                    <a:pt x="7143" y="1527"/>
                    <a:pt x="7638" y="1527"/>
                  </a:cubicBezTo>
                  <a:cubicBezTo>
                    <a:pt x="7841" y="1527"/>
                    <a:pt x="8049" y="1576"/>
                    <a:pt x="8250" y="1681"/>
                  </a:cubicBezTo>
                  <a:cubicBezTo>
                    <a:pt x="8997" y="2074"/>
                    <a:pt x="9224" y="3341"/>
                    <a:pt x="8237" y="3546"/>
                  </a:cubicBezTo>
                  <a:cubicBezTo>
                    <a:pt x="8234" y="3525"/>
                    <a:pt x="8234" y="3502"/>
                    <a:pt x="8230" y="3481"/>
                  </a:cubicBezTo>
                  <a:cubicBezTo>
                    <a:pt x="8223" y="3441"/>
                    <a:pt x="8194" y="3423"/>
                    <a:pt x="8162" y="3423"/>
                  </a:cubicBezTo>
                  <a:cubicBezTo>
                    <a:pt x="8114" y="3423"/>
                    <a:pt x="8061" y="3463"/>
                    <a:pt x="8073" y="3525"/>
                  </a:cubicBezTo>
                  <a:cubicBezTo>
                    <a:pt x="8114" y="3747"/>
                    <a:pt x="8096" y="3968"/>
                    <a:pt x="8025" y="4180"/>
                  </a:cubicBezTo>
                  <a:cubicBezTo>
                    <a:pt x="8011" y="4225"/>
                    <a:pt x="8054" y="4261"/>
                    <a:pt x="8092" y="4261"/>
                  </a:cubicBezTo>
                  <a:cubicBezTo>
                    <a:pt x="8112" y="4261"/>
                    <a:pt x="8130" y="4251"/>
                    <a:pt x="8140" y="4229"/>
                  </a:cubicBezTo>
                  <a:cubicBezTo>
                    <a:pt x="8189" y="4121"/>
                    <a:pt x="8220" y="4011"/>
                    <a:pt x="8236" y="3898"/>
                  </a:cubicBezTo>
                  <a:cubicBezTo>
                    <a:pt x="9282" y="4071"/>
                    <a:pt x="9566" y="5293"/>
                    <a:pt x="8844" y="6013"/>
                  </a:cubicBezTo>
                  <a:cubicBezTo>
                    <a:pt x="8530" y="6326"/>
                    <a:pt x="8144" y="6457"/>
                    <a:pt x="7749" y="6457"/>
                  </a:cubicBezTo>
                  <a:cubicBezTo>
                    <a:pt x="7326" y="6457"/>
                    <a:pt x="6892" y="6307"/>
                    <a:pt x="6523" y="6071"/>
                  </a:cubicBezTo>
                  <a:cubicBezTo>
                    <a:pt x="6506" y="6059"/>
                    <a:pt x="6488" y="6054"/>
                    <a:pt x="6471" y="6054"/>
                  </a:cubicBezTo>
                  <a:cubicBezTo>
                    <a:pt x="6418" y="6054"/>
                    <a:pt x="6373" y="6105"/>
                    <a:pt x="6366" y="6159"/>
                  </a:cubicBezTo>
                  <a:cubicBezTo>
                    <a:pt x="6257" y="7078"/>
                    <a:pt x="5439" y="7458"/>
                    <a:pt x="4622" y="7458"/>
                  </a:cubicBezTo>
                  <a:cubicBezTo>
                    <a:pt x="4426" y="7458"/>
                    <a:pt x="4230" y="7436"/>
                    <a:pt x="4044" y="7395"/>
                  </a:cubicBezTo>
                  <a:cubicBezTo>
                    <a:pt x="3119" y="7189"/>
                    <a:pt x="2499" y="6510"/>
                    <a:pt x="2555" y="5557"/>
                  </a:cubicBezTo>
                  <a:lnTo>
                    <a:pt x="2555" y="5557"/>
                  </a:lnTo>
                  <a:cubicBezTo>
                    <a:pt x="2583" y="5562"/>
                    <a:pt x="2611" y="5566"/>
                    <a:pt x="2638" y="5566"/>
                  </a:cubicBezTo>
                  <a:cubicBezTo>
                    <a:pt x="2691" y="5566"/>
                    <a:pt x="2740" y="5552"/>
                    <a:pt x="2775" y="5516"/>
                  </a:cubicBezTo>
                  <a:cubicBezTo>
                    <a:pt x="2799" y="5493"/>
                    <a:pt x="2799" y="5442"/>
                    <a:pt x="2763" y="5428"/>
                  </a:cubicBezTo>
                  <a:cubicBezTo>
                    <a:pt x="2735" y="5415"/>
                    <a:pt x="2711" y="5413"/>
                    <a:pt x="2686" y="5413"/>
                  </a:cubicBezTo>
                  <a:cubicBezTo>
                    <a:pt x="2669" y="5413"/>
                    <a:pt x="2652" y="5414"/>
                    <a:pt x="2631" y="5414"/>
                  </a:cubicBezTo>
                  <a:cubicBezTo>
                    <a:pt x="2569" y="5411"/>
                    <a:pt x="2511" y="5397"/>
                    <a:pt x="2454" y="5373"/>
                  </a:cubicBezTo>
                  <a:cubicBezTo>
                    <a:pt x="2341" y="5325"/>
                    <a:pt x="2257" y="5242"/>
                    <a:pt x="2207" y="5132"/>
                  </a:cubicBezTo>
                  <a:cubicBezTo>
                    <a:pt x="2201" y="5118"/>
                    <a:pt x="2190" y="5112"/>
                    <a:pt x="2179" y="5112"/>
                  </a:cubicBezTo>
                  <a:cubicBezTo>
                    <a:pt x="2157" y="5112"/>
                    <a:pt x="2132" y="5135"/>
                    <a:pt x="2138" y="5161"/>
                  </a:cubicBezTo>
                  <a:cubicBezTo>
                    <a:pt x="2159" y="5256"/>
                    <a:pt x="2209" y="5343"/>
                    <a:pt x="2278" y="5411"/>
                  </a:cubicBezTo>
                  <a:cubicBezTo>
                    <a:pt x="1966" y="5611"/>
                    <a:pt x="1603" y="5820"/>
                    <a:pt x="1263" y="5820"/>
                  </a:cubicBezTo>
                  <a:cubicBezTo>
                    <a:pt x="1032" y="5820"/>
                    <a:pt x="812" y="5724"/>
                    <a:pt x="625" y="5465"/>
                  </a:cubicBezTo>
                  <a:cubicBezTo>
                    <a:pt x="204" y="4886"/>
                    <a:pt x="530" y="4252"/>
                    <a:pt x="1116" y="3934"/>
                  </a:cubicBezTo>
                  <a:cubicBezTo>
                    <a:pt x="1192" y="3892"/>
                    <a:pt x="1164" y="3790"/>
                    <a:pt x="1093" y="3764"/>
                  </a:cubicBezTo>
                  <a:cubicBezTo>
                    <a:pt x="610" y="3586"/>
                    <a:pt x="310" y="2922"/>
                    <a:pt x="714" y="2492"/>
                  </a:cubicBezTo>
                  <a:cubicBezTo>
                    <a:pt x="862" y="2334"/>
                    <a:pt x="1058" y="2268"/>
                    <a:pt x="1259" y="2268"/>
                  </a:cubicBezTo>
                  <a:cubicBezTo>
                    <a:pt x="1442" y="2268"/>
                    <a:pt x="1629" y="2322"/>
                    <a:pt x="1787" y="2411"/>
                  </a:cubicBezTo>
                  <a:cubicBezTo>
                    <a:pt x="1787" y="2431"/>
                    <a:pt x="1789" y="2452"/>
                    <a:pt x="1791" y="2473"/>
                  </a:cubicBezTo>
                  <a:cubicBezTo>
                    <a:pt x="1792" y="2487"/>
                    <a:pt x="1796" y="2499"/>
                    <a:pt x="1799" y="2508"/>
                  </a:cubicBezTo>
                  <a:cubicBezTo>
                    <a:pt x="1730" y="2597"/>
                    <a:pt x="1699" y="2698"/>
                    <a:pt x="1692" y="2816"/>
                  </a:cubicBezTo>
                  <a:cubicBezTo>
                    <a:pt x="1691" y="2836"/>
                    <a:pt x="1707" y="2847"/>
                    <a:pt x="1723" y="2847"/>
                  </a:cubicBezTo>
                  <a:cubicBezTo>
                    <a:pt x="1736" y="2847"/>
                    <a:pt x="1750" y="2839"/>
                    <a:pt x="1754" y="2823"/>
                  </a:cubicBezTo>
                  <a:cubicBezTo>
                    <a:pt x="1806" y="2614"/>
                    <a:pt x="2010" y="2460"/>
                    <a:pt x="2217" y="2439"/>
                  </a:cubicBezTo>
                  <a:cubicBezTo>
                    <a:pt x="2306" y="2429"/>
                    <a:pt x="2313" y="2295"/>
                    <a:pt x="2217" y="2295"/>
                  </a:cubicBezTo>
                  <a:cubicBezTo>
                    <a:pt x="2137" y="2295"/>
                    <a:pt x="2055" y="2321"/>
                    <a:pt x="1984" y="2357"/>
                  </a:cubicBezTo>
                  <a:cubicBezTo>
                    <a:pt x="2108" y="1280"/>
                    <a:pt x="2299" y="269"/>
                    <a:pt x="3642" y="221"/>
                  </a:cubicBezTo>
                  <a:cubicBezTo>
                    <a:pt x="3677" y="220"/>
                    <a:pt x="3712" y="219"/>
                    <a:pt x="3748" y="219"/>
                  </a:cubicBezTo>
                  <a:close/>
                  <a:moveTo>
                    <a:pt x="3682" y="1"/>
                  </a:moveTo>
                  <a:cubicBezTo>
                    <a:pt x="3670" y="1"/>
                    <a:pt x="3658" y="1"/>
                    <a:pt x="3646" y="1"/>
                  </a:cubicBezTo>
                  <a:cubicBezTo>
                    <a:pt x="2330" y="11"/>
                    <a:pt x="1746" y="1087"/>
                    <a:pt x="1784" y="2276"/>
                  </a:cubicBezTo>
                  <a:cubicBezTo>
                    <a:pt x="1623" y="2164"/>
                    <a:pt x="1428" y="2106"/>
                    <a:pt x="1233" y="2106"/>
                  </a:cubicBezTo>
                  <a:cubicBezTo>
                    <a:pt x="940" y="2106"/>
                    <a:pt x="647" y="2237"/>
                    <a:pt x="475" y="2506"/>
                  </a:cubicBezTo>
                  <a:cubicBezTo>
                    <a:pt x="157" y="2997"/>
                    <a:pt x="424" y="3594"/>
                    <a:pt x="880" y="3862"/>
                  </a:cubicBezTo>
                  <a:cubicBezTo>
                    <a:pt x="331" y="4229"/>
                    <a:pt x="1" y="4899"/>
                    <a:pt x="375" y="5528"/>
                  </a:cubicBezTo>
                  <a:cubicBezTo>
                    <a:pt x="586" y="5886"/>
                    <a:pt x="885" y="6020"/>
                    <a:pt x="1205" y="6020"/>
                  </a:cubicBezTo>
                  <a:cubicBezTo>
                    <a:pt x="1622" y="6020"/>
                    <a:pt x="2075" y="5792"/>
                    <a:pt x="2416" y="5530"/>
                  </a:cubicBezTo>
                  <a:cubicBezTo>
                    <a:pt x="2422" y="5527"/>
                    <a:pt x="2426" y="5521"/>
                    <a:pt x="2429" y="5517"/>
                  </a:cubicBezTo>
                  <a:cubicBezTo>
                    <a:pt x="2435" y="5520"/>
                    <a:pt x="2439" y="5520"/>
                    <a:pt x="2442" y="5523"/>
                  </a:cubicBezTo>
                  <a:cubicBezTo>
                    <a:pt x="2122" y="6842"/>
                    <a:pt x="3422" y="7654"/>
                    <a:pt x="4650" y="7654"/>
                  </a:cubicBezTo>
                  <a:cubicBezTo>
                    <a:pt x="5518" y="7654"/>
                    <a:pt x="6350" y="7247"/>
                    <a:pt x="6547" y="6327"/>
                  </a:cubicBezTo>
                  <a:cubicBezTo>
                    <a:pt x="6919" y="6537"/>
                    <a:pt x="7345" y="6657"/>
                    <a:pt x="7758" y="6657"/>
                  </a:cubicBezTo>
                  <a:cubicBezTo>
                    <a:pt x="8344" y="6657"/>
                    <a:pt x="8906" y="6416"/>
                    <a:pt x="9254" y="5847"/>
                  </a:cubicBezTo>
                  <a:cubicBezTo>
                    <a:pt x="9787" y="4978"/>
                    <a:pt x="9309" y="3853"/>
                    <a:pt x="8298" y="3686"/>
                  </a:cubicBezTo>
                  <a:cubicBezTo>
                    <a:pt x="9220" y="3580"/>
                    <a:pt x="9337" y="2470"/>
                    <a:pt x="8786" y="1846"/>
                  </a:cubicBezTo>
                  <a:cubicBezTo>
                    <a:pt x="8469" y="1489"/>
                    <a:pt x="8065" y="1327"/>
                    <a:pt x="7661" y="1327"/>
                  </a:cubicBezTo>
                  <a:cubicBezTo>
                    <a:pt x="7193" y="1327"/>
                    <a:pt x="6726" y="1543"/>
                    <a:pt x="6395" y="1924"/>
                  </a:cubicBezTo>
                  <a:cubicBezTo>
                    <a:pt x="6214" y="652"/>
                    <a:pt x="4915" y="1"/>
                    <a:pt x="3682"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1" name="Google Shape;1671;p7"/>
          <p:cNvGrpSpPr/>
          <p:nvPr/>
        </p:nvGrpSpPr>
        <p:grpSpPr>
          <a:xfrm>
            <a:off x="1029481" y="10"/>
            <a:ext cx="719100" cy="530239"/>
            <a:chOff x="5165350" y="2018400"/>
            <a:chExt cx="244825" cy="180525"/>
          </a:xfrm>
        </p:grpSpPr>
        <p:sp>
          <p:nvSpPr>
            <p:cNvPr id="1672" name="Google Shape;1672;p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909870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677"/>
        <p:cNvGrpSpPr/>
        <p:nvPr/>
      </p:nvGrpSpPr>
      <p:grpSpPr>
        <a:xfrm>
          <a:off x="0" y="0"/>
          <a:ext cx="0" cy="0"/>
          <a:chOff x="0" y="0"/>
          <a:chExt cx="0" cy="0"/>
        </a:xfrm>
      </p:grpSpPr>
      <p:sp>
        <p:nvSpPr>
          <p:cNvPr id="1678" name="Google Shape;1678;p8"/>
          <p:cNvSpPr/>
          <p:nvPr/>
        </p:nvSpPr>
        <p:spPr>
          <a:xfrm>
            <a:off x="334699" y="592912"/>
            <a:ext cx="11522603" cy="567217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79" name="Google Shape;1679;p8"/>
          <p:cNvGrpSpPr/>
          <p:nvPr/>
        </p:nvGrpSpPr>
        <p:grpSpPr>
          <a:xfrm>
            <a:off x="-1756607" y="6233132"/>
            <a:ext cx="8001116" cy="731576"/>
            <a:chOff x="-229753" y="4473097"/>
            <a:chExt cx="9605951" cy="875090"/>
          </a:xfrm>
        </p:grpSpPr>
        <p:grpSp>
          <p:nvGrpSpPr>
            <p:cNvPr id="1680" name="Google Shape;1680;p8"/>
            <p:cNvGrpSpPr/>
            <p:nvPr/>
          </p:nvGrpSpPr>
          <p:grpSpPr>
            <a:xfrm>
              <a:off x="7873659" y="4902960"/>
              <a:ext cx="1502539" cy="388102"/>
              <a:chOff x="5130459" y="3745735"/>
              <a:chExt cx="1502539" cy="388102"/>
            </a:xfrm>
          </p:grpSpPr>
          <p:sp>
            <p:nvSpPr>
              <p:cNvPr id="1681" name="Google Shape;1681;p8"/>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8"/>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8"/>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8"/>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8"/>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8"/>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8"/>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8"/>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8"/>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8"/>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8"/>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8"/>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8"/>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8"/>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8"/>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8"/>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8"/>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8"/>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8"/>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8"/>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01" name="Google Shape;1701;p8"/>
            <p:cNvGrpSpPr/>
            <p:nvPr/>
          </p:nvGrpSpPr>
          <p:grpSpPr>
            <a:xfrm>
              <a:off x="-229753" y="4473097"/>
              <a:ext cx="5029191" cy="875090"/>
              <a:chOff x="408363" y="275150"/>
              <a:chExt cx="2598125" cy="452875"/>
            </a:xfrm>
          </p:grpSpPr>
          <p:sp>
            <p:nvSpPr>
              <p:cNvPr id="1702" name="Google Shape;1702;p8"/>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8"/>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8"/>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8"/>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8"/>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8"/>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8"/>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8"/>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8"/>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8"/>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8"/>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8"/>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8"/>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8"/>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8"/>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8"/>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8"/>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8"/>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8"/>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8"/>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8"/>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8"/>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8"/>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8"/>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8"/>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8"/>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8"/>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8"/>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8"/>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8"/>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8"/>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8"/>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8"/>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8"/>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8"/>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8"/>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8"/>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8"/>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8"/>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8"/>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8"/>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8"/>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8"/>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8"/>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8"/>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8"/>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8"/>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8"/>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8"/>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8"/>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8"/>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8"/>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8"/>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8"/>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8"/>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8"/>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8"/>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8"/>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8"/>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8"/>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8"/>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8"/>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8"/>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8"/>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8"/>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8"/>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8"/>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8"/>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8"/>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8"/>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8"/>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8"/>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8"/>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8"/>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8"/>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8"/>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8"/>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8"/>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8"/>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8"/>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88" name="Google Shape;1788;p8"/>
            <p:cNvGrpSpPr/>
            <p:nvPr/>
          </p:nvGrpSpPr>
          <p:grpSpPr>
            <a:xfrm flipH="1">
              <a:off x="4567334" y="4473097"/>
              <a:ext cx="4013529" cy="859004"/>
              <a:chOff x="408363" y="283475"/>
              <a:chExt cx="2073425" cy="444550"/>
            </a:xfrm>
          </p:grpSpPr>
          <p:sp>
            <p:nvSpPr>
              <p:cNvPr id="1789" name="Google Shape;1789;p8"/>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8"/>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8"/>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8"/>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8"/>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8"/>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8"/>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8"/>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8"/>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8"/>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8"/>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8"/>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8"/>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8"/>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8"/>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8"/>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8"/>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8"/>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8"/>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8"/>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8"/>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8"/>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8"/>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8"/>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8"/>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8"/>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8"/>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8"/>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8"/>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8"/>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8"/>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8"/>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8"/>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8"/>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8"/>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8"/>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8"/>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8"/>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8"/>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8"/>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8"/>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8"/>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8"/>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8"/>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8"/>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8"/>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8"/>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8"/>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8"/>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8"/>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8"/>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8"/>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8"/>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8"/>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8"/>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8"/>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8"/>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8"/>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8"/>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8"/>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8"/>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8"/>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8"/>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8"/>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859" name="Google Shape;1859;p8"/>
          <p:cNvGrpSpPr/>
          <p:nvPr/>
        </p:nvGrpSpPr>
        <p:grpSpPr>
          <a:xfrm rot="-3146000">
            <a:off x="-536085" y="4760011"/>
            <a:ext cx="1800580" cy="1589511"/>
            <a:chOff x="6741175" y="4602375"/>
            <a:chExt cx="572200" cy="505125"/>
          </a:xfrm>
        </p:grpSpPr>
        <p:sp>
          <p:nvSpPr>
            <p:cNvPr id="1860" name="Google Shape;1860;p8"/>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8"/>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8"/>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8"/>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8"/>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8"/>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8"/>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8"/>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8"/>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8"/>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8"/>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8"/>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8"/>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8"/>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8"/>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8"/>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8"/>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8"/>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8"/>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8"/>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8"/>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8"/>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8"/>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8"/>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8"/>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5" name="Google Shape;1885;p8"/>
          <p:cNvGrpSpPr/>
          <p:nvPr/>
        </p:nvGrpSpPr>
        <p:grpSpPr>
          <a:xfrm rot="-732959">
            <a:off x="-191314" y="5651684"/>
            <a:ext cx="1800631" cy="1589555"/>
            <a:chOff x="6741175" y="4602375"/>
            <a:chExt cx="572200" cy="505125"/>
          </a:xfrm>
        </p:grpSpPr>
        <p:sp>
          <p:nvSpPr>
            <p:cNvPr id="1886" name="Google Shape;1886;p8"/>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8"/>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8"/>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8"/>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8"/>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8"/>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8"/>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8"/>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8"/>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8"/>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8"/>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8"/>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8"/>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8"/>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8"/>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8"/>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8"/>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8"/>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8"/>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8"/>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8"/>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8"/>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8"/>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8"/>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8"/>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1" name="Google Shape;1911;p8"/>
          <p:cNvGrpSpPr/>
          <p:nvPr/>
        </p:nvGrpSpPr>
        <p:grpSpPr>
          <a:xfrm>
            <a:off x="5947493" y="6233132"/>
            <a:ext cx="8001116" cy="731576"/>
            <a:chOff x="-229753" y="4473097"/>
            <a:chExt cx="9605951" cy="875090"/>
          </a:xfrm>
        </p:grpSpPr>
        <p:grpSp>
          <p:nvGrpSpPr>
            <p:cNvPr id="1912" name="Google Shape;1912;p8"/>
            <p:cNvGrpSpPr/>
            <p:nvPr/>
          </p:nvGrpSpPr>
          <p:grpSpPr>
            <a:xfrm>
              <a:off x="7873659" y="4902960"/>
              <a:ext cx="1502539" cy="388102"/>
              <a:chOff x="5130459" y="3745735"/>
              <a:chExt cx="1502539" cy="388102"/>
            </a:xfrm>
          </p:grpSpPr>
          <p:sp>
            <p:nvSpPr>
              <p:cNvPr id="1913" name="Google Shape;1913;p8"/>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8"/>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8"/>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8"/>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8"/>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8"/>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8"/>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8"/>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8"/>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8"/>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8"/>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8"/>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8"/>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8"/>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8"/>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8"/>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8"/>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8"/>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8"/>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8"/>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3" name="Google Shape;1933;p8"/>
            <p:cNvGrpSpPr/>
            <p:nvPr/>
          </p:nvGrpSpPr>
          <p:grpSpPr>
            <a:xfrm>
              <a:off x="-229753" y="4473097"/>
              <a:ext cx="5029191" cy="875090"/>
              <a:chOff x="408363" y="275150"/>
              <a:chExt cx="2598125" cy="452875"/>
            </a:xfrm>
          </p:grpSpPr>
          <p:sp>
            <p:nvSpPr>
              <p:cNvPr id="1934" name="Google Shape;1934;p8"/>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8"/>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8"/>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8"/>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8"/>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8"/>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8"/>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8"/>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8"/>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8"/>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8"/>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8"/>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8"/>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8"/>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8"/>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8"/>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8"/>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8"/>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8"/>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8"/>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8"/>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8"/>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8"/>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8"/>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8"/>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8"/>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8"/>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8"/>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8"/>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8"/>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8"/>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8"/>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8"/>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8"/>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8"/>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8"/>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8"/>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8"/>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8"/>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8"/>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8"/>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8"/>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8"/>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8"/>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8"/>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8"/>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8"/>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8"/>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8"/>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8"/>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8"/>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8"/>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8"/>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8"/>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8"/>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8"/>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8"/>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8"/>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8"/>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8"/>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8"/>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8"/>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8"/>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8"/>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8"/>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8"/>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8"/>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8"/>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8"/>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8"/>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8"/>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8"/>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8"/>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8"/>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8"/>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8"/>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8"/>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8"/>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8"/>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8"/>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0" name="Google Shape;2020;p8"/>
            <p:cNvGrpSpPr/>
            <p:nvPr/>
          </p:nvGrpSpPr>
          <p:grpSpPr>
            <a:xfrm flipH="1">
              <a:off x="4567334" y="4473097"/>
              <a:ext cx="4013529" cy="859004"/>
              <a:chOff x="408363" y="283475"/>
              <a:chExt cx="2073425" cy="444550"/>
            </a:xfrm>
          </p:grpSpPr>
          <p:sp>
            <p:nvSpPr>
              <p:cNvPr id="2021" name="Google Shape;2021;p8"/>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8"/>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8"/>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8"/>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8"/>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8"/>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8"/>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8"/>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8"/>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8"/>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8"/>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8"/>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8"/>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8"/>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8"/>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8"/>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8"/>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8"/>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8"/>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8"/>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8"/>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8"/>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8"/>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8"/>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8"/>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8"/>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8"/>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8"/>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8"/>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8"/>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8"/>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8"/>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8"/>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8"/>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8"/>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8"/>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8"/>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8"/>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8"/>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8"/>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8"/>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8"/>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8"/>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8"/>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8"/>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8"/>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8"/>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8"/>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8"/>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8"/>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8"/>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8"/>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8"/>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8"/>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8"/>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8"/>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8"/>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8"/>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8"/>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8"/>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8"/>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8"/>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8"/>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8"/>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091" name="Google Shape;2091;p8"/>
          <p:cNvGrpSpPr/>
          <p:nvPr/>
        </p:nvGrpSpPr>
        <p:grpSpPr>
          <a:xfrm>
            <a:off x="3034554" y="157310"/>
            <a:ext cx="718733" cy="562033"/>
            <a:chOff x="4800450" y="2102325"/>
            <a:chExt cx="244700" cy="191350"/>
          </a:xfrm>
        </p:grpSpPr>
        <p:sp>
          <p:nvSpPr>
            <p:cNvPr id="2092" name="Google Shape;2092;p8"/>
            <p:cNvSpPr/>
            <p:nvPr/>
          </p:nvSpPr>
          <p:spPr>
            <a:xfrm>
              <a:off x="4805525" y="2107875"/>
              <a:ext cx="234150" cy="180975"/>
            </a:xfrm>
            <a:custGeom>
              <a:avLst/>
              <a:gdLst/>
              <a:ahLst/>
              <a:cxnLst/>
              <a:rect l="l" t="t" r="r" b="b"/>
              <a:pathLst>
                <a:path w="9366" h="7239" extrusionOk="0">
                  <a:moveTo>
                    <a:pt x="3551" y="0"/>
                  </a:moveTo>
                  <a:cubicBezTo>
                    <a:pt x="3514" y="0"/>
                    <a:pt x="3476" y="1"/>
                    <a:pt x="3439" y="2"/>
                  </a:cubicBezTo>
                  <a:cubicBezTo>
                    <a:pt x="2093" y="49"/>
                    <a:pt x="1903" y="1061"/>
                    <a:pt x="1781" y="2137"/>
                  </a:cubicBezTo>
                  <a:cubicBezTo>
                    <a:pt x="1852" y="2100"/>
                    <a:pt x="1934" y="2075"/>
                    <a:pt x="2014" y="2075"/>
                  </a:cubicBezTo>
                  <a:cubicBezTo>
                    <a:pt x="2110" y="2075"/>
                    <a:pt x="2103" y="2209"/>
                    <a:pt x="2014" y="2220"/>
                  </a:cubicBezTo>
                  <a:cubicBezTo>
                    <a:pt x="1804" y="2241"/>
                    <a:pt x="1603" y="2395"/>
                    <a:pt x="1550" y="2603"/>
                  </a:cubicBezTo>
                  <a:cubicBezTo>
                    <a:pt x="1546" y="2619"/>
                    <a:pt x="1533" y="2626"/>
                    <a:pt x="1520" y="2626"/>
                  </a:cubicBezTo>
                  <a:cubicBezTo>
                    <a:pt x="1504" y="2626"/>
                    <a:pt x="1487" y="2615"/>
                    <a:pt x="1489" y="2596"/>
                  </a:cubicBezTo>
                  <a:cubicBezTo>
                    <a:pt x="1496" y="2477"/>
                    <a:pt x="1527" y="2377"/>
                    <a:pt x="1596" y="2289"/>
                  </a:cubicBezTo>
                  <a:cubicBezTo>
                    <a:pt x="1591" y="2278"/>
                    <a:pt x="1589" y="2265"/>
                    <a:pt x="1588" y="2254"/>
                  </a:cubicBezTo>
                  <a:cubicBezTo>
                    <a:pt x="1588" y="2234"/>
                    <a:pt x="1585" y="2213"/>
                    <a:pt x="1584" y="2192"/>
                  </a:cubicBezTo>
                  <a:cubicBezTo>
                    <a:pt x="1425" y="2104"/>
                    <a:pt x="1237" y="2049"/>
                    <a:pt x="1054" y="2049"/>
                  </a:cubicBezTo>
                  <a:cubicBezTo>
                    <a:pt x="853" y="2049"/>
                    <a:pt x="657" y="2114"/>
                    <a:pt x="511" y="2271"/>
                  </a:cubicBezTo>
                  <a:cubicBezTo>
                    <a:pt x="107" y="2702"/>
                    <a:pt x="407" y="3365"/>
                    <a:pt x="890" y="3543"/>
                  </a:cubicBezTo>
                  <a:cubicBezTo>
                    <a:pt x="961" y="3570"/>
                    <a:pt x="989" y="3674"/>
                    <a:pt x="913" y="3714"/>
                  </a:cubicBezTo>
                  <a:cubicBezTo>
                    <a:pt x="327" y="4031"/>
                    <a:pt x="1" y="4665"/>
                    <a:pt x="420" y="5244"/>
                  </a:cubicBezTo>
                  <a:cubicBezTo>
                    <a:pt x="608" y="5504"/>
                    <a:pt x="829" y="5600"/>
                    <a:pt x="1060" y="5600"/>
                  </a:cubicBezTo>
                  <a:cubicBezTo>
                    <a:pt x="1401" y="5600"/>
                    <a:pt x="1764" y="5391"/>
                    <a:pt x="2075" y="5192"/>
                  </a:cubicBezTo>
                  <a:cubicBezTo>
                    <a:pt x="2006" y="5123"/>
                    <a:pt x="1956" y="5037"/>
                    <a:pt x="1935" y="4941"/>
                  </a:cubicBezTo>
                  <a:cubicBezTo>
                    <a:pt x="1929" y="4914"/>
                    <a:pt x="1954" y="4892"/>
                    <a:pt x="1976" y="4892"/>
                  </a:cubicBezTo>
                  <a:cubicBezTo>
                    <a:pt x="1987" y="4892"/>
                    <a:pt x="1998" y="4897"/>
                    <a:pt x="2004" y="4911"/>
                  </a:cubicBezTo>
                  <a:cubicBezTo>
                    <a:pt x="2055" y="5023"/>
                    <a:pt x="2138" y="5106"/>
                    <a:pt x="2251" y="5152"/>
                  </a:cubicBezTo>
                  <a:cubicBezTo>
                    <a:pt x="2308" y="5178"/>
                    <a:pt x="2366" y="5192"/>
                    <a:pt x="2428" y="5193"/>
                  </a:cubicBezTo>
                  <a:cubicBezTo>
                    <a:pt x="2449" y="5193"/>
                    <a:pt x="2466" y="5192"/>
                    <a:pt x="2483" y="5192"/>
                  </a:cubicBezTo>
                  <a:cubicBezTo>
                    <a:pt x="2508" y="5192"/>
                    <a:pt x="2532" y="5195"/>
                    <a:pt x="2560" y="5208"/>
                  </a:cubicBezTo>
                  <a:cubicBezTo>
                    <a:pt x="2596" y="5222"/>
                    <a:pt x="2596" y="5272"/>
                    <a:pt x="2572" y="5296"/>
                  </a:cubicBezTo>
                  <a:cubicBezTo>
                    <a:pt x="2538" y="5331"/>
                    <a:pt x="2488" y="5346"/>
                    <a:pt x="2434" y="5346"/>
                  </a:cubicBezTo>
                  <a:cubicBezTo>
                    <a:pt x="2407" y="5346"/>
                    <a:pt x="2379" y="5342"/>
                    <a:pt x="2352" y="5336"/>
                  </a:cubicBezTo>
                  <a:lnTo>
                    <a:pt x="2352" y="5336"/>
                  </a:lnTo>
                  <a:cubicBezTo>
                    <a:pt x="2299" y="6289"/>
                    <a:pt x="2918" y="6971"/>
                    <a:pt x="3841" y="7176"/>
                  </a:cubicBezTo>
                  <a:cubicBezTo>
                    <a:pt x="4026" y="7217"/>
                    <a:pt x="4221" y="7238"/>
                    <a:pt x="4417" y="7238"/>
                  </a:cubicBezTo>
                  <a:cubicBezTo>
                    <a:pt x="5234" y="7238"/>
                    <a:pt x="6054" y="6859"/>
                    <a:pt x="6163" y="5940"/>
                  </a:cubicBezTo>
                  <a:cubicBezTo>
                    <a:pt x="6170" y="5885"/>
                    <a:pt x="6216" y="5835"/>
                    <a:pt x="6270" y="5835"/>
                  </a:cubicBezTo>
                  <a:cubicBezTo>
                    <a:pt x="6286" y="5835"/>
                    <a:pt x="6303" y="5839"/>
                    <a:pt x="6320" y="5850"/>
                  </a:cubicBezTo>
                  <a:cubicBezTo>
                    <a:pt x="6689" y="6084"/>
                    <a:pt x="7123" y="6234"/>
                    <a:pt x="7547" y="6234"/>
                  </a:cubicBezTo>
                  <a:cubicBezTo>
                    <a:pt x="7942" y="6234"/>
                    <a:pt x="8327" y="6104"/>
                    <a:pt x="8641" y="5791"/>
                  </a:cubicBezTo>
                  <a:cubicBezTo>
                    <a:pt x="9365" y="5071"/>
                    <a:pt x="9079" y="3849"/>
                    <a:pt x="8033" y="3676"/>
                  </a:cubicBezTo>
                  <a:cubicBezTo>
                    <a:pt x="8017" y="3789"/>
                    <a:pt x="7986" y="3900"/>
                    <a:pt x="7937" y="4009"/>
                  </a:cubicBezTo>
                  <a:cubicBezTo>
                    <a:pt x="7928" y="4031"/>
                    <a:pt x="7909" y="4041"/>
                    <a:pt x="7890" y="4041"/>
                  </a:cubicBezTo>
                  <a:cubicBezTo>
                    <a:pt x="7851" y="4041"/>
                    <a:pt x="7808" y="4004"/>
                    <a:pt x="7822" y="3959"/>
                  </a:cubicBezTo>
                  <a:cubicBezTo>
                    <a:pt x="7892" y="3748"/>
                    <a:pt x="7908" y="3526"/>
                    <a:pt x="7870" y="3306"/>
                  </a:cubicBezTo>
                  <a:cubicBezTo>
                    <a:pt x="7858" y="3243"/>
                    <a:pt x="7911" y="3202"/>
                    <a:pt x="7959" y="3202"/>
                  </a:cubicBezTo>
                  <a:cubicBezTo>
                    <a:pt x="7990" y="3202"/>
                    <a:pt x="8020" y="3220"/>
                    <a:pt x="8027" y="3261"/>
                  </a:cubicBezTo>
                  <a:cubicBezTo>
                    <a:pt x="8030" y="3282"/>
                    <a:pt x="8030" y="3306"/>
                    <a:pt x="8034" y="3327"/>
                  </a:cubicBezTo>
                  <a:cubicBezTo>
                    <a:pt x="9018" y="3122"/>
                    <a:pt x="8792" y="1854"/>
                    <a:pt x="8047" y="1461"/>
                  </a:cubicBezTo>
                  <a:cubicBezTo>
                    <a:pt x="7846" y="1355"/>
                    <a:pt x="7638" y="1307"/>
                    <a:pt x="7435" y="1307"/>
                  </a:cubicBezTo>
                  <a:cubicBezTo>
                    <a:pt x="6940" y="1307"/>
                    <a:pt x="6473" y="1594"/>
                    <a:pt x="6197" y="2038"/>
                  </a:cubicBezTo>
                  <a:cubicBezTo>
                    <a:pt x="6175" y="2071"/>
                    <a:pt x="6141" y="2087"/>
                    <a:pt x="6108" y="2087"/>
                  </a:cubicBezTo>
                  <a:cubicBezTo>
                    <a:pt x="6054" y="2087"/>
                    <a:pt x="6003" y="2049"/>
                    <a:pt x="6003" y="1986"/>
                  </a:cubicBezTo>
                  <a:cubicBezTo>
                    <a:pt x="5986" y="682"/>
                    <a:pt x="4728" y="0"/>
                    <a:pt x="35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8"/>
            <p:cNvSpPr/>
            <p:nvPr/>
          </p:nvSpPr>
          <p:spPr>
            <a:xfrm>
              <a:off x="4866025" y="2102325"/>
              <a:ext cx="179125" cy="189375"/>
            </a:xfrm>
            <a:custGeom>
              <a:avLst/>
              <a:gdLst/>
              <a:ahLst/>
              <a:cxnLst/>
              <a:rect l="l" t="t" r="r" b="b"/>
              <a:pathLst>
                <a:path w="7165" h="7575" extrusionOk="0">
                  <a:moveTo>
                    <a:pt x="1059" y="1"/>
                  </a:moveTo>
                  <a:cubicBezTo>
                    <a:pt x="1047" y="1"/>
                    <a:pt x="1035" y="1"/>
                    <a:pt x="1023" y="1"/>
                  </a:cubicBezTo>
                  <a:cubicBezTo>
                    <a:pt x="611" y="5"/>
                    <a:pt x="272" y="113"/>
                    <a:pt x="1" y="296"/>
                  </a:cubicBezTo>
                  <a:cubicBezTo>
                    <a:pt x="88" y="331"/>
                    <a:pt x="177" y="367"/>
                    <a:pt x="263" y="403"/>
                  </a:cubicBezTo>
                  <a:cubicBezTo>
                    <a:pt x="465" y="299"/>
                    <a:pt x="712" y="235"/>
                    <a:pt x="1024" y="224"/>
                  </a:cubicBezTo>
                  <a:cubicBezTo>
                    <a:pt x="1062" y="223"/>
                    <a:pt x="1099" y="222"/>
                    <a:pt x="1137" y="222"/>
                  </a:cubicBezTo>
                  <a:cubicBezTo>
                    <a:pt x="2313" y="222"/>
                    <a:pt x="3572" y="904"/>
                    <a:pt x="3588" y="2208"/>
                  </a:cubicBezTo>
                  <a:cubicBezTo>
                    <a:pt x="3588" y="2271"/>
                    <a:pt x="3640" y="2309"/>
                    <a:pt x="3693" y="2309"/>
                  </a:cubicBezTo>
                  <a:cubicBezTo>
                    <a:pt x="3727" y="2309"/>
                    <a:pt x="3761" y="2293"/>
                    <a:pt x="3783" y="2260"/>
                  </a:cubicBezTo>
                  <a:cubicBezTo>
                    <a:pt x="4058" y="1816"/>
                    <a:pt x="4526" y="1529"/>
                    <a:pt x="5021" y="1529"/>
                  </a:cubicBezTo>
                  <a:cubicBezTo>
                    <a:pt x="5224" y="1529"/>
                    <a:pt x="5432" y="1577"/>
                    <a:pt x="5632" y="1683"/>
                  </a:cubicBezTo>
                  <a:cubicBezTo>
                    <a:pt x="6378" y="2076"/>
                    <a:pt x="6604" y="3344"/>
                    <a:pt x="5620" y="3549"/>
                  </a:cubicBezTo>
                  <a:cubicBezTo>
                    <a:pt x="5616" y="3528"/>
                    <a:pt x="5616" y="3504"/>
                    <a:pt x="5613" y="3483"/>
                  </a:cubicBezTo>
                  <a:cubicBezTo>
                    <a:pt x="5605" y="3442"/>
                    <a:pt x="5576" y="3424"/>
                    <a:pt x="5545" y="3424"/>
                  </a:cubicBezTo>
                  <a:cubicBezTo>
                    <a:pt x="5497" y="3424"/>
                    <a:pt x="5444" y="3465"/>
                    <a:pt x="5456" y="3528"/>
                  </a:cubicBezTo>
                  <a:cubicBezTo>
                    <a:pt x="5491" y="3725"/>
                    <a:pt x="5479" y="3925"/>
                    <a:pt x="5424" y="4117"/>
                  </a:cubicBezTo>
                  <a:cubicBezTo>
                    <a:pt x="5445" y="4129"/>
                    <a:pt x="5466" y="4139"/>
                    <a:pt x="5487" y="4152"/>
                  </a:cubicBezTo>
                  <a:cubicBezTo>
                    <a:pt x="5505" y="4163"/>
                    <a:pt x="5521" y="4173"/>
                    <a:pt x="5538" y="4186"/>
                  </a:cubicBezTo>
                  <a:cubicBezTo>
                    <a:pt x="5576" y="4093"/>
                    <a:pt x="5601" y="3997"/>
                    <a:pt x="5616" y="3899"/>
                  </a:cubicBezTo>
                  <a:cubicBezTo>
                    <a:pt x="6663" y="4073"/>
                    <a:pt x="6947" y="5294"/>
                    <a:pt x="6225" y="6014"/>
                  </a:cubicBezTo>
                  <a:cubicBezTo>
                    <a:pt x="5911" y="6328"/>
                    <a:pt x="5525" y="6458"/>
                    <a:pt x="5130" y="6458"/>
                  </a:cubicBezTo>
                  <a:cubicBezTo>
                    <a:pt x="4707" y="6458"/>
                    <a:pt x="4273" y="6308"/>
                    <a:pt x="3904" y="6073"/>
                  </a:cubicBezTo>
                  <a:cubicBezTo>
                    <a:pt x="3887" y="6063"/>
                    <a:pt x="3870" y="6058"/>
                    <a:pt x="3853" y="6058"/>
                  </a:cubicBezTo>
                  <a:cubicBezTo>
                    <a:pt x="3799" y="6058"/>
                    <a:pt x="3754" y="6108"/>
                    <a:pt x="3748" y="6164"/>
                  </a:cubicBezTo>
                  <a:cubicBezTo>
                    <a:pt x="3691" y="6635"/>
                    <a:pt x="3447" y="6961"/>
                    <a:pt x="3114" y="7172"/>
                  </a:cubicBezTo>
                  <a:cubicBezTo>
                    <a:pt x="2988" y="7327"/>
                    <a:pt x="2837" y="7463"/>
                    <a:pt x="2669" y="7574"/>
                  </a:cubicBezTo>
                  <a:cubicBezTo>
                    <a:pt x="3276" y="7415"/>
                    <a:pt x="3779" y="7016"/>
                    <a:pt x="3926" y="6327"/>
                  </a:cubicBezTo>
                  <a:cubicBezTo>
                    <a:pt x="4296" y="6537"/>
                    <a:pt x="4722" y="6657"/>
                    <a:pt x="5136" y="6657"/>
                  </a:cubicBezTo>
                  <a:cubicBezTo>
                    <a:pt x="5722" y="6657"/>
                    <a:pt x="6284" y="6416"/>
                    <a:pt x="6632" y="5847"/>
                  </a:cubicBezTo>
                  <a:cubicBezTo>
                    <a:pt x="7164" y="4978"/>
                    <a:pt x="6686" y="3853"/>
                    <a:pt x="5675" y="3686"/>
                  </a:cubicBezTo>
                  <a:cubicBezTo>
                    <a:pt x="6597" y="3580"/>
                    <a:pt x="6714" y="2472"/>
                    <a:pt x="6163" y="1848"/>
                  </a:cubicBezTo>
                  <a:cubicBezTo>
                    <a:pt x="5846" y="1489"/>
                    <a:pt x="5442" y="1327"/>
                    <a:pt x="5038" y="1327"/>
                  </a:cubicBezTo>
                  <a:cubicBezTo>
                    <a:pt x="4571" y="1327"/>
                    <a:pt x="4103" y="1544"/>
                    <a:pt x="3772" y="1925"/>
                  </a:cubicBezTo>
                  <a:cubicBezTo>
                    <a:pt x="3591" y="653"/>
                    <a:pt x="2292" y="1"/>
                    <a:pt x="10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8"/>
            <p:cNvSpPr/>
            <p:nvPr/>
          </p:nvSpPr>
          <p:spPr>
            <a:xfrm>
              <a:off x="4800450" y="2102325"/>
              <a:ext cx="244700" cy="191350"/>
            </a:xfrm>
            <a:custGeom>
              <a:avLst/>
              <a:gdLst/>
              <a:ahLst/>
              <a:cxnLst/>
              <a:rect l="l" t="t" r="r" b="b"/>
              <a:pathLst>
                <a:path w="9788" h="7654" extrusionOk="0">
                  <a:moveTo>
                    <a:pt x="3748" y="219"/>
                  </a:moveTo>
                  <a:cubicBezTo>
                    <a:pt x="4926" y="219"/>
                    <a:pt x="6189" y="902"/>
                    <a:pt x="6206" y="2205"/>
                  </a:cubicBezTo>
                  <a:cubicBezTo>
                    <a:pt x="6206" y="2269"/>
                    <a:pt x="6258" y="2308"/>
                    <a:pt x="6312" y="2308"/>
                  </a:cubicBezTo>
                  <a:cubicBezTo>
                    <a:pt x="6345" y="2308"/>
                    <a:pt x="6379" y="2292"/>
                    <a:pt x="6400" y="2259"/>
                  </a:cubicBezTo>
                  <a:cubicBezTo>
                    <a:pt x="6675" y="1814"/>
                    <a:pt x="7143" y="1527"/>
                    <a:pt x="7638" y="1527"/>
                  </a:cubicBezTo>
                  <a:cubicBezTo>
                    <a:pt x="7841" y="1527"/>
                    <a:pt x="8049" y="1576"/>
                    <a:pt x="8250" y="1681"/>
                  </a:cubicBezTo>
                  <a:cubicBezTo>
                    <a:pt x="8997" y="2074"/>
                    <a:pt x="9224" y="3341"/>
                    <a:pt x="8237" y="3546"/>
                  </a:cubicBezTo>
                  <a:cubicBezTo>
                    <a:pt x="8234" y="3525"/>
                    <a:pt x="8234" y="3502"/>
                    <a:pt x="8230" y="3481"/>
                  </a:cubicBezTo>
                  <a:cubicBezTo>
                    <a:pt x="8223" y="3441"/>
                    <a:pt x="8194" y="3423"/>
                    <a:pt x="8162" y="3423"/>
                  </a:cubicBezTo>
                  <a:cubicBezTo>
                    <a:pt x="8114" y="3423"/>
                    <a:pt x="8061" y="3463"/>
                    <a:pt x="8073" y="3525"/>
                  </a:cubicBezTo>
                  <a:cubicBezTo>
                    <a:pt x="8114" y="3747"/>
                    <a:pt x="8096" y="3968"/>
                    <a:pt x="8025" y="4180"/>
                  </a:cubicBezTo>
                  <a:cubicBezTo>
                    <a:pt x="8011" y="4225"/>
                    <a:pt x="8054" y="4261"/>
                    <a:pt x="8092" y="4261"/>
                  </a:cubicBezTo>
                  <a:cubicBezTo>
                    <a:pt x="8112" y="4261"/>
                    <a:pt x="8130" y="4251"/>
                    <a:pt x="8140" y="4229"/>
                  </a:cubicBezTo>
                  <a:cubicBezTo>
                    <a:pt x="8189" y="4121"/>
                    <a:pt x="8220" y="4011"/>
                    <a:pt x="8236" y="3898"/>
                  </a:cubicBezTo>
                  <a:cubicBezTo>
                    <a:pt x="9282" y="4071"/>
                    <a:pt x="9566" y="5293"/>
                    <a:pt x="8844" y="6013"/>
                  </a:cubicBezTo>
                  <a:cubicBezTo>
                    <a:pt x="8530" y="6326"/>
                    <a:pt x="8144" y="6457"/>
                    <a:pt x="7749" y="6457"/>
                  </a:cubicBezTo>
                  <a:cubicBezTo>
                    <a:pt x="7326" y="6457"/>
                    <a:pt x="6892" y="6307"/>
                    <a:pt x="6523" y="6071"/>
                  </a:cubicBezTo>
                  <a:cubicBezTo>
                    <a:pt x="6506" y="6059"/>
                    <a:pt x="6488" y="6054"/>
                    <a:pt x="6471" y="6054"/>
                  </a:cubicBezTo>
                  <a:cubicBezTo>
                    <a:pt x="6418" y="6054"/>
                    <a:pt x="6373" y="6105"/>
                    <a:pt x="6366" y="6159"/>
                  </a:cubicBezTo>
                  <a:cubicBezTo>
                    <a:pt x="6257" y="7078"/>
                    <a:pt x="5439" y="7458"/>
                    <a:pt x="4622" y="7458"/>
                  </a:cubicBezTo>
                  <a:cubicBezTo>
                    <a:pt x="4426" y="7458"/>
                    <a:pt x="4230" y="7436"/>
                    <a:pt x="4044" y="7395"/>
                  </a:cubicBezTo>
                  <a:cubicBezTo>
                    <a:pt x="3119" y="7189"/>
                    <a:pt x="2499" y="6510"/>
                    <a:pt x="2555" y="5557"/>
                  </a:cubicBezTo>
                  <a:lnTo>
                    <a:pt x="2555" y="5557"/>
                  </a:lnTo>
                  <a:cubicBezTo>
                    <a:pt x="2583" y="5562"/>
                    <a:pt x="2611" y="5566"/>
                    <a:pt x="2638" y="5566"/>
                  </a:cubicBezTo>
                  <a:cubicBezTo>
                    <a:pt x="2691" y="5566"/>
                    <a:pt x="2740" y="5552"/>
                    <a:pt x="2775" y="5516"/>
                  </a:cubicBezTo>
                  <a:cubicBezTo>
                    <a:pt x="2799" y="5493"/>
                    <a:pt x="2799" y="5442"/>
                    <a:pt x="2763" y="5428"/>
                  </a:cubicBezTo>
                  <a:cubicBezTo>
                    <a:pt x="2735" y="5415"/>
                    <a:pt x="2711" y="5413"/>
                    <a:pt x="2686" y="5413"/>
                  </a:cubicBezTo>
                  <a:cubicBezTo>
                    <a:pt x="2669" y="5413"/>
                    <a:pt x="2652" y="5414"/>
                    <a:pt x="2631" y="5414"/>
                  </a:cubicBezTo>
                  <a:cubicBezTo>
                    <a:pt x="2569" y="5411"/>
                    <a:pt x="2511" y="5397"/>
                    <a:pt x="2454" y="5373"/>
                  </a:cubicBezTo>
                  <a:cubicBezTo>
                    <a:pt x="2341" y="5325"/>
                    <a:pt x="2257" y="5242"/>
                    <a:pt x="2207" y="5132"/>
                  </a:cubicBezTo>
                  <a:cubicBezTo>
                    <a:pt x="2201" y="5118"/>
                    <a:pt x="2190" y="5112"/>
                    <a:pt x="2179" y="5112"/>
                  </a:cubicBezTo>
                  <a:cubicBezTo>
                    <a:pt x="2157" y="5112"/>
                    <a:pt x="2132" y="5135"/>
                    <a:pt x="2138" y="5161"/>
                  </a:cubicBezTo>
                  <a:cubicBezTo>
                    <a:pt x="2159" y="5256"/>
                    <a:pt x="2209" y="5343"/>
                    <a:pt x="2278" y="5411"/>
                  </a:cubicBezTo>
                  <a:cubicBezTo>
                    <a:pt x="1966" y="5611"/>
                    <a:pt x="1603" y="5820"/>
                    <a:pt x="1263" y="5820"/>
                  </a:cubicBezTo>
                  <a:cubicBezTo>
                    <a:pt x="1032" y="5820"/>
                    <a:pt x="812" y="5724"/>
                    <a:pt x="625" y="5465"/>
                  </a:cubicBezTo>
                  <a:cubicBezTo>
                    <a:pt x="204" y="4886"/>
                    <a:pt x="530" y="4252"/>
                    <a:pt x="1116" y="3934"/>
                  </a:cubicBezTo>
                  <a:cubicBezTo>
                    <a:pt x="1192" y="3892"/>
                    <a:pt x="1164" y="3790"/>
                    <a:pt x="1093" y="3764"/>
                  </a:cubicBezTo>
                  <a:cubicBezTo>
                    <a:pt x="610" y="3586"/>
                    <a:pt x="310" y="2922"/>
                    <a:pt x="714" y="2492"/>
                  </a:cubicBezTo>
                  <a:cubicBezTo>
                    <a:pt x="862" y="2334"/>
                    <a:pt x="1058" y="2268"/>
                    <a:pt x="1259" y="2268"/>
                  </a:cubicBezTo>
                  <a:cubicBezTo>
                    <a:pt x="1442" y="2268"/>
                    <a:pt x="1629" y="2322"/>
                    <a:pt x="1787" y="2411"/>
                  </a:cubicBezTo>
                  <a:cubicBezTo>
                    <a:pt x="1787" y="2431"/>
                    <a:pt x="1789" y="2452"/>
                    <a:pt x="1791" y="2473"/>
                  </a:cubicBezTo>
                  <a:cubicBezTo>
                    <a:pt x="1792" y="2487"/>
                    <a:pt x="1796" y="2499"/>
                    <a:pt x="1799" y="2508"/>
                  </a:cubicBezTo>
                  <a:cubicBezTo>
                    <a:pt x="1730" y="2597"/>
                    <a:pt x="1699" y="2698"/>
                    <a:pt x="1692" y="2816"/>
                  </a:cubicBezTo>
                  <a:cubicBezTo>
                    <a:pt x="1691" y="2836"/>
                    <a:pt x="1707" y="2847"/>
                    <a:pt x="1723" y="2847"/>
                  </a:cubicBezTo>
                  <a:cubicBezTo>
                    <a:pt x="1736" y="2847"/>
                    <a:pt x="1750" y="2839"/>
                    <a:pt x="1754" y="2823"/>
                  </a:cubicBezTo>
                  <a:cubicBezTo>
                    <a:pt x="1806" y="2614"/>
                    <a:pt x="2010" y="2460"/>
                    <a:pt x="2217" y="2439"/>
                  </a:cubicBezTo>
                  <a:cubicBezTo>
                    <a:pt x="2306" y="2429"/>
                    <a:pt x="2313" y="2295"/>
                    <a:pt x="2217" y="2295"/>
                  </a:cubicBezTo>
                  <a:cubicBezTo>
                    <a:pt x="2137" y="2295"/>
                    <a:pt x="2055" y="2321"/>
                    <a:pt x="1984" y="2357"/>
                  </a:cubicBezTo>
                  <a:cubicBezTo>
                    <a:pt x="2108" y="1280"/>
                    <a:pt x="2299" y="269"/>
                    <a:pt x="3642" y="221"/>
                  </a:cubicBezTo>
                  <a:cubicBezTo>
                    <a:pt x="3677" y="220"/>
                    <a:pt x="3712" y="219"/>
                    <a:pt x="3748" y="219"/>
                  </a:cubicBezTo>
                  <a:close/>
                  <a:moveTo>
                    <a:pt x="3682" y="1"/>
                  </a:moveTo>
                  <a:cubicBezTo>
                    <a:pt x="3670" y="1"/>
                    <a:pt x="3658" y="1"/>
                    <a:pt x="3646" y="1"/>
                  </a:cubicBezTo>
                  <a:cubicBezTo>
                    <a:pt x="2330" y="11"/>
                    <a:pt x="1746" y="1087"/>
                    <a:pt x="1784" y="2276"/>
                  </a:cubicBezTo>
                  <a:cubicBezTo>
                    <a:pt x="1623" y="2164"/>
                    <a:pt x="1428" y="2106"/>
                    <a:pt x="1233" y="2106"/>
                  </a:cubicBezTo>
                  <a:cubicBezTo>
                    <a:pt x="940" y="2106"/>
                    <a:pt x="647" y="2237"/>
                    <a:pt x="475" y="2506"/>
                  </a:cubicBezTo>
                  <a:cubicBezTo>
                    <a:pt x="157" y="2997"/>
                    <a:pt x="424" y="3594"/>
                    <a:pt x="880" y="3862"/>
                  </a:cubicBezTo>
                  <a:cubicBezTo>
                    <a:pt x="331" y="4229"/>
                    <a:pt x="1" y="4899"/>
                    <a:pt x="375" y="5528"/>
                  </a:cubicBezTo>
                  <a:cubicBezTo>
                    <a:pt x="586" y="5886"/>
                    <a:pt x="885" y="6020"/>
                    <a:pt x="1205" y="6020"/>
                  </a:cubicBezTo>
                  <a:cubicBezTo>
                    <a:pt x="1622" y="6020"/>
                    <a:pt x="2075" y="5792"/>
                    <a:pt x="2416" y="5530"/>
                  </a:cubicBezTo>
                  <a:cubicBezTo>
                    <a:pt x="2422" y="5527"/>
                    <a:pt x="2426" y="5521"/>
                    <a:pt x="2429" y="5517"/>
                  </a:cubicBezTo>
                  <a:cubicBezTo>
                    <a:pt x="2435" y="5520"/>
                    <a:pt x="2439" y="5520"/>
                    <a:pt x="2442" y="5523"/>
                  </a:cubicBezTo>
                  <a:cubicBezTo>
                    <a:pt x="2122" y="6842"/>
                    <a:pt x="3422" y="7654"/>
                    <a:pt x="4650" y="7654"/>
                  </a:cubicBezTo>
                  <a:cubicBezTo>
                    <a:pt x="5518" y="7654"/>
                    <a:pt x="6350" y="7247"/>
                    <a:pt x="6547" y="6327"/>
                  </a:cubicBezTo>
                  <a:cubicBezTo>
                    <a:pt x="6919" y="6537"/>
                    <a:pt x="7345" y="6657"/>
                    <a:pt x="7758" y="6657"/>
                  </a:cubicBezTo>
                  <a:cubicBezTo>
                    <a:pt x="8344" y="6657"/>
                    <a:pt x="8906" y="6416"/>
                    <a:pt x="9254" y="5847"/>
                  </a:cubicBezTo>
                  <a:cubicBezTo>
                    <a:pt x="9787" y="4978"/>
                    <a:pt x="9309" y="3853"/>
                    <a:pt x="8298" y="3686"/>
                  </a:cubicBezTo>
                  <a:cubicBezTo>
                    <a:pt x="9220" y="3580"/>
                    <a:pt x="9337" y="2470"/>
                    <a:pt x="8786" y="1846"/>
                  </a:cubicBezTo>
                  <a:cubicBezTo>
                    <a:pt x="8469" y="1489"/>
                    <a:pt x="8065" y="1327"/>
                    <a:pt x="7661" y="1327"/>
                  </a:cubicBezTo>
                  <a:cubicBezTo>
                    <a:pt x="7193" y="1327"/>
                    <a:pt x="6726" y="1543"/>
                    <a:pt x="6395" y="1924"/>
                  </a:cubicBezTo>
                  <a:cubicBezTo>
                    <a:pt x="6214" y="652"/>
                    <a:pt x="4915" y="1"/>
                    <a:pt x="3682"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5" name="Google Shape;2095;p8"/>
          <p:cNvGrpSpPr/>
          <p:nvPr/>
        </p:nvGrpSpPr>
        <p:grpSpPr>
          <a:xfrm>
            <a:off x="-181086" y="10"/>
            <a:ext cx="719100" cy="530239"/>
            <a:chOff x="5165350" y="2018400"/>
            <a:chExt cx="244825" cy="180525"/>
          </a:xfrm>
        </p:grpSpPr>
        <p:sp>
          <p:nvSpPr>
            <p:cNvPr id="2096" name="Google Shape;2096;p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01" name="Google Shape;2101;p8"/>
          <p:cNvGrpSpPr/>
          <p:nvPr/>
        </p:nvGrpSpPr>
        <p:grpSpPr>
          <a:xfrm>
            <a:off x="5592932" y="-347452"/>
            <a:ext cx="1006137" cy="723727"/>
            <a:chOff x="4797000" y="1750925"/>
            <a:chExt cx="342550" cy="246400"/>
          </a:xfrm>
        </p:grpSpPr>
        <p:sp>
          <p:nvSpPr>
            <p:cNvPr id="2102" name="Google Shape;2102;p8"/>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8"/>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8"/>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05" name="Google Shape;2105;p8"/>
          <p:cNvSpPr txBox="1">
            <a:spLocks noGrp="1"/>
          </p:cNvSpPr>
          <p:nvPr>
            <p:ph type="title"/>
          </p:nvPr>
        </p:nvSpPr>
        <p:spPr>
          <a:xfrm>
            <a:off x="2369000" y="2027200"/>
            <a:ext cx="7454000" cy="28036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Clr>
                <a:schemeClr val="accent3"/>
              </a:buClr>
              <a:buSzPts val="4800"/>
              <a:buNone/>
              <a:defRPr sz="10666">
                <a:solidFill>
                  <a:schemeClr val="accent3"/>
                </a:solidFill>
                <a:latin typeface="Titan One"/>
                <a:ea typeface="Titan One"/>
                <a:cs typeface="Titan One"/>
                <a:sym typeface="Titan One"/>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grpSp>
        <p:nvGrpSpPr>
          <p:cNvPr id="2106" name="Google Shape;2106;p8"/>
          <p:cNvGrpSpPr/>
          <p:nvPr/>
        </p:nvGrpSpPr>
        <p:grpSpPr>
          <a:xfrm>
            <a:off x="11649754" y="-15890"/>
            <a:ext cx="718733" cy="562033"/>
            <a:chOff x="4800450" y="2102325"/>
            <a:chExt cx="244700" cy="191350"/>
          </a:xfrm>
        </p:grpSpPr>
        <p:sp>
          <p:nvSpPr>
            <p:cNvPr id="2107" name="Google Shape;2107;p8"/>
            <p:cNvSpPr/>
            <p:nvPr/>
          </p:nvSpPr>
          <p:spPr>
            <a:xfrm>
              <a:off x="4866025" y="2102325"/>
              <a:ext cx="179125" cy="189375"/>
            </a:xfrm>
            <a:custGeom>
              <a:avLst/>
              <a:gdLst/>
              <a:ahLst/>
              <a:cxnLst/>
              <a:rect l="l" t="t" r="r" b="b"/>
              <a:pathLst>
                <a:path w="7165" h="7575" extrusionOk="0">
                  <a:moveTo>
                    <a:pt x="1059" y="1"/>
                  </a:moveTo>
                  <a:cubicBezTo>
                    <a:pt x="1047" y="1"/>
                    <a:pt x="1035" y="1"/>
                    <a:pt x="1023" y="1"/>
                  </a:cubicBezTo>
                  <a:cubicBezTo>
                    <a:pt x="611" y="5"/>
                    <a:pt x="272" y="113"/>
                    <a:pt x="1" y="296"/>
                  </a:cubicBezTo>
                  <a:cubicBezTo>
                    <a:pt x="88" y="331"/>
                    <a:pt x="177" y="367"/>
                    <a:pt x="263" y="403"/>
                  </a:cubicBezTo>
                  <a:cubicBezTo>
                    <a:pt x="465" y="299"/>
                    <a:pt x="712" y="235"/>
                    <a:pt x="1024" y="224"/>
                  </a:cubicBezTo>
                  <a:cubicBezTo>
                    <a:pt x="1062" y="223"/>
                    <a:pt x="1099" y="222"/>
                    <a:pt x="1137" y="222"/>
                  </a:cubicBezTo>
                  <a:cubicBezTo>
                    <a:pt x="2313" y="222"/>
                    <a:pt x="3572" y="904"/>
                    <a:pt x="3588" y="2208"/>
                  </a:cubicBezTo>
                  <a:cubicBezTo>
                    <a:pt x="3588" y="2271"/>
                    <a:pt x="3640" y="2309"/>
                    <a:pt x="3693" y="2309"/>
                  </a:cubicBezTo>
                  <a:cubicBezTo>
                    <a:pt x="3727" y="2309"/>
                    <a:pt x="3761" y="2293"/>
                    <a:pt x="3783" y="2260"/>
                  </a:cubicBezTo>
                  <a:cubicBezTo>
                    <a:pt x="4058" y="1816"/>
                    <a:pt x="4526" y="1529"/>
                    <a:pt x="5021" y="1529"/>
                  </a:cubicBezTo>
                  <a:cubicBezTo>
                    <a:pt x="5224" y="1529"/>
                    <a:pt x="5432" y="1577"/>
                    <a:pt x="5632" y="1683"/>
                  </a:cubicBezTo>
                  <a:cubicBezTo>
                    <a:pt x="6378" y="2076"/>
                    <a:pt x="6604" y="3344"/>
                    <a:pt x="5620" y="3549"/>
                  </a:cubicBezTo>
                  <a:cubicBezTo>
                    <a:pt x="5616" y="3528"/>
                    <a:pt x="5616" y="3504"/>
                    <a:pt x="5613" y="3483"/>
                  </a:cubicBezTo>
                  <a:cubicBezTo>
                    <a:pt x="5605" y="3442"/>
                    <a:pt x="5576" y="3424"/>
                    <a:pt x="5545" y="3424"/>
                  </a:cubicBezTo>
                  <a:cubicBezTo>
                    <a:pt x="5497" y="3424"/>
                    <a:pt x="5444" y="3465"/>
                    <a:pt x="5456" y="3528"/>
                  </a:cubicBezTo>
                  <a:cubicBezTo>
                    <a:pt x="5491" y="3725"/>
                    <a:pt x="5479" y="3925"/>
                    <a:pt x="5424" y="4117"/>
                  </a:cubicBezTo>
                  <a:cubicBezTo>
                    <a:pt x="5445" y="4129"/>
                    <a:pt x="5466" y="4139"/>
                    <a:pt x="5487" y="4152"/>
                  </a:cubicBezTo>
                  <a:cubicBezTo>
                    <a:pt x="5505" y="4163"/>
                    <a:pt x="5521" y="4173"/>
                    <a:pt x="5538" y="4186"/>
                  </a:cubicBezTo>
                  <a:cubicBezTo>
                    <a:pt x="5576" y="4093"/>
                    <a:pt x="5601" y="3997"/>
                    <a:pt x="5616" y="3899"/>
                  </a:cubicBezTo>
                  <a:cubicBezTo>
                    <a:pt x="6663" y="4073"/>
                    <a:pt x="6947" y="5294"/>
                    <a:pt x="6225" y="6014"/>
                  </a:cubicBezTo>
                  <a:cubicBezTo>
                    <a:pt x="5911" y="6328"/>
                    <a:pt x="5525" y="6458"/>
                    <a:pt x="5130" y="6458"/>
                  </a:cubicBezTo>
                  <a:cubicBezTo>
                    <a:pt x="4707" y="6458"/>
                    <a:pt x="4273" y="6308"/>
                    <a:pt x="3904" y="6073"/>
                  </a:cubicBezTo>
                  <a:cubicBezTo>
                    <a:pt x="3887" y="6063"/>
                    <a:pt x="3870" y="6058"/>
                    <a:pt x="3853" y="6058"/>
                  </a:cubicBezTo>
                  <a:cubicBezTo>
                    <a:pt x="3799" y="6058"/>
                    <a:pt x="3754" y="6108"/>
                    <a:pt x="3748" y="6164"/>
                  </a:cubicBezTo>
                  <a:cubicBezTo>
                    <a:pt x="3691" y="6635"/>
                    <a:pt x="3447" y="6961"/>
                    <a:pt x="3114" y="7172"/>
                  </a:cubicBezTo>
                  <a:cubicBezTo>
                    <a:pt x="2988" y="7327"/>
                    <a:pt x="2837" y="7463"/>
                    <a:pt x="2669" y="7574"/>
                  </a:cubicBezTo>
                  <a:cubicBezTo>
                    <a:pt x="3276" y="7415"/>
                    <a:pt x="3779" y="7016"/>
                    <a:pt x="3926" y="6327"/>
                  </a:cubicBezTo>
                  <a:cubicBezTo>
                    <a:pt x="4296" y="6537"/>
                    <a:pt x="4722" y="6657"/>
                    <a:pt x="5136" y="6657"/>
                  </a:cubicBezTo>
                  <a:cubicBezTo>
                    <a:pt x="5722" y="6657"/>
                    <a:pt x="6284" y="6416"/>
                    <a:pt x="6632" y="5847"/>
                  </a:cubicBezTo>
                  <a:cubicBezTo>
                    <a:pt x="7164" y="4978"/>
                    <a:pt x="6686" y="3853"/>
                    <a:pt x="5675" y="3686"/>
                  </a:cubicBezTo>
                  <a:cubicBezTo>
                    <a:pt x="6597" y="3580"/>
                    <a:pt x="6714" y="2472"/>
                    <a:pt x="6163" y="1848"/>
                  </a:cubicBezTo>
                  <a:cubicBezTo>
                    <a:pt x="5846" y="1489"/>
                    <a:pt x="5442" y="1327"/>
                    <a:pt x="5038" y="1327"/>
                  </a:cubicBezTo>
                  <a:cubicBezTo>
                    <a:pt x="4571" y="1327"/>
                    <a:pt x="4103" y="1544"/>
                    <a:pt x="3772" y="1925"/>
                  </a:cubicBezTo>
                  <a:cubicBezTo>
                    <a:pt x="3591" y="653"/>
                    <a:pt x="2292" y="1"/>
                    <a:pt x="10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8"/>
            <p:cNvSpPr/>
            <p:nvPr/>
          </p:nvSpPr>
          <p:spPr>
            <a:xfrm>
              <a:off x="4943725" y="2199750"/>
              <a:ext cx="95950" cy="81850"/>
            </a:xfrm>
            <a:custGeom>
              <a:avLst/>
              <a:gdLst/>
              <a:ahLst/>
              <a:cxnLst/>
              <a:rect l="l" t="t" r="r" b="b"/>
              <a:pathLst>
                <a:path w="3838" h="3274" extrusionOk="0">
                  <a:moveTo>
                    <a:pt x="2505" y="1"/>
                  </a:moveTo>
                  <a:cubicBezTo>
                    <a:pt x="2491" y="98"/>
                    <a:pt x="2464" y="191"/>
                    <a:pt x="2427" y="286"/>
                  </a:cubicBezTo>
                  <a:cubicBezTo>
                    <a:pt x="2944" y="624"/>
                    <a:pt x="2680" y="1513"/>
                    <a:pt x="2055" y="1513"/>
                  </a:cubicBezTo>
                  <a:cubicBezTo>
                    <a:pt x="2048" y="1513"/>
                    <a:pt x="2041" y="1513"/>
                    <a:pt x="2035" y="1513"/>
                  </a:cubicBezTo>
                  <a:cubicBezTo>
                    <a:pt x="1437" y="1494"/>
                    <a:pt x="875" y="1379"/>
                    <a:pt x="336" y="1194"/>
                  </a:cubicBezTo>
                  <a:lnTo>
                    <a:pt x="336" y="1194"/>
                  </a:lnTo>
                  <a:cubicBezTo>
                    <a:pt x="435" y="1698"/>
                    <a:pt x="451" y="2210"/>
                    <a:pt x="312" y="2685"/>
                  </a:cubicBezTo>
                  <a:cubicBezTo>
                    <a:pt x="253" y="2894"/>
                    <a:pt x="143" y="3094"/>
                    <a:pt x="0" y="3273"/>
                  </a:cubicBezTo>
                  <a:cubicBezTo>
                    <a:pt x="333" y="3063"/>
                    <a:pt x="578" y="2737"/>
                    <a:pt x="634" y="2265"/>
                  </a:cubicBezTo>
                  <a:cubicBezTo>
                    <a:pt x="641" y="2210"/>
                    <a:pt x="686" y="2159"/>
                    <a:pt x="739" y="2159"/>
                  </a:cubicBezTo>
                  <a:cubicBezTo>
                    <a:pt x="756" y="2159"/>
                    <a:pt x="773" y="2164"/>
                    <a:pt x="791" y="2175"/>
                  </a:cubicBezTo>
                  <a:cubicBezTo>
                    <a:pt x="1159" y="2411"/>
                    <a:pt x="1593" y="2560"/>
                    <a:pt x="2016" y="2560"/>
                  </a:cubicBezTo>
                  <a:cubicBezTo>
                    <a:pt x="2411" y="2560"/>
                    <a:pt x="2797" y="2429"/>
                    <a:pt x="3112" y="2116"/>
                  </a:cubicBezTo>
                  <a:cubicBezTo>
                    <a:pt x="3837" y="1396"/>
                    <a:pt x="3551" y="176"/>
                    <a:pt x="2505" y="1"/>
                  </a:cubicBezTo>
                  <a:close/>
                </a:path>
              </a:pathLst>
            </a:custGeom>
            <a:solidFill>
              <a:srgbClr val="C8E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8"/>
            <p:cNvSpPr/>
            <p:nvPr/>
          </p:nvSpPr>
          <p:spPr>
            <a:xfrm>
              <a:off x="4872525" y="2107900"/>
              <a:ext cx="158575" cy="97375"/>
            </a:xfrm>
            <a:custGeom>
              <a:avLst/>
              <a:gdLst/>
              <a:ahLst/>
              <a:cxnLst/>
              <a:rect l="l" t="t" r="r" b="b"/>
              <a:pathLst>
                <a:path w="6343" h="3895" extrusionOk="0">
                  <a:moveTo>
                    <a:pt x="866" y="1"/>
                  </a:moveTo>
                  <a:cubicBezTo>
                    <a:pt x="831" y="1"/>
                    <a:pt x="795" y="1"/>
                    <a:pt x="760" y="3"/>
                  </a:cubicBezTo>
                  <a:cubicBezTo>
                    <a:pt x="448" y="12"/>
                    <a:pt x="201" y="77"/>
                    <a:pt x="1" y="182"/>
                  </a:cubicBezTo>
                  <a:cubicBezTo>
                    <a:pt x="1257" y="727"/>
                    <a:pt x="2326" y="1605"/>
                    <a:pt x="3051" y="2763"/>
                  </a:cubicBezTo>
                  <a:cubicBezTo>
                    <a:pt x="3407" y="2531"/>
                    <a:pt x="3774" y="2317"/>
                    <a:pt x="4155" y="2122"/>
                  </a:cubicBezTo>
                  <a:cubicBezTo>
                    <a:pt x="4278" y="2058"/>
                    <a:pt x="4395" y="2031"/>
                    <a:pt x="4504" y="2031"/>
                  </a:cubicBezTo>
                  <a:cubicBezTo>
                    <a:pt x="5094" y="2031"/>
                    <a:pt x="5418" y="2857"/>
                    <a:pt x="4837" y="3288"/>
                  </a:cubicBezTo>
                  <a:cubicBezTo>
                    <a:pt x="4726" y="3371"/>
                    <a:pt x="4620" y="3459"/>
                    <a:pt x="4518" y="3549"/>
                  </a:cubicBezTo>
                  <a:cubicBezTo>
                    <a:pt x="4732" y="3662"/>
                    <a:pt x="4945" y="3781"/>
                    <a:pt x="5161" y="3895"/>
                  </a:cubicBezTo>
                  <a:cubicBezTo>
                    <a:pt x="5213" y="3703"/>
                    <a:pt x="5227" y="3504"/>
                    <a:pt x="5192" y="3306"/>
                  </a:cubicBezTo>
                  <a:cubicBezTo>
                    <a:pt x="5180" y="3244"/>
                    <a:pt x="5233" y="3203"/>
                    <a:pt x="5280" y="3203"/>
                  </a:cubicBezTo>
                  <a:cubicBezTo>
                    <a:pt x="5312" y="3203"/>
                    <a:pt x="5342" y="3221"/>
                    <a:pt x="5348" y="3262"/>
                  </a:cubicBezTo>
                  <a:cubicBezTo>
                    <a:pt x="5353" y="3282"/>
                    <a:pt x="5353" y="3306"/>
                    <a:pt x="5356" y="3327"/>
                  </a:cubicBezTo>
                  <a:cubicBezTo>
                    <a:pt x="6342" y="3123"/>
                    <a:pt x="6115" y="1853"/>
                    <a:pt x="5368" y="1462"/>
                  </a:cubicBezTo>
                  <a:cubicBezTo>
                    <a:pt x="5167" y="1356"/>
                    <a:pt x="4959" y="1308"/>
                    <a:pt x="4755" y="1308"/>
                  </a:cubicBezTo>
                  <a:cubicBezTo>
                    <a:pt x="4260" y="1308"/>
                    <a:pt x="3793" y="1594"/>
                    <a:pt x="3519" y="2038"/>
                  </a:cubicBezTo>
                  <a:cubicBezTo>
                    <a:pt x="3497" y="2073"/>
                    <a:pt x="3464" y="2088"/>
                    <a:pt x="3430" y="2088"/>
                  </a:cubicBezTo>
                  <a:cubicBezTo>
                    <a:pt x="3377" y="2088"/>
                    <a:pt x="3325" y="2049"/>
                    <a:pt x="3325" y="1986"/>
                  </a:cubicBezTo>
                  <a:cubicBezTo>
                    <a:pt x="3308" y="681"/>
                    <a:pt x="2044" y="1"/>
                    <a:pt x="866" y="1"/>
                  </a:cubicBezTo>
                  <a:close/>
                </a:path>
              </a:pathLst>
            </a:custGeom>
            <a:solidFill>
              <a:srgbClr val="C8E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8"/>
            <p:cNvSpPr/>
            <p:nvPr/>
          </p:nvSpPr>
          <p:spPr>
            <a:xfrm>
              <a:off x="4800450" y="2102325"/>
              <a:ext cx="244700" cy="191350"/>
            </a:xfrm>
            <a:custGeom>
              <a:avLst/>
              <a:gdLst/>
              <a:ahLst/>
              <a:cxnLst/>
              <a:rect l="l" t="t" r="r" b="b"/>
              <a:pathLst>
                <a:path w="9788" h="7654" extrusionOk="0">
                  <a:moveTo>
                    <a:pt x="3748" y="219"/>
                  </a:moveTo>
                  <a:cubicBezTo>
                    <a:pt x="4926" y="219"/>
                    <a:pt x="6189" y="902"/>
                    <a:pt x="6206" y="2205"/>
                  </a:cubicBezTo>
                  <a:cubicBezTo>
                    <a:pt x="6206" y="2269"/>
                    <a:pt x="6258" y="2308"/>
                    <a:pt x="6312" y="2308"/>
                  </a:cubicBezTo>
                  <a:cubicBezTo>
                    <a:pt x="6345" y="2308"/>
                    <a:pt x="6379" y="2292"/>
                    <a:pt x="6400" y="2259"/>
                  </a:cubicBezTo>
                  <a:cubicBezTo>
                    <a:pt x="6675" y="1814"/>
                    <a:pt x="7143" y="1527"/>
                    <a:pt x="7638" y="1527"/>
                  </a:cubicBezTo>
                  <a:cubicBezTo>
                    <a:pt x="7841" y="1527"/>
                    <a:pt x="8049" y="1576"/>
                    <a:pt x="8250" y="1681"/>
                  </a:cubicBezTo>
                  <a:cubicBezTo>
                    <a:pt x="8997" y="2074"/>
                    <a:pt x="9224" y="3341"/>
                    <a:pt x="8237" y="3546"/>
                  </a:cubicBezTo>
                  <a:cubicBezTo>
                    <a:pt x="8234" y="3525"/>
                    <a:pt x="8234" y="3502"/>
                    <a:pt x="8230" y="3481"/>
                  </a:cubicBezTo>
                  <a:cubicBezTo>
                    <a:pt x="8223" y="3441"/>
                    <a:pt x="8194" y="3423"/>
                    <a:pt x="8162" y="3423"/>
                  </a:cubicBezTo>
                  <a:cubicBezTo>
                    <a:pt x="8114" y="3423"/>
                    <a:pt x="8061" y="3463"/>
                    <a:pt x="8073" y="3525"/>
                  </a:cubicBezTo>
                  <a:cubicBezTo>
                    <a:pt x="8114" y="3747"/>
                    <a:pt x="8096" y="3968"/>
                    <a:pt x="8025" y="4180"/>
                  </a:cubicBezTo>
                  <a:cubicBezTo>
                    <a:pt x="8011" y="4225"/>
                    <a:pt x="8054" y="4261"/>
                    <a:pt x="8092" y="4261"/>
                  </a:cubicBezTo>
                  <a:cubicBezTo>
                    <a:pt x="8112" y="4261"/>
                    <a:pt x="8130" y="4251"/>
                    <a:pt x="8140" y="4229"/>
                  </a:cubicBezTo>
                  <a:cubicBezTo>
                    <a:pt x="8189" y="4121"/>
                    <a:pt x="8220" y="4011"/>
                    <a:pt x="8236" y="3898"/>
                  </a:cubicBezTo>
                  <a:cubicBezTo>
                    <a:pt x="9282" y="4071"/>
                    <a:pt x="9566" y="5293"/>
                    <a:pt x="8844" y="6013"/>
                  </a:cubicBezTo>
                  <a:cubicBezTo>
                    <a:pt x="8530" y="6326"/>
                    <a:pt x="8144" y="6457"/>
                    <a:pt x="7749" y="6457"/>
                  </a:cubicBezTo>
                  <a:cubicBezTo>
                    <a:pt x="7326" y="6457"/>
                    <a:pt x="6892" y="6307"/>
                    <a:pt x="6523" y="6071"/>
                  </a:cubicBezTo>
                  <a:cubicBezTo>
                    <a:pt x="6506" y="6059"/>
                    <a:pt x="6488" y="6054"/>
                    <a:pt x="6471" y="6054"/>
                  </a:cubicBezTo>
                  <a:cubicBezTo>
                    <a:pt x="6418" y="6054"/>
                    <a:pt x="6373" y="6105"/>
                    <a:pt x="6366" y="6159"/>
                  </a:cubicBezTo>
                  <a:cubicBezTo>
                    <a:pt x="6257" y="7078"/>
                    <a:pt x="5439" y="7458"/>
                    <a:pt x="4622" y="7458"/>
                  </a:cubicBezTo>
                  <a:cubicBezTo>
                    <a:pt x="4426" y="7458"/>
                    <a:pt x="4230" y="7436"/>
                    <a:pt x="4044" y="7395"/>
                  </a:cubicBezTo>
                  <a:cubicBezTo>
                    <a:pt x="3119" y="7189"/>
                    <a:pt x="2499" y="6510"/>
                    <a:pt x="2555" y="5557"/>
                  </a:cubicBezTo>
                  <a:lnTo>
                    <a:pt x="2555" y="5557"/>
                  </a:lnTo>
                  <a:cubicBezTo>
                    <a:pt x="2583" y="5562"/>
                    <a:pt x="2611" y="5566"/>
                    <a:pt x="2638" y="5566"/>
                  </a:cubicBezTo>
                  <a:cubicBezTo>
                    <a:pt x="2691" y="5566"/>
                    <a:pt x="2740" y="5552"/>
                    <a:pt x="2775" y="5516"/>
                  </a:cubicBezTo>
                  <a:cubicBezTo>
                    <a:pt x="2799" y="5493"/>
                    <a:pt x="2799" y="5442"/>
                    <a:pt x="2763" y="5428"/>
                  </a:cubicBezTo>
                  <a:cubicBezTo>
                    <a:pt x="2735" y="5415"/>
                    <a:pt x="2711" y="5413"/>
                    <a:pt x="2686" y="5413"/>
                  </a:cubicBezTo>
                  <a:cubicBezTo>
                    <a:pt x="2669" y="5413"/>
                    <a:pt x="2652" y="5414"/>
                    <a:pt x="2631" y="5414"/>
                  </a:cubicBezTo>
                  <a:cubicBezTo>
                    <a:pt x="2569" y="5411"/>
                    <a:pt x="2511" y="5397"/>
                    <a:pt x="2454" y="5373"/>
                  </a:cubicBezTo>
                  <a:cubicBezTo>
                    <a:pt x="2341" y="5325"/>
                    <a:pt x="2257" y="5242"/>
                    <a:pt x="2207" y="5132"/>
                  </a:cubicBezTo>
                  <a:cubicBezTo>
                    <a:pt x="2201" y="5118"/>
                    <a:pt x="2190" y="5112"/>
                    <a:pt x="2179" y="5112"/>
                  </a:cubicBezTo>
                  <a:cubicBezTo>
                    <a:pt x="2157" y="5112"/>
                    <a:pt x="2132" y="5135"/>
                    <a:pt x="2138" y="5161"/>
                  </a:cubicBezTo>
                  <a:cubicBezTo>
                    <a:pt x="2159" y="5256"/>
                    <a:pt x="2209" y="5343"/>
                    <a:pt x="2278" y="5411"/>
                  </a:cubicBezTo>
                  <a:cubicBezTo>
                    <a:pt x="1966" y="5611"/>
                    <a:pt x="1603" y="5820"/>
                    <a:pt x="1263" y="5820"/>
                  </a:cubicBezTo>
                  <a:cubicBezTo>
                    <a:pt x="1032" y="5820"/>
                    <a:pt x="812" y="5724"/>
                    <a:pt x="625" y="5465"/>
                  </a:cubicBezTo>
                  <a:cubicBezTo>
                    <a:pt x="204" y="4886"/>
                    <a:pt x="530" y="4252"/>
                    <a:pt x="1116" y="3934"/>
                  </a:cubicBezTo>
                  <a:cubicBezTo>
                    <a:pt x="1192" y="3892"/>
                    <a:pt x="1164" y="3790"/>
                    <a:pt x="1093" y="3764"/>
                  </a:cubicBezTo>
                  <a:cubicBezTo>
                    <a:pt x="610" y="3586"/>
                    <a:pt x="310" y="2922"/>
                    <a:pt x="714" y="2492"/>
                  </a:cubicBezTo>
                  <a:cubicBezTo>
                    <a:pt x="862" y="2334"/>
                    <a:pt x="1058" y="2268"/>
                    <a:pt x="1259" y="2268"/>
                  </a:cubicBezTo>
                  <a:cubicBezTo>
                    <a:pt x="1442" y="2268"/>
                    <a:pt x="1629" y="2322"/>
                    <a:pt x="1787" y="2411"/>
                  </a:cubicBezTo>
                  <a:cubicBezTo>
                    <a:pt x="1787" y="2431"/>
                    <a:pt x="1789" y="2452"/>
                    <a:pt x="1791" y="2473"/>
                  </a:cubicBezTo>
                  <a:cubicBezTo>
                    <a:pt x="1792" y="2487"/>
                    <a:pt x="1796" y="2499"/>
                    <a:pt x="1799" y="2508"/>
                  </a:cubicBezTo>
                  <a:cubicBezTo>
                    <a:pt x="1730" y="2597"/>
                    <a:pt x="1699" y="2698"/>
                    <a:pt x="1692" y="2816"/>
                  </a:cubicBezTo>
                  <a:cubicBezTo>
                    <a:pt x="1691" y="2836"/>
                    <a:pt x="1707" y="2847"/>
                    <a:pt x="1723" y="2847"/>
                  </a:cubicBezTo>
                  <a:cubicBezTo>
                    <a:pt x="1736" y="2847"/>
                    <a:pt x="1750" y="2839"/>
                    <a:pt x="1754" y="2823"/>
                  </a:cubicBezTo>
                  <a:cubicBezTo>
                    <a:pt x="1806" y="2614"/>
                    <a:pt x="2010" y="2460"/>
                    <a:pt x="2217" y="2439"/>
                  </a:cubicBezTo>
                  <a:cubicBezTo>
                    <a:pt x="2306" y="2429"/>
                    <a:pt x="2313" y="2295"/>
                    <a:pt x="2217" y="2295"/>
                  </a:cubicBezTo>
                  <a:cubicBezTo>
                    <a:pt x="2137" y="2295"/>
                    <a:pt x="2055" y="2321"/>
                    <a:pt x="1984" y="2357"/>
                  </a:cubicBezTo>
                  <a:cubicBezTo>
                    <a:pt x="2108" y="1280"/>
                    <a:pt x="2299" y="269"/>
                    <a:pt x="3642" y="221"/>
                  </a:cubicBezTo>
                  <a:cubicBezTo>
                    <a:pt x="3677" y="220"/>
                    <a:pt x="3712" y="219"/>
                    <a:pt x="3748" y="219"/>
                  </a:cubicBezTo>
                  <a:close/>
                  <a:moveTo>
                    <a:pt x="3682" y="1"/>
                  </a:moveTo>
                  <a:cubicBezTo>
                    <a:pt x="3670" y="1"/>
                    <a:pt x="3658" y="1"/>
                    <a:pt x="3646" y="1"/>
                  </a:cubicBezTo>
                  <a:cubicBezTo>
                    <a:pt x="2330" y="11"/>
                    <a:pt x="1746" y="1087"/>
                    <a:pt x="1784" y="2276"/>
                  </a:cubicBezTo>
                  <a:cubicBezTo>
                    <a:pt x="1623" y="2164"/>
                    <a:pt x="1428" y="2106"/>
                    <a:pt x="1233" y="2106"/>
                  </a:cubicBezTo>
                  <a:cubicBezTo>
                    <a:pt x="940" y="2106"/>
                    <a:pt x="647" y="2237"/>
                    <a:pt x="475" y="2506"/>
                  </a:cubicBezTo>
                  <a:cubicBezTo>
                    <a:pt x="157" y="2997"/>
                    <a:pt x="424" y="3594"/>
                    <a:pt x="880" y="3862"/>
                  </a:cubicBezTo>
                  <a:cubicBezTo>
                    <a:pt x="331" y="4229"/>
                    <a:pt x="1" y="4899"/>
                    <a:pt x="375" y="5528"/>
                  </a:cubicBezTo>
                  <a:cubicBezTo>
                    <a:pt x="586" y="5886"/>
                    <a:pt x="885" y="6020"/>
                    <a:pt x="1205" y="6020"/>
                  </a:cubicBezTo>
                  <a:cubicBezTo>
                    <a:pt x="1622" y="6020"/>
                    <a:pt x="2075" y="5792"/>
                    <a:pt x="2416" y="5530"/>
                  </a:cubicBezTo>
                  <a:cubicBezTo>
                    <a:pt x="2422" y="5527"/>
                    <a:pt x="2426" y="5521"/>
                    <a:pt x="2429" y="5517"/>
                  </a:cubicBezTo>
                  <a:cubicBezTo>
                    <a:pt x="2435" y="5520"/>
                    <a:pt x="2439" y="5520"/>
                    <a:pt x="2442" y="5523"/>
                  </a:cubicBezTo>
                  <a:cubicBezTo>
                    <a:pt x="2122" y="6842"/>
                    <a:pt x="3422" y="7654"/>
                    <a:pt x="4650" y="7654"/>
                  </a:cubicBezTo>
                  <a:cubicBezTo>
                    <a:pt x="5518" y="7654"/>
                    <a:pt x="6350" y="7247"/>
                    <a:pt x="6547" y="6327"/>
                  </a:cubicBezTo>
                  <a:cubicBezTo>
                    <a:pt x="6919" y="6537"/>
                    <a:pt x="7345" y="6657"/>
                    <a:pt x="7758" y="6657"/>
                  </a:cubicBezTo>
                  <a:cubicBezTo>
                    <a:pt x="8344" y="6657"/>
                    <a:pt x="8906" y="6416"/>
                    <a:pt x="9254" y="5847"/>
                  </a:cubicBezTo>
                  <a:cubicBezTo>
                    <a:pt x="9787" y="4978"/>
                    <a:pt x="9309" y="3853"/>
                    <a:pt x="8298" y="3686"/>
                  </a:cubicBezTo>
                  <a:cubicBezTo>
                    <a:pt x="9220" y="3580"/>
                    <a:pt x="9337" y="2470"/>
                    <a:pt x="8786" y="1846"/>
                  </a:cubicBezTo>
                  <a:cubicBezTo>
                    <a:pt x="8469" y="1489"/>
                    <a:pt x="8065" y="1327"/>
                    <a:pt x="7661" y="1327"/>
                  </a:cubicBezTo>
                  <a:cubicBezTo>
                    <a:pt x="7193" y="1327"/>
                    <a:pt x="6726" y="1543"/>
                    <a:pt x="6395" y="1924"/>
                  </a:cubicBezTo>
                  <a:cubicBezTo>
                    <a:pt x="6214" y="652"/>
                    <a:pt x="4915" y="1"/>
                    <a:pt x="3682"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8"/>
            <p:cNvSpPr/>
            <p:nvPr/>
          </p:nvSpPr>
          <p:spPr>
            <a:xfrm>
              <a:off x="4805525" y="2107875"/>
              <a:ext cx="234150" cy="180975"/>
            </a:xfrm>
            <a:custGeom>
              <a:avLst/>
              <a:gdLst/>
              <a:ahLst/>
              <a:cxnLst/>
              <a:rect l="l" t="t" r="r" b="b"/>
              <a:pathLst>
                <a:path w="9366" h="7239" extrusionOk="0">
                  <a:moveTo>
                    <a:pt x="3551" y="0"/>
                  </a:moveTo>
                  <a:cubicBezTo>
                    <a:pt x="3514" y="0"/>
                    <a:pt x="3476" y="1"/>
                    <a:pt x="3439" y="2"/>
                  </a:cubicBezTo>
                  <a:cubicBezTo>
                    <a:pt x="2093" y="49"/>
                    <a:pt x="1903" y="1061"/>
                    <a:pt x="1781" y="2137"/>
                  </a:cubicBezTo>
                  <a:cubicBezTo>
                    <a:pt x="1852" y="2100"/>
                    <a:pt x="1934" y="2075"/>
                    <a:pt x="2014" y="2075"/>
                  </a:cubicBezTo>
                  <a:cubicBezTo>
                    <a:pt x="2110" y="2075"/>
                    <a:pt x="2103" y="2209"/>
                    <a:pt x="2014" y="2220"/>
                  </a:cubicBezTo>
                  <a:cubicBezTo>
                    <a:pt x="1804" y="2241"/>
                    <a:pt x="1603" y="2395"/>
                    <a:pt x="1550" y="2603"/>
                  </a:cubicBezTo>
                  <a:cubicBezTo>
                    <a:pt x="1546" y="2619"/>
                    <a:pt x="1533" y="2626"/>
                    <a:pt x="1520" y="2626"/>
                  </a:cubicBezTo>
                  <a:cubicBezTo>
                    <a:pt x="1504" y="2626"/>
                    <a:pt x="1487" y="2615"/>
                    <a:pt x="1489" y="2596"/>
                  </a:cubicBezTo>
                  <a:cubicBezTo>
                    <a:pt x="1496" y="2477"/>
                    <a:pt x="1527" y="2377"/>
                    <a:pt x="1596" y="2289"/>
                  </a:cubicBezTo>
                  <a:cubicBezTo>
                    <a:pt x="1591" y="2278"/>
                    <a:pt x="1589" y="2265"/>
                    <a:pt x="1588" y="2254"/>
                  </a:cubicBezTo>
                  <a:cubicBezTo>
                    <a:pt x="1588" y="2234"/>
                    <a:pt x="1585" y="2213"/>
                    <a:pt x="1584" y="2192"/>
                  </a:cubicBezTo>
                  <a:cubicBezTo>
                    <a:pt x="1425" y="2104"/>
                    <a:pt x="1237" y="2049"/>
                    <a:pt x="1054" y="2049"/>
                  </a:cubicBezTo>
                  <a:cubicBezTo>
                    <a:pt x="853" y="2049"/>
                    <a:pt x="657" y="2114"/>
                    <a:pt x="511" y="2271"/>
                  </a:cubicBezTo>
                  <a:cubicBezTo>
                    <a:pt x="107" y="2702"/>
                    <a:pt x="407" y="3365"/>
                    <a:pt x="890" y="3543"/>
                  </a:cubicBezTo>
                  <a:cubicBezTo>
                    <a:pt x="961" y="3570"/>
                    <a:pt x="989" y="3674"/>
                    <a:pt x="913" y="3714"/>
                  </a:cubicBezTo>
                  <a:cubicBezTo>
                    <a:pt x="327" y="4031"/>
                    <a:pt x="1" y="4665"/>
                    <a:pt x="420" y="5244"/>
                  </a:cubicBezTo>
                  <a:cubicBezTo>
                    <a:pt x="608" y="5504"/>
                    <a:pt x="829" y="5600"/>
                    <a:pt x="1060" y="5600"/>
                  </a:cubicBezTo>
                  <a:cubicBezTo>
                    <a:pt x="1401" y="5600"/>
                    <a:pt x="1764" y="5391"/>
                    <a:pt x="2075" y="5192"/>
                  </a:cubicBezTo>
                  <a:cubicBezTo>
                    <a:pt x="2006" y="5123"/>
                    <a:pt x="1956" y="5037"/>
                    <a:pt x="1935" y="4941"/>
                  </a:cubicBezTo>
                  <a:cubicBezTo>
                    <a:pt x="1929" y="4914"/>
                    <a:pt x="1954" y="4892"/>
                    <a:pt x="1976" y="4892"/>
                  </a:cubicBezTo>
                  <a:cubicBezTo>
                    <a:pt x="1987" y="4892"/>
                    <a:pt x="1998" y="4897"/>
                    <a:pt x="2004" y="4911"/>
                  </a:cubicBezTo>
                  <a:cubicBezTo>
                    <a:pt x="2055" y="5023"/>
                    <a:pt x="2138" y="5106"/>
                    <a:pt x="2251" y="5152"/>
                  </a:cubicBezTo>
                  <a:cubicBezTo>
                    <a:pt x="2308" y="5178"/>
                    <a:pt x="2366" y="5192"/>
                    <a:pt x="2428" y="5193"/>
                  </a:cubicBezTo>
                  <a:cubicBezTo>
                    <a:pt x="2449" y="5193"/>
                    <a:pt x="2466" y="5192"/>
                    <a:pt x="2483" y="5192"/>
                  </a:cubicBezTo>
                  <a:cubicBezTo>
                    <a:pt x="2508" y="5192"/>
                    <a:pt x="2532" y="5195"/>
                    <a:pt x="2560" y="5208"/>
                  </a:cubicBezTo>
                  <a:cubicBezTo>
                    <a:pt x="2596" y="5222"/>
                    <a:pt x="2596" y="5272"/>
                    <a:pt x="2572" y="5296"/>
                  </a:cubicBezTo>
                  <a:cubicBezTo>
                    <a:pt x="2538" y="5331"/>
                    <a:pt x="2488" y="5346"/>
                    <a:pt x="2434" y="5346"/>
                  </a:cubicBezTo>
                  <a:cubicBezTo>
                    <a:pt x="2407" y="5346"/>
                    <a:pt x="2379" y="5342"/>
                    <a:pt x="2352" y="5336"/>
                  </a:cubicBezTo>
                  <a:lnTo>
                    <a:pt x="2352" y="5336"/>
                  </a:lnTo>
                  <a:cubicBezTo>
                    <a:pt x="2299" y="6289"/>
                    <a:pt x="2918" y="6971"/>
                    <a:pt x="3841" y="7176"/>
                  </a:cubicBezTo>
                  <a:cubicBezTo>
                    <a:pt x="4026" y="7217"/>
                    <a:pt x="4221" y="7238"/>
                    <a:pt x="4417" y="7238"/>
                  </a:cubicBezTo>
                  <a:cubicBezTo>
                    <a:pt x="5234" y="7238"/>
                    <a:pt x="6054" y="6859"/>
                    <a:pt x="6163" y="5940"/>
                  </a:cubicBezTo>
                  <a:cubicBezTo>
                    <a:pt x="6170" y="5885"/>
                    <a:pt x="6216" y="5835"/>
                    <a:pt x="6270" y="5835"/>
                  </a:cubicBezTo>
                  <a:cubicBezTo>
                    <a:pt x="6286" y="5835"/>
                    <a:pt x="6303" y="5839"/>
                    <a:pt x="6320" y="5850"/>
                  </a:cubicBezTo>
                  <a:cubicBezTo>
                    <a:pt x="6689" y="6084"/>
                    <a:pt x="7123" y="6234"/>
                    <a:pt x="7547" y="6234"/>
                  </a:cubicBezTo>
                  <a:cubicBezTo>
                    <a:pt x="7942" y="6234"/>
                    <a:pt x="8327" y="6104"/>
                    <a:pt x="8641" y="5791"/>
                  </a:cubicBezTo>
                  <a:cubicBezTo>
                    <a:pt x="9365" y="5071"/>
                    <a:pt x="9079" y="3849"/>
                    <a:pt x="8033" y="3676"/>
                  </a:cubicBezTo>
                  <a:cubicBezTo>
                    <a:pt x="8017" y="3789"/>
                    <a:pt x="7986" y="3900"/>
                    <a:pt x="7937" y="4009"/>
                  </a:cubicBezTo>
                  <a:cubicBezTo>
                    <a:pt x="7928" y="4031"/>
                    <a:pt x="7909" y="4041"/>
                    <a:pt x="7890" y="4041"/>
                  </a:cubicBezTo>
                  <a:cubicBezTo>
                    <a:pt x="7851" y="4041"/>
                    <a:pt x="7808" y="4004"/>
                    <a:pt x="7822" y="3959"/>
                  </a:cubicBezTo>
                  <a:cubicBezTo>
                    <a:pt x="7892" y="3748"/>
                    <a:pt x="7908" y="3526"/>
                    <a:pt x="7870" y="3306"/>
                  </a:cubicBezTo>
                  <a:cubicBezTo>
                    <a:pt x="7858" y="3243"/>
                    <a:pt x="7911" y="3202"/>
                    <a:pt x="7959" y="3202"/>
                  </a:cubicBezTo>
                  <a:cubicBezTo>
                    <a:pt x="7990" y="3202"/>
                    <a:pt x="8020" y="3220"/>
                    <a:pt x="8027" y="3261"/>
                  </a:cubicBezTo>
                  <a:cubicBezTo>
                    <a:pt x="8030" y="3282"/>
                    <a:pt x="8030" y="3306"/>
                    <a:pt x="8034" y="3327"/>
                  </a:cubicBezTo>
                  <a:cubicBezTo>
                    <a:pt x="9018" y="3122"/>
                    <a:pt x="8792" y="1854"/>
                    <a:pt x="8047" y="1461"/>
                  </a:cubicBezTo>
                  <a:cubicBezTo>
                    <a:pt x="7846" y="1355"/>
                    <a:pt x="7638" y="1307"/>
                    <a:pt x="7435" y="1307"/>
                  </a:cubicBezTo>
                  <a:cubicBezTo>
                    <a:pt x="6940" y="1307"/>
                    <a:pt x="6473" y="1594"/>
                    <a:pt x="6197" y="2038"/>
                  </a:cubicBezTo>
                  <a:cubicBezTo>
                    <a:pt x="6175" y="2071"/>
                    <a:pt x="6141" y="2087"/>
                    <a:pt x="6108" y="2087"/>
                  </a:cubicBezTo>
                  <a:cubicBezTo>
                    <a:pt x="6054" y="2087"/>
                    <a:pt x="6003" y="2049"/>
                    <a:pt x="6003" y="1986"/>
                  </a:cubicBezTo>
                  <a:cubicBezTo>
                    <a:pt x="5986" y="682"/>
                    <a:pt x="4728" y="0"/>
                    <a:pt x="35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12" name="Google Shape;2112;p8"/>
          <p:cNvGrpSpPr/>
          <p:nvPr/>
        </p:nvGrpSpPr>
        <p:grpSpPr>
          <a:xfrm>
            <a:off x="8443075" y="173210"/>
            <a:ext cx="719100" cy="530239"/>
            <a:chOff x="5165350" y="2018400"/>
            <a:chExt cx="244825" cy="180525"/>
          </a:xfrm>
        </p:grpSpPr>
        <p:sp>
          <p:nvSpPr>
            <p:cNvPr id="2113" name="Google Shape;2113;p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18" name="Google Shape;2118;p8"/>
          <p:cNvGrpSpPr/>
          <p:nvPr/>
        </p:nvGrpSpPr>
        <p:grpSpPr>
          <a:xfrm flipH="1">
            <a:off x="10123977" y="3060117"/>
            <a:ext cx="2360267" cy="4584289"/>
            <a:chOff x="-221375" y="1410600"/>
            <a:chExt cx="1946772" cy="3781169"/>
          </a:xfrm>
        </p:grpSpPr>
        <p:sp>
          <p:nvSpPr>
            <p:cNvPr id="2119" name="Google Shape;2119;p8"/>
            <p:cNvSpPr/>
            <p:nvPr/>
          </p:nvSpPr>
          <p:spPr>
            <a:xfrm>
              <a:off x="815697" y="1764577"/>
              <a:ext cx="888740" cy="334108"/>
            </a:xfrm>
            <a:custGeom>
              <a:avLst/>
              <a:gdLst/>
              <a:ahLst/>
              <a:cxnLst/>
              <a:rect l="l" t="t" r="r" b="b"/>
              <a:pathLst>
                <a:path w="17660" h="6639" extrusionOk="0">
                  <a:moveTo>
                    <a:pt x="9131" y="0"/>
                  </a:moveTo>
                  <a:cubicBezTo>
                    <a:pt x="5261" y="0"/>
                    <a:pt x="1816" y="2345"/>
                    <a:pt x="8" y="5798"/>
                  </a:cubicBezTo>
                  <a:cubicBezTo>
                    <a:pt x="6" y="5802"/>
                    <a:pt x="3" y="5805"/>
                    <a:pt x="1" y="5809"/>
                  </a:cubicBezTo>
                  <a:cubicBezTo>
                    <a:pt x="54" y="5857"/>
                    <a:pt x="109" y="5907"/>
                    <a:pt x="160" y="5959"/>
                  </a:cubicBezTo>
                  <a:cubicBezTo>
                    <a:pt x="654" y="5278"/>
                    <a:pt x="1286" y="4995"/>
                    <a:pt x="1937" y="4995"/>
                  </a:cubicBezTo>
                  <a:cubicBezTo>
                    <a:pt x="2366" y="4995"/>
                    <a:pt x="2804" y="5118"/>
                    <a:pt x="3215" y="5331"/>
                  </a:cubicBezTo>
                  <a:cubicBezTo>
                    <a:pt x="3224" y="5305"/>
                    <a:pt x="3242" y="5283"/>
                    <a:pt x="3276" y="5283"/>
                  </a:cubicBezTo>
                  <a:cubicBezTo>
                    <a:pt x="3277" y="5283"/>
                    <a:pt x="3278" y="5283"/>
                    <a:pt x="3279" y="5283"/>
                  </a:cubicBezTo>
                  <a:cubicBezTo>
                    <a:pt x="4856" y="5370"/>
                    <a:pt x="6389" y="5855"/>
                    <a:pt x="7770" y="6630"/>
                  </a:cubicBezTo>
                  <a:cubicBezTo>
                    <a:pt x="7784" y="6625"/>
                    <a:pt x="7801" y="6623"/>
                    <a:pt x="7819" y="6623"/>
                  </a:cubicBezTo>
                  <a:cubicBezTo>
                    <a:pt x="7826" y="6623"/>
                    <a:pt x="7832" y="6623"/>
                    <a:pt x="7839" y="6624"/>
                  </a:cubicBezTo>
                  <a:lnTo>
                    <a:pt x="7928" y="6638"/>
                  </a:lnTo>
                  <a:cubicBezTo>
                    <a:pt x="7672" y="6395"/>
                    <a:pt x="7434" y="6141"/>
                    <a:pt x="7208" y="5857"/>
                  </a:cubicBezTo>
                  <a:cubicBezTo>
                    <a:pt x="7144" y="5778"/>
                    <a:pt x="7209" y="5631"/>
                    <a:pt x="7314" y="5631"/>
                  </a:cubicBezTo>
                  <a:cubicBezTo>
                    <a:pt x="7315" y="5631"/>
                    <a:pt x="7317" y="5631"/>
                    <a:pt x="7318" y="5631"/>
                  </a:cubicBezTo>
                  <a:cubicBezTo>
                    <a:pt x="8333" y="5655"/>
                    <a:pt x="9300" y="5833"/>
                    <a:pt x="10243" y="6165"/>
                  </a:cubicBezTo>
                  <a:cubicBezTo>
                    <a:pt x="10102" y="5942"/>
                    <a:pt x="10008" y="5703"/>
                    <a:pt x="9940" y="5396"/>
                  </a:cubicBezTo>
                  <a:cubicBezTo>
                    <a:pt x="9920" y="5307"/>
                    <a:pt x="9972" y="5201"/>
                    <a:pt x="10069" y="5201"/>
                  </a:cubicBezTo>
                  <a:cubicBezTo>
                    <a:pt x="10081" y="5201"/>
                    <a:pt x="10093" y="5202"/>
                    <a:pt x="10105" y="5205"/>
                  </a:cubicBezTo>
                  <a:cubicBezTo>
                    <a:pt x="11702" y="5593"/>
                    <a:pt x="13300" y="5986"/>
                    <a:pt x="14898" y="6377"/>
                  </a:cubicBezTo>
                  <a:cubicBezTo>
                    <a:pt x="14308" y="5798"/>
                    <a:pt x="13721" y="5222"/>
                    <a:pt x="13131" y="4640"/>
                  </a:cubicBezTo>
                  <a:cubicBezTo>
                    <a:pt x="13039" y="4552"/>
                    <a:pt x="13095" y="4385"/>
                    <a:pt x="13220" y="4385"/>
                  </a:cubicBezTo>
                  <a:cubicBezTo>
                    <a:pt x="13231" y="4385"/>
                    <a:pt x="13242" y="4387"/>
                    <a:pt x="13253" y="4389"/>
                  </a:cubicBezTo>
                  <a:cubicBezTo>
                    <a:pt x="14490" y="4653"/>
                    <a:pt x="15728" y="4916"/>
                    <a:pt x="16966" y="5180"/>
                  </a:cubicBezTo>
                  <a:cubicBezTo>
                    <a:pt x="17156" y="5219"/>
                    <a:pt x="17310" y="5285"/>
                    <a:pt x="17422" y="5285"/>
                  </a:cubicBezTo>
                  <a:cubicBezTo>
                    <a:pt x="17540" y="5285"/>
                    <a:pt x="17614" y="5213"/>
                    <a:pt x="17639" y="4964"/>
                  </a:cubicBezTo>
                  <a:cubicBezTo>
                    <a:pt x="17660" y="4743"/>
                    <a:pt x="17355" y="4311"/>
                    <a:pt x="17252" y="4142"/>
                  </a:cubicBezTo>
                  <a:cubicBezTo>
                    <a:pt x="16931" y="3608"/>
                    <a:pt x="16498" y="3141"/>
                    <a:pt x="16042" y="2716"/>
                  </a:cubicBezTo>
                  <a:cubicBezTo>
                    <a:pt x="14521" y="1292"/>
                    <a:pt x="12550" y="389"/>
                    <a:pt x="10495" y="97"/>
                  </a:cubicBezTo>
                  <a:cubicBezTo>
                    <a:pt x="10036" y="32"/>
                    <a:pt x="9580" y="0"/>
                    <a:pt x="913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8"/>
            <p:cNvSpPr/>
            <p:nvPr/>
          </p:nvSpPr>
          <p:spPr>
            <a:xfrm>
              <a:off x="911816" y="2039546"/>
              <a:ext cx="606920" cy="895282"/>
            </a:xfrm>
            <a:custGeom>
              <a:avLst/>
              <a:gdLst/>
              <a:ahLst/>
              <a:cxnLst/>
              <a:rect l="l" t="t" r="r" b="b"/>
              <a:pathLst>
                <a:path w="12060" h="17790" extrusionOk="0">
                  <a:moveTo>
                    <a:pt x="48" y="6322"/>
                  </a:moveTo>
                  <a:cubicBezTo>
                    <a:pt x="48" y="6322"/>
                    <a:pt x="47" y="6322"/>
                    <a:pt x="46" y="6322"/>
                  </a:cubicBezTo>
                  <a:lnTo>
                    <a:pt x="46" y="6322"/>
                  </a:lnTo>
                  <a:cubicBezTo>
                    <a:pt x="53" y="6323"/>
                    <a:pt x="60" y="6323"/>
                    <a:pt x="68" y="6324"/>
                  </a:cubicBezTo>
                  <a:lnTo>
                    <a:pt x="68" y="6324"/>
                  </a:lnTo>
                  <a:cubicBezTo>
                    <a:pt x="61" y="6323"/>
                    <a:pt x="55" y="6322"/>
                    <a:pt x="48" y="6322"/>
                  </a:cubicBezTo>
                  <a:close/>
                  <a:moveTo>
                    <a:pt x="2" y="6319"/>
                  </a:moveTo>
                  <a:cubicBezTo>
                    <a:pt x="1" y="6323"/>
                    <a:pt x="1" y="6327"/>
                    <a:pt x="1" y="6331"/>
                  </a:cubicBezTo>
                  <a:cubicBezTo>
                    <a:pt x="15" y="6326"/>
                    <a:pt x="30" y="6323"/>
                    <a:pt x="46" y="6322"/>
                  </a:cubicBezTo>
                  <a:lnTo>
                    <a:pt x="46" y="6322"/>
                  </a:lnTo>
                  <a:cubicBezTo>
                    <a:pt x="31" y="6321"/>
                    <a:pt x="17" y="6320"/>
                    <a:pt x="2" y="6319"/>
                  </a:cubicBezTo>
                  <a:close/>
                  <a:moveTo>
                    <a:pt x="1541" y="1"/>
                  </a:moveTo>
                  <a:lnTo>
                    <a:pt x="1541" y="1"/>
                  </a:lnTo>
                  <a:cubicBezTo>
                    <a:pt x="2570" y="631"/>
                    <a:pt x="3388" y="1814"/>
                    <a:pt x="3424" y="2998"/>
                  </a:cubicBezTo>
                  <a:cubicBezTo>
                    <a:pt x="3478" y="4799"/>
                    <a:pt x="1849" y="6329"/>
                    <a:pt x="229" y="6329"/>
                  </a:cubicBezTo>
                  <a:cubicBezTo>
                    <a:pt x="175" y="6329"/>
                    <a:pt x="121" y="6327"/>
                    <a:pt x="68" y="6324"/>
                  </a:cubicBezTo>
                  <a:lnTo>
                    <a:pt x="68" y="6324"/>
                  </a:lnTo>
                  <a:cubicBezTo>
                    <a:pt x="79" y="6326"/>
                    <a:pt x="90" y="6329"/>
                    <a:pt x="102" y="6334"/>
                  </a:cubicBezTo>
                  <a:cubicBezTo>
                    <a:pt x="886" y="6706"/>
                    <a:pt x="1545" y="7194"/>
                    <a:pt x="2124" y="7824"/>
                  </a:cubicBezTo>
                  <a:cubicBezTo>
                    <a:pt x="2176" y="7596"/>
                    <a:pt x="2189" y="7364"/>
                    <a:pt x="2165" y="7125"/>
                  </a:cubicBezTo>
                  <a:cubicBezTo>
                    <a:pt x="2163" y="7039"/>
                    <a:pt x="2225" y="6991"/>
                    <a:pt x="2292" y="6991"/>
                  </a:cubicBezTo>
                  <a:cubicBezTo>
                    <a:pt x="2331" y="6991"/>
                    <a:pt x="2372" y="7008"/>
                    <a:pt x="2402" y="7043"/>
                  </a:cubicBezTo>
                  <a:cubicBezTo>
                    <a:pt x="3142" y="7893"/>
                    <a:pt x="3744" y="8818"/>
                    <a:pt x="4225" y="9829"/>
                  </a:cubicBezTo>
                  <a:cubicBezTo>
                    <a:pt x="4313" y="9525"/>
                    <a:pt x="4399" y="9224"/>
                    <a:pt x="4485" y="8922"/>
                  </a:cubicBezTo>
                  <a:cubicBezTo>
                    <a:pt x="4503" y="8861"/>
                    <a:pt x="4561" y="8820"/>
                    <a:pt x="4618" y="8820"/>
                  </a:cubicBezTo>
                  <a:cubicBezTo>
                    <a:pt x="4654" y="8820"/>
                    <a:pt x="4690" y="8837"/>
                    <a:pt x="4716" y="8874"/>
                  </a:cubicBezTo>
                  <a:cubicBezTo>
                    <a:pt x="5658" y="10278"/>
                    <a:pt x="6354" y="11784"/>
                    <a:pt x="6807" y="13408"/>
                  </a:cubicBezTo>
                  <a:cubicBezTo>
                    <a:pt x="6968" y="13093"/>
                    <a:pt x="7080" y="12765"/>
                    <a:pt x="7146" y="12402"/>
                  </a:cubicBezTo>
                  <a:cubicBezTo>
                    <a:pt x="7158" y="12339"/>
                    <a:pt x="7217" y="12303"/>
                    <a:pt x="7274" y="12303"/>
                  </a:cubicBezTo>
                  <a:cubicBezTo>
                    <a:pt x="7322" y="12303"/>
                    <a:pt x="7369" y="12328"/>
                    <a:pt x="7385" y="12383"/>
                  </a:cubicBezTo>
                  <a:cubicBezTo>
                    <a:pt x="7938" y="14188"/>
                    <a:pt x="8493" y="15994"/>
                    <a:pt x="9066" y="17790"/>
                  </a:cubicBezTo>
                  <a:cubicBezTo>
                    <a:pt x="11408" y="14603"/>
                    <a:pt x="12059" y="10304"/>
                    <a:pt x="10462" y="6628"/>
                  </a:cubicBezTo>
                  <a:cubicBezTo>
                    <a:pt x="8863" y="2957"/>
                    <a:pt x="5395" y="666"/>
                    <a:pt x="15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8"/>
            <p:cNvSpPr/>
            <p:nvPr/>
          </p:nvSpPr>
          <p:spPr>
            <a:xfrm>
              <a:off x="546666" y="1425697"/>
              <a:ext cx="822059" cy="624936"/>
            </a:xfrm>
            <a:custGeom>
              <a:avLst/>
              <a:gdLst/>
              <a:ahLst/>
              <a:cxnLst/>
              <a:rect l="l" t="t" r="r" b="b"/>
              <a:pathLst>
                <a:path w="16335" h="12418" extrusionOk="0">
                  <a:moveTo>
                    <a:pt x="9220" y="0"/>
                  </a:moveTo>
                  <a:cubicBezTo>
                    <a:pt x="7931" y="0"/>
                    <a:pt x="6642" y="245"/>
                    <a:pt x="5400" y="807"/>
                  </a:cubicBezTo>
                  <a:cubicBezTo>
                    <a:pt x="1655" y="2502"/>
                    <a:pt x="0" y="6724"/>
                    <a:pt x="1953" y="10372"/>
                  </a:cubicBezTo>
                  <a:cubicBezTo>
                    <a:pt x="2431" y="10745"/>
                    <a:pt x="2884" y="11148"/>
                    <a:pt x="3304" y="11580"/>
                  </a:cubicBezTo>
                  <a:cubicBezTo>
                    <a:pt x="3318" y="11595"/>
                    <a:pt x="3325" y="11613"/>
                    <a:pt x="3328" y="11629"/>
                  </a:cubicBezTo>
                  <a:cubicBezTo>
                    <a:pt x="4011" y="11710"/>
                    <a:pt x="4673" y="11979"/>
                    <a:pt x="5207" y="12418"/>
                  </a:cubicBezTo>
                  <a:cubicBezTo>
                    <a:pt x="5691" y="11324"/>
                    <a:pt x="6379" y="10338"/>
                    <a:pt x="7212" y="9498"/>
                  </a:cubicBezTo>
                  <a:cubicBezTo>
                    <a:pt x="6934" y="9391"/>
                    <a:pt x="6654" y="9279"/>
                    <a:pt x="6376" y="9169"/>
                  </a:cubicBezTo>
                  <a:cubicBezTo>
                    <a:pt x="6277" y="9130"/>
                    <a:pt x="6271" y="8979"/>
                    <a:pt x="6356" y="8923"/>
                  </a:cubicBezTo>
                  <a:cubicBezTo>
                    <a:pt x="6965" y="8532"/>
                    <a:pt x="7577" y="8138"/>
                    <a:pt x="8186" y="7746"/>
                  </a:cubicBezTo>
                  <a:cubicBezTo>
                    <a:pt x="7930" y="7602"/>
                    <a:pt x="7675" y="7455"/>
                    <a:pt x="7419" y="7311"/>
                  </a:cubicBezTo>
                  <a:cubicBezTo>
                    <a:pt x="7333" y="7263"/>
                    <a:pt x="7299" y="7116"/>
                    <a:pt x="7399" y="7058"/>
                  </a:cubicBezTo>
                  <a:cubicBezTo>
                    <a:pt x="9058" y="6107"/>
                    <a:pt x="10748" y="5212"/>
                    <a:pt x="12465" y="4368"/>
                  </a:cubicBezTo>
                  <a:cubicBezTo>
                    <a:pt x="12150" y="4219"/>
                    <a:pt x="11827" y="4111"/>
                    <a:pt x="11478" y="4040"/>
                  </a:cubicBezTo>
                  <a:cubicBezTo>
                    <a:pt x="11336" y="4010"/>
                    <a:pt x="11309" y="3796"/>
                    <a:pt x="11456" y="3749"/>
                  </a:cubicBezTo>
                  <a:cubicBezTo>
                    <a:pt x="13081" y="3245"/>
                    <a:pt x="14707" y="2737"/>
                    <a:pt x="16335" y="2230"/>
                  </a:cubicBezTo>
                  <a:cubicBezTo>
                    <a:pt x="14191" y="913"/>
                    <a:pt x="11706" y="0"/>
                    <a:pt x="922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8"/>
            <p:cNvSpPr/>
            <p:nvPr/>
          </p:nvSpPr>
          <p:spPr>
            <a:xfrm>
              <a:off x="830644" y="2035017"/>
              <a:ext cx="237836" cy="298931"/>
            </a:xfrm>
            <a:custGeom>
              <a:avLst/>
              <a:gdLst/>
              <a:ahLst/>
              <a:cxnLst/>
              <a:rect l="l" t="t" r="r" b="b"/>
              <a:pathLst>
                <a:path w="4726" h="5940" extrusionOk="0">
                  <a:moveTo>
                    <a:pt x="1726" y="0"/>
                  </a:moveTo>
                  <a:cubicBezTo>
                    <a:pt x="1131" y="0"/>
                    <a:pt x="528" y="222"/>
                    <a:pt x="0" y="735"/>
                  </a:cubicBezTo>
                  <a:cubicBezTo>
                    <a:pt x="10" y="742"/>
                    <a:pt x="17" y="749"/>
                    <a:pt x="24" y="760"/>
                  </a:cubicBezTo>
                  <a:cubicBezTo>
                    <a:pt x="47" y="769"/>
                    <a:pt x="68" y="781"/>
                    <a:pt x="88" y="802"/>
                  </a:cubicBezTo>
                  <a:cubicBezTo>
                    <a:pt x="1361" y="2101"/>
                    <a:pt x="1312" y="4044"/>
                    <a:pt x="194" y="5329"/>
                  </a:cubicBezTo>
                  <a:cubicBezTo>
                    <a:pt x="761" y="5743"/>
                    <a:pt x="1401" y="5939"/>
                    <a:pt x="2015" y="5939"/>
                  </a:cubicBezTo>
                  <a:cubicBezTo>
                    <a:pt x="3396" y="5939"/>
                    <a:pt x="4651" y="4949"/>
                    <a:pt x="4686" y="3231"/>
                  </a:cubicBezTo>
                  <a:cubicBezTo>
                    <a:pt x="4726" y="1468"/>
                    <a:pt x="3256" y="0"/>
                    <a:pt x="1726"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8"/>
            <p:cNvSpPr/>
            <p:nvPr/>
          </p:nvSpPr>
          <p:spPr>
            <a:xfrm>
              <a:off x="829084" y="4519551"/>
              <a:ext cx="325100" cy="481560"/>
            </a:xfrm>
            <a:custGeom>
              <a:avLst/>
              <a:gdLst/>
              <a:ahLst/>
              <a:cxnLst/>
              <a:rect l="l" t="t" r="r" b="b"/>
              <a:pathLst>
                <a:path w="6460" h="9569" extrusionOk="0">
                  <a:moveTo>
                    <a:pt x="5188" y="1"/>
                  </a:moveTo>
                  <a:cubicBezTo>
                    <a:pt x="3911" y="717"/>
                    <a:pt x="2762" y="1416"/>
                    <a:pt x="1821" y="2587"/>
                  </a:cubicBezTo>
                  <a:cubicBezTo>
                    <a:pt x="784" y="3881"/>
                    <a:pt x="369" y="5259"/>
                    <a:pt x="0" y="6838"/>
                  </a:cubicBezTo>
                  <a:cubicBezTo>
                    <a:pt x="2140" y="7121"/>
                    <a:pt x="4217" y="8161"/>
                    <a:pt x="5789" y="9569"/>
                  </a:cubicBezTo>
                  <a:cubicBezTo>
                    <a:pt x="6459" y="7369"/>
                    <a:pt x="5924" y="4653"/>
                    <a:pt x="5585" y="2491"/>
                  </a:cubicBezTo>
                  <a:cubicBezTo>
                    <a:pt x="5455" y="1663"/>
                    <a:pt x="5323" y="832"/>
                    <a:pt x="51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8"/>
            <p:cNvSpPr/>
            <p:nvPr/>
          </p:nvSpPr>
          <p:spPr>
            <a:xfrm>
              <a:off x="713892" y="4873226"/>
              <a:ext cx="400134" cy="298478"/>
            </a:xfrm>
            <a:custGeom>
              <a:avLst/>
              <a:gdLst/>
              <a:ahLst/>
              <a:cxnLst/>
              <a:rect l="l" t="t" r="r" b="b"/>
              <a:pathLst>
                <a:path w="7951" h="5931" extrusionOk="0">
                  <a:moveTo>
                    <a:pt x="0" y="1"/>
                  </a:moveTo>
                  <a:lnTo>
                    <a:pt x="0" y="1"/>
                  </a:lnTo>
                  <a:cubicBezTo>
                    <a:pt x="269" y="1588"/>
                    <a:pt x="565" y="3444"/>
                    <a:pt x="1575" y="4745"/>
                  </a:cubicBezTo>
                  <a:cubicBezTo>
                    <a:pt x="2210" y="5565"/>
                    <a:pt x="3073" y="5931"/>
                    <a:pt x="3966" y="5931"/>
                  </a:cubicBezTo>
                  <a:cubicBezTo>
                    <a:pt x="4725" y="5931"/>
                    <a:pt x="5506" y="5666"/>
                    <a:pt x="6187" y="5189"/>
                  </a:cubicBezTo>
                  <a:cubicBezTo>
                    <a:pt x="7061" y="4577"/>
                    <a:pt x="7614" y="3793"/>
                    <a:pt x="7950" y="2911"/>
                  </a:cubicBezTo>
                  <a:lnTo>
                    <a:pt x="7950" y="2909"/>
                  </a:lnTo>
                  <a:cubicBezTo>
                    <a:pt x="5684" y="821"/>
                    <a:pt x="2988" y="74"/>
                    <a:pt x="0"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8"/>
            <p:cNvSpPr/>
            <p:nvPr/>
          </p:nvSpPr>
          <p:spPr>
            <a:xfrm>
              <a:off x="781226" y="4131806"/>
              <a:ext cx="307486" cy="468123"/>
            </a:xfrm>
            <a:custGeom>
              <a:avLst/>
              <a:gdLst/>
              <a:ahLst/>
              <a:cxnLst/>
              <a:rect l="l" t="t" r="r" b="b"/>
              <a:pathLst>
                <a:path w="6110" h="9302" extrusionOk="0">
                  <a:moveTo>
                    <a:pt x="4863" y="0"/>
                  </a:moveTo>
                  <a:cubicBezTo>
                    <a:pt x="2337" y="1018"/>
                    <a:pt x="1002" y="3016"/>
                    <a:pt x="21" y="5485"/>
                  </a:cubicBezTo>
                  <a:cubicBezTo>
                    <a:pt x="15" y="5499"/>
                    <a:pt x="8" y="5506"/>
                    <a:pt x="1" y="5516"/>
                  </a:cubicBezTo>
                  <a:cubicBezTo>
                    <a:pt x="237" y="5707"/>
                    <a:pt x="464" y="5910"/>
                    <a:pt x="686" y="6115"/>
                  </a:cubicBezTo>
                  <a:cubicBezTo>
                    <a:pt x="1671" y="7028"/>
                    <a:pt x="2661" y="8022"/>
                    <a:pt x="3131" y="9301"/>
                  </a:cubicBezTo>
                  <a:cubicBezTo>
                    <a:pt x="4002" y="8444"/>
                    <a:pt x="5034" y="7795"/>
                    <a:pt x="6110" y="7520"/>
                  </a:cubicBezTo>
                  <a:cubicBezTo>
                    <a:pt x="5703" y="5022"/>
                    <a:pt x="5278" y="2515"/>
                    <a:pt x="486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8"/>
            <p:cNvSpPr/>
            <p:nvPr/>
          </p:nvSpPr>
          <p:spPr>
            <a:xfrm>
              <a:off x="712282" y="2315069"/>
              <a:ext cx="188668" cy="197727"/>
            </a:xfrm>
            <a:custGeom>
              <a:avLst/>
              <a:gdLst/>
              <a:ahLst/>
              <a:cxnLst/>
              <a:rect l="l" t="t" r="r" b="b"/>
              <a:pathLst>
                <a:path w="3749" h="3929" extrusionOk="0">
                  <a:moveTo>
                    <a:pt x="2321" y="1"/>
                  </a:moveTo>
                  <a:cubicBezTo>
                    <a:pt x="2171" y="144"/>
                    <a:pt x="2010" y="278"/>
                    <a:pt x="1833" y="396"/>
                  </a:cubicBezTo>
                  <a:cubicBezTo>
                    <a:pt x="1286" y="758"/>
                    <a:pt x="649" y="943"/>
                    <a:pt x="1" y="972"/>
                  </a:cubicBezTo>
                  <a:cubicBezTo>
                    <a:pt x="1" y="982"/>
                    <a:pt x="1" y="992"/>
                    <a:pt x="0" y="1000"/>
                  </a:cubicBezTo>
                  <a:cubicBezTo>
                    <a:pt x="1269" y="1548"/>
                    <a:pt x="2229" y="2658"/>
                    <a:pt x="2736" y="3929"/>
                  </a:cubicBezTo>
                  <a:cubicBezTo>
                    <a:pt x="2985" y="3797"/>
                    <a:pt x="3249" y="3696"/>
                    <a:pt x="3521" y="3626"/>
                  </a:cubicBezTo>
                  <a:cubicBezTo>
                    <a:pt x="3578" y="2690"/>
                    <a:pt x="3654" y="1752"/>
                    <a:pt x="3748" y="814"/>
                  </a:cubicBezTo>
                  <a:cubicBezTo>
                    <a:pt x="3239" y="721"/>
                    <a:pt x="2745" y="463"/>
                    <a:pt x="2321"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8"/>
            <p:cNvSpPr/>
            <p:nvPr/>
          </p:nvSpPr>
          <p:spPr>
            <a:xfrm>
              <a:off x="743382" y="3709540"/>
              <a:ext cx="281065" cy="465456"/>
            </a:xfrm>
            <a:custGeom>
              <a:avLst/>
              <a:gdLst/>
              <a:ahLst/>
              <a:cxnLst/>
              <a:rect l="l" t="t" r="r" b="b"/>
              <a:pathLst>
                <a:path w="5585" h="9249" extrusionOk="0">
                  <a:moveTo>
                    <a:pt x="4302" y="1"/>
                  </a:moveTo>
                  <a:cubicBezTo>
                    <a:pt x="3284" y="598"/>
                    <a:pt x="2355" y="1185"/>
                    <a:pt x="1597" y="2120"/>
                  </a:cubicBezTo>
                  <a:cubicBezTo>
                    <a:pt x="742" y="3170"/>
                    <a:pt x="391" y="4300"/>
                    <a:pt x="54" y="5584"/>
                  </a:cubicBezTo>
                  <a:cubicBezTo>
                    <a:pt x="47" y="5620"/>
                    <a:pt x="24" y="5647"/>
                    <a:pt x="0" y="5664"/>
                  </a:cubicBezTo>
                  <a:cubicBezTo>
                    <a:pt x="1498" y="6494"/>
                    <a:pt x="2889" y="7753"/>
                    <a:pt x="3356" y="9245"/>
                  </a:cubicBezTo>
                  <a:lnTo>
                    <a:pt x="3356" y="9248"/>
                  </a:lnTo>
                  <a:cubicBezTo>
                    <a:pt x="3993" y="8731"/>
                    <a:pt x="4730" y="8352"/>
                    <a:pt x="5584" y="8201"/>
                  </a:cubicBezTo>
                  <a:cubicBezTo>
                    <a:pt x="5132" y="5473"/>
                    <a:pt x="4695" y="2740"/>
                    <a:pt x="43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8"/>
            <p:cNvSpPr/>
            <p:nvPr/>
          </p:nvSpPr>
          <p:spPr>
            <a:xfrm>
              <a:off x="756819" y="2512589"/>
              <a:ext cx="131751" cy="250518"/>
            </a:xfrm>
            <a:custGeom>
              <a:avLst/>
              <a:gdLst/>
              <a:ahLst/>
              <a:cxnLst/>
              <a:rect l="l" t="t" r="r" b="b"/>
              <a:pathLst>
                <a:path w="2618" h="4978" extrusionOk="0">
                  <a:moveTo>
                    <a:pt x="2618" y="1"/>
                  </a:moveTo>
                  <a:lnTo>
                    <a:pt x="2618" y="1"/>
                  </a:lnTo>
                  <a:cubicBezTo>
                    <a:pt x="1360" y="350"/>
                    <a:pt x="518" y="1350"/>
                    <a:pt x="195" y="2607"/>
                  </a:cubicBezTo>
                  <a:cubicBezTo>
                    <a:pt x="184" y="2655"/>
                    <a:pt x="148" y="2677"/>
                    <a:pt x="113" y="2677"/>
                  </a:cubicBezTo>
                  <a:cubicBezTo>
                    <a:pt x="87" y="2677"/>
                    <a:pt x="60" y="2665"/>
                    <a:pt x="43" y="2645"/>
                  </a:cubicBezTo>
                  <a:lnTo>
                    <a:pt x="0" y="2693"/>
                  </a:lnTo>
                  <a:cubicBezTo>
                    <a:pt x="19" y="2711"/>
                    <a:pt x="36" y="2727"/>
                    <a:pt x="54" y="2741"/>
                  </a:cubicBezTo>
                  <a:cubicBezTo>
                    <a:pt x="695" y="3319"/>
                    <a:pt x="1302" y="4123"/>
                    <a:pt x="1504" y="4977"/>
                  </a:cubicBezTo>
                  <a:cubicBezTo>
                    <a:pt x="1792" y="4794"/>
                    <a:pt x="2115" y="4657"/>
                    <a:pt x="2479" y="4586"/>
                  </a:cubicBezTo>
                  <a:cubicBezTo>
                    <a:pt x="2484" y="3057"/>
                    <a:pt x="2527" y="1527"/>
                    <a:pt x="261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8"/>
            <p:cNvSpPr/>
            <p:nvPr/>
          </p:nvSpPr>
          <p:spPr>
            <a:xfrm>
              <a:off x="522863" y="2026764"/>
              <a:ext cx="378444" cy="319614"/>
            </a:xfrm>
            <a:custGeom>
              <a:avLst/>
              <a:gdLst/>
              <a:ahLst/>
              <a:cxnLst/>
              <a:rect l="l" t="t" r="r" b="b"/>
              <a:pathLst>
                <a:path w="7520" h="6351" extrusionOk="0">
                  <a:moveTo>
                    <a:pt x="3383" y="0"/>
                  </a:moveTo>
                  <a:cubicBezTo>
                    <a:pt x="2830" y="0"/>
                    <a:pt x="2278" y="141"/>
                    <a:pt x="1779" y="453"/>
                  </a:cubicBezTo>
                  <a:cubicBezTo>
                    <a:pt x="479" y="1263"/>
                    <a:pt x="0" y="3026"/>
                    <a:pt x="551" y="4427"/>
                  </a:cubicBezTo>
                  <a:cubicBezTo>
                    <a:pt x="1030" y="5651"/>
                    <a:pt x="2323" y="6351"/>
                    <a:pt x="3602" y="6351"/>
                  </a:cubicBezTo>
                  <a:cubicBezTo>
                    <a:pt x="3965" y="6351"/>
                    <a:pt x="4326" y="6294"/>
                    <a:pt x="4668" y="6177"/>
                  </a:cubicBezTo>
                  <a:cubicBezTo>
                    <a:pt x="6750" y="5464"/>
                    <a:pt x="7519" y="2857"/>
                    <a:pt x="5972" y="1236"/>
                  </a:cubicBezTo>
                  <a:cubicBezTo>
                    <a:pt x="5924" y="1187"/>
                    <a:pt x="5914" y="1126"/>
                    <a:pt x="5924" y="1072"/>
                  </a:cubicBezTo>
                  <a:lnTo>
                    <a:pt x="5924" y="1072"/>
                  </a:lnTo>
                  <a:cubicBezTo>
                    <a:pt x="5920" y="1073"/>
                    <a:pt x="5916" y="1073"/>
                    <a:pt x="5912" y="1073"/>
                  </a:cubicBezTo>
                  <a:cubicBezTo>
                    <a:pt x="5856" y="1073"/>
                    <a:pt x="5800" y="1019"/>
                    <a:pt x="5837" y="961"/>
                  </a:cubicBezTo>
                  <a:cubicBezTo>
                    <a:pt x="5837" y="959"/>
                    <a:pt x="5838" y="959"/>
                    <a:pt x="5838" y="959"/>
                  </a:cubicBezTo>
                  <a:cubicBezTo>
                    <a:pt x="5163" y="363"/>
                    <a:pt x="4272" y="0"/>
                    <a:pt x="338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8"/>
            <p:cNvSpPr/>
            <p:nvPr/>
          </p:nvSpPr>
          <p:spPr>
            <a:xfrm>
              <a:off x="725165" y="3390638"/>
              <a:ext cx="233407" cy="354942"/>
            </a:xfrm>
            <a:custGeom>
              <a:avLst/>
              <a:gdLst/>
              <a:ahLst/>
              <a:cxnLst/>
              <a:rect l="l" t="t" r="r" b="b"/>
              <a:pathLst>
                <a:path w="4638" h="7053" extrusionOk="0">
                  <a:moveTo>
                    <a:pt x="3854" y="0"/>
                  </a:moveTo>
                  <a:cubicBezTo>
                    <a:pt x="3077" y="459"/>
                    <a:pt x="2332" y="874"/>
                    <a:pt x="1677" y="1525"/>
                  </a:cubicBezTo>
                  <a:cubicBezTo>
                    <a:pt x="988" y="2214"/>
                    <a:pt x="506" y="3027"/>
                    <a:pt x="134" y="3918"/>
                  </a:cubicBezTo>
                  <a:cubicBezTo>
                    <a:pt x="106" y="3984"/>
                    <a:pt x="57" y="4008"/>
                    <a:pt x="5" y="4008"/>
                  </a:cubicBezTo>
                  <a:cubicBezTo>
                    <a:pt x="4" y="4008"/>
                    <a:pt x="2" y="4008"/>
                    <a:pt x="1" y="4008"/>
                  </a:cubicBezTo>
                  <a:lnTo>
                    <a:pt x="1" y="4008"/>
                  </a:lnTo>
                  <a:cubicBezTo>
                    <a:pt x="1177" y="4716"/>
                    <a:pt x="2160" y="5774"/>
                    <a:pt x="2844" y="6928"/>
                  </a:cubicBezTo>
                  <a:cubicBezTo>
                    <a:pt x="2870" y="6972"/>
                    <a:pt x="2873" y="7014"/>
                    <a:pt x="2864" y="7052"/>
                  </a:cubicBezTo>
                  <a:cubicBezTo>
                    <a:pt x="3416" y="6641"/>
                    <a:pt x="4015" y="6329"/>
                    <a:pt x="4637" y="6161"/>
                  </a:cubicBezTo>
                  <a:cubicBezTo>
                    <a:pt x="4347" y="4111"/>
                    <a:pt x="4080" y="2057"/>
                    <a:pt x="385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8"/>
            <p:cNvSpPr/>
            <p:nvPr/>
          </p:nvSpPr>
          <p:spPr>
            <a:xfrm>
              <a:off x="743533" y="2756509"/>
              <a:ext cx="145037" cy="288161"/>
            </a:xfrm>
            <a:custGeom>
              <a:avLst/>
              <a:gdLst/>
              <a:ahLst/>
              <a:cxnLst/>
              <a:rect l="l" t="t" r="r" b="b"/>
              <a:pathLst>
                <a:path w="2882" h="5726" extrusionOk="0">
                  <a:moveTo>
                    <a:pt x="2743" y="1"/>
                  </a:moveTo>
                  <a:cubicBezTo>
                    <a:pt x="1183" y="318"/>
                    <a:pt x="602" y="1857"/>
                    <a:pt x="0" y="3152"/>
                  </a:cubicBezTo>
                  <a:cubicBezTo>
                    <a:pt x="868" y="3773"/>
                    <a:pt x="1519" y="4723"/>
                    <a:pt x="1819" y="5726"/>
                  </a:cubicBezTo>
                  <a:cubicBezTo>
                    <a:pt x="2163" y="5511"/>
                    <a:pt x="2525" y="5344"/>
                    <a:pt x="2882" y="5257"/>
                  </a:cubicBezTo>
                  <a:cubicBezTo>
                    <a:pt x="2790" y="3506"/>
                    <a:pt x="2743" y="1754"/>
                    <a:pt x="274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8"/>
            <p:cNvSpPr/>
            <p:nvPr/>
          </p:nvSpPr>
          <p:spPr>
            <a:xfrm>
              <a:off x="729996" y="3031729"/>
              <a:ext cx="188216" cy="366920"/>
            </a:xfrm>
            <a:custGeom>
              <a:avLst/>
              <a:gdLst/>
              <a:ahLst/>
              <a:cxnLst/>
              <a:rect l="l" t="t" r="r" b="b"/>
              <a:pathLst>
                <a:path w="3740" h="7291" extrusionOk="0">
                  <a:moveTo>
                    <a:pt x="3163" y="1"/>
                  </a:moveTo>
                  <a:cubicBezTo>
                    <a:pt x="2477" y="379"/>
                    <a:pt x="1841" y="728"/>
                    <a:pt x="1298" y="1341"/>
                  </a:cubicBezTo>
                  <a:cubicBezTo>
                    <a:pt x="720" y="1993"/>
                    <a:pt x="488" y="2683"/>
                    <a:pt x="176" y="3442"/>
                  </a:cubicBezTo>
                  <a:cubicBezTo>
                    <a:pt x="136" y="3621"/>
                    <a:pt x="83" y="3793"/>
                    <a:pt x="1" y="3960"/>
                  </a:cubicBezTo>
                  <a:cubicBezTo>
                    <a:pt x="393" y="4195"/>
                    <a:pt x="761" y="4476"/>
                    <a:pt x="1085" y="4780"/>
                  </a:cubicBezTo>
                  <a:cubicBezTo>
                    <a:pt x="1462" y="5133"/>
                    <a:pt x="1802" y="5537"/>
                    <a:pt x="2083" y="5973"/>
                  </a:cubicBezTo>
                  <a:cubicBezTo>
                    <a:pt x="2155" y="6087"/>
                    <a:pt x="2551" y="6838"/>
                    <a:pt x="2641" y="7211"/>
                  </a:cubicBezTo>
                  <a:cubicBezTo>
                    <a:pt x="2661" y="7206"/>
                    <a:pt x="2678" y="7203"/>
                    <a:pt x="2693" y="7203"/>
                  </a:cubicBezTo>
                  <a:cubicBezTo>
                    <a:pt x="2738" y="7203"/>
                    <a:pt x="2773" y="7225"/>
                    <a:pt x="2832" y="7270"/>
                  </a:cubicBezTo>
                  <a:cubicBezTo>
                    <a:pt x="2837" y="7276"/>
                    <a:pt x="2840" y="7283"/>
                    <a:pt x="2846" y="7290"/>
                  </a:cubicBezTo>
                  <a:cubicBezTo>
                    <a:pt x="3135" y="7143"/>
                    <a:pt x="3432" y="7025"/>
                    <a:pt x="3739" y="6947"/>
                  </a:cubicBezTo>
                  <a:cubicBezTo>
                    <a:pt x="3488" y="4633"/>
                    <a:pt x="3291" y="2318"/>
                    <a:pt x="316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8"/>
            <p:cNvSpPr/>
            <p:nvPr/>
          </p:nvSpPr>
          <p:spPr>
            <a:xfrm>
              <a:off x="670966" y="2628082"/>
              <a:ext cx="151025" cy="281820"/>
            </a:xfrm>
            <a:custGeom>
              <a:avLst/>
              <a:gdLst/>
              <a:ahLst/>
              <a:cxnLst/>
              <a:rect l="l" t="t" r="r" b="b"/>
              <a:pathLst>
                <a:path w="3001" h="5600" extrusionOk="0">
                  <a:moveTo>
                    <a:pt x="497" y="1"/>
                  </a:moveTo>
                  <a:cubicBezTo>
                    <a:pt x="449" y="1"/>
                    <a:pt x="401" y="6"/>
                    <a:pt x="354" y="18"/>
                  </a:cubicBezTo>
                  <a:cubicBezTo>
                    <a:pt x="220" y="1696"/>
                    <a:pt x="102" y="3376"/>
                    <a:pt x="1" y="5056"/>
                  </a:cubicBezTo>
                  <a:cubicBezTo>
                    <a:pt x="462" y="5155"/>
                    <a:pt x="897" y="5345"/>
                    <a:pt x="1288" y="5599"/>
                  </a:cubicBezTo>
                  <a:cubicBezTo>
                    <a:pt x="1626" y="4562"/>
                    <a:pt x="2142" y="3473"/>
                    <a:pt x="3001" y="2824"/>
                  </a:cubicBezTo>
                  <a:cubicBezTo>
                    <a:pt x="2990" y="2812"/>
                    <a:pt x="2975" y="2797"/>
                    <a:pt x="2968" y="2777"/>
                  </a:cubicBezTo>
                  <a:cubicBezTo>
                    <a:pt x="2693" y="2205"/>
                    <a:pt x="2459" y="1653"/>
                    <a:pt x="2055" y="1155"/>
                  </a:cubicBezTo>
                  <a:cubicBezTo>
                    <a:pt x="1762" y="796"/>
                    <a:pt x="1074" y="1"/>
                    <a:pt x="49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8"/>
            <p:cNvSpPr/>
            <p:nvPr/>
          </p:nvSpPr>
          <p:spPr>
            <a:xfrm>
              <a:off x="689385" y="2376615"/>
              <a:ext cx="147452" cy="271453"/>
            </a:xfrm>
            <a:custGeom>
              <a:avLst/>
              <a:gdLst/>
              <a:ahLst/>
              <a:cxnLst/>
              <a:rect l="l" t="t" r="r" b="b"/>
              <a:pathLst>
                <a:path w="2930" h="5394" extrusionOk="0">
                  <a:moveTo>
                    <a:pt x="434" y="1"/>
                  </a:moveTo>
                  <a:cubicBezTo>
                    <a:pt x="273" y="1616"/>
                    <a:pt x="130" y="3229"/>
                    <a:pt x="0" y="4843"/>
                  </a:cubicBezTo>
                  <a:cubicBezTo>
                    <a:pt x="78" y="4813"/>
                    <a:pt x="157" y="4799"/>
                    <a:pt x="237" y="4799"/>
                  </a:cubicBezTo>
                  <a:cubicBezTo>
                    <a:pt x="632" y="4799"/>
                    <a:pt x="1045" y="5129"/>
                    <a:pt x="1342" y="5394"/>
                  </a:cubicBezTo>
                  <a:lnTo>
                    <a:pt x="1384" y="5346"/>
                  </a:lnTo>
                  <a:cubicBezTo>
                    <a:pt x="1371" y="5329"/>
                    <a:pt x="1360" y="5302"/>
                    <a:pt x="1364" y="5274"/>
                  </a:cubicBezTo>
                  <a:cubicBezTo>
                    <a:pt x="1459" y="4257"/>
                    <a:pt x="2084" y="3386"/>
                    <a:pt x="2930" y="2854"/>
                  </a:cubicBezTo>
                  <a:cubicBezTo>
                    <a:pt x="2451" y="1595"/>
                    <a:pt x="1576" y="674"/>
                    <a:pt x="4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8"/>
            <p:cNvSpPr/>
            <p:nvPr/>
          </p:nvSpPr>
          <p:spPr>
            <a:xfrm>
              <a:off x="647868" y="3209422"/>
              <a:ext cx="206836" cy="378998"/>
            </a:xfrm>
            <a:custGeom>
              <a:avLst/>
              <a:gdLst/>
              <a:ahLst/>
              <a:cxnLst/>
              <a:rect l="l" t="t" r="r" b="b"/>
              <a:pathLst>
                <a:path w="4110" h="7531" extrusionOk="0">
                  <a:moveTo>
                    <a:pt x="152" y="1"/>
                  </a:moveTo>
                  <a:cubicBezTo>
                    <a:pt x="73" y="2312"/>
                    <a:pt x="18" y="4622"/>
                    <a:pt x="1" y="6932"/>
                  </a:cubicBezTo>
                  <a:cubicBezTo>
                    <a:pt x="489" y="7071"/>
                    <a:pt x="961" y="7277"/>
                    <a:pt x="1404" y="7530"/>
                  </a:cubicBezTo>
                  <a:cubicBezTo>
                    <a:pt x="1377" y="7489"/>
                    <a:pt x="1366" y="7440"/>
                    <a:pt x="1386" y="7385"/>
                  </a:cubicBezTo>
                  <a:cubicBezTo>
                    <a:pt x="1863" y="6083"/>
                    <a:pt x="2856" y="4743"/>
                    <a:pt x="4109" y="3965"/>
                  </a:cubicBezTo>
                  <a:cubicBezTo>
                    <a:pt x="4108" y="3960"/>
                    <a:pt x="4102" y="3954"/>
                    <a:pt x="4101" y="3951"/>
                  </a:cubicBezTo>
                  <a:cubicBezTo>
                    <a:pt x="3406" y="1973"/>
                    <a:pt x="1973" y="840"/>
                    <a:pt x="15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8"/>
            <p:cNvSpPr/>
            <p:nvPr/>
          </p:nvSpPr>
          <p:spPr>
            <a:xfrm>
              <a:off x="655768" y="2892936"/>
              <a:ext cx="164965" cy="333001"/>
            </a:xfrm>
            <a:custGeom>
              <a:avLst/>
              <a:gdLst/>
              <a:ahLst/>
              <a:cxnLst/>
              <a:rect l="l" t="t" r="r" b="b"/>
              <a:pathLst>
                <a:path w="3278" h="6617" extrusionOk="0">
                  <a:moveTo>
                    <a:pt x="290" y="0"/>
                  </a:moveTo>
                  <a:cubicBezTo>
                    <a:pt x="171" y="2038"/>
                    <a:pt x="73" y="4078"/>
                    <a:pt x="1" y="6116"/>
                  </a:cubicBezTo>
                  <a:cubicBezTo>
                    <a:pt x="457" y="6209"/>
                    <a:pt x="896" y="6387"/>
                    <a:pt x="1311" y="6616"/>
                  </a:cubicBezTo>
                  <a:cubicBezTo>
                    <a:pt x="1328" y="6571"/>
                    <a:pt x="1340" y="6526"/>
                    <a:pt x="1355" y="6478"/>
                  </a:cubicBezTo>
                  <a:cubicBezTo>
                    <a:pt x="1339" y="6462"/>
                    <a:pt x="1326" y="6437"/>
                    <a:pt x="1328" y="6409"/>
                  </a:cubicBezTo>
                  <a:cubicBezTo>
                    <a:pt x="1355" y="5262"/>
                    <a:pt x="2212" y="3986"/>
                    <a:pt x="3277" y="3205"/>
                  </a:cubicBezTo>
                  <a:cubicBezTo>
                    <a:pt x="3270" y="3194"/>
                    <a:pt x="3262" y="3181"/>
                    <a:pt x="3256" y="3163"/>
                  </a:cubicBezTo>
                  <a:cubicBezTo>
                    <a:pt x="2804" y="1608"/>
                    <a:pt x="1715" y="636"/>
                    <a:pt x="29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8"/>
            <p:cNvSpPr/>
            <p:nvPr/>
          </p:nvSpPr>
          <p:spPr>
            <a:xfrm>
              <a:off x="651441" y="3965688"/>
              <a:ext cx="252933" cy="432745"/>
            </a:xfrm>
            <a:custGeom>
              <a:avLst/>
              <a:gdLst/>
              <a:ahLst/>
              <a:cxnLst/>
              <a:rect l="l" t="t" r="r" b="b"/>
              <a:pathLst>
                <a:path w="5026" h="8599" extrusionOk="0">
                  <a:moveTo>
                    <a:pt x="0" y="0"/>
                  </a:moveTo>
                  <a:cubicBezTo>
                    <a:pt x="53" y="2128"/>
                    <a:pt x="129" y="4258"/>
                    <a:pt x="236" y="6387"/>
                  </a:cubicBezTo>
                  <a:cubicBezTo>
                    <a:pt x="260" y="6856"/>
                    <a:pt x="281" y="7329"/>
                    <a:pt x="305" y="7801"/>
                  </a:cubicBezTo>
                  <a:cubicBezTo>
                    <a:pt x="1052" y="7842"/>
                    <a:pt x="1705" y="8166"/>
                    <a:pt x="2296" y="8598"/>
                  </a:cubicBezTo>
                  <a:cubicBezTo>
                    <a:pt x="2895" y="7082"/>
                    <a:pt x="3752" y="5406"/>
                    <a:pt x="5025" y="4294"/>
                  </a:cubicBezTo>
                  <a:cubicBezTo>
                    <a:pt x="5008" y="4285"/>
                    <a:pt x="4994" y="4277"/>
                    <a:pt x="4980" y="4261"/>
                  </a:cubicBezTo>
                  <a:cubicBezTo>
                    <a:pt x="4215" y="3355"/>
                    <a:pt x="3678" y="2381"/>
                    <a:pt x="2749" y="1596"/>
                  </a:cubicBezTo>
                  <a:cubicBezTo>
                    <a:pt x="1923" y="903"/>
                    <a:pt x="992" y="396"/>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8"/>
            <p:cNvSpPr/>
            <p:nvPr/>
          </p:nvSpPr>
          <p:spPr>
            <a:xfrm>
              <a:off x="667091" y="4366768"/>
              <a:ext cx="259123" cy="497463"/>
            </a:xfrm>
            <a:custGeom>
              <a:avLst/>
              <a:gdLst/>
              <a:ahLst/>
              <a:cxnLst/>
              <a:rect l="l" t="t" r="r" b="b"/>
              <a:pathLst>
                <a:path w="5149" h="9885" extrusionOk="0">
                  <a:moveTo>
                    <a:pt x="0" y="0"/>
                  </a:moveTo>
                  <a:lnTo>
                    <a:pt x="0" y="0"/>
                  </a:lnTo>
                  <a:cubicBezTo>
                    <a:pt x="162" y="3302"/>
                    <a:pt x="349" y="6629"/>
                    <a:pt x="898" y="9884"/>
                  </a:cubicBezTo>
                  <a:cubicBezTo>
                    <a:pt x="1283" y="9826"/>
                    <a:pt x="1670" y="9799"/>
                    <a:pt x="2058" y="9799"/>
                  </a:cubicBezTo>
                  <a:cubicBezTo>
                    <a:pt x="2341" y="9799"/>
                    <a:pt x="2624" y="9814"/>
                    <a:pt x="2907" y="9840"/>
                  </a:cubicBezTo>
                  <a:cubicBezTo>
                    <a:pt x="2952" y="8136"/>
                    <a:pt x="3846" y="6281"/>
                    <a:pt x="5149" y="4889"/>
                  </a:cubicBezTo>
                  <a:cubicBezTo>
                    <a:pt x="5146" y="4884"/>
                    <a:pt x="5141" y="4879"/>
                    <a:pt x="5139" y="4875"/>
                  </a:cubicBezTo>
                  <a:cubicBezTo>
                    <a:pt x="4203" y="2687"/>
                    <a:pt x="2236" y="789"/>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8"/>
            <p:cNvSpPr/>
            <p:nvPr/>
          </p:nvSpPr>
          <p:spPr>
            <a:xfrm>
              <a:off x="647264" y="3569237"/>
              <a:ext cx="212875" cy="418805"/>
            </a:xfrm>
            <a:custGeom>
              <a:avLst/>
              <a:gdLst/>
              <a:ahLst/>
              <a:cxnLst/>
              <a:rect l="l" t="t" r="r" b="b"/>
              <a:pathLst>
                <a:path w="4230" h="8322" extrusionOk="0">
                  <a:moveTo>
                    <a:pt x="9" y="0"/>
                  </a:moveTo>
                  <a:cubicBezTo>
                    <a:pt x="4" y="894"/>
                    <a:pt x="0" y="1788"/>
                    <a:pt x="4" y="2683"/>
                  </a:cubicBezTo>
                  <a:cubicBezTo>
                    <a:pt x="10" y="4346"/>
                    <a:pt x="37" y="6005"/>
                    <a:pt x="76" y="7667"/>
                  </a:cubicBezTo>
                  <a:cubicBezTo>
                    <a:pt x="592" y="7822"/>
                    <a:pt x="1135" y="8045"/>
                    <a:pt x="1672" y="8322"/>
                  </a:cubicBezTo>
                  <a:cubicBezTo>
                    <a:pt x="1755" y="6623"/>
                    <a:pt x="2798" y="4798"/>
                    <a:pt x="4230" y="3644"/>
                  </a:cubicBezTo>
                  <a:cubicBezTo>
                    <a:pt x="4190" y="3643"/>
                    <a:pt x="4148" y="3622"/>
                    <a:pt x="4117" y="3571"/>
                  </a:cubicBezTo>
                  <a:cubicBezTo>
                    <a:pt x="3132" y="1887"/>
                    <a:pt x="1730" y="840"/>
                    <a:pt x="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8"/>
            <p:cNvSpPr/>
            <p:nvPr/>
          </p:nvSpPr>
          <p:spPr>
            <a:xfrm>
              <a:off x="-202856" y="1834175"/>
              <a:ext cx="904189" cy="506672"/>
            </a:xfrm>
            <a:custGeom>
              <a:avLst/>
              <a:gdLst/>
              <a:ahLst/>
              <a:cxnLst/>
              <a:rect l="l" t="t" r="r" b="b"/>
              <a:pathLst>
                <a:path w="17967" h="10068" extrusionOk="0">
                  <a:moveTo>
                    <a:pt x="9652" y="0"/>
                  </a:moveTo>
                  <a:cubicBezTo>
                    <a:pt x="8331" y="0"/>
                    <a:pt x="6998" y="287"/>
                    <a:pt x="5699" y="943"/>
                  </a:cubicBezTo>
                  <a:cubicBezTo>
                    <a:pt x="2210" y="2704"/>
                    <a:pt x="753" y="6461"/>
                    <a:pt x="1" y="10068"/>
                  </a:cubicBezTo>
                  <a:cubicBezTo>
                    <a:pt x="1365" y="9284"/>
                    <a:pt x="2720" y="8480"/>
                    <a:pt x="4075" y="7682"/>
                  </a:cubicBezTo>
                  <a:cubicBezTo>
                    <a:pt x="4103" y="7665"/>
                    <a:pt x="4130" y="7658"/>
                    <a:pt x="4156" y="7658"/>
                  </a:cubicBezTo>
                  <a:cubicBezTo>
                    <a:pt x="4247" y="7658"/>
                    <a:pt x="4313" y="7753"/>
                    <a:pt x="4279" y="7854"/>
                  </a:cubicBezTo>
                  <a:cubicBezTo>
                    <a:pt x="4170" y="8179"/>
                    <a:pt x="4060" y="8501"/>
                    <a:pt x="3951" y="8826"/>
                  </a:cubicBezTo>
                  <a:cubicBezTo>
                    <a:pt x="5491" y="7784"/>
                    <a:pt x="7101" y="6866"/>
                    <a:pt x="8782" y="6073"/>
                  </a:cubicBezTo>
                  <a:cubicBezTo>
                    <a:pt x="8800" y="6064"/>
                    <a:pt x="8818" y="6060"/>
                    <a:pt x="8834" y="6060"/>
                  </a:cubicBezTo>
                  <a:cubicBezTo>
                    <a:pt x="8927" y="6060"/>
                    <a:pt x="8991" y="6178"/>
                    <a:pt x="8953" y="6262"/>
                  </a:cubicBezTo>
                  <a:cubicBezTo>
                    <a:pt x="8823" y="6562"/>
                    <a:pt x="8676" y="6817"/>
                    <a:pt x="8494" y="7052"/>
                  </a:cubicBezTo>
                  <a:cubicBezTo>
                    <a:pt x="9190" y="6742"/>
                    <a:pt x="9898" y="6469"/>
                    <a:pt x="10629" y="6241"/>
                  </a:cubicBezTo>
                  <a:cubicBezTo>
                    <a:pt x="10645" y="6235"/>
                    <a:pt x="10660" y="6233"/>
                    <a:pt x="10674" y="6233"/>
                  </a:cubicBezTo>
                  <a:cubicBezTo>
                    <a:pt x="10750" y="6233"/>
                    <a:pt x="10803" y="6300"/>
                    <a:pt x="10810" y="6368"/>
                  </a:cubicBezTo>
                  <a:cubicBezTo>
                    <a:pt x="11733" y="5896"/>
                    <a:pt x="12731" y="5619"/>
                    <a:pt x="13783" y="5619"/>
                  </a:cubicBezTo>
                  <a:cubicBezTo>
                    <a:pt x="14062" y="5619"/>
                    <a:pt x="14345" y="5638"/>
                    <a:pt x="14631" y="5679"/>
                  </a:cubicBezTo>
                  <a:cubicBezTo>
                    <a:pt x="14860" y="5069"/>
                    <a:pt x="15244" y="4521"/>
                    <a:pt x="15774" y="4131"/>
                  </a:cubicBezTo>
                  <a:cubicBezTo>
                    <a:pt x="16371" y="3692"/>
                    <a:pt x="17083" y="3485"/>
                    <a:pt x="17796" y="3485"/>
                  </a:cubicBezTo>
                  <a:cubicBezTo>
                    <a:pt x="17853" y="3485"/>
                    <a:pt x="17910" y="3486"/>
                    <a:pt x="17966" y="3489"/>
                  </a:cubicBezTo>
                  <a:cubicBezTo>
                    <a:pt x="15619" y="1492"/>
                    <a:pt x="12666" y="0"/>
                    <a:pt x="965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8"/>
            <p:cNvSpPr/>
            <p:nvPr/>
          </p:nvSpPr>
          <p:spPr>
            <a:xfrm>
              <a:off x="13486" y="2130431"/>
              <a:ext cx="612355" cy="1000914"/>
            </a:xfrm>
            <a:custGeom>
              <a:avLst/>
              <a:gdLst/>
              <a:ahLst/>
              <a:cxnLst/>
              <a:rect l="l" t="t" r="r" b="b"/>
              <a:pathLst>
                <a:path w="12168" h="19889" extrusionOk="0">
                  <a:moveTo>
                    <a:pt x="9698" y="1"/>
                  </a:moveTo>
                  <a:cubicBezTo>
                    <a:pt x="5394" y="1"/>
                    <a:pt x="2036" y="4473"/>
                    <a:pt x="1058" y="8296"/>
                  </a:cubicBezTo>
                  <a:cubicBezTo>
                    <a:pt x="1" y="12425"/>
                    <a:pt x="1264" y="16834"/>
                    <a:pt x="4188" y="19889"/>
                  </a:cubicBezTo>
                  <a:cubicBezTo>
                    <a:pt x="4482" y="18044"/>
                    <a:pt x="4774" y="16198"/>
                    <a:pt x="5071" y="14355"/>
                  </a:cubicBezTo>
                  <a:cubicBezTo>
                    <a:pt x="5081" y="14284"/>
                    <a:pt x="5148" y="14244"/>
                    <a:pt x="5213" y="14244"/>
                  </a:cubicBezTo>
                  <a:cubicBezTo>
                    <a:pt x="5268" y="14244"/>
                    <a:pt x="5321" y="14272"/>
                    <a:pt x="5337" y="14333"/>
                  </a:cubicBezTo>
                  <a:cubicBezTo>
                    <a:pt x="5456" y="14780"/>
                    <a:pt x="5610" y="15181"/>
                    <a:pt x="5816" y="15580"/>
                  </a:cubicBezTo>
                  <a:cubicBezTo>
                    <a:pt x="6439" y="13509"/>
                    <a:pt x="7058" y="11441"/>
                    <a:pt x="7678" y="9371"/>
                  </a:cubicBezTo>
                  <a:cubicBezTo>
                    <a:pt x="7698" y="9304"/>
                    <a:pt x="7766" y="9261"/>
                    <a:pt x="7829" y="9261"/>
                  </a:cubicBezTo>
                  <a:cubicBezTo>
                    <a:pt x="7878" y="9261"/>
                    <a:pt x="7924" y="9287"/>
                    <a:pt x="7941" y="9350"/>
                  </a:cubicBezTo>
                  <a:cubicBezTo>
                    <a:pt x="8034" y="9681"/>
                    <a:pt x="8124" y="10012"/>
                    <a:pt x="8216" y="10344"/>
                  </a:cubicBezTo>
                  <a:cubicBezTo>
                    <a:pt x="8661" y="8946"/>
                    <a:pt x="9238" y="7612"/>
                    <a:pt x="9963" y="6328"/>
                  </a:cubicBezTo>
                  <a:cubicBezTo>
                    <a:pt x="9991" y="6278"/>
                    <a:pt x="10039" y="6255"/>
                    <a:pt x="10087" y="6255"/>
                  </a:cubicBezTo>
                  <a:cubicBezTo>
                    <a:pt x="10166" y="6255"/>
                    <a:pt x="10244" y="6318"/>
                    <a:pt x="10227" y="6419"/>
                  </a:cubicBezTo>
                  <a:cubicBezTo>
                    <a:pt x="10234" y="6575"/>
                    <a:pt x="10238" y="6734"/>
                    <a:pt x="10248" y="6892"/>
                  </a:cubicBezTo>
                  <a:cubicBezTo>
                    <a:pt x="10739" y="5932"/>
                    <a:pt x="11373" y="5086"/>
                    <a:pt x="12168" y="4329"/>
                  </a:cubicBezTo>
                  <a:cubicBezTo>
                    <a:pt x="11565" y="4075"/>
                    <a:pt x="11036" y="3666"/>
                    <a:pt x="10660" y="3112"/>
                  </a:cubicBezTo>
                  <a:cubicBezTo>
                    <a:pt x="10057" y="2219"/>
                    <a:pt x="9941" y="1055"/>
                    <a:pt x="10256" y="26"/>
                  </a:cubicBezTo>
                  <a:cubicBezTo>
                    <a:pt x="10068" y="9"/>
                    <a:pt x="9882" y="1"/>
                    <a:pt x="96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8"/>
            <p:cNvSpPr/>
            <p:nvPr/>
          </p:nvSpPr>
          <p:spPr>
            <a:xfrm>
              <a:off x="-221375" y="1443310"/>
              <a:ext cx="1657555" cy="3748307"/>
            </a:xfrm>
            <a:custGeom>
              <a:avLst/>
              <a:gdLst/>
              <a:ahLst/>
              <a:cxnLst/>
              <a:rect l="l" t="t" r="r" b="b"/>
              <a:pathLst>
                <a:path w="32937" h="74482" extrusionOk="0">
                  <a:moveTo>
                    <a:pt x="18174" y="11597"/>
                  </a:moveTo>
                  <a:cubicBezTo>
                    <a:pt x="19062" y="11597"/>
                    <a:pt x="19951" y="11959"/>
                    <a:pt x="20627" y="12553"/>
                  </a:cubicBezTo>
                  <a:cubicBezTo>
                    <a:pt x="20627" y="12553"/>
                    <a:pt x="20626" y="12553"/>
                    <a:pt x="20626" y="12555"/>
                  </a:cubicBezTo>
                  <a:cubicBezTo>
                    <a:pt x="20590" y="12613"/>
                    <a:pt x="20646" y="12667"/>
                    <a:pt x="20701" y="12667"/>
                  </a:cubicBezTo>
                  <a:cubicBezTo>
                    <a:pt x="20705" y="12667"/>
                    <a:pt x="20709" y="12667"/>
                    <a:pt x="20713" y="12666"/>
                  </a:cubicBezTo>
                  <a:lnTo>
                    <a:pt x="20713" y="12666"/>
                  </a:lnTo>
                  <a:cubicBezTo>
                    <a:pt x="20700" y="12721"/>
                    <a:pt x="20712" y="12781"/>
                    <a:pt x="20761" y="12830"/>
                  </a:cubicBezTo>
                  <a:cubicBezTo>
                    <a:pt x="21248" y="13340"/>
                    <a:pt x="21504" y="13947"/>
                    <a:pt x="21564" y="14561"/>
                  </a:cubicBezTo>
                  <a:cubicBezTo>
                    <a:pt x="21617" y="14144"/>
                    <a:pt x="21608" y="13797"/>
                    <a:pt x="21257" y="13396"/>
                  </a:cubicBezTo>
                  <a:cubicBezTo>
                    <a:pt x="21051" y="13160"/>
                    <a:pt x="21018" y="12905"/>
                    <a:pt x="21091" y="12672"/>
                  </a:cubicBezTo>
                  <a:cubicBezTo>
                    <a:pt x="21058" y="12634"/>
                    <a:pt x="21028" y="12596"/>
                    <a:pt x="20993" y="12560"/>
                  </a:cubicBezTo>
                  <a:cubicBezTo>
                    <a:pt x="20973" y="12539"/>
                    <a:pt x="20952" y="12527"/>
                    <a:pt x="20929" y="12518"/>
                  </a:cubicBezTo>
                  <a:cubicBezTo>
                    <a:pt x="20922" y="12510"/>
                    <a:pt x="20915" y="12500"/>
                    <a:pt x="20905" y="12493"/>
                  </a:cubicBezTo>
                  <a:cubicBezTo>
                    <a:pt x="21433" y="11980"/>
                    <a:pt x="22036" y="11758"/>
                    <a:pt x="22631" y="11758"/>
                  </a:cubicBezTo>
                  <a:cubicBezTo>
                    <a:pt x="24161" y="11758"/>
                    <a:pt x="25631" y="13226"/>
                    <a:pt x="25591" y="14989"/>
                  </a:cubicBezTo>
                  <a:cubicBezTo>
                    <a:pt x="25556" y="16708"/>
                    <a:pt x="24301" y="17697"/>
                    <a:pt x="22920" y="17697"/>
                  </a:cubicBezTo>
                  <a:cubicBezTo>
                    <a:pt x="22306" y="17697"/>
                    <a:pt x="21667" y="17501"/>
                    <a:pt x="21099" y="17087"/>
                  </a:cubicBezTo>
                  <a:cubicBezTo>
                    <a:pt x="21381" y="16763"/>
                    <a:pt x="21593" y="16399"/>
                    <a:pt x="21735" y="16012"/>
                  </a:cubicBezTo>
                  <a:cubicBezTo>
                    <a:pt x="21614" y="15880"/>
                    <a:pt x="21532" y="15710"/>
                    <a:pt x="21497" y="15527"/>
                  </a:cubicBezTo>
                  <a:cubicBezTo>
                    <a:pt x="21265" y="16516"/>
                    <a:pt x="20538" y="17402"/>
                    <a:pt x="19457" y="17773"/>
                  </a:cubicBezTo>
                  <a:cubicBezTo>
                    <a:pt x="19115" y="17890"/>
                    <a:pt x="18754" y="17946"/>
                    <a:pt x="18391" y="17946"/>
                  </a:cubicBezTo>
                  <a:cubicBezTo>
                    <a:pt x="17112" y="17946"/>
                    <a:pt x="15819" y="17246"/>
                    <a:pt x="15340" y="16022"/>
                  </a:cubicBezTo>
                  <a:cubicBezTo>
                    <a:pt x="15190" y="15641"/>
                    <a:pt x="15119" y="15234"/>
                    <a:pt x="15117" y="14825"/>
                  </a:cubicBezTo>
                  <a:cubicBezTo>
                    <a:pt x="14973" y="14187"/>
                    <a:pt x="15091" y="13465"/>
                    <a:pt x="15364" y="12898"/>
                  </a:cubicBezTo>
                  <a:cubicBezTo>
                    <a:pt x="15719" y="12158"/>
                    <a:pt x="16430" y="11840"/>
                    <a:pt x="17203" y="11751"/>
                  </a:cubicBezTo>
                  <a:cubicBezTo>
                    <a:pt x="17519" y="11646"/>
                    <a:pt x="17847" y="11597"/>
                    <a:pt x="18174" y="11597"/>
                  </a:cubicBezTo>
                  <a:close/>
                  <a:moveTo>
                    <a:pt x="22513" y="18161"/>
                  </a:moveTo>
                  <a:cubicBezTo>
                    <a:pt x="22528" y="18162"/>
                    <a:pt x="22542" y="18164"/>
                    <a:pt x="22557" y="18165"/>
                  </a:cubicBezTo>
                  <a:lnTo>
                    <a:pt x="22557" y="18165"/>
                  </a:lnTo>
                  <a:cubicBezTo>
                    <a:pt x="22541" y="18165"/>
                    <a:pt x="22526" y="18168"/>
                    <a:pt x="22512" y="18174"/>
                  </a:cubicBezTo>
                  <a:cubicBezTo>
                    <a:pt x="22512" y="18170"/>
                    <a:pt x="22512" y="18165"/>
                    <a:pt x="22513" y="18161"/>
                  </a:cubicBezTo>
                  <a:close/>
                  <a:moveTo>
                    <a:pt x="28358" y="1"/>
                  </a:moveTo>
                  <a:cubicBezTo>
                    <a:pt x="28189" y="55"/>
                    <a:pt x="28021" y="114"/>
                    <a:pt x="27856" y="173"/>
                  </a:cubicBezTo>
                  <a:cubicBezTo>
                    <a:pt x="29167" y="568"/>
                    <a:pt x="30432" y="1163"/>
                    <a:pt x="31597" y="1879"/>
                  </a:cubicBezTo>
                  <a:cubicBezTo>
                    <a:pt x="29969" y="2384"/>
                    <a:pt x="28343" y="2892"/>
                    <a:pt x="26718" y="3398"/>
                  </a:cubicBezTo>
                  <a:cubicBezTo>
                    <a:pt x="26571" y="3443"/>
                    <a:pt x="26598" y="3659"/>
                    <a:pt x="26740" y="3689"/>
                  </a:cubicBezTo>
                  <a:cubicBezTo>
                    <a:pt x="27089" y="3759"/>
                    <a:pt x="27412" y="3866"/>
                    <a:pt x="27727" y="4015"/>
                  </a:cubicBezTo>
                  <a:cubicBezTo>
                    <a:pt x="26010" y="4860"/>
                    <a:pt x="24320" y="5755"/>
                    <a:pt x="22661" y="6707"/>
                  </a:cubicBezTo>
                  <a:cubicBezTo>
                    <a:pt x="22561" y="6765"/>
                    <a:pt x="22595" y="6912"/>
                    <a:pt x="22681" y="6958"/>
                  </a:cubicBezTo>
                  <a:cubicBezTo>
                    <a:pt x="22937" y="7104"/>
                    <a:pt x="23192" y="7251"/>
                    <a:pt x="23448" y="7395"/>
                  </a:cubicBezTo>
                  <a:cubicBezTo>
                    <a:pt x="22839" y="7787"/>
                    <a:pt x="22227" y="8180"/>
                    <a:pt x="21618" y="8572"/>
                  </a:cubicBezTo>
                  <a:cubicBezTo>
                    <a:pt x="21533" y="8627"/>
                    <a:pt x="21539" y="8778"/>
                    <a:pt x="21638" y="8818"/>
                  </a:cubicBezTo>
                  <a:cubicBezTo>
                    <a:pt x="21916" y="8928"/>
                    <a:pt x="22196" y="9039"/>
                    <a:pt x="22474" y="9147"/>
                  </a:cubicBezTo>
                  <a:cubicBezTo>
                    <a:pt x="21641" y="9987"/>
                    <a:pt x="20953" y="10972"/>
                    <a:pt x="20469" y="12066"/>
                  </a:cubicBezTo>
                  <a:cubicBezTo>
                    <a:pt x="19935" y="11626"/>
                    <a:pt x="19273" y="11358"/>
                    <a:pt x="18590" y="11277"/>
                  </a:cubicBezTo>
                  <a:cubicBezTo>
                    <a:pt x="18587" y="11262"/>
                    <a:pt x="18580" y="11243"/>
                    <a:pt x="18566" y="11229"/>
                  </a:cubicBezTo>
                  <a:cubicBezTo>
                    <a:pt x="18146" y="10797"/>
                    <a:pt x="17693" y="10393"/>
                    <a:pt x="17215" y="10021"/>
                  </a:cubicBezTo>
                  <a:cubicBezTo>
                    <a:pt x="17191" y="9973"/>
                    <a:pt x="17168" y="9926"/>
                    <a:pt x="17143" y="9878"/>
                  </a:cubicBezTo>
                  <a:cubicBezTo>
                    <a:pt x="16582" y="9871"/>
                    <a:pt x="16135" y="9529"/>
                    <a:pt x="15791" y="9062"/>
                  </a:cubicBezTo>
                  <a:cubicBezTo>
                    <a:pt x="15364" y="8813"/>
                    <a:pt x="14926" y="8588"/>
                    <a:pt x="14474" y="8390"/>
                  </a:cubicBezTo>
                  <a:lnTo>
                    <a:pt x="14474" y="8390"/>
                  </a:lnTo>
                  <a:cubicBezTo>
                    <a:pt x="14733" y="8607"/>
                    <a:pt x="14975" y="8852"/>
                    <a:pt x="15199" y="9131"/>
                  </a:cubicBezTo>
                  <a:cubicBezTo>
                    <a:pt x="16318" y="9710"/>
                    <a:pt x="17376" y="10440"/>
                    <a:pt x="18334" y="11254"/>
                  </a:cubicBezTo>
                  <a:cubicBezTo>
                    <a:pt x="18277" y="11252"/>
                    <a:pt x="18220" y="11251"/>
                    <a:pt x="18163" y="11251"/>
                  </a:cubicBezTo>
                  <a:cubicBezTo>
                    <a:pt x="17450" y="11251"/>
                    <a:pt x="16739" y="11456"/>
                    <a:pt x="16142" y="11897"/>
                  </a:cubicBezTo>
                  <a:cubicBezTo>
                    <a:pt x="15612" y="12287"/>
                    <a:pt x="15228" y="12833"/>
                    <a:pt x="14998" y="13444"/>
                  </a:cubicBezTo>
                  <a:cubicBezTo>
                    <a:pt x="14711" y="13403"/>
                    <a:pt x="14428" y="13384"/>
                    <a:pt x="14148" y="13384"/>
                  </a:cubicBezTo>
                  <a:cubicBezTo>
                    <a:pt x="13098" y="13384"/>
                    <a:pt x="12101" y="13661"/>
                    <a:pt x="11178" y="14132"/>
                  </a:cubicBezTo>
                  <a:cubicBezTo>
                    <a:pt x="11170" y="14065"/>
                    <a:pt x="11118" y="13998"/>
                    <a:pt x="11040" y="13998"/>
                  </a:cubicBezTo>
                  <a:cubicBezTo>
                    <a:pt x="11026" y="13998"/>
                    <a:pt x="11011" y="14000"/>
                    <a:pt x="10996" y="14005"/>
                  </a:cubicBezTo>
                  <a:cubicBezTo>
                    <a:pt x="10266" y="14235"/>
                    <a:pt x="9558" y="14506"/>
                    <a:pt x="8862" y="14817"/>
                  </a:cubicBezTo>
                  <a:cubicBezTo>
                    <a:pt x="9044" y="14582"/>
                    <a:pt x="9191" y="14328"/>
                    <a:pt x="9321" y="14026"/>
                  </a:cubicBezTo>
                  <a:cubicBezTo>
                    <a:pt x="9358" y="13942"/>
                    <a:pt x="9295" y="13826"/>
                    <a:pt x="9203" y="13826"/>
                  </a:cubicBezTo>
                  <a:cubicBezTo>
                    <a:pt x="9186" y="13826"/>
                    <a:pt x="9168" y="13830"/>
                    <a:pt x="9150" y="13838"/>
                  </a:cubicBezTo>
                  <a:cubicBezTo>
                    <a:pt x="7469" y="14632"/>
                    <a:pt x="5859" y="15549"/>
                    <a:pt x="4318" y="16591"/>
                  </a:cubicBezTo>
                  <a:cubicBezTo>
                    <a:pt x="4428" y="16266"/>
                    <a:pt x="4536" y="15945"/>
                    <a:pt x="4647" y="15620"/>
                  </a:cubicBezTo>
                  <a:cubicBezTo>
                    <a:pt x="4681" y="15518"/>
                    <a:pt x="4615" y="15424"/>
                    <a:pt x="4524" y="15424"/>
                  </a:cubicBezTo>
                  <a:cubicBezTo>
                    <a:pt x="4498" y="15424"/>
                    <a:pt x="4471" y="15431"/>
                    <a:pt x="4443" y="15448"/>
                  </a:cubicBezTo>
                  <a:cubicBezTo>
                    <a:pt x="3088" y="16245"/>
                    <a:pt x="1733" y="17050"/>
                    <a:pt x="369" y="17834"/>
                  </a:cubicBezTo>
                  <a:cubicBezTo>
                    <a:pt x="431" y="17533"/>
                    <a:pt x="500" y="17231"/>
                    <a:pt x="573" y="16930"/>
                  </a:cubicBezTo>
                  <a:lnTo>
                    <a:pt x="573" y="16930"/>
                  </a:lnTo>
                  <a:cubicBezTo>
                    <a:pt x="543" y="16934"/>
                    <a:pt x="512" y="16935"/>
                    <a:pt x="481" y="16935"/>
                  </a:cubicBezTo>
                  <a:cubicBezTo>
                    <a:pt x="391" y="16935"/>
                    <a:pt x="301" y="16920"/>
                    <a:pt x="213" y="16890"/>
                  </a:cubicBezTo>
                  <a:cubicBezTo>
                    <a:pt x="130" y="17294"/>
                    <a:pt x="64" y="17701"/>
                    <a:pt x="13" y="18102"/>
                  </a:cubicBezTo>
                  <a:cubicBezTo>
                    <a:pt x="0" y="18202"/>
                    <a:pt x="75" y="18276"/>
                    <a:pt x="161" y="18276"/>
                  </a:cubicBezTo>
                  <a:cubicBezTo>
                    <a:pt x="188" y="18276"/>
                    <a:pt x="216" y="18269"/>
                    <a:pt x="243" y="18253"/>
                  </a:cubicBezTo>
                  <a:cubicBezTo>
                    <a:pt x="1581" y="17445"/>
                    <a:pt x="2930" y="16658"/>
                    <a:pt x="4277" y="15866"/>
                  </a:cubicBezTo>
                  <a:lnTo>
                    <a:pt x="4277" y="15866"/>
                  </a:lnTo>
                  <a:lnTo>
                    <a:pt x="3932" y="16876"/>
                  </a:lnTo>
                  <a:cubicBezTo>
                    <a:pt x="3899" y="16971"/>
                    <a:pt x="3966" y="17077"/>
                    <a:pt x="4056" y="17077"/>
                  </a:cubicBezTo>
                  <a:cubicBezTo>
                    <a:pt x="4081" y="17077"/>
                    <a:pt x="4108" y="17069"/>
                    <a:pt x="4135" y="17050"/>
                  </a:cubicBezTo>
                  <a:cubicBezTo>
                    <a:pt x="5655" y="15998"/>
                    <a:pt x="7239" y="15071"/>
                    <a:pt x="8900" y="14265"/>
                  </a:cubicBezTo>
                  <a:lnTo>
                    <a:pt x="8900" y="14265"/>
                  </a:lnTo>
                  <a:cubicBezTo>
                    <a:pt x="8717" y="14595"/>
                    <a:pt x="8487" y="14876"/>
                    <a:pt x="8178" y="15141"/>
                  </a:cubicBezTo>
                  <a:cubicBezTo>
                    <a:pt x="8085" y="15221"/>
                    <a:pt x="8133" y="15400"/>
                    <a:pt x="8247" y="15400"/>
                  </a:cubicBezTo>
                  <a:cubicBezTo>
                    <a:pt x="8264" y="15400"/>
                    <a:pt x="8284" y="15395"/>
                    <a:pt x="8305" y="15385"/>
                  </a:cubicBezTo>
                  <a:cubicBezTo>
                    <a:pt x="9081" y="15000"/>
                    <a:pt x="9876" y="14677"/>
                    <a:pt x="10696" y="14399"/>
                  </a:cubicBezTo>
                  <a:lnTo>
                    <a:pt x="10696" y="14399"/>
                  </a:lnTo>
                  <a:cubicBezTo>
                    <a:pt x="10535" y="14496"/>
                    <a:pt x="10377" y="14599"/>
                    <a:pt x="10222" y="14706"/>
                  </a:cubicBezTo>
                  <a:cubicBezTo>
                    <a:pt x="10521" y="14629"/>
                    <a:pt x="10823" y="14567"/>
                    <a:pt x="11131" y="14524"/>
                  </a:cubicBezTo>
                  <a:cubicBezTo>
                    <a:pt x="12122" y="13977"/>
                    <a:pt x="13210" y="13654"/>
                    <a:pt x="14367" y="13654"/>
                  </a:cubicBezTo>
                  <a:cubicBezTo>
                    <a:pt x="14550" y="13654"/>
                    <a:pt x="14735" y="13662"/>
                    <a:pt x="14922" y="13679"/>
                  </a:cubicBezTo>
                  <a:cubicBezTo>
                    <a:pt x="14607" y="14708"/>
                    <a:pt x="14721" y="15873"/>
                    <a:pt x="15326" y="16765"/>
                  </a:cubicBezTo>
                  <a:cubicBezTo>
                    <a:pt x="15701" y="17320"/>
                    <a:pt x="16231" y="17729"/>
                    <a:pt x="16832" y="17983"/>
                  </a:cubicBezTo>
                  <a:cubicBezTo>
                    <a:pt x="16039" y="18740"/>
                    <a:pt x="15405" y="19586"/>
                    <a:pt x="14912" y="20546"/>
                  </a:cubicBezTo>
                  <a:cubicBezTo>
                    <a:pt x="14903" y="20386"/>
                    <a:pt x="14898" y="20229"/>
                    <a:pt x="14891" y="20073"/>
                  </a:cubicBezTo>
                  <a:cubicBezTo>
                    <a:pt x="14908" y="19972"/>
                    <a:pt x="14831" y="19909"/>
                    <a:pt x="14752" y="19909"/>
                  </a:cubicBezTo>
                  <a:cubicBezTo>
                    <a:pt x="14705" y="19909"/>
                    <a:pt x="14657" y="19932"/>
                    <a:pt x="14628" y="19982"/>
                  </a:cubicBezTo>
                  <a:cubicBezTo>
                    <a:pt x="13902" y="21266"/>
                    <a:pt x="13326" y="22600"/>
                    <a:pt x="12882" y="23998"/>
                  </a:cubicBezTo>
                  <a:cubicBezTo>
                    <a:pt x="12790" y="23666"/>
                    <a:pt x="12700" y="23335"/>
                    <a:pt x="12606" y="23004"/>
                  </a:cubicBezTo>
                  <a:cubicBezTo>
                    <a:pt x="12589" y="22941"/>
                    <a:pt x="12543" y="22915"/>
                    <a:pt x="12494" y="22915"/>
                  </a:cubicBezTo>
                  <a:cubicBezTo>
                    <a:pt x="12431" y="22915"/>
                    <a:pt x="12362" y="22958"/>
                    <a:pt x="12342" y="23025"/>
                  </a:cubicBezTo>
                  <a:cubicBezTo>
                    <a:pt x="11724" y="25095"/>
                    <a:pt x="11104" y="27163"/>
                    <a:pt x="10482" y="29234"/>
                  </a:cubicBezTo>
                  <a:cubicBezTo>
                    <a:pt x="10274" y="28835"/>
                    <a:pt x="10122" y="28434"/>
                    <a:pt x="10003" y="27987"/>
                  </a:cubicBezTo>
                  <a:cubicBezTo>
                    <a:pt x="9986" y="27926"/>
                    <a:pt x="9933" y="27898"/>
                    <a:pt x="9879" y="27898"/>
                  </a:cubicBezTo>
                  <a:cubicBezTo>
                    <a:pt x="9814" y="27898"/>
                    <a:pt x="9747" y="27938"/>
                    <a:pt x="9736" y="28009"/>
                  </a:cubicBezTo>
                  <a:cubicBezTo>
                    <a:pt x="9440" y="29852"/>
                    <a:pt x="9147" y="31698"/>
                    <a:pt x="8854" y="33543"/>
                  </a:cubicBezTo>
                  <a:cubicBezTo>
                    <a:pt x="8679" y="33359"/>
                    <a:pt x="8509" y="33173"/>
                    <a:pt x="8347" y="32980"/>
                  </a:cubicBezTo>
                  <a:lnTo>
                    <a:pt x="8279" y="33314"/>
                  </a:lnTo>
                  <a:cubicBezTo>
                    <a:pt x="8275" y="33328"/>
                    <a:pt x="8269" y="33342"/>
                    <a:pt x="8266" y="33357"/>
                  </a:cubicBezTo>
                  <a:cubicBezTo>
                    <a:pt x="8456" y="33571"/>
                    <a:pt x="8653" y="33780"/>
                    <a:pt x="8855" y="33982"/>
                  </a:cubicBezTo>
                  <a:cubicBezTo>
                    <a:pt x="8882" y="34009"/>
                    <a:pt x="8916" y="34021"/>
                    <a:pt x="8950" y="34021"/>
                  </a:cubicBezTo>
                  <a:cubicBezTo>
                    <a:pt x="9021" y="34021"/>
                    <a:pt x="9093" y="33970"/>
                    <a:pt x="9107" y="33896"/>
                  </a:cubicBezTo>
                  <a:cubicBezTo>
                    <a:pt x="9378" y="32142"/>
                    <a:pt x="9650" y="30388"/>
                    <a:pt x="9920" y="28634"/>
                  </a:cubicBezTo>
                  <a:cubicBezTo>
                    <a:pt x="10048" y="28990"/>
                    <a:pt x="10208" y="29333"/>
                    <a:pt x="10404" y="29669"/>
                  </a:cubicBezTo>
                  <a:cubicBezTo>
                    <a:pt x="10429" y="29712"/>
                    <a:pt x="10466" y="29730"/>
                    <a:pt x="10504" y="29730"/>
                  </a:cubicBezTo>
                  <a:cubicBezTo>
                    <a:pt x="10567" y="29730"/>
                    <a:pt x="10632" y="29682"/>
                    <a:pt x="10652" y="29618"/>
                  </a:cubicBezTo>
                  <a:cubicBezTo>
                    <a:pt x="11258" y="27596"/>
                    <a:pt x="11865" y="25572"/>
                    <a:pt x="12472" y="23547"/>
                  </a:cubicBezTo>
                  <a:cubicBezTo>
                    <a:pt x="12561" y="23878"/>
                    <a:pt x="12653" y="24205"/>
                    <a:pt x="12742" y="24536"/>
                  </a:cubicBezTo>
                  <a:cubicBezTo>
                    <a:pt x="12760" y="24600"/>
                    <a:pt x="12806" y="24627"/>
                    <a:pt x="12856" y="24627"/>
                  </a:cubicBezTo>
                  <a:cubicBezTo>
                    <a:pt x="12919" y="24627"/>
                    <a:pt x="12988" y="24582"/>
                    <a:pt x="13006" y="24514"/>
                  </a:cubicBezTo>
                  <a:cubicBezTo>
                    <a:pt x="13404" y="23172"/>
                    <a:pt x="13928" y="21888"/>
                    <a:pt x="14577" y="20657"/>
                  </a:cubicBezTo>
                  <a:cubicBezTo>
                    <a:pt x="14590" y="20813"/>
                    <a:pt x="14618" y="20969"/>
                    <a:pt x="14665" y="21149"/>
                  </a:cubicBezTo>
                  <a:cubicBezTo>
                    <a:pt x="14682" y="21209"/>
                    <a:pt x="14737" y="21239"/>
                    <a:pt x="14793" y="21239"/>
                  </a:cubicBezTo>
                  <a:cubicBezTo>
                    <a:pt x="14846" y="21239"/>
                    <a:pt x="14900" y="21213"/>
                    <a:pt x="14923" y="21161"/>
                  </a:cubicBezTo>
                  <a:cubicBezTo>
                    <a:pt x="15437" y="20011"/>
                    <a:pt x="16140" y="19020"/>
                    <a:pt x="17054" y="18153"/>
                  </a:cubicBezTo>
                  <a:cubicBezTo>
                    <a:pt x="17076" y="18133"/>
                    <a:pt x="17086" y="18109"/>
                    <a:pt x="17090" y="18083"/>
                  </a:cubicBezTo>
                  <a:cubicBezTo>
                    <a:pt x="17453" y="18209"/>
                    <a:pt x="17837" y="18280"/>
                    <a:pt x="18223" y="18295"/>
                  </a:cubicBezTo>
                  <a:cubicBezTo>
                    <a:pt x="18209" y="18435"/>
                    <a:pt x="18197" y="18575"/>
                    <a:pt x="18183" y="18713"/>
                  </a:cubicBezTo>
                  <a:cubicBezTo>
                    <a:pt x="18297" y="18664"/>
                    <a:pt x="18412" y="18613"/>
                    <a:pt x="18525" y="18561"/>
                  </a:cubicBezTo>
                  <a:cubicBezTo>
                    <a:pt x="18525" y="18556"/>
                    <a:pt x="18525" y="18551"/>
                    <a:pt x="18526" y="18548"/>
                  </a:cubicBezTo>
                  <a:cubicBezTo>
                    <a:pt x="18530" y="18549"/>
                    <a:pt x="18533" y="18554"/>
                    <a:pt x="18537" y="18555"/>
                  </a:cubicBezTo>
                  <a:cubicBezTo>
                    <a:pt x="18621" y="18515"/>
                    <a:pt x="18703" y="18476"/>
                    <a:pt x="18785" y="18435"/>
                  </a:cubicBezTo>
                  <a:cubicBezTo>
                    <a:pt x="18707" y="18395"/>
                    <a:pt x="18628" y="18359"/>
                    <a:pt x="18547" y="18323"/>
                  </a:cubicBezTo>
                  <a:cubicBezTo>
                    <a:pt x="18550" y="18315"/>
                    <a:pt x="18550" y="18304"/>
                    <a:pt x="18550" y="18295"/>
                  </a:cubicBezTo>
                  <a:cubicBezTo>
                    <a:pt x="18766" y="18285"/>
                    <a:pt x="18984" y="18257"/>
                    <a:pt x="19195" y="18211"/>
                  </a:cubicBezTo>
                  <a:cubicBezTo>
                    <a:pt x="19393" y="18092"/>
                    <a:pt x="19584" y="17965"/>
                    <a:pt x="19767" y="17817"/>
                  </a:cubicBezTo>
                  <a:cubicBezTo>
                    <a:pt x="19936" y="17681"/>
                    <a:pt x="20109" y="17623"/>
                    <a:pt x="20275" y="17623"/>
                  </a:cubicBezTo>
                  <a:cubicBezTo>
                    <a:pt x="20342" y="17623"/>
                    <a:pt x="20408" y="17633"/>
                    <a:pt x="20472" y="17650"/>
                  </a:cubicBezTo>
                  <a:cubicBezTo>
                    <a:pt x="20613" y="17548"/>
                    <a:pt x="20746" y="17440"/>
                    <a:pt x="20867" y="17323"/>
                  </a:cubicBezTo>
                  <a:cubicBezTo>
                    <a:pt x="21291" y="17787"/>
                    <a:pt x="21785" y="18045"/>
                    <a:pt x="22294" y="18137"/>
                  </a:cubicBezTo>
                  <a:cubicBezTo>
                    <a:pt x="22200" y="19073"/>
                    <a:pt x="22124" y="20012"/>
                    <a:pt x="22067" y="20949"/>
                  </a:cubicBezTo>
                  <a:cubicBezTo>
                    <a:pt x="21795" y="21019"/>
                    <a:pt x="21531" y="21120"/>
                    <a:pt x="21282" y="21252"/>
                  </a:cubicBezTo>
                  <a:cubicBezTo>
                    <a:pt x="21230" y="21123"/>
                    <a:pt x="21172" y="20996"/>
                    <a:pt x="21113" y="20869"/>
                  </a:cubicBezTo>
                  <a:cubicBezTo>
                    <a:pt x="21101" y="21144"/>
                    <a:pt x="21091" y="21421"/>
                    <a:pt x="21082" y="21696"/>
                  </a:cubicBezTo>
                  <a:cubicBezTo>
                    <a:pt x="21370" y="21500"/>
                    <a:pt x="21693" y="21346"/>
                    <a:pt x="22049" y="21247"/>
                  </a:cubicBezTo>
                  <a:lnTo>
                    <a:pt x="22049" y="21247"/>
                  </a:lnTo>
                  <a:cubicBezTo>
                    <a:pt x="21960" y="22775"/>
                    <a:pt x="21915" y="24304"/>
                    <a:pt x="21910" y="25834"/>
                  </a:cubicBezTo>
                  <a:cubicBezTo>
                    <a:pt x="21587" y="25898"/>
                    <a:pt x="21296" y="26015"/>
                    <a:pt x="21035" y="26168"/>
                  </a:cubicBezTo>
                  <a:cubicBezTo>
                    <a:pt x="21035" y="26264"/>
                    <a:pt x="21036" y="26361"/>
                    <a:pt x="21036" y="26456"/>
                  </a:cubicBezTo>
                  <a:cubicBezTo>
                    <a:pt x="21291" y="26290"/>
                    <a:pt x="21576" y="26165"/>
                    <a:pt x="21910" y="26096"/>
                  </a:cubicBezTo>
                  <a:cubicBezTo>
                    <a:pt x="21910" y="27848"/>
                    <a:pt x="21957" y="29601"/>
                    <a:pt x="22049" y="31352"/>
                  </a:cubicBezTo>
                  <a:cubicBezTo>
                    <a:pt x="21721" y="31432"/>
                    <a:pt x="21392" y="31580"/>
                    <a:pt x="21073" y="31770"/>
                  </a:cubicBezTo>
                  <a:cubicBezTo>
                    <a:pt x="21073" y="31895"/>
                    <a:pt x="21073" y="32020"/>
                    <a:pt x="21075" y="32145"/>
                  </a:cubicBezTo>
                  <a:cubicBezTo>
                    <a:pt x="21389" y="31933"/>
                    <a:pt x="21720" y="31751"/>
                    <a:pt x="22063" y="31564"/>
                  </a:cubicBezTo>
                  <a:cubicBezTo>
                    <a:pt x="22190" y="33880"/>
                    <a:pt x="22388" y="36196"/>
                    <a:pt x="22639" y="38510"/>
                  </a:cubicBezTo>
                  <a:cubicBezTo>
                    <a:pt x="22331" y="38587"/>
                    <a:pt x="22035" y="38705"/>
                    <a:pt x="21745" y="38851"/>
                  </a:cubicBezTo>
                  <a:cubicBezTo>
                    <a:pt x="21741" y="38844"/>
                    <a:pt x="21737" y="38837"/>
                    <a:pt x="21731" y="38832"/>
                  </a:cubicBezTo>
                  <a:cubicBezTo>
                    <a:pt x="21673" y="38787"/>
                    <a:pt x="21638" y="38765"/>
                    <a:pt x="21593" y="38765"/>
                  </a:cubicBezTo>
                  <a:cubicBezTo>
                    <a:pt x="21577" y="38765"/>
                    <a:pt x="21560" y="38768"/>
                    <a:pt x="21540" y="38774"/>
                  </a:cubicBezTo>
                  <a:cubicBezTo>
                    <a:pt x="21477" y="38510"/>
                    <a:pt x="21262" y="38058"/>
                    <a:pt x="21114" y="37776"/>
                  </a:cubicBezTo>
                  <a:lnTo>
                    <a:pt x="21114" y="37776"/>
                  </a:lnTo>
                  <a:cubicBezTo>
                    <a:pt x="21117" y="38006"/>
                    <a:pt x="21124" y="38237"/>
                    <a:pt x="21130" y="38469"/>
                  </a:cubicBezTo>
                  <a:cubicBezTo>
                    <a:pt x="21214" y="38652"/>
                    <a:pt x="21296" y="38843"/>
                    <a:pt x="21367" y="39043"/>
                  </a:cubicBezTo>
                  <a:cubicBezTo>
                    <a:pt x="21368" y="39048"/>
                    <a:pt x="21374" y="39053"/>
                    <a:pt x="21375" y="39057"/>
                  </a:cubicBezTo>
                  <a:cubicBezTo>
                    <a:pt x="21298" y="39105"/>
                    <a:pt x="21221" y="39155"/>
                    <a:pt x="21148" y="39209"/>
                  </a:cubicBezTo>
                  <a:cubicBezTo>
                    <a:pt x="21151" y="39353"/>
                    <a:pt x="21152" y="39499"/>
                    <a:pt x="21158" y="39643"/>
                  </a:cubicBezTo>
                  <a:cubicBezTo>
                    <a:pt x="21632" y="39293"/>
                    <a:pt x="22138" y="39004"/>
                    <a:pt x="22659" y="38695"/>
                  </a:cubicBezTo>
                  <a:cubicBezTo>
                    <a:pt x="22884" y="40750"/>
                    <a:pt x="23150" y="42804"/>
                    <a:pt x="23442" y="44856"/>
                  </a:cubicBezTo>
                  <a:cubicBezTo>
                    <a:pt x="22818" y="45022"/>
                    <a:pt x="22221" y="45336"/>
                    <a:pt x="21667" y="45747"/>
                  </a:cubicBezTo>
                  <a:cubicBezTo>
                    <a:pt x="21677" y="45707"/>
                    <a:pt x="21673" y="45665"/>
                    <a:pt x="21649" y="45621"/>
                  </a:cubicBezTo>
                  <a:cubicBezTo>
                    <a:pt x="21579" y="45501"/>
                    <a:pt x="21502" y="45385"/>
                    <a:pt x="21425" y="45267"/>
                  </a:cubicBezTo>
                  <a:lnTo>
                    <a:pt x="21425" y="45267"/>
                  </a:lnTo>
                  <a:cubicBezTo>
                    <a:pt x="21439" y="45471"/>
                    <a:pt x="21449" y="45675"/>
                    <a:pt x="21463" y="45879"/>
                  </a:cubicBezTo>
                  <a:cubicBezTo>
                    <a:pt x="21470" y="45881"/>
                    <a:pt x="21477" y="45886"/>
                    <a:pt x="21484" y="45886"/>
                  </a:cubicBezTo>
                  <a:cubicBezTo>
                    <a:pt x="21477" y="45891"/>
                    <a:pt x="21473" y="45896"/>
                    <a:pt x="21466" y="45903"/>
                  </a:cubicBezTo>
                  <a:cubicBezTo>
                    <a:pt x="21475" y="46064"/>
                    <a:pt x="21488" y="46225"/>
                    <a:pt x="21501" y="46385"/>
                  </a:cubicBezTo>
                  <a:cubicBezTo>
                    <a:pt x="22095" y="45860"/>
                    <a:pt x="22759" y="45445"/>
                    <a:pt x="23466" y="45030"/>
                  </a:cubicBezTo>
                  <a:cubicBezTo>
                    <a:pt x="23859" y="47768"/>
                    <a:pt x="24296" y="50503"/>
                    <a:pt x="24748" y="53229"/>
                  </a:cubicBezTo>
                  <a:cubicBezTo>
                    <a:pt x="23894" y="53380"/>
                    <a:pt x="23157" y="53760"/>
                    <a:pt x="22520" y="54277"/>
                  </a:cubicBezTo>
                  <a:lnTo>
                    <a:pt x="22520" y="54274"/>
                  </a:lnTo>
                  <a:cubicBezTo>
                    <a:pt x="22448" y="54044"/>
                    <a:pt x="22352" y="53822"/>
                    <a:pt x="22242" y="53605"/>
                  </a:cubicBezTo>
                  <a:lnTo>
                    <a:pt x="22242" y="53605"/>
                  </a:lnTo>
                  <a:cubicBezTo>
                    <a:pt x="22277" y="53870"/>
                    <a:pt x="22308" y="54134"/>
                    <a:pt x="22345" y="54400"/>
                  </a:cubicBezTo>
                  <a:cubicBezTo>
                    <a:pt x="22351" y="54403"/>
                    <a:pt x="22356" y="54408"/>
                    <a:pt x="22362" y="54411"/>
                  </a:cubicBezTo>
                  <a:cubicBezTo>
                    <a:pt x="22358" y="54415"/>
                    <a:pt x="22352" y="54418"/>
                    <a:pt x="22349" y="54424"/>
                  </a:cubicBezTo>
                  <a:cubicBezTo>
                    <a:pt x="22352" y="54446"/>
                    <a:pt x="22355" y="54470"/>
                    <a:pt x="22358" y="54493"/>
                  </a:cubicBezTo>
                  <a:cubicBezTo>
                    <a:pt x="22379" y="54640"/>
                    <a:pt x="22402" y="54784"/>
                    <a:pt x="22423" y="54929"/>
                  </a:cubicBezTo>
                  <a:cubicBezTo>
                    <a:pt x="23075" y="54309"/>
                    <a:pt x="23846" y="53797"/>
                    <a:pt x="24781" y="53420"/>
                  </a:cubicBezTo>
                  <a:cubicBezTo>
                    <a:pt x="25196" y="55934"/>
                    <a:pt x="25621" y="58442"/>
                    <a:pt x="26027" y="60939"/>
                  </a:cubicBezTo>
                  <a:cubicBezTo>
                    <a:pt x="25239" y="61141"/>
                    <a:pt x="24476" y="61545"/>
                    <a:pt x="23781" y="62083"/>
                  </a:cubicBezTo>
                  <a:cubicBezTo>
                    <a:pt x="23811" y="62235"/>
                    <a:pt x="23839" y="62388"/>
                    <a:pt x="23867" y="62542"/>
                  </a:cubicBezTo>
                  <a:cubicBezTo>
                    <a:pt x="24538" y="62000"/>
                    <a:pt x="25273" y="61566"/>
                    <a:pt x="26058" y="61127"/>
                  </a:cubicBezTo>
                  <a:cubicBezTo>
                    <a:pt x="26192" y="61957"/>
                    <a:pt x="26325" y="62787"/>
                    <a:pt x="26456" y="63616"/>
                  </a:cubicBezTo>
                  <a:cubicBezTo>
                    <a:pt x="26795" y="65779"/>
                    <a:pt x="27329" y="68494"/>
                    <a:pt x="26658" y="70694"/>
                  </a:cubicBezTo>
                  <a:cubicBezTo>
                    <a:pt x="25957" y="70064"/>
                    <a:pt x="25152" y="69509"/>
                    <a:pt x="24286" y="69062"/>
                  </a:cubicBezTo>
                  <a:cubicBezTo>
                    <a:pt x="24258" y="69186"/>
                    <a:pt x="24226" y="69310"/>
                    <a:pt x="24190" y="69431"/>
                  </a:cubicBezTo>
                  <a:cubicBezTo>
                    <a:pt x="25014" y="69849"/>
                    <a:pt x="25796" y="70384"/>
                    <a:pt x="26534" y="71063"/>
                  </a:cubicBezTo>
                  <a:lnTo>
                    <a:pt x="26534" y="71066"/>
                  </a:lnTo>
                  <a:cubicBezTo>
                    <a:pt x="26198" y="71949"/>
                    <a:pt x="25645" y="72732"/>
                    <a:pt x="24771" y="73344"/>
                  </a:cubicBezTo>
                  <a:cubicBezTo>
                    <a:pt x="24090" y="73820"/>
                    <a:pt x="23309" y="74085"/>
                    <a:pt x="22549" y="74085"/>
                  </a:cubicBezTo>
                  <a:cubicBezTo>
                    <a:pt x="21656" y="74085"/>
                    <a:pt x="20793" y="73719"/>
                    <a:pt x="20157" y="72899"/>
                  </a:cubicBezTo>
                  <a:cubicBezTo>
                    <a:pt x="19958" y="72643"/>
                    <a:pt x="19788" y="72365"/>
                    <a:pt x="19640" y="72072"/>
                  </a:cubicBezTo>
                  <a:cubicBezTo>
                    <a:pt x="19498" y="72049"/>
                    <a:pt x="19352" y="72021"/>
                    <a:pt x="19210" y="71991"/>
                  </a:cubicBezTo>
                  <a:lnTo>
                    <a:pt x="19210" y="71991"/>
                  </a:lnTo>
                  <a:cubicBezTo>
                    <a:pt x="19783" y="73284"/>
                    <a:pt x="20685" y="74322"/>
                    <a:pt x="22197" y="74465"/>
                  </a:cubicBezTo>
                  <a:cubicBezTo>
                    <a:pt x="22321" y="74476"/>
                    <a:pt x="22444" y="74482"/>
                    <a:pt x="22565" y="74482"/>
                  </a:cubicBezTo>
                  <a:cubicBezTo>
                    <a:pt x="24956" y="74482"/>
                    <a:pt x="26746" y="72271"/>
                    <a:pt x="27174" y="70068"/>
                  </a:cubicBezTo>
                  <a:cubicBezTo>
                    <a:pt x="27503" y="68371"/>
                    <a:pt x="27272" y="66623"/>
                    <a:pt x="27018" y="64935"/>
                  </a:cubicBezTo>
                  <a:cubicBezTo>
                    <a:pt x="26712" y="62916"/>
                    <a:pt x="26382" y="60901"/>
                    <a:pt x="26051" y="58885"/>
                  </a:cubicBezTo>
                  <a:cubicBezTo>
                    <a:pt x="25369" y="54698"/>
                    <a:pt x="24668" y="50513"/>
                    <a:pt x="24058" y="46314"/>
                  </a:cubicBezTo>
                  <a:cubicBezTo>
                    <a:pt x="22712" y="37041"/>
                    <a:pt x="21989" y="27783"/>
                    <a:pt x="22500" y="18419"/>
                  </a:cubicBezTo>
                  <a:lnTo>
                    <a:pt x="22500" y="18419"/>
                  </a:lnTo>
                  <a:cubicBezTo>
                    <a:pt x="23325" y="18808"/>
                    <a:pt x="23997" y="19316"/>
                    <a:pt x="24590" y="20008"/>
                  </a:cubicBezTo>
                  <a:cubicBezTo>
                    <a:pt x="24620" y="20043"/>
                    <a:pt x="24660" y="20060"/>
                    <a:pt x="24699" y="20060"/>
                  </a:cubicBezTo>
                  <a:cubicBezTo>
                    <a:pt x="24754" y="20060"/>
                    <a:pt x="24807" y="20024"/>
                    <a:pt x="24826" y="19956"/>
                  </a:cubicBezTo>
                  <a:cubicBezTo>
                    <a:pt x="24886" y="19727"/>
                    <a:pt x="24919" y="19524"/>
                    <a:pt x="24929" y="19310"/>
                  </a:cubicBezTo>
                  <a:cubicBezTo>
                    <a:pt x="25626" y="20157"/>
                    <a:pt x="26197" y="21069"/>
                    <a:pt x="26643" y="22080"/>
                  </a:cubicBezTo>
                  <a:cubicBezTo>
                    <a:pt x="26668" y="22136"/>
                    <a:pt x="26715" y="22163"/>
                    <a:pt x="26762" y="22163"/>
                  </a:cubicBezTo>
                  <a:cubicBezTo>
                    <a:pt x="26816" y="22163"/>
                    <a:pt x="26870" y="22128"/>
                    <a:pt x="26888" y="22062"/>
                  </a:cubicBezTo>
                  <a:cubicBezTo>
                    <a:pt x="26982" y="21740"/>
                    <a:pt x="27073" y="21420"/>
                    <a:pt x="27165" y="21098"/>
                  </a:cubicBezTo>
                  <a:cubicBezTo>
                    <a:pt x="28070" y="22497"/>
                    <a:pt x="28736" y="23999"/>
                    <a:pt x="29167" y="25614"/>
                  </a:cubicBezTo>
                  <a:cubicBezTo>
                    <a:pt x="29182" y="25670"/>
                    <a:pt x="29224" y="25694"/>
                    <a:pt x="29270" y="25694"/>
                  </a:cubicBezTo>
                  <a:cubicBezTo>
                    <a:pt x="29317" y="25694"/>
                    <a:pt x="29368" y="25668"/>
                    <a:pt x="29393" y="25627"/>
                  </a:cubicBezTo>
                  <a:cubicBezTo>
                    <a:pt x="29571" y="25332"/>
                    <a:pt x="29698" y="25044"/>
                    <a:pt x="29791" y="24733"/>
                  </a:cubicBezTo>
                  <a:cubicBezTo>
                    <a:pt x="30328" y="26491"/>
                    <a:pt x="30864" y="28249"/>
                    <a:pt x="31381" y="30011"/>
                  </a:cubicBezTo>
                  <a:cubicBezTo>
                    <a:pt x="31400" y="30075"/>
                    <a:pt x="31461" y="30109"/>
                    <a:pt x="31522" y="30109"/>
                  </a:cubicBezTo>
                  <a:cubicBezTo>
                    <a:pt x="31565" y="30109"/>
                    <a:pt x="31607" y="30092"/>
                    <a:pt x="31635" y="30057"/>
                  </a:cubicBezTo>
                  <a:cubicBezTo>
                    <a:pt x="32143" y="29433"/>
                    <a:pt x="32578" y="28755"/>
                    <a:pt x="32937" y="28038"/>
                  </a:cubicBezTo>
                  <a:cubicBezTo>
                    <a:pt x="32849" y="27945"/>
                    <a:pt x="32779" y="27831"/>
                    <a:pt x="32732" y="27697"/>
                  </a:cubicBezTo>
                  <a:cubicBezTo>
                    <a:pt x="32410" y="28376"/>
                    <a:pt x="32026" y="29025"/>
                    <a:pt x="31577" y="29634"/>
                  </a:cubicBezTo>
                  <a:cubicBezTo>
                    <a:pt x="31004" y="27838"/>
                    <a:pt x="30449" y="26032"/>
                    <a:pt x="29896" y="24226"/>
                  </a:cubicBezTo>
                  <a:cubicBezTo>
                    <a:pt x="29879" y="24173"/>
                    <a:pt x="29833" y="24148"/>
                    <a:pt x="29784" y="24148"/>
                  </a:cubicBezTo>
                  <a:cubicBezTo>
                    <a:pt x="29727" y="24148"/>
                    <a:pt x="29668" y="24183"/>
                    <a:pt x="29657" y="24245"/>
                  </a:cubicBezTo>
                  <a:cubicBezTo>
                    <a:pt x="29591" y="24608"/>
                    <a:pt x="29479" y="24935"/>
                    <a:pt x="29318" y="25250"/>
                  </a:cubicBezTo>
                  <a:cubicBezTo>
                    <a:pt x="28865" y="23626"/>
                    <a:pt x="28169" y="22120"/>
                    <a:pt x="27227" y="20717"/>
                  </a:cubicBezTo>
                  <a:cubicBezTo>
                    <a:pt x="27201" y="20679"/>
                    <a:pt x="27165" y="20663"/>
                    <a:pt x="27129" y="20663"/>
                  </a:cubicBezTo>
                  <a:cubicBezTo>
                    <a:pt x="27072" y="20663"/>
                    <a:pt x="27014" y="20704"/>
                    <a:pt x="26996" y="20765"/>
                  </a:cubicBezTo>
                  <a:cubicBezTo>
                    <a:pt x="26910" y="21067"/>
                    <a:pt x="26823" y="21367"/>
                    <a:pt x="26736" y="21671"/>
                  </a:cubicBezTo>
                  <a:cubicBezTo>
                    <a:pt x="26254" y="20660"/>
                    <a:pt x="25653" y="19735"/>
                    <a:pt x="24913" y="18885"/>
                  </a:cubicBezTo>
                  <a:cubicBezTo>
                    <a:pt x="24883" y="18850"/>
                    <a:pt x="24842" y="18833"/>
                    <a:pt x="24803" y="18833"/>
                  </a:cubicBezTo>
                  <a:cubicBezTo>
                    <a:pt x="24736" y="18833"/>
                    <a:pt x="24675" y="18882"/>
                    <a:pt x="24677" y="18967"/>
                  </a:cubicBezTo>
                  <a:cubicBezTo>
                    <a:pt x="24700" y="19206"/>
                    <a:pt x="24687" y="19439"/>
                    <a:pt x="24635" y="19666"/>
                  </a:cubicBezTo>
                  <a:cubicBezTo>
                    <a:pt x="24056" y="19036"/>
                    <a:pt x="23397" y="18548"/>
                    <a:pt x="22613" y="18177"/>
                  </a:cubicBezTo>
                  <a:cubicBezTo>
                    <a:pt x="22601" y="18171"/>
                    <a:pt x="22589" y="18168"/>
                    <a:pt x="22578" y="18166"/>
                  </a:cubicBezTo>
                  <a:lnTo>
                    <a:pt x="22578" y="18166"/>
                  </a:lnTo>
                  <a:cubicBezTo>
                    <a:pt x="22632" y="18169"/>
                    <a:pt x="22685" y="18171"/>
                    <a:pt x="22738" y="18171"/>
                  </a:cubicBezTo>
                  <a:cubicBezTo>
                    <a:pt x="24162" y="18171"/>
                    <a:pt x="25592" y="16987"/>
                    <a:pt x="25882" y="15479"/>
                  </a:cubicBezTo>
                  <a:cubicBezTo>
                    <a:pt x="25879" y="15452"/>
                    <a:pt x="25872" y="15426"/>
                    <a:pt x="25868" y="15400"/>
                  </a:cubicBezTo>
                  <a:cubicBezTo>
                    <a:pt x="25765" y="14603"/>
                    <a:pt x="25950" y="13926"/>
                    <a:pt x="25395" y="13254"/>
                  </a:cubicBezTo>
                  <a:cubicBezTo>
                    <a:pt x="25300" y="13139"/>
                    <a:pt x="25242" y="13024"/>
                    <a:pt x="25210" y="12909"/>
                  </a:cubicBezTo>
                  <a:cubicBezTo>
                    <a:pt x="24892" y="12483"/>
                    <a:pt x="24491" y="12111"/>
                    <a:pt x="24053" y="11843"/>
                  </a:cubicBezTo>
                  <a:lnTo>
                    <a:pt x="24053" y="11843"/>
                  </a:lnTo>
                  <a:cubicBezTo>
                    <a:pt x="24518" y="11925"/>
                    <a:pt x="24977" y="12028"/>
                    <a:pt x="25429" y="12155"/>
                  </a:cubicBezTo>
                  <a:cubicBezTo>
                    <a:pt x="25512" y="12071"/>
                    <a:pt x="25611" y="12000"/>
                    <a:pt x="25718" y="11946"/>
                  </a:cubicBezTo>
                  <a:cubicBezTo>
                    <a:pt x="25118" y="11795"/>
                    <a:pt x="24505" y="11696"/>
                    <a:pt x="23884" y="11664"/>
                  </a:cubicBezTo>
                  <a:cubicBezTo>
                    <a:pt x="23882" y="11664"/>
                    <a:pt x="23880" y="11664"/>
                    <a:pt x="23878" y="11664"/>
                  </a:cubicBezTo>
                  <a:cubicBezTo>
                    <a:pt x="23847" y="11664"/>
                    <a:pt x="23830" y="11686"/>
                    <a:pt x="23821" y="11711"/>
                  </a:cubicBezTo>
                  <a:cubicBezTo>
                    <a:pt x="23409" y="11498"/>
                    <a:pt x="22972" y="11376"/>
                    <a:pt x="22543" y="11376"/>
                  </a:cubicBezTo>
                  <a:cubicBezTo>
                    <a:pt x="21892" y="11376"/>
                    <a:pt x="21260" y="11658"/>
                    <a:pt x="20767" y="12339"/>
                  </a:cubicBezTo>
                  <a:cubicBezTo>
                    <a:pt x="20715" y="12287"/>
                    <a:pt x="20661" y="12237"/>
                    <a:pt x="20607" y="12189"/>
                  </a:cubicBezTo>
                  <a:cubicBezTo>
                    <a:pt x="20609" y="12186"/>
                    <a:pt x="20613" y="12182"/>
                    <a:pt x="20614" y="12179"/>
                  </a:cubicBezTo>
                  <a:cubicBezTo>
                    <a:pt x="21223" y="11016"/>
                    <a:pt x="22019" y="9980"/>
                    <a:pt x="22952" y="9116"/>
                  </a:cubicBezTo>
                  <a:cubicBezTo>
                    <a:pt x="23041" y="8873"/>
                    <a:pt x="23148" y="8643"/>
                    <a:pt x="23274" y="8420"/>
                  </a:cubicBezTo>
                  <a:lnTo>
                    <a:pt x="23274" y="8420"/>
                  </a:lnTo>
                  <a:cubicBezTo>
                    <a:pt x="23072" y="8583"/>
                    <a:pt x="22877" y="8753"/>
                    <a:pt x="22688" y="8932"/>
                  </a:cubicBezTo>
                  <a:cubicBezTo>
                    <a:pt x="22461" y="8842"/>
                    <a:pt x="22231" y="8750"/>
                    <a:pt x="22003" y="8658"/>
                  </a:cubicBezTo>
                  <a:lnTo>
                    <a:pt x="23804" y="7503"/>
                  </a:lnTo>
                  <a:cubicBezTo>
                    <a:pt x="23901" y="7443"/>
                    <a:pt x="23874" y="7306"/>
                    <a:pt x="23784" y="7255"/>
                  </a:cubicBezTo>
                  <a:cubicBezTo>
                    <a:pt x="23537" y="7114"/>
                    <a:pt x="23287" y="6970"/>
                    <a:pt x="23040" y="6828"/>
                  </a:cubicBezTo>
                  <a:cubicBezTo>
                    <a:pt x="24701" y="5891"/>
                    <a:pt x="26387" y="4996"/>
                    <a:pt x="28104" y="4157"/>
                  </a:cubicBezTo>
                  <a:cubicBezTo>
                    <a:pt x="28221" y="4101"/>
                    <a:pt x="28238" y="3948"/>
                    <a:pt x="28118" y="3882"/>
                  </a:cubicBezTo>
                  <a:cubicBezTo>
                    <a:pt x="27844" y="3729"/>
                    <a:pt x="27587" y="3618"/>
                    <a:pt x="27311" y="3529"/>
                  </a:cubicBezTo>
                  <a:cubicBezTo>
                    <a:pt x="28885" y="3046"/>
                    <a:pt x="30456" y="2565"/>
                    <a:pt x="32030" y="2080"/>
                  </a:cubicBezTo>
                  <a:cubicBezTo>
                    <a:pt x="32186" y="2038"/>
                    <a:pt x="32162" y="1855"/>
                    <a:pt x="32051" y="1783"/>
                  </a:cubicBezTo>
                  <a:cubicBezTo>
                    <a:pt x="30906" y="1047"/>
                    <a:pt x="29657" y="429"/>
                    <a:pt x="2835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8"/>
            <p:cNvSpPr/>
            <p:nvPr/>
          </p:nvSpPr>
          <p:spPr>
            <a:xfrm>
              <a:off x="1145318" y="1923399"/>
              <a:ext cx="579945" cy="193550"/>
            </a:xfrm>
            <a:custGeom>
              <a:avLst/>
              <a:gdLst/>
              <a:ahLst/>
              <a:cxnLst/>
              <a:rect l="l" t="t" r="r" b="b"/>
              <a:pathLst>
                <a:path w="11524" h="3846" extrusionOk="0">
                  <a:moveTo>
                    <a:pt x="9934" y="1"/>
                  </a:moveTo>
                  <a:cubicBezTo>
                    <a:pt x="10220" y="306"/>
                    <a:pt x="10487" y="630"/>
                    <a:pt x="10702" y="987"/>
                  </a:cubicBezTo>
                  <a:cubicBezTo>
                    <a:pt x="10805" y="1157"/>
                    <a:pt x="11110" y="1589"/>
                    <a:pt x="11089" y="1809"/>
                  </a:cubicBezTo>
                  <a:cubicBezTo>
                    <a:pt x="11064" y="2058"/>
                    <a:pt x="10990" y="2130"/>
                    <a:pt x="10872" y="2130"/>
                  </a:cubicBezTo>
                  <a:cubicBezTo>
                    <a:pt x="10760" y="2130"/>
                    <a:pt x="10606" y="2064"/>
                    <a:pt x="10416" y="2025"/>
                  </a:cubicBezTo>
                  <a:cubicBezTo>
                    <a:pt x="9178" y="1763"/>
                    <a:pt x="7940" y="1498"/>
                    <a:pt x="6703" y="1234"/>
                  </a:cubicBezTo>
                  <a:cubicBezTo>
                    <a:pt x="6692" y="1232"/>
                    <a:pt x="6681" y="1231"/>
                    <a:pt x="6670" y="1231"/>
                  </a:cubicBezTo>
                  <a:cubicBezTo>
                    <a:pt x="6545" y="1231"/>
                    <a:pt x="6489" y="1397"/>
                    <a:pt x="6581" y="1486"/>
                  </a:cubicBezTo>
                  <a:cubicBezTo>
                    <a:pt x="7171" y="2067"/>
                    <a:pt x="7758" y="2645"/>
                    <a:pt x="8348" y="3225"/>
                  </a:cubicBezTo>
                  <a:cubicBezTo>
                    <a:pt x="6750" y="2833"/>
                    <a:pt x="5152" y="2442"/>
                    <a:pt x="3555" y="2053"/>
                  </a:cubicBezTo>
                  <a:cubicBezTo>
                    <a:pt x="3543" y="2050"/>
                    <a:pt x="3531" y="2049"/>
                    <a:pt x="3519" y="2049"/>
                  </a:cubicBezTo>
                  <a:cubicBezTo>
                    <a:pt x="3422" y="2049"/>
                    <a:pt x="3370" y="2155"/>
                    <a:pt x="3390" y="2244"/>
                  </a:cubicBezTo>
                  <a:cubicBezTo>
                    <a:pt x="3458" y="2550"/>
                    <a:pt x="3552" y="2789"/>
                    <a:pt x="3693" y="3013"/>
                  </a:cubicBezTo>
                  <a:cubicBezTo>
                    <a:pt x="2750" y="2682"/>
                    <a:pt x="1783" y="2504"/>
                    <a:pt x="768" y="2478"/>
                  </a:cubicBezTo>
                  <a:cubicBezTo>
                    <a:pt x="767" y="2478"/>
                    <a:pt x="766" y="2478"/>
                    <a:pt x="765" y="2478"/>
                  </a:cubicBezTo>
                  <a:cubicBezTo>
                    <a:pt x="660" y="2478"/>
                    <a:pt x="594" y="2626"/>
                    <a:pt x="658" y="2704"/>
                  </a:cubicBezTo>
                  <a:cubicBezTo>
                    <a:pt x="884" y="2988"/>
                    <a:pt x="1122" y="3242"/>
                    <a:pt x="1378" y="3486"/>
                  </a:cubicBezTo>
                  <a:lnTo>
                    <a:pt x="1289" y="3472"/>
                  </a:lnTo>
                  <a:cubicBezTo>
                    <a:pt x="1282" y="3471"/>
                    <a:pt x="1275" y="3470"/>
                    <a:pt x="1268" y="3470"/>
                  </a:cubicBezTo>
                  <a:cubicBezTo>
                    <a:pt x="1250" y="3470"/>
                    <a:pt x="1234" y="3474"/>
                    <a:pt x="1220" y="3478"/>
                  </a:cubicBezTo>
                  <a:cubicBezTo>
                    <a:pt x="826" y="3256"/>
                    <a:pt x="417" y="3061"/>
                    <a:pt x="0" y="2889"/>
                  </a:cubicBezTo>
                  <a:lnTo>
                    <a:pt x="0" y="2889"/>
                  </a:lnTo>
                  <a:cubicBezTo>
                    <a:pt x="182" y="3097"/>
                    <a:pt x="369" y="3303"/>
                    <a:pt x="559" y="3508"/>
                  </a:cubicBezTo>
                  <a:cubicBezTo>
                    <a:pt x="693" y="3574"/>
                    <a:pt x="827" y="3644"/>
                    <a:pt x="959" y="3718"/>
                  </a:cubicBezTo>
                  <a:cubicBezTo>
                    <a:pt x="1008" y="3709"/>
                    <a:pt x="1059" y="3704"/>
                    <a:pt x="1112" y="3704"/>
                  </a:cubicBezTo>
                  <a:cubicBezTo>
                    <a:pt x="1170" y="3704"/>
                    <a:pt x="1230" y="3710"/>
                    <a:pt x="1292" y="3721"/>
                  </a:cubicBezTo>
                  <a:cubicBezTo>
                    <a:pt x="1474" y="3753"/>
                    <a:pt x="1652" y="3797"/>
                    <a:pt x="1827" y="3845"/>
                  </a:cubicBezTo>
                  <a:lnTo>
                    <a:pt x="1826" y="3845"/>
                  </a:lnTo>
                  <a:cubicBezTo>
                    <a:pt x="1829" y="3845"/>
                    <a:pt x="1832" y="3845"/>
                    <a:pt x="1835" y="3845"/>
                  </a:cubicBezTo>
                  <a:cubicBezTo>
                    <a:pt x="1960" y="3845"/>
                    <a:pt x="2043" y="3683"/>
                    <a:pt x="1934" y="3592"/>
                  </a:cubicBezTo>
                  <a:cubicBezTo>
                    <a:pt x="1632" y="3342"/>
                    <a:pt x="1360" y="3074"/>
                    <a:pt x="1101" y="2782"/>
                  </a:cubicBezTo>
                  <a:lnTo>
                    <a:pt x="1101" y="2782"/>
                  </a:lnTo>
                  <a:cubicBezTo>
                    <a:pt x="2131" y="2840"/>
                    <a:pt x="3100" y="3063"/>
                    <a:pt x="4066" y="3461"/>
                  </a:cubicBezTo>
                  <a:cubicBezTo>
                    <a:pt x="4089" y="3471"/>
                    <a:pt x="4110" y="3475"/>
                    <a:pt x="4130" y="3475"/>
                  </a:cubicBezTo>
                  <a:cubicBezTo>
                    <a:pt x="4249" y="3475"/>
                    <a:pt x="4318" y="3324"/>
                    <a:pt x="4223" y="3224"/>
                  </a:cubicBezTo>
                  <a:cubicBezTo>
                    <a:pt x="3963" y="2984"/>
                    <a:pt x="3795" y="2704"/>
                    <a:pt x="3710" y="2388"/>
                  </a:cubicBezTo>
                  <a:lnTo>
                    <a:pt x="3710" y="2388"/>
                  </a:lnTo>
                  <a:cubicBezTo>
                    <a:pt x="5405" y="2804"/>
                    <a:pt x="7102" y="3220"/>
                    <a:pt x="8796" y="3635"/>
                  </a:cubicBezTo>
                  <a:cubicBezTo>
                    <a:pt x="8808" y="3637"/>
                    <a:pt x="8820" y="3639"/>
                    <a:pt x="8831" y="3639"/>
                  </a:cubicBezTo>
                  <a:cubicBezTo>
                    <a:pt x="8956" y="3639"/>
                    <a:pt x="9007" y="3470"/>
                    <a:pt x="8917" y="3382"/>
                  </a:cubicBezTo>
                  <a:cubicBezTo>
                    <a:pt x="8321" y="2795"/>
                    <a:pt x="7724" y="2209"/>
                    <a:pt x="7128" y="1624"/>
                  </a:cubicBezTo>
                  <a:lnTo>
                    <a:pt x="7128" y="1624"/>
                  </a:lnTo>
                  <a:cubicBezTo>
                    <a:pt x="8532" y="1922"/>
                    <a:pt x="9932" y="2219"/>
                    <a:pt x="11336" y="2519"/>
                  </a:cubicBezTo>
                  <a:cubicBezTo>
                    <a:pt x="11343" y="2521"/>
                    <a:pt x="11352" y="2522"/>
                    <a:pt x="11360" y="2522"/>
                  </a:cubicBezTo>
                  <a:cubicBezTo>
                    <a:pt x="11439" y="2522"/>
                    <a:pt x="11523" y="2450"/>
                    <a:pt x="11506" y="2365"/>
                  </a:cubicBezTo>
                  <a:cubicBezTo>
                    <a:pt x="11367" y="1568"/>
                    <a:pt x="11042" y="853"/>
                    <a:pt x="10589" y="218"/>
                  </a:cubicBezTo>
                  <a:cubicBezTo>
                    <a:pt x="10370" y="136"/>
                    <a:pt x="10151" y="64"/>
                    <a:pt x="99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8"/>
            <p:cNvSpPr/>
            <p:nvPr/>
          </p:nvSpPr>
          <p:spPr>
            <a:xfrm>
              <a:off x="815899" y="1902112"/>
              <a:ext cx="888538" cy="196469"/>
            </a:xfrm>
            <a:custGeom>
              <a:avLst/>
              <a:gdLst/>
              <a:ahLst/>
              <a:cxnLst/>
              <a:rect l="l" t="t" r="r" b="b"/>
              <a:pathLst>
                <a:path w="17656" h="3904" extrusionOk="0">
                  <a:moveTo>
                    <a:pt x="2346" y="0"/>
                  </a:moveTo>
                  <a:lnTo>
                    <a:pt x="2346" y="0"/>
                  </a:lnTo>
                  <a:cubicBezTo>
                    <a:pt x="1413" y="865"/>
                    <a:pt x="616" y="1900"/>
                    <a:pt x="8" y="3064"/>
                  </a:cubicBezTo>
                  <a:cubicBezTo>
                    <a:pt x="7" y="3068"/>
                    <a:pt x="2" y="3071"/>
                    <a:pt x="1" y="3075"/>
                  </a:cubicBezTo>
                  <a:cubicBezTo>
                    <a:pt x="53" y="3124"/>
                    <a:pt x="108" y="3171"/>
                    <a:pt x="159" y="3225"/>
                  </a:cubicBezTo>
                  <a:cubicBezTo>
                    <a:pt x="653" y="2544"/>
                    <a:pt x="1285" y="2261"/>
                    <a:pt x="1936" y="2261"/>
                  </a:cubicBezTo>
                  <a:cubicBezTo>
                    <a:pt x="2365" y="2261"/>
                    <a:pt x="2803" y="2384"/>
                    <a:pt x="3214" y="2596"/>
                  </a:cubicBezTo>
                  <a:cubicBezTo>
                    <a:pt x="3222" y="2570"/>
                    <a:pt x="3241" y="2548"/>
                    <a:pt x="3275" y="2548"/>
                  </a:cubicBezTo>
                  <a:cubicBezTo>
                    <a:pt x="3276" y="2548"/>
                    <a:pt x="3277" y="2548"/>
                    <a:pt x="3278" y="2548"/>
                  </a:cubicBezTo>
                  <a:cubicBezTo>
                    <a:pt x="3899" y="2584"/>
                    <a:pt x="4512" y="2681"/>
                    <a:pt x="5112" y="2831"/>
                  </a:cubicBezTo>
                  <a:cubicBezTo>
                    <a:pt x="5260" y="2757"/>
                    <a:pt x="5427" y="2714"/>
                    <a:pt x="5596" y="2714"/>
                  </a:cubicBezTo>
                  <a:cubicBezTo>
                    <a:pt x="5859" y="2714"/>
                    <a:pt x="6126" y="2817"/>
                    <a:pt x="6339" y="3064"/>
                  </a:cubicBezTo>
                  <a:cubicBezTo>
                    <a:pt x="6409" y="3146"/>
                    <a:pt x="6480" y="3226"/>
                    <a:pt x="6552" y="3308"/>
                  </a:cubicBezTo>
                  <a:cubicBezTo>
                    <a:pt x="6968" y="3479"/>
                    <a:pt x="7376" y="3672"/>
                    <a:pt x="7772" y="3895"/>
                  </a:cubicBezTo>
                  <a:cubicBezTo>
                    <a:pt x="7785" y="3891"/>
                    <a:pt x="7802" y="3888"/>
                    <a:pt x="7820" y="3888"/>
                  </a:cubicBezTo>
                  <a:cubicBezTo>
                    <a:pt x="7826" y="3888"/>
                    <a:pt x="7833" y="3889"/>
                    <a:pt x="7839" y="3890"/>
                  </a:cubicBezTo>
                  <a:lnTo>
                    <a:pt x="7930" y="3904"/>
                  </a:lnTo>
                  <a:cubicBezTo>
                    <a:pt x="7673" y="3661"/>
                    <a:pt x="7436" y="3407"/>
                    <a:pt x="7210" y="3122"/>
                  </a:cubicBezTo>
                  <a:cubicBezTo>
                    <a:pt x="7145" y="3042"/>
                    <a:pt x="7208" y="2896"/>
                    <a:pt x="7317" y="2896"/>
                  </a:cubicBezTo>
                  <a:cubicBezTo>
                    <a:pt x="7318" y="2896"/>
                    <a:pt x="7319" y="2896"/>
                    <a:pt x="7320" y="2896"/>
                  </a:cubicBezTo>
                  <a:cubicBezTo>
                    <a:pt x="8333" y="2921"/>
                    <a:pt x="9301" y="3099"/>
                    <a:pt x="10245" y="3431"/>
                  </a:cubicBezTo>
                  <a:cubicBezTo>
                    <a:pt x="10104" y="3206"/>
                    <a:pt x="10006" y="2969"/>
                    <a:pt x="9941" y="2661"/>
                  </a:cubicBezTo>
                  <a:cubicBezTo>
                    <a:pt x="9922" y="2572"/>
                    <a:pt x="9973" y="2466"/>
                    <a:pt x="10071" y="2466"/>
                  </a:cubicBezTo>
                  <a:cubicBezTo>
                    <a:pt x="10082" y="2466"/>
                    <a:pt x="10093" y="2468"/>
                    <a:pt x="10105" y="2471"/>
                  </a:cubicBezTo>
                  <a:cubicBezTo>
                    <a:pt x="11703" y="2860"/>
                    <a:pt x="13302" y="3253"/>
                    <a:pt x="14898" y="3643"/>
                  </a:cubicBezTo>
                  <a:cubicBezTo>
                    <a:pt x="14310" y="3062"/>
                    <a:pt x="13722" y="2485"/>
                    <a:pt x="13132" y="1905"/>
                  </a:cubicBezTo>
                  <a:cubicBezTo>
                    <a:pt x="13041" y="1814"/>
                    <a:pt x="13095" y="1649"/>
                    <a:pt x="13222" y="1649"/>
                  </a:cubicBezTo>
                  <a:cubicBezTo>
                    <a:pt x="13232" y="1649"/>
                    <a:pt x="13243" y="1650"/>
                    <a:pt x="13254" y="1652"/>
                  </a:cubicBezTo>
                  <a:cubicBezTo>
                    <a:pt x="14492" y="1916"/>
                    <a:pt x="15730" y="2180"/>
                    <a:pt x="16967" y="2442"/>
                  </a:cubicBezTo>
                  <a:cubicBezTo>
                    <a:pt x="17156" y="2482"/>
                    <a:pt x="17310" y="2548"/>
                    <a:pt x="17423" y="2548"/>
                  </a:cubicBezTo>
                  <a:cubicBezTo>
                    <a:pt x="17541" y="2548"/>
                    <a:pt x="17616" y="2476"/>
                    <a:pt x="17640" y="2226"/>
                  </a:cubicBezTo>
                  <a:cubicBezTo>
                    <a:pt x="17656" y="2010"/>
                    <a:pt x="17352" y="1578"/>
                    <a:pt x="17248" y="1409"/>
                  </a:cubicBezTo>
                  <a:cubicBezTo>
                    <a:pt x="17033" y="1052"/>
                    <a:pt x="16766" y="727"/>
                    <a:pt x="16480" y="422"/>
                  </a:cubicBezTo>
                  <a:cubicBezTo>
                    <a:pt x="15521" y="141"/>
                    <a:pt x="14561" y="21"/>
                    <a:pt x="13592" y="21"/>
                  </a:cubicBezTo>
                  <a:cubicBezTo>
                    <a:pt x="12449" y="21"/>
                    <a:pt x="11294" y="188"/>
                    <a:pt x="10118" y="456"/>
                  </a:cubicBezTo>
                  <a:cubicBezTo>
                    <a:pt x="8013" y="934"/>
                    <a:pt x="5941" y="1489"/>
                    <a:pt x="3777" y="1489"/>
                  </a:cubicBezTo>
                  <a:cubicBezTo>
                    <a:pt x="3595" y="1489"/>
                    <a:pt x="3413" y="1485"/>
                    <a:pt x="3230" y="1477"/>
                  </a:cubicBezTo>
                  <a:cubicBezTo>
                    <a:pt x="2669" y="1453"/>
                    <a:pt x="2058" y="1012"/>
                    <a:pt x="2233" y="359"/>
                  </a:cubicBezTo>
                  <a:cubicBezTo>
                    <a:pt x="2265" y="237"/>
                    <a:pt x="2304" y="117"/>
                    <a:pt x="234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8"/>
            <p:cNvSpPr/>
            <p:nvPr/>
          </p:nvSpPr>
          <p:spPr>
            <a:xfrm>
              <a:off x="911615" y="2222372"/>
              <a:ext cx="514372" cy="712401"/>
            </a:xfrm>
            <a:custGeom>
              <a:avLst/>
              <a:gdLst/>
              <a:ahLst/>
              <a:cxnLst/>
              <a:rect l="l" t="t" r="r" b="b"/>
              <a:pathLst>
                <a:path w="10221" h="14156" extrusionOk="0">
                  <a:moveTo>
                    <a:pt x="3372" y="0"/>
                  </a:moveTo>
                  <a:cubicBezTo>
                    <a:pt x="3084" y="1509"/>
                    <a:pt x="1654" y="2693"/>
                    <a:pt x="229" y="2693"/>
                  </a:cubicBezTo>
                  <a:cubicBezTo>
                    <a:pt x="154" y="2693"/>
                    <a:pt x="78" y="2690"/>
                    <a:pt x="3" y="2683"/>
                  </a:cubicBezTo>
                  <a:cubicBezTo>
                    <a:pt x="1" y="2686"/>
                    <a:pt x="1" y="2691"/>
                    <a:pt x="1" y="2694"/>
                  </a:cubicBezTo>
                  <a:cubicBezTo>
                    <a:pt x="15" y="2690"/>
                    <a:pt x="30" y="2687"/>
                    <a:pt x="46" y="2687"/>
                  </a:cubicBezTo>
                  <a:cubicBezTo>
                    <a:pt x="64" y="2687"/>
                    <a:pt x="83" y="2690"/>
                    <a:pt x="104" y="2698"/>
                  </a:cubicBezTo>
                  <a:cubicBezTo>
                    <a:pt x="886" y="3068"/>
                    <a:pt x="1545" y="3557"/>
                    <a:pt x="2124" y="4188"/>
                  </a:cubicBezTo>
                  <a:cubicBezTo>
                    <a:pt x="2175" y="3962"/>
                    <a:pt x="2187" y="3729"/>
                    <a:pt x="2166" y="3489"/>
                  </a:cubicBezTo>
                  <a:cubicBezTo>
                    <a:pt x="2163" y="3403"/>
                    <a:pt x="2225" y="3354"/>
                    <a:pt x="2292" y="3354"/>
                  </a:cubicBezTo>
                  <a:cubicBezTo>
                    <a:pt x="2332" y="3354"/>
                    <a:pt x="2373" y="3370"/>
                    <a:pt x="2404" y="3406"/>
                  </a:cubicBezTo>
                  <a:cubicBezTo>
                    <a:pt x="3145" y="4256"/>
                    <a:pt x="3745" y="5179"/>
                    <a:pt x="4226" y="6193"/>
                  </a:cubicBezTo>
                  <a:cubicBezTo>
                    <a:pt x="4312" y="5891"/>
                    <a:pt x="4398" y="5588"/>
                    <a:pt x="4486" y="5285"/>
                  </a:cubicBezTo>
                  <a:cubicBezTo>
                    <a:pt x="4503" y="5224"/>
                    <a:pt x="4561" y="5183"/>
                    <a:pt x="4618" y="5183"/>
                  </a:cubicBezTo>
                  <a:cubicBezTo>
                    <a:pt x="4654" y="5183"/>
                    <a:pt x="4690" y="5200"/>
                    <a:pt x="4716" y="5237"/>
                  </a:cubicBezTo>
                  <a:cubicBezTo>
                    <a:pt x="5659" y="6643"/>
                    <a:pt x="6354" y="8148"/>
                    <a:pt x="6808" y="9772"/>
                  </a:cubicBezTo>
                  <a:cubicBezTo>
                    <a:pt x="6968" y="9455"/>
                    <a:pt x="7079" y="9129"/>
                    <a:pt x="7147" y="8765"/>
                  </a:cubicBezTo>
                  <a:cubicBezTo>
                    <a:pt x="7159" y="8703"/>
                    <a:pt x="7216" y="8668"/>
                    <a:pt x="7273" y="8668"/>
                  </a:cubicBezTo>
                  <a:cubicBezTo>
                    <a:pt x="7321" y="8668"/>
                    <a:pt x="7368" y="8693"/>
                    <a:pt x="7384" y="8748"/>
                  </a:cubicBezTo>
                  <a:cubicBezTo>
                    <a:pt x="7941" y="10552"/>
                    <a:pt x="8496" y="12358"/>
                    <a:pt x="9067" y="14155"/>
                  </a:cubicBezTo>
                  <a:cubicBezTo>
                    <a:pt x="9515" y="13546"/>
                    <a:pt x="9900" y="12895"/>
                    <a:pt x="10221" y="12217"/>
                  </a:cubicBezTo>
                  <a:cubicBezTo>
                    <a:pt x="10208" y="12173"/>
                    <a:pt x="10194" y="12128"/>
                    <a:pt x="10184" y="12079"/>
                  </a:cubicBezTo>
                  <a:cubicBezTo>
                    <a:pt x="9608" y="9234"/>
                    <a:pt x="9156" y="5961"/>
                    <a:pt x="6958" y="3842"/>
                  </a:cubicBezTo>
                  <a:cubicBezTo>
                    <a:pt x="6086" y="3002"/>
                    <a:pt x="4963" y="2482"/>
                    <a:pt x="4147" y="1575"/>
                  </a:cubicBezTo>
                  <a:cubicBezTo>
                    <a:pt x="3718" y="1096"/>
                    <a:pt x="3467" y="625"/>
                    <a:pt x="337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8"/>
            <p:cNvSpPr/>
            <p:nvPr/>
          </p:nvSpPr>
          <p:spPr>
            <a:xfrm>
              <a:off x="989113" y="2039496"/>
              <a:ext cx="69247" cy="53697"/>
            </a:xfrm>
            <a:custGeom>
              <a:avLst/>
              <a:gdLst/>
              <a:ahLst/>
              <a:cxnLst/>
              <a:rect l="l" t="t" r="r" b="b"/>
              <a:pathLst>
                <a:path w="1376" h="1067" extrusionOk="0">
                  <a:moveTo>
                    <a:pt x="1" y="0"/>
                  </a:moveTo>
                  <a:lnTo>
                    <a:pt x="1" y="0"/>
                  </a:lnTo>
                  <a:cubicBezTo>
                    <a:pt x="443" y="269"/>
                    <a:pt x="841" y="639"/>
                    <a:pt x="1159" y="1066"/>
                  </a:cubicBezTo>
                  <a:cubicBezTo>
                    <a:pt x="1080" y="783"/>
                    <a:pt x="1183" y="512"/>
                    <a:pt x="1376" y="312"/>
                  </a:cubicBezTo>
                  <a:cubicBezTo>
                    <a:pt x="926" y="185"/>
                    <a:pt x="465" y="81"/>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8"/>
            <p:cNvSpPr/>
            <p:nvPr/>
          </p:nvSpPr>
          <p:spPr>
            <a:xfrm>
              <a:off x="641426" y="1452067"/>
              <a:ext cx="727297" cy="598566"/>
            </a:xfrm>
            <a:custGeom>
              <a:avLst/>
              <a:gdLst/>
              <a:ahLst/>
              <a:cxnLst/>
              <a:rect l="l" t="t" r="r" b="b"/>
              <a:pathLst>
                <a:path w="14452" h="11894" extrusionOk="0">
                  <a:moveTo>
                    <a:pt x="10711" y="1"/>
                  </a:moveTo>
                  <a:cubicBezTo>
                    <a:pt x="7394" y="1201"/>
                    <a:pt x="4441" y="3380"/>
                    <a:pt x="2888" y="6639"/>
                  </a:cubicBezTo>
                  <a:cubicBezTo>
                    <a:pt x="2389" y="7684"/>
                    <a:pt x="1860" y="9029"/>
                    <a:pt x="728" y="9542"/>
                  </a:cubicBezTo>
                  <a:cubicBezTo>
                    <a:pt x="477" y="9656"/>
                    <a:pt x="243" y="9706"/>
                    <a:pt x="27" y="9706"/>
                  </a:cubicBezTo>
                  <a:cubicBezTo>
                    <a:pt x="18" y="9706"/>
                    <a:pt x="9" y="9706"/>
                    <a:pt x="0" y="9705"/>
                  </a:cubicBezTo>
                  <a:lnTo>
                    <a:pt x="0" y="9705"/>
                  </a:lnTo>
                  <a:cubicBezTo>
                    <a:pt x="24" y="9753"/>
                    <a:pt x="46" y="9801"/>
                    <a:pt x="72" y="9848"/>
                  </a:cubicBezTo>
                  <a:cubicBezTo>
                    <a:pt x="552" y="10221"/>
                    <a:pt x="1004" y="10624"/>
                    <a:pt x="1422" y="11058"/>
                  </a:cubicBezTo>
                  <a:cubicBezTo>
                    <a:pt x="1436" y="11069"/>
                    <a:pt x="1443" y="11089"/>
                    <a:pt x="1448" y="11105"/>
                  </a:cubicBezTo>
                  <a:cubicBezTo>
                    <a:pt x="2129" y="11186"/>
                    <a:pt x="2790" y="11455"/>
                    <a:pt x="3327" y="11894"/>
                  </a:cubicBezTo>
                  <a:cubicBezTo>
                    <a:pt x="3810" y="10801"/>
                    <a:pt x="4498" y="9817"/>
                    <a:pt x="5331" y="8975"/>
                  </a:cubicBezTo>
                  <a:cubicBezTo>
                    <a:pt x="5052" y="8865"/>
                    <a:pt x="4774" y="8757"/>
                    <a:pt x="4494" y="8645"/>
                  </a:cubicBezTo>
                  <a:cubicBezTo>
                    <a:pt x="4395" y="8606"/>
                    <a:pt x="4391" y="8456"/>
                    <a:pt x="4476" y="8399"/>
                  </a:cubicBezTo>
                  <a:cubicBezTo>
                    <a:pt x="5084" y="8008"/>
                    <a:pt x="5697" y="7614"/>
                    <a:pt x="6306" y="7222"/>
                  </a:cubicBezTo>
                  <a:cubicBezTo>
                    <a:pt x="6050" y="7078"/>
                    <a:pt x="5793" y="6931"/>
                    <a:pt x="5538" y="6787"/>
                  </a:cubicBezTo>
                  <a:cubicBezTo>
                    <a:pt x="5450" y="6739"/>
                    <a:pt x="5416" y="6594"/>
                    <a:pt x="5516" y="6534"/>
                  </a:cubicBezTo>
                  <a:cubicBezTo>
                    <a:pt x="7175" y="5583"/>
                    <a:pt x="8867" y="4691"/>
                    <a:pt x="10582" y="3844"/>
                  </a:cubicBezTo>
                  <a:cubicBezTo>
                    <a:pt x="10266" y="3695"/>
                    <a:pt x="9944" y="3587"/>
                    <a:pt x="9595" y="3516"/>
                  </a:cubicBezTo>
                  <a:cubicBezTo>
                    <a:pt x="9453" y="3486"/>
                    <a:pt x="9426" y="3272"/>
                    <a:pt x="9573" y="3225"/>
                  </a:cubicBezTo>
                  <a:cubicBezTo>
                    <a:pt x="11198" y="2721"/>
                    <a:pt x="12824" y="2213"/>
                    <a:pt x="14452" y="1706"/>
                  </a:cubicBezTo>
                  <a:cubicBezTo>
                    <a:pt x="13287" y="992"/>
                    <a:pt x="12022" y="396"/>
                    <a:pt x="1071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8"/>
            <p:cNvSpPr/>
            <p:nvPr/>
          </p:nvSpPr>
          <p:spPr>
            <a:xfrm>
              <a:off x="830644" y="2035017"/>
              <a:ext cx="237886" cy="298931"/>
            </a:xfrm>
            <a:custGeom>
              <a:avLst/>
              <a:gdLst/>
              <a:ahLst/>
              <a:cxnLst/>
              <a:rect l="l" t="t" r="r" b="b"/>
              <a:pathLst>
                <a:path w="4727" h="5940" extrusionOk="0">
                  <a:moveTo>
                    <a:pt x="1728" y="0"/>
                  </a:moveTo>
                  <a:cubicBezTo>
                    <a:pt x="1133" y="0"/>
                    <a:pt x="529" y="222"/>
                    <a:pt x="0" y="735"/>
                  </a:cubicBezTo>
                  <a:cubicBezTo>
                    <a:pt x="10" y="742"/>
                    <a:pt x="17" y="750"/>
                    <a:pt x="24" y="760"/>
                  </a:cubicBezTo>
                  <a:cubicBezTo>
                    <a:pt x="47" y="769"/>
                    <a:pt x="68" y="781"/>
                    <a:pt x="88" y="802"/>
                  </a:cubicBezTo>
                  <a:cubicBezTo>
                    <a:pt x="123" y="838"/>
                    <a:pt x="153" y="876"/>
                    <a:pt x="186" y="913"/>
                  </a:cubicBezTo>
                  <a:cubicBezTo>
                    <a:pt x="314" y="503"/>
                    <a:pt x="772" y="172"/>
                    <a:pt x="1213" y="172"/>
                  </a:cubicBezTo>
                  <a:cubicBezTo>
                    <a:pt x="1243" y="172"/>
                    <a:pt x="1274" y="174"/>
                    <a:pt x="1305" y="177"/>
                  </a:cubicBezTo>
                  <a:cubicBezTo>
                    <a:pt x="2448" y="304"/>
                    <a:pt x="3542" y="944"/>
                    <a:pt x="3727" y="2161"/>
                  </a:cubicBezTo>
                  <a:cubicBezTo>
                    <a:pt x="3880" y="3156"/>
                    <a:pt x="3346" y="4075"/>
                    <a:pt x="2604" y="4692"/>
                  </a:cubicBezTo>
                  <a:cubicBezTo>
                    <a:pt x="2425" y="4840"/>
                    <a:pt x="2242" y="4903"/>
                    <a:pt x="2070" y="4903"/>
                  </a:cubicBezTo>
                  <a:cubicBezTo>
                    <a:pt x="1805" y="4903"/>
                    <a:pt x="1564" y="4755"/>
                    <a:pt x="1398" y="4537"/>
                  </a:cubicBezTo>
                  <a:cubicBezTo>
                    <a:pt x="1372" y="4534"/>
                    <a:pt x="1347" y="4531"/>
                    <a:pt x="1323" y="4525"/>
                  </a:cubicBezTo>
                  <a:cubicBezTo>
                    <a:pt x="1118" y="4487"/>
                    <a:pt x="956" y="4388"/>
                    <a:pt x="832" y="4254"/>
                  </a:cubicBezTo>
                  <a:cubicBezTo>
                    <a:pt x="690" y="4640"/>
                    <a:pt x="477" y="5005"/>
                    <a:pt x="195" y="5329"/>
                  </a:cubicBezTo>
                  <a:cubicBezTo>
                    <a:pt x="763" y="5743"/>
                    <a:pt x="1402" y="5939"/>
                    <a:pt x="2016" y="5939"/>
                  </a:cubicBezTo>
                  <a:cubicBezTo>
                    <a:pt x="3397" y="5939"/>
                    <a:pt x="4651" y="4949"/>
                    <a:pt x="4687" y="3231"/>
                  </a:cubicBezTo>
                  <a:cubicBezTo>
                    <a:pt x="4727" y="1468"/>
                    <a:pt x="3258" y="0"/>
                    <a:pt x="1728"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8"/>
            <p:cNvSpPr/>
            <p:nvPr/>
          </p:nvSpPr>
          <p:spPr>
            <a:xfrm>
              <a:off x="979803" y="4519551"/>
              <a:ext cx="174376" cy="481560"/>
            </a:xfrm>
            <a:custGeom>
              <a:avLst/>
              <a:gdLst/>
              <a:ahLst/>
              <a:cxnLst/>
              <a:rect l="l" t="t" r="r" b="b"/>
              <a:pathLst>
                <a:path w="3465" h="9569" extrusionOk="0">
                  <a:moveTo>
                    <a:pt x="2193" y="1"/>
                  </a:moveTo>
                  <a:cubicBezTo>
                    <a:pt x="1409" y="441"/>
                    <a:pt x="672" y="875"/>
                    <a:pt x="1" y="1417"/>
                  </a:cubicBezTo>
                  <a:cubicBezTo>
                    <a:pt x="42" y="1632"/>
                    <a:pt x="84" y="1846"/>
                    <a:pt x="122" y="2061"/>
                  </a:cubicBezTo>
                  <a:cubicBezTo>
                    <a:pt x="453" y="3861"/>
                    <a:pt x="852" y="6046"/>
                    <a:pt x="419" y="7935"/>
                  </a:cubicBezTo>
                  <a:cubicBezTo>
                    <a:pt x="1286" y="8384"/>
                    <a:pt x="2089" y="8938"/>
                    <a:pt x="2791" y="9569"/>
                  </a:cubicBezTo>
                  <a:cubicBezTo>
                    <a:pt x="3464" y="7368"/>
                    <a:pt x="2929" y="4653"/>
                    <a:pt x="2590" y="2491"/>
                  </a:cubicBezTo>
                  <a:cubicBezTo>
                    <a:pt x="2462" y="1663"/>
                    <a:pt x="2328" y="832"/>
                    <a:pt x="219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8"/>
            <p:cNvSpPr/>
            <p:nvPr/>
          </p:nvSpPr>
          <p:spPr>
            <a:xfrm>
              <a:off x="767034" y="4937490"/>
              <a:ext cx="346991" cy="234213"/>
            </a:xfrm>
            <a:custGeom>
              <a:avLst/>
              <a:gdLst/>
              <a:ahLst/>
              <a:cxnLst/>
              <a:rect l="l" t="t" r="r" b="b"/>
              <a:pathLst>
                <a:path w="6895" h="4654" extrusionOk="0">
                  <a:moveTo>
                    <a:pt x="4551" y="0"/>
                  </a:moveTo>
                  <a:cubicBezTo>
                    <a:pt x="4462" y="297"/>
                    <a:pt x="4355" y="583"/>
                    <a:pt x="4218" y="859"/>
                  </a:cubicBezTo>
                  <a:cubicBezTo>
                    <a:pt x="3525" y="2254"/>
                    <a:pt x="2324" y="2726"/>
                    <a:pt x="1020" y="2726"/>
                  </a:cubicBezTo>
                  <a:cubicBezTo>
                    <a:pt x="685" y="2726"/>
                    <a:pt x="343" y="2695"/>
                    <a:pt x="1" y="2640"/>
                  </a:cubicBezTo>
                  <a:lnTo>
                    <a:pt x="1" y="2640"/>
                  </a:lnTo>
                  <a:cubicBezTo>
                    <a:pt x="149" y="2933"/>
                    <a:pt x="321" y="3209"/>
                    <a:pt x="519" y="3468"/>
                  </a:cubicBezTo>
                  <a:cubicBezTo>
                    <a:pt x="1154" y="4288"/>
                    <a:pt x="2017" y="4653"/>
                    <a:pt x="2909" y="4653"/>
                  </a:cubicBezTo>
                  <a:cubicBezTo>
                    <a:pt x="3669" y="4653"/>
                    <a:pt x="4450" y="4388"/>
                    <a:pt x="5131" y="3912"/>
                  </a:cubicBezTo>
                  <a:cubicBezTo>
                    <a:pt x="6005" y="3300"/>
                    <a:pt x="6558" y="2516"/>
                    <a:pt x="6894" y="1634"/>
                  </a:cubicBezTo>
                  <a:lnTo>
                    <a:pt x="6894" y="1632"/>
                  </a:lnTo>
                  <a:cubicBezTo>
                    <a:pt x="6156" y="955"/>
                    <a:pt x="5373" y="418"/>
                    <a:pt x="455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8"/>
            <p:cNvSpPr/>
            <p:nvPr/>
          </p:nvSpPr>
          <p:spPr>
            <a:xfrm>
              <a:off x="907236" y="4131706"/>
              <a:ext cx="181371" cy="436116"/>
            </a:xfrm>
            <a:custGeom>
              <a:avLst/>
              <a:gdLst/>
              <a:ahLst/>
              <a:cxnLst/>
              <a:rect l="l" t="t" r="r" b="b"/>
              <a:pathLst>
                <a:path w="3604" h="8666" extrusionOk="0">
                  <a:moveTo>
                    <a:pt x="2358" y="1"/>
                  </a:moveTo>
                  <a:cubicBezTo>
                    <a:pt x="1422" y="379"/>
                    <a:pt x="651" y="890"/>
                    <a:pt x="0" y="1510"/>
                  </a:cubicBezTo>
                  <a:cubicBezTo>
                    <a:pt x="360" y="3923"/>
                    <a:pt x="891" y="6279"/>
                    <a:pt x="1357" y="8665"/>
                  </a:cubicBezTo>
                  <a:cubicBezTo>
                    <a:pt x="2051" y="8127"/>
                    <a:pt x="2817" y="7722"/>
                    <a:pt x="3603" y="7522"/>
                  </a:cubicBezTo>
                  <a:cubicBezTo>
                    <a:pt x="3198" y="5024"/>
                    <a:pt x="2774" y="2517"/>
                    <a:pt x="235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8"/>
            <p:cNvSpPr/>
            <p:nvPr/>
          </p:nvSpPr>
          <p:spPr>
            <a:xfrm>
              <a:off x="712282" y="2359656"/>
              <a:ext cx="32661" cy="11323"/>
            </a:xfrm>
            <a:custGeom>
              <a:avLst/>
              <a:gdLst/>
              <a:ahLst/>
              <a:cxnLst/>
              <a:rect l="l" t="t" r="r" b="b"/>
              <a:pathLst>
                <a:path w="649" h="225" extrusionOk="0">
                  <a:moveTo>
                    <a:pt x="648" y="0"/>
                  </a:moveTo>
                  <a:lnTo>
                    <a:pt x="648" y="0"/>
                  </a:lnTo>
                  <a:cubicBezTo>
                    <a:pt x="436" y="47"/>
                    <a:pt x="219" y="76"/>
                    <a:pt x="1" y="85"/>
                  </a:cubicBezTo>
                  <a:cubicBezTo>
                    <a:pt x="1" y="96"/>
                    <a:pt x="1" y="106"/>
                    <a:pt x="0" y="113"/>
                  </a:cubicBezTo>
                  <a:cubicBezTo>
                    <a:pt x="79" y="148"/>
                    <a:pt x="160" y="185"/>
                    <a:pt x="236" y="225"/>
                  </a:cubicBezTo>
                  <a:cubicBezTo>
                    <a:pt x="376" y="154"/>
                    <a:pt x="514" y="79"/>
                    <a:pt x="64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8"/>
            <p:cNvSpPr/>
            <p:nvPr/>
          </p:nvSpPr>
          <p:spPr>
            <a:xfrm>
              <a:off x="809155" y="2314968"/>
              <a:ext cx="91793" cy="197828"/>
            </a:xfrm>
            <a:custGeom>
              <a:avLst/>
              <a:gdLst/>
              <a:ahLst/>
              <a:cxnLst/>
              <a:rect l="l" t="t" r="r" b="b"/>
              <a:pathLst>
                <a:path w="1824" h="3931" extrusionOk="0">
                  <a:moveTo>
                    <a:pt x="396" y="0"/>
                  </a:moveTo>
                  <a:cubicBezTo>
                    <a:pt x="272" y="117"/>
                    <a:pt x="141" y="225"/>
                    <a:pt x="1" y="328"/>
                  </a:cubicBezTo>
                  <a:cubicBezTo>
                    <a:pt x="447" y="445"/>
                    <a:pt x="793" y="960"/>
                    <a:pt x="757" y="1450"/>
                  </a:cubicBezTo>
                  <a:cubicBezTo>
                    <a:pt x="707" y="2149"/>
                    <a:pt x="670" y="2849"/>
                    <a:pt x="640" y="3548"/>
                  </a:cubicBezTo>
                  <a:cubicBezTo>
                    <a:pt x="701" y="3674"/>
                    <a:pt x="759" y="3801"/>
                    <a:pt x="811" y="3931"/>
                  </a:cubicBezTo>
                  <a:cubicBezTo>
                    <a:pt x="1060" y="3802"/>
                    <a:pt x="1324" y="3698"/>
                    <a:pt x="1596" y="3628"/>
                  </a:cubicBezTo>
                  <a:cubicBezTo>
                    <a:pt x="1654" y="2691"/>
                    <a:pt x="1730" y="1752"/>
                    <a:pt x="1823" y="816"/>
                  </a:cubicBezTo>
                  <a:cubicBezTo>
                    <a:pt x="1314" y="723"/>
                    <a:pt x="820" y="465"/>
                    <a:pt x="39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8"/>
            <p:cNvSpPr/>
            <p:nvPr/>
          </p:nvSpPr>
          <p:spPr>
            <a:xfrm>
              <a:off x="860888" y="3709540"/>
              <a:ext cx="163456" cy="465456"/>
            </a:xfrm>
            <a:custGeom>
              <a:avLst/>
              <a:gdLst/>
              <a:ahLst/>
              <a:cxnLst/>
              <a:rect l="l" t="t" r="r" b="b"/>
              <a:pathLst>
                <a:path w="3248" h="9249" extrusionOk="0">
                  <a:moveTo>
                    <a:pt x="1967" y="1"/>
                  </a:moveTo>
                  <a:cubicBezTo>
                    <a:pt x="1260" y="416"/>
                    <a:pt x="596" y="828"/>
                    <a:pt x="1" y="1356"/>
                  </a:cubicBezTo>
                  <a:cubicBezTo>
                    <a:pt x="181" y="3769"/>
                    <a:pt x="427" y="6177"/>
                    <a:pt x="742" y="8576"/>
                  </a:cubicBezTo>
                  <a:cubicBezTo>
                    <a:pt x="855" y="8794"/>
                    <a:pt x="951" y="9015"/>
                    <a:pt x="1021" y="9245"/>
                  </a:cubicBezTo>
                  <a:lnTo>
                    <a:pt x="1021" y="9248"/>
                  </a:lnTo>
                  <a:cubicBezTo>
                    <a:pt x="1658" y="8730"/>
                    <a:pt x="2394" y="8352"/>
                    <a:pt x="3248" y="8201"/>
                  </a:cubicBezTo>
                  <a:cubicBezTo>
                    <a:pt x="2796" y="5476"/>
                    <a:pt x="2360" y="2740"/>
                    <a:pt x="196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8"/>
            <p:cNvSpPr/>
            <p:nvPr/>
          </p:nvSpPr>
          <p:spPr>
            <a:xfrm>
              <a:off x="837035" y="2512589"/>
              <a:ext cx="51533" cy="247649"/>
            </a:xfrm>
            <a:custGeom>
              <a:avLst/>
              <a:gdLst/>
              <a:ahLst/>
              <a:cxnLst/>
              <a:rect l="l" t="t" r="r" b="b"/>
              <a:pathLst>
                <a:path w="1024" h="4921" extrusionOk="0">
                  <a:moveTo>
                    <a:pt x="1024" y="1"/>
                  </a:moveTo>
                  <a:lnTo>
                    <a:pt x="1024" y="1"/>
                  </a:lnTo>
                  <a:cubicBezTo>
                    <a:pt x="667" y="100"/>
                    <a:pt x="345" y="252"/>
                    <a:pt x="57" y="448"/>
                  </a:cubicBezTo>
                  <a:cubicBezTo>
                    <a:pt x="11" y="1938"/>
                    <a:pt x="0" y="3429"/>
                    <a:pt x="10" y="4921"/>
                  </a:cubicBezTo>
                  <a:cubicBezTo>
                    <a:pt x="273" y="4767"/>
                    <a:pt x="562" y="4650"/>
                    <a:pt x="885" y="4586"/>
                  </a:cubicBezTo>
                  <a:cubicBezTo>
                    <a:pt x="890" y="3057"/>
                    <a:pt x="933" y="1527"/>
                    <a:pt x="102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8"/>
            <p:cNvSpPr/>
            <p:nvPr/>
          </p:nvSpPr>
          <p:spPr>
            <a:xfrm>
              <a:off x="539420" y="2026965"/>
              <a:ext cx="324445" cy="319413"/>
            </a:xfrm>
            <a:custGeom>
              <a:avLst/>
              <a:gdLst/>
              <a:ahLst/>
              <a:cxnLst/>
              <a:rect l="l" t="t" r="r" b="b"/>
              <a:pathLst>
                <a:path w="6447" h="6347" extrusionOk="0">
                  <a:moveTo>
                    <a:pt x="2755" y="15"/>
                  </a:moveTo>
                  <a:cubicBezTo>
                    <a:pt x="2729" y="17"/>
                    <a:pt x="2704" y="20"/>
                    <a:pt x="2678" y="24"/>
                  </a:cubicBezTo>
                  <a:cubicBezTo>
                    <a:pt x="2704" y="20"/>
                    <a:pt x="2729" y="18"/>
                    <a:pt x="2755" y="15"/>
                  </a:cubicBezTo>
                  <a:close/>
                  <a:moveTo>
                    <a:pt x="3063" y="0"/>
                  </a:moveTo>
                  <a:cubicBezTo>
                    <a:pt x="2960" y="0"/>
                    <a:pt x="2858" y="5"/>
                    <a:pt x="2755" y="15"/>
                  </a:cubicBezTo>
                  <a:lnTo>
                    <a:pt x="2755" y="15"/>
                  </a:lnTo>
                  <a:cubicBezTo>
                    <a:pt x="2805" y="11"/>
                    <a:pt x="2854" y="9"/>
                    <a:pt x="2904" y="9"/>
                  </a:cubicBezTo>
                  <a:cubicBezTo>
                    <a:pt x="3866" y="9"/>
                    <a:pt x="4805" y="801"/>
                    <a:pt x="4926" y="1880"/>
                  </a:cubicBezTo>
                  <a:cubicBezTo>
                    <a:pt x="4948" y="2086"/>
                    <a:pt x="4941" y="2297"/>
                    <a:pt x="4910" y="2504"/>
                  </a:cubicBezTo>
                  <a:cubicBezTo>
                    <a:pt x="4900" y="2827"/>
                    <a:pt x="4789" y="3159"/>
                    <a:pt x="4563" y="3470"/>
                  </a:cubicBezTo>
                  <a:cubicBezTo>
                    <a:pt x="4226" y="4037"/>
                    <a:pt x="3693" y="4468"/>
                    <a:pt x="3081" y="4564"/>
                  </a:cubicBezTo>
                  <a:cubicBezTo>
                    <a:pt x="2748" y="4726"/>
                    <a:pt x="2381" y="4810"/>
                    <a:pt x="2018" y="4810"/>
                  </a:cubicBezTo>
                  <a:cubicBezTo>
                    <a:pt x="1316" y="4810"/>
                    <a:pt x="627" y="4494"/>
                    <a:pt x="226" y="3807"/>
                  </a:cubicBezTo>
                  <a:cubicBezTo>
                    <a:pt x="120" y="3627"/>
                    <a:pt x="48" y="3429"/>
                    <a:pt x="0" y="3224"/>
                  </a:cubicBezTo>
                  <a:lnTo>
                    <a:pt x="0" y="3224"/>
                  </a:lnTo>
                  <a:cubicBezTo>
                    <a:pt x="3" y="3632"/>
                    <a:pt x="73" y="4042"/>
                    <a:pt x="223" y="4423"/>
                  </a:cubicBezTo>
                  <a:cubicBezTo>
                    <a:pt x="702" y="5646"/>
                    <a:pt x="1996" y="6346"/>
                    <a:pt x="3275" y="6346"/>
                  </a:cubicBezTo>
                  <a:cubicBezTo>
                    <a:pt x="3637" y="6346"/>
                    <a:pt x="3999" y="6290"/>
                    <a:pt x="4340" y="6173"/>
                  </a:cubicBezTo>
                  <a:cubicBezTo>
                    <a:pt x="5424" y="5802"/>
                    <a:pt x="6149" y="4918"/>
                    <a:pt x="6380" y="3927"/>
                  </a:cubicBezTo>
                  <a:cubicBezTo>
                    <a:pt x="6359" y="3816"/>
                    <a:pt x="6352" y="3699"/>
                    <a:pt x="6363" y="3581"/>
                  </a:cubicBezTo>
                  <a:cubicBezTo>
                    <a:pt x="6386" y="3354"/>
                    <a:pt x="6422" y="3152"/>
                    <a:pt x="6446" y="2963"/>
                  </a:cubicBezTo>
                  <a:cubicBezTo>
                    <a:pt x="6386" y="2347"/>
                    <a:pt x="6129" y="1742"/>
                    <a:pt x="5643" y="1232"/>
                  </a:cubicBezTo>
                  <a:cubicBezTo>
                    <a:pt x="5594" y="1183"/>
                    <a:pt x="5582" y="1122"/>
                    <a:pt x="5595" y="1068"/>
                  </a:cubicBezTo>
                  <a:lnTo>
                    <a:pt x="5595" y="1068"/>
                  </a:lnTo>
                  <a:cubicBezTo>
                    <a:pt x="5591" y="1069"/>
                    <a:pt x="5587" y="1069"/>
                    <a:pt x="5583" y="1069"/>
                  </a:cubicBezTo>
                  <a:cubicBezTo>
                    <a:pt x="5528" y="1069"/>
                    <a:pt x="5472" y="1015"/>
                    <a:pt x="5506" y="957"/>
                  </a:cubicBezTo>
                  <a:cubicBezTo>
                    <a:pt x="5506" y="955"/>
                    <a:pt x="5509" y="955"/>
                    <a:pt x="5509" y="955"/>
                  </a:cubicBezTo>
                  <a:cubicBezTo>
                    <a:pt x="4835" y="361"/>
                    <a:pt x="3949" y="0"/>
                    <a:pt x="306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8"/>
            <p:cNvSpPr/>
            <p:nvPr/>
          </p:nvSpPr>
          <p:spPr>
            <a:xfrm>
              <a:off x="843627" y="3390638"/>
              <a:ext cx="115093" cy="355144"/>
            </a:xfrm>
            <a:custGeom>
              <a:avLst/>
              <a:gdLst/>
              <a:ahLst/>
              <a:cxnLst/>
              <a:rect l="l" t="t" r="r" b="b"/>
              <a:pathLst>
                <a:path w="2287" h="7057" extrusionOk="0">
                  <a:moveTo>
                    <a:pt x="1500" y="0"/>
                  </a:moveTo>
                  <a:cubicBezTo>
                    <a:pt x="979" y="308"/>
                    <a:pt x="475" y="597"/>
                    <a:pt x="0" y="950"/>
                  </a:cubicBezTo>
                  <a:cubicBezTo>
                    <a:pt x="53" y="2827"/>
                    <a:pt x="143" y="4701"/>
                    <a:pt x="269" y="6576"/>
                  </a:cubicBezTo>
                  <a:cubicBezTo>
                    <a:pt x="346" y="6692"/>
                    <a:pt x="423" y="6811"/>
                    <a:pt x="493" y="6931"/>
                  </a:cubicBezTo>
                  <a:cubicBezTo>
                    <a:pt x="519" y="6973"/>
                    <a:pt x="521" y="7015"/>
                    <a:pt x="512" y="7056"/>
                  </a:cubicBezTo>
                  <a:cubicBezTo>
                    <a:pt x="1062" y="6646"/>
                    <a:pt x="1662" y="6332"/>
                    <a:pt x="2286" y="6165"/>
                  </a:cubicBezTo>
                  <a:cubicBezTo>
                    <a:pt x="1993" y="4111"/>
                    <a:pt x="1729" y="2057"/>
                    <a:pt x="150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8"/>
            <p:cNvSpPr/>
            <p:nvPr/>
          </p:nvSpPr>
          <p:spPr>
            <a:xfrm>
              <a:off x="837588" y="2756660"/>
              <a:ext cx="50979" cy="285544"/>
            </a:xfrm>
            <a:custGeom>
              <a:avLst/>
              <a:gdLst/>
              <a:ahLst/>
              <a:cxnLst/>
              <a:rect l="l" t="t" r="r" b="b"/>
              <a:pathLst>
                <a:path w="1013" h="5674" extrusionOk="0">
                  <a:moveTo>
                    <a:pt x="874" y="0"/>
                  </a:moveTo>
                  <a:cubicBezTo>
                    <a:pt x="540" y="65"/>
                    <a:pt x="252" y="192"/>
                    <a:pt x="0" y="358"/>
                  </a:cubicBezTo>
                  <a:cubicBezTo>
                    <a:pt x="3" y="953"/>
                    <a:pt x="9" y="1546"/>
                    <a:pt x="16" y="2141"/>
                  </a:cubicBezTo>
                  <a:cubicBezTo>
                    <a:pt x="30" y="3318"/>
                    <a:pt x="34" y="4494"/>
                    <a:pt x="37" y="5673"/>
                  </a:cubicBezTo>
                  <a:cubicBezTo>
                    <a:pt x="356" y="5482"/>
                    <a:pt x="685" y="5336"/>
                    <a:pt x="1013" y="5255"/>
                  </a:cubicBezTo>
                  <a:cubicBezTo>
                    <a:pt x="921" y="3505"/>
                    <a:pt x="874" y="1752"/>
                    <a:pt x="87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8"/>
            <p:cNvSpPr/>
            <p:nvPr/>
          </p:nvSpPr>
          <p:spPr>
            <a:xfrm>
              <a:off x="839450" y="3031729"/>
              <a:ext cx="78809" cy="366769"/>
            </a:xfrm>
            <a:custGeom>
              <a:avLst/>
              <a:gdLst/>
              <a:ahLst/>
              <a:cxnLst/>
              <a:rect l="l" t="t" r="r" b="b"/>
              <a:pathLst>
                <a:path w="1566" h="7288" extrusionOk="0">
                  <a:moveTo>
                    <a:pt x="988" y="1"/>
                  </a:moveTo>
                  <a:cubicBezTo>
                    <a:pt x="644" y="190"/>
                    <a:pt x="315" y="372"/>
                    <a:pt x="0" y="584"/>
                  </a:cubicBezTo>
                  <a:cubicBezTo>
                    <a:pt x="6" y="2417"/>
                    <a:pt x="7" y="4251"/>
                    <a:pt x="37" y="6083"/>
                  </a:cubicBezTo>
                  <a:cubicBezTo>
                    <a:pt x="37" y="6125"/>
                    <a:pt x="40" y="6169"/>
                    <a:pt x="41" y="6212"/>
                  </a:cubicBezTo>
                  <a:cubicBezTo>
                    <a:pt x="188" y="6494"/>
                    <a:pt x="403" y="6946"/>
                    <a:pt x="467" y="7210"/>
                  </a:cubicBezTo>
                  <a:cubicBezTo>
                    <a:pt x="486" y="7205"/>
                    <a:pt x="503" y="7203"/>
                    <a:pt x="518" y="7203"/>
                  </a:cubicBezTo>
                  <a:cubicBezTo>
                    <a:pt x="563" y="7203"/>
                    <a:pt x="598" y="7224"/>
                    <a:pt x="658" y="7269"/>
                  </a:cubicBezTo>
                  <a:cubicBezTo>
                    <a:pt x="664" y="7273"/>
                    <a:pt x="668" y="7280"/>
                    <a:pt x="672" y="7287"/>
                  </a:cubicBezTo>
                  <a:cubicBezTo>
                    <a:pt x="960" y="7142"/>
                    <a:pt x="1257" y="7023"/>
                    <a:pt x="1566" y="6946"/>
                  </a:cubicBezTo>
                  <a:cubicBezTo>
                    <a:pt x="1313" y="4633"/>
                    <a:pt x="1114" y="2318"/>
                    <a:pt x="9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8"/>
            <p:cNvSpPr/>
            <p:nvPr/>
          </p:nvSpPr>
          <p:spPr>
            <a:xfrm>
              <a:off x="842268" y="3379265"/>
              <a:ext cx="12430" cy="37240"/>
            </a:xfrm>
            <a:custGeom>
              <a:avLst/>
              <a:gdLst/>
              <a:ahLst/>
              <a:cxnLst/>
              <a:rect l="l" t="t" r="r" b="b"/>
              <a:pathLst>
                <a:path w="247" h="740" extrusionOk="0">
                  <a:moveTo>
                    <a:pt x="1" y="0"/>
                  </a:moveTo>
                  <a:lnTo>
                    <a:pt x="1" y="0"/>
                  </a:lnTo>
                  <a:cubicBezTo>
                    <a:pt x="6" y="247"/>
                    <a:pt x="12" y="493"/>
                    <a:pt x="19" y="740"/>
                  </a:cubicBezTo>
                  <a:cubicBezTo>
                    <a:pt x="94" y="689"/>
                    <a:pt x="170" y="638"/>
                    <a:pt x="246" y="590"/>
                  </a:cubicBezTo>
                  <a:cubicBezTo>
                    <a:pt x="242" y="585"/>
                    <a:pt x="239" y="579"/>
                    <a:pt x="238" y="576"/>
                  </a:cubicBezTo>
                  <a:cubicBezTo>
                    <a:pt x="167" y="374"/>
                    <a:pt x="87" y="184"/>
                    <a:pt x="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8"/>
            <p:cNvSpPr/>
            <p:nvPr/>
          </p:nvSpPr>
          <p:spPr>
            <a:xfrm>
              <a:off x="-202755" y="1902867"/>
              <a:ext cx="904139" cy="437878"/>
            </a:xfrm>
            <a:custGeom>
              <a:avLst/>
              <a:gdLst/>
              <a:ahLst/>
              <a:cxnLst/>
              <a:rect l="l" t="t" r="r" b="b"/>
              <a:pathLst>
                <a:path w="17966" h="8701" extrusionOk="0">
                  <a:moveTo>
                    <a:pt x="14830" y="1"/>
                  </a:moveTo>
                  <a:cubicBezTo>
                    <a:pt x="14956" y="159"/>
                    <a:pt x="15076" y="325"/>
                    <a:pt x="15187" y="505"/>
                  </a:cubicBezTo>
                  <a:cubicBezTo>
                    <a:pt x="15536" y="1057"/>
                    <a:pt x="15293" y="1659"/>
                    <a:pt x="14733" y="1926"/>
                  </a:cubicBezTo>
                  <a:cubicBezTo>
                    <a:pt x="12493" y="2992"/>
                    <a:pt x="9924" y="2724"/>
                    <a:pt x="7582" y="3395"/>
                  </a:cubicBezTo>
                  <a:cubicBezTo>
                    <a:pt x="5016" y="4129"/>
                    <a:pt x="2472" y="5337"/>
                    <a:pt x="775" y="7459"/>
                  </a:cubicBezTo>
                  <a:cubicBezTo>
                    <a:pt x="607" y="7670"/>
                    <a:pt x="408" y="7771"/>
                    <a:pt x="205" y="7797"/>
                  </a:cubicBezTo>
                  <a:cubicBezTo>
                    <a:pt x="133" y="8097"/>
                    <a:pt x="64" y="8399"/>
                    <a:pt x="0" y="8700"/>
                  </a:cubicBezTo>
                  <a:cubicBezTo>
                    <a:pt x="1367" y="7917"/>
                    <a:pt x="2719" y="7112"/>
                    <a:pt x="4075" y="6314"/>
                  </a:cubicBezTo>
                  <a:cubicBezTo>
                    <a:pt x="4102" y="6298"/>
                    <a:pt x="4129" y="6290"/>
                    <a:pt x="4155" y="6290"/>
                  </a:cubicBezTo>
                  <a:cubicBezTo>
                    <a:pt x="4246" y="6290"/>
                    <a:pt x="4312" y="6386"/>
                    <a:pt x="4278" y="6486"/>
                  </a:cubicBezTo>
                  <a:cubicBezTo>
                    <a:pt x="4169" y="6811"/>
                    <a:pt x="4059" y="7133"/>
                    <a:pt x="3950" y="7458"/>
                  </a:cubicBezTo>
                  <a:cubicBezTo>
                    <a:pt x="5489" y="6417"/>
                    <a:pt x="7099" y="5500"/>
                    <a:pt x="8782" y="4705"/>
                  </a:cubicBezTo>
                  <a:cubicBezTo>
                    <a:pt x="8800" y="4696"/>
                    <a:pt x="8818" y="4692"/>
                    <a:pt x="8835" y="4692"/>
                  </a:cubicBezTo>
                  <a:cubicBezTo>
                    <a:pt x="8927" y="4692"/>
                    <a:pt x="8991" y="4809"/>
                    <a:pt x="8953" y="4892"/>
                  </a:cubicBezTo>
                  <a:cubicBezTo>
                    <a:pt x="8824" y="5196"/>
                    <a:pt x="8676" y="5450"/>
                    <a:pt x="8494" y="5683"/>
                  </a:cubicBezTo>
                  <a:cubicBezTo>
                    <a:pt x="9190" y="5373"/>
                    <a:pt x="9897" y="5101"/>
                    <a:pt x="10628" y="4871"/>
                  </a:cubicBezTo>
                  <a:cubicBezTo>
                    <a:pt x="10643" y="4867"/>
                    <a:pt x="10658" y="4864"/>
                    <a:pt x="10672" y="4864"/>
                  </a:cubicBezTo>
                  <a:cubicBezTo>
                    <a:pt x="10748" y="4864"/>
                    <a:pt x="10802" y="4931"/>
                    <a:pt x="10809" y="4998"/>
                  </a:cubicBezTo>
                  <a:cubicBezTo>
                    <a:pt x="11733" y="4527"/>
                    <a:pt x="12732" y="4251"/>
                    <a:pt x="13784" y="4251"/>
                  </a:cubicBezTo>
                  <a:cubicBezTo>
                    <a:pt x="14063" y="4251"/>
                    <a:pt x="14345" y="4271"/>
                    <a:pt x="14631" y="4311"/>
                  </a:cubicBezTo>
                  <a:cubicBezTo>
                    <a:pt x="14860" y="3700"/>
                    <a:pt x="15242" y="3153"/>
                    <a:pt x="15774" y="2763"/>
                  </a:cubicBezTo>
                  <a:cubicBezTo>
                    <a:pt x="16368" y="2324"/>
                    <a:pt x="17075" y="2117"/>
                    <a:pt x="17784" y="2117"/>
                  </a:cubicBezTo>
                  <a:cubicBezTo>
                    <a:pt x="17845" y="2117"/>
                    <a:pt x="17905" y="2118"/>
                    <a:pt x="17966" y="2121"/>
                  </a:cubicBezTo>
                  <a:cubicBezTo>
                    <a:pt x="17007" y="1311"/>
                    <a:pt x="15951" y="579"/>
                    <a:pt x="1483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8"/>
            <p:cNvSpPr/>
            <p:nvPr/>
          </p:nvSpPr>
          <p:spPr>
            <a:xfrm>
              <a:off x="198778" y="2130381"/>
              <a:ext cx="427058" cy="1001115"/>
            </a:xfrm>
            <a:custGeom>
              <a:avLst/>
              <a:gdLst/>
              <a:ahLst/>
              <a:cxnLst/>
              <a:rect l="l" t="t" r="r" b="b"/>
              <a:pathLst>
                <a:path w="8486" h="19893" extrusionOk="0">
                  <a:moveTo>
                    <a:pt x="6020" y="1"/>
                  </a:moveTo>
                  <a:cubicBezTo>
                    <a:pt x="4863" y="1"/>
                    <a:pt x="3776" y="324"/>
                    <a:pt x="2783" y="871"/>
                  </a:cubicBezTo>
                  <a:cubicBezTo>
                    <a:pt x="3094" y="828"/>
                    <a:pt x="3407" y="805"/>
                    <a:pt x="3726" y="805"/>
                  </a:cubicBezTo>
                  <a:cubicBezTo>
                    <a:pt x="3837" y="805"/>
                    <a:pt x="3948" y="808"/>
                    <a:pt x="4060" y="813"/>
                  </a:cubicBezTo>
                  <a:cubicBezTo>
                    <a:pt x="4578" y="840"/>
                    <a:pt x="5017" y="1124"/>
                    <a:pt x="5071" y="1680"/>
                  </a:cubicBezTo>
                  <a:cubicBezTo>
                    <a:pt x="5143" y="2443"/>
                    <a:pt x="5274" y="3113"/>
                    <a:pt x="5850" y="3660"/>
                  </a:cubicBezTo>
                  <a:cubicBezTo>
                    <a:pt x="6186" y="3977"/>
                    <a:pt x="6340" y="4628"/>
                    <a:pt x="5953" y="4988"/>
                  </a:cubicBezTo>
                  <a:cubicBezTo>
                    <a:pt x="1839" y="8813"/>
                    <a:pt x="1064" y="14094"/>
                    <a:pt x="1" y="19329"/>
                  </a:cubicBezTo>
                  <a:cubicBezTo>
                    <a:pt x="163" y="19521"/>
                    <a:pt x="333" y="19709"/>
                    <a:pt x="506" y="19893"/>
                  </a:cubicBezTo>
                  <a:cubicBezTo>
                    <a:pt x="800" y="18046"/>
                    <a:pt x="1092" y="16202"/>
                    <a:pt x="1389" y="14358"/>
                  </a:cubicBezTo>
                  <a:cubicBezTo>
                    <a:pt x="1400" y="14287"/>
                    <a:pt x="1467" y="14248"/>
                    <a:pt x="1531" y="14248"/>
                  </a:cubicBezTo>
                  <a:cubicBezTo>
                    <a:pt x="1586" y="14248"/>
                    <a:pt x="1639" y="14276"/>
                    <a:pt x="1655" y="14337"/>
                  </a:cubicBezTo>
                  <a:cubicBezTo>
                    <a:pt x="1774" y="14783"/>
                    <a:pt x="1928" y="15184"/>
                    <a:pt x="2134" y="15582"/>
                  </a:cubicBezTo>
                  <a:cubicBezTo>
                    <a:pt x="2755" y="13513"/>
                    <a:pt x="3376" y="11444"/>
                    <a:pt x="3996" y="9375"/>
                  </a:cubicBezTo>
                  <a:cubicBezTo>
                    <a:pt x="4016" y="9309"/>
                    <a:pt x="4085" y="9264"/>
                    <a:pt x="4148" y="9264"/>
                  </a:cubicBezTo>
                  <a:cubicBezTo>
                    <a:pt x="4196" y="9264"/>
                    <a:pt x="4242" y="9291"/>
                    <a:pt x="4259" y="9353"/>
                  </a:cubicBezTo>
                  <a:cubicBezTo>
                    <a:pt x="4352" y="9685"/>
                    <a:pt x="4442" y="10014"/>
                    <a:pt x="4534" y="10346"/>
                  </a:cubicBezTo>
                  <a:cubicBezTo>
                    <a:pt x="4977" y="8948"/>
                    <a:pt x="5553" y="7614"/>
                    <a:pt x="6281" y="6332"/>
                  </a:cubicBezTo>
                  <a:cubicBezTo>
                    <a:pt x="6310" y="6280"/>
                    <a:pt x="6359" y="6257"/>
                    <a:pt x="6407" y="6257"/>
                  </a:cubicBezTo>
                  <a:cubicBezTo>
                    <a:pt x="6486" y="6257"/>
                    <a:pt x="6562" y="6320"/>
                    <a:pt x="6545" y="6421"/>
                  </a:cubicBezTo>
                  <a:cubicBezTo>
                    <a:pt x="6549" y="6579"/>
                    <a:pt x="6556" y="6736"/>
                    <a:pt x="6566" y="6894"/>
                  </a:cubicBezTo>
                  <a:cubicBezTo>
                    <a:pt x="7057" y="5933"/>
                    <a:pt x="7691" y="5087"/>
                    <a:pt x="8486" y="4332"/>
                  </a:cubicBezTo>
                  <a:cubicBezTo>
                    <a:pt x="7883" y="4076"/>
                    <a:pt x="7354" y="3667"/>
                    <a:pt x="6978" y="3113"/>
                  </a:cubicBezTo>
                  <a:cubicBezTo>
                    <a:pt x="6375" y="2220"/>
                    <a:pt x="6259" y="1055"/>
                    <a:pt x="6574" y="26"/>
                  </a:cubicBezTo>
                  <a:cubicBezTo>
                    <a:pt x="6388" y="9"/>
                    <a:pt x="6203" y="1"/>
                    <a:pt x="602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8"/>
            <p:cNvSpPr/>
            <p:nvPr/>
          </p:nvSpPr>
          <p:spPr>
            <a:xfrm>
              <a:off x="142516" y="2241495"/>
              <a:ext cx="389214" cy="567163"/>
            </a:xfrm>
            <a:custGeom>
              <a:avLst/>
              <a:gdLst/>
              <a:ahLst/>
              <a:cxnLst/>
              <a:rect l="l" t="t" r="r" b="b"/>
              <a:pathLst>
                <a:path w="7734" h="11270" extrusionOk="0">
                  <a:moveTo>
                    <a:pt x="7322" y="0"/>
                  </a:moveTo>
                  <a:cubicBezTo>
                    <a:pt x="6505" y="0"/>
                    <a:pt x="5583" y="654"/>
                    <a:pt x="4963" y="1094"/>
                  </a:cubicBezTo>
                  <a:cubicBezTo>
                    <a:pt x="3981" y="1798"/>
                    <a:pt x="3145" y="2701"/>
                    <a:pt x="2470" y="3701"/>
                  </a:cubicBezTo>
                  <a:cubicBezTo>
                    <a:pt x="968" y="5926"/>
                    <a:pt x="289" y="8594"/>
                    <a:pt x="3" y="11234"/>
                  </a:cubicBezTo>
                  <a:cubicBezTo>
                    <a:pt x="1" y="11256"/>
                    <a:pt x="19" y="11270"/>
                    <a:pt x="36" y="11270"/>
                  </a:cubicBezTo>
                  <a:cubicBezTo>
                    <a:pt x="48" y="11270"/>
                    <a:pt x="60" y="11263"/>
                    <a:pt x="63" y="11247"/>
                  </a:cubicBezTo>
                  <a:cubicBezTo>
                    <a:pt x="498" y="8916"/>
                    <a:pt x="1051" y="6565"/>
                    <a:pt x="2285" y="4514"/>
                  </a:cubicBezTo>
                  <a:cubicBezTo>
                    <a:pt x="2860" y="3557"/>
                    <a:pt x="3573" y="2671"/>
                    <a:pt x="4417" y="1937"/>
                  </a:cubicBezTo>
                  <a:cubicBezTo>
                    <a:pt x="5108" y="1337"/>
                    <a:pt x="6316" y="325"/>
                    <a:pt x="7309" y="325"/>
                  </a:cubicBezTo>
                  <a:cubicBezTo>
                    <a:pt x="7364" y="325"/>
                    <a:pt x="7418" y="328"/>
                    <a:pt x="7472" y="335"/>
                  </a:cubicBezTo>
                  <a:cubicBezTo>
                    <a:pt x="7480" y="336"/>
                    <a:pt x="7487" y="336"/>
                    <a:pt x="7494" y="336"/>
                  </a:cubicBezTo>
                  <a:cubicBezTo>
                    <a:pt x="7682" y="336"/>
                    <a:pt x="7734" y="46"/>
                    <a:pt x="7533" y="16"/>
                  </a:cubicBezTo>
                  <a:cubicBezTo>
                    <a:pt x="7463" y="5"/>
                    <a:pt x="7393" y="0"/>
                    <a:pt x="73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8"/>
            <p:cNvSpPr/>
            <p:nvPr/>
          </p:nvSpPr>
          <p:spPr>
            <a:xfrm>
              <a:off x="-35781" y="1986253"/>
              <a:ext cx="612103" cy="93906"/>
            </a:xfrm>
            <a:custGeom>
              <a:avLst/>
              <a:gdLst/>
              <a:ahLst/>
              <a:cxnLst/>
              <a:rect l="l" t="t" r="r" b="b"/>
              <a:pathLst>
                <a:path w="12163" h="1866" extrusionOk="0">
                  <a:moveTo>
                    <a:pt x="6590" y="0"/>
                  </a:moveTo>
                  <a:cubicBezTo>
                    <a:pt x="4271" y="0"/>
                    <a:pt x="1953" y="579"/>
                    <a:pt x="27" y="1807"/>
                  </a:cubicBezTo>
                  <a:cubicBezTo>
                    <a:pt x="1" y="1823"/>
                    <a:pt x="16" y="1866"/>
                    <a:pt x="44" y="1866"/>
                  </a:cubicBezTo>
                  <a:cubicBezTo>
                    <a:pt x="48" y="1866"/>
                    <a:pt x="52" y="1865"/>
                    <a:pt x="56" y="1863"/>
                  </a:cubicBezTo>
                  <a:cubicBezTo>
                    <a:pt x="2207" y="901"/>
                    <a:pt x="4405" y="369"/>
                    <a:pt x="6617" y="369"/>
                  </a:cubicBezTo>
                  <a:cubicBezTo>
                    <a:pt x="8351" y="369"/>
                    <a:pt x="10094" y="696"/>
                    <a:pt x="11830" y="1399"/>
                  </a:cubicBezTo>
                  <a:cubicBezTo>
                    <a:pt x="11854" y="1408"/>
                    <a:pt x="11877" y="1413"/>
                    <a:pt x="11899" y="1413"/>
                  </a:cubicBezTo>
                  <a:cubicBezTo>
                    <a:pt x="12065" y="1413"/>
                    <a:pt x="12162" y="1164"/>
                    <a:pt x="11979" y="1084"/>
                  </a:cubicBezTo>
                  <a:cubicBezTo>
                    <a:pt x="10318" y="374"/>
                    <a:pt x="8454" y="0"/>
                    <a:pt x="65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8"/>
            <p:cNvSpPr/>
            <p:nvPr/>
          </p:nvSpPr>
          <p:spPr>
            <a:xfrm>
              <a:off x="696933" y="1520205"/>
              <a:ext cx="269943" cy="500482"/>
            </a:xfrm>
            <a:custGeom>
              <a:avLst/>
              <a:gdLst/>
              <a:ahLst/>
              <a:cxnLst/>
              <a:rect l="l" t="t" r="r" b="b"/>
              <a:pathLst>
                <a:path w="5364" h="9945" extrusionOk="0">
                  <a:moveTo>
                    <a:pt x="5284" y="1"/>
                  </a:moveTo>
                  <a:cubicBezTo>
                    <a:pt x="5277" y="1"/>
                    <a:pt x="5268" y="3"/>
                    <a:pt x="5259" y="8"/>
                  </a:cubicBezTo>
                  <a:cubicBezTo>
                    <a:pt x="1787" y="1762"/>
                    <a:pt x="0" y="6054"/>
                    <a:pt x="398" y="9793"/>
                  </a:cubicBezTo>
                  <a:cubicBezTo>
                    <a:pt x="410" y="9895"/>
                    <a:pt x="491" y="9944"/>
                    <a:pt x="571" y="9944"/>
                  </a:cubicBezTo>
                  <a:cubicBezTo>
                    <a:pt x="661" y="9944"/>
                    <a:pt x="750" y="9883"/>
                    <a:pt x="737" y="9767"/>
                  </a:cubicBezTo>
                  <a:cubicBezTo>
                    <a:pt x="321" y="5807"/>
                    <a:pt x="2258" y="2475"/>
                    <a:pt x="5317" y="122"/>
                  </a:cubicBezTo>
                  <a:cubicBezTo>
                    <a:pt x="5363" y="85"/>
                    <a:pt x="5336" y="1"/>
                    <a:pt x="52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8"/>
            <p:cNvSpPr/>
            <p:nvPr/>
          </p:nvSpPr>
          <p:spPr>
            <a:xfrm>
              <a:off x="953534" y="1866332"/>
              <a:ext cx="467721" cy="149767"/>
            </a:xfrm>
            <a:custGeom>
              <a:avLst/>
              <a:gdLst/>
              <a:ahLst/>
              <a:cxnLst/>
              <a:rect l="l" t="t" r="r" b="b"/>
              <a:pathLst>
                <a:path w="9294" h="2976" extrusionOk="0">
                  <a:moveTo>
                    <a:pt x="6845" y="0"/>
                  </a:moveTo>
                  <a:cubicBezTo>
                    <a:pt x="4336" y="0"/>
                    <a:pt x="1643" y="920"/>
                    <a:pt x="78" y="2755"/>
                  </a:cubicBezTo>
                  <a:cubicBezTo>
                    <a:pt x="1" y="2847"/>
                    <a:pt x="83" y="2975"/>
                    <a:pt x="183" y="2975"/>
                  </a:cubicBezTo>
                  <a:cubicBezTo>
                    <a:pt x="208" y="2975"/>
                    <a:pt x="233" y="2968"/>
                    <a:pt x="258" y="2950"/>
                  </a:cubicBezTo>
                  <a:cubicBezTo>
                    <a:pt x="1563" y="2031"/>
                    <a:pt x="2735" y="1163"/>
                    <a:pt x="4298" y="703"/>
                  </a:cubicBezTo>
                  <a:cubicBezTo>
                    <a:pt x="5285" y="412"/>
                    <a:pt x="6293" y="284"/>
                    <a:pt x="7307" y="284"/>
                  </a:cubicBezTo>
                  <a:cubicBezTo>
                    <a:pt x="7936" y="284"/>
                    <a:pt x="8568" y="333"/>
                    <a:pt x="9197" y="423"/>
                  </a:cubicBezTo>
                  <a:cubicBezTo>
                    <a:pt x="9201" y="424"/>
                    <a:pt x="9205" y="424"/>
                    <a:pt x="9208" y="424"/>
                  </a:cubicBezTo>
                  <a:cubicBezTo>
                    <a:pt x="9278" y="424"/>
                    <a:pt x="9294" y="320"/>
                    <a:pt x="9220" y="300"/>
                  </a:cubicBezTo>
                  <a:cubicBezTo>
                    <a:pt x="8479" y="100"/>
                    <a:pt x="7672" y="0"/>
                    <a:pt x="68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8"/>
            <p:cNvSpPr/>
            <p:nvPr/>
          </p:nvSpPr>
          <p:spPr>
            <a:xfrm>
              <a:off x="1075519" y="2232186"/>
              <a:ext cx="317450" cy="362441"/>
            </a:xfrm>
            <a:custGeom>
              <a:avLst/>
              <a:gdLst/>
              <a:ahLst/>
              <a:cxnLst/>
              <a:rect l="l" t="t" r="r" b="b"/>
              <a:pathLst>
                <a:path w="6308" h="7202" extrusionOk="0">
                  <a:moveTo>
                    <a:pt x="265" y="1"/>
                  </a:moveTo>
                  <a:cubicBezTo>
                    <a:pt x="99" y="1"/>
                    <a:pt x="1" y="249"/>
                    <a:pt x="183" y="325"/>
                  </a:cubicBezTo>
                  <a:cubicBezTo>
                    <a:pt x="3220" y="1586"/>
                    <a:pt x="5209" y="4056"/>
                    <a:pt x="6162" y="7157"/>
                  </a:cubicBezTo>
                  <a:cubicBezTo>
                    <a:pt x="6172" y="7188"/>
                    <a:pt x="6199" y="7202"/>
                    <a:pt x="6227" y="7202"/>
                  </a:cubicBezTo>
                  <a:cubicBezTo>
                    <a:pt x="6267" y="7202"/>
                    <a:pt x="6308" y="7174"/>
                    <a:pt x="6300" y="7127"/>
                  </a:cubicBezTo>
                  <a:cubicBezTo>
                    <a:pt x="5747" y="3929"/>
                    <a:pt x="3306" y="1209"/>
                    <a:pt x="334" y="14"/>
                  </a:cubicBezTo>
                  <a:cubicBezTo>
                    <a:pt x="310" y="5"/>
                    <a:pt x="287" y="1"/>
                    <a:pt x="2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8"/>
            <p:cNvSpPr/>
            <p:nvPr/>
          </p:nvSpPr>
          <p:spPr>
            <a:xfrm>
              <a:off x="879760" y="5019467"/>
              <a:ext cx="27427" cy="71814"/>
            </a:xfrm>
            <a:custGeom>
              <a:avLst/>
              <a:gdLst/>
              <a:ahLst/>
              <a:cxnLst/>
              <a:rect l="l" t="t" r="r" b="b"/>
              <a:pathLst>
                <a:path w="545" h="1427" extrusionOk="0">
                  <a:moveTo>
                    <a:pt x="146" y="1"/>
                  </a:moveTo>
                  <a:cubicBezTo>
                    <a:pt x="77" y="1"/>
                    <a:pt x="0" y="66"/>
                    <a:pt x="22" y="157"/>
                  </a:cubicBezTo>
                  <a:cubicBezTo>
                    <a:pt x="124" y="567"/>
                    <a:pt x="245" y="973"/>
                    <a:pt x="377" y="1376"/>
                  </a:cubicBezTo>
                  <a:cubicBezTo>
                    <a:pt x="388" y="1411"/>
                    <a:pt x="420" y="1426"/>
                    <a:pt x="452" y="1426"/>
                  </a:cubicBezTo>
                  <a:cubicBezTo>
                    <a:pt x="498" y="1426"/>
                    <a:pt x="544" y="1395"/>
                    <a:pt x="533" y="1343"/>
                  </a:cubicBezTo>
                  <a:cubicBezTo>
                    <a:pt x="447" y="920"/>
                    <a:pt x="355" y="493"/>
                    <a:pt x="241" y="77"/>
                  </a:cubicBezTo>
                  <a:cubicBezTo>
                    <a:pt x="226" y="23"/>
                    <a:pt x="188" y="1"/>
                    <a:pt x="146"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8"/>
            <p:cNvSpPr/>
            <p:nvPr/>
          </p:nvSpPr>
          <p:spPr>
            <a:xfrm>
              <a:off x="994900" y="4737553"/>
              <a:ext cx="20986" cy="82432"/>
            </a:xfrm>
            <a:custGeom>
              <a:avLst/>
              <a:gdLst/>
              <a:ahLst/>
              <a:cxnLst/>
              <a:rect l="l" t="t" r="r" b="b"/>
              <a:pathLst>
                <a:path w="417" h="1638" extrusionOk="0">
                  <a:moveTo>
                    <a:pt x="302" y="0"/>
                  </a:moveTo>
                  <a:cubicBezTo>
                    <a:pt x="269" y="0"/>
                    <a:pt x="237" y="17"/>
                    <a:pt x="219" y="55"/>
                  </a:cubicBezTo>
                  <a:cubicBezTo>
                    <a:pt x="0" y="514"/>
                    <a:pt x="55" y="1104"/>
                    <a:pt x="185" y="1580"/>
                  </a:cubicBezTo>
                  <a:cubicBezTo>
                    <a:pt x="196" y="1620"/>
                    <a:pt x="224" y="1637"/>
                    <a:pt x="254" y="1637"/>
                  </a:cubicBezTo>
                  <a:cubicBezTo>
                    <a:pt x="305" y="1637"/>
                    <a:pt x="362" y="1588"/>
                    <a:pt x="348" y="1521"/>
                  </a:cubicBezTo>
                  <a:cubicBezTo>
                    <a:pt x="237" y="1027"/>
                    <a:pt x="329" y="603"/>
                    <a:pt x="404" y="116"/>
                  </a:cubicBezTo>
                  <a:cubicBezTo>
                    <a:pt x="416" y="48"/>
                    <a:pt x="359" y="0"/>
                    <a:pt x="30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8"/>
            <p:cNvSpPr/>
            <p:nvPr/>
          </p:nvSpPr>
          <p:spPr>
            <a:xfrm>
              <a:off x="744137" y="4613053"/>
              <a:ext cx="18822" cy="90283"/>
            </a:xfrm>
            <a:custGeom>
              <a:avLst/>
              <a:gdLst/>
              <a:ahLst/>
              <a:cxnLst/>
              <a:rect l="l" t="t" r="r" b="b"/>
              <a:pathLst>
                <a:path w="374" h="1794" extrusionOk="0">
                  <a:moveTo>
                    <a:pt x="199" y="0"/>
                  </a:moveTo>
                  <a:cubicBezTo>
                    <a:pt x="165" y="0"/>
                    <a:pt x="131" y="21"/>
                    <a:pt x="121" y="67"/>
                  </a:cubicBezTo>
                  <a:cubicBezTo>
                    <a:pt x="1" y="581"/>
                    <a:pt x="77" y="1192"/>
                    <a:pt x="72" y="1719"/>
                  </a:cubicBezTo>
                  <a:cubicBezTo>
                    <a:pt x="71" y="1770"/>
                    <a:pt x="106" y="1793"/>
                    <a:pt x="144" y="1793"/>
                  </a:cubicBezTo>
                  <a:cubicBezTo>
                    <a:pt x="187" y="1793"/>
                    <a:pt x="234" y="1762"/>
                    <a:pt x="237" y="1706"/>
                  </a:cubicBezTo>
                  <a:cubicBezTo>
                    <a:pt x="264" y="1185"/>
                    <a:pt x="374" y="590"/>
                    <a:pt x="286" y="76"/>
                  </a:cubicBezTo>
                  <a:cubicBezTo>
                    <a:pt x="278" y="27"/>
                    <a:pt x="238" y="0"/>
                    <a:pt x="19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8"/>
            <p:cNvSpPr/>
            <p:nvPr/>
          </p:nvSpPr>
          <p:spPr>
            <a:xfrm>
              <a:off x="934260" y="4326207"/>
              <a:ext cx="22042" cy="107192"/>
            </a:xfrm>
            <a:custGeom>
              <a:avLst/>
              <a:gdLst/>
              <a:ahLst/>
              <a:cxnLst/>
              <a:rect l="l" t="t" r="r" b="b"/>
              <a:pathLst>
                <a:path w="438" h="2130" extrusionOk="0">
                  <a:moveTo>
                    <a:pt x="175" y="1"/>
                  </a:moveTo>
                  <a:cubicBezTo>
                    <a:pt x="137" y="1"/>
                    <a:pt x="100" y="23"/>
                    <a:pt x="93" y="65"/>
                  </a:cubicBezTo>
                  <a:cubicBezTo>
                    <a:pt x="1" y="692"/>
                    <a:pt x="182" y="1433"/>
                    <a:pt x="248" y="2061"/>
                  </a:cubicBezTo>
                  <a:cubicBezTo>
                    <a:pt x="253" y="2108"/>
                    <a:pt x="289" y="2130"/>
                    <a:pt x="325" y="2130"/>
                  </a:cubicBezTo>
                  <a:cubicBezTo>
                    <a:pt x="366" y="2130"/>
                    <a:pt x="406" y="2102"/>
                    <a:pt x="403" y="2048"/>
                  </a:cubicBezTo>
                  <a:cubicBezTo>
                    <a:pt x="374" y="1417"/>
                    <a:pt x="437" y="656"/>
                    <a:pt x="249" y="52"/>
                  </a:cubicBezTo>
                  <a:cubicBezTo>
                    <a:pt x="239" y="17"/>
                    <a:pt x="207" y="1"/>
                    <a:pt x="175"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8"/>
            <p:cNvSpPr/>
            <p:nvPr/>
          </p:nvSpPr>
          <p:spPr>
            <a:xfrm>
              <a:off x="711175" y="4152288"/>
              <a:ext cx="17916" cy="90434"/>
            </a:xfrm>
            <a:custGeom>
              <a:avLst/>
              <a:gdLst/>
              <a:ahLst/>
              <a:cxnLst/>
              <a:rect l="l" t="t" r="r" b="b"/>
              <a:pathLst>
                <a:path w="356" h="1797" extrusionOk="0">
                  <a:moveTo>
                    <a:pt x="211" y="0"/>
                  </a:moveTo>
                  <a:cubicBezTo>
                    <a:pt x="172" y="0"/>
                    <a:pt x="134" y="23"/>
                    <a:pt x="122" y="70"/>
                  </a:cubicBezTo>
                  <a:cubicBezTo>
                    <a:pt x="1" y="590"/>
                    <a:pt x="47" y="1189"/>
                    <a:pt x="23" y="1721"/>
                  </a:cubicBezTo>
                  <a:cubicBezTo>
                    <a:pt x="22" y="1770"/>
                    <a:pt x="66" y="1796"/>
                    <a:pt x="109" y="1796"/>
                  </a:cubicBezTo>
                  <a:cubicBezTo>
                    <a:pt x="148" y="1796"/>
                    <a:pt x="186" y="1775"/>
                    <a:pt x="190" y="1729"/>
                  </a:cubicBezTo>
                  <a:cubicBezTo>
                    <a:pt x="234" y="1198"/>
                    <a:pt x="355" y="613"/>
                    <a:pt x="300" y="82"/>
                  </a:cubicBezTo>
                  <a:cubicBezTo>
                    <a:pt x="295" y="28"/>
                    <a:pt x="253" y="0"/>
                    <a:pt x="21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8"/>
            <p:cNvSpPr/>
            <p:nvPr/>
          </p:nvSpPr>
          <p:spPr>
            <a:xfrm>
              <a:off x="905576" y="3910130"/>
              <a:ext cx="15953" cy="90132"/>
            </a:xfrm>
            <a:custGeom>
              <a:avLst/>
              <a:gdLst/>
              <a:ahLst/>
              <a:cxnLst/>
              <a:rect l="l" t="t" r="r" b="b"/>
              <a:pathLst>
                <a:path w="317" h="1791" extrusionOk="0">
                  <a:moveTo>
                    <a:pt x="102" y="1"/>
                  </a:moveTo>
                  <a:cubicBezTo>
                    <a:pt x="56" y="1"/>
                    <a:pt x="9" y="35"/>
                    <a:pt x="8" y="99"/>
                  </a:cubicBezTo>
                  <a:cubicBezTo>
                    <a:pt x="1" y="636"/>
                    <a:pt x="78" y="1181"/>
                    <a:pt x="142" y="1713"/>
                  </a:cubicBezTo>
                  <a:cubicBezTo>
                    <a:pt x="148" y="1765"/>
                    <a:pt x="187" y="1790"/>
                    <a:pt x="227" y="1790"/>
                  </a:cubicBezTo>
                  <a:cubicBezTo>
                    <a:pt x="272" y="1790"/>
                    <a:pt x="317" y="1759"/>
                    <a:pt x="315" y="1699"/>
                  </a:cubicBezTo>
                  <a:cubicBezTo>
                    <a:pt x="294" y="1165"/>
                    <a:pt x="289" y="614"/>
                    <a:pt x="197" y="85"/>
                  </a:cubicBezTo>
                  <a:cubicBezTo>
                    <a:pt x="187" y="28"/>
                    <a:pt x="144" y="1"/>
                    <a:pt x="1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8"/>
            <p:cNvSpPr/>
            <p:nvPr/>
          </p:nvSpPr>
          <p:spPr>
            <a:xfrm>
              <a:off x="686768" y="3683070"/>
              <a:ext cx="17463" cy="97580"/>
            </a:xfrm>
            <a:custGeom>
              <a:avLst/>
              <a:gdLst/>
              <a:ahLst/>
              <a:cxnLst/>
              <a:rect l="l" t="t" r="r" b="b"/>
              <a:pathLst>
                <a:path w="347" h="1939" extrusionOk="0">
                  <a:moveTo>
                    <a:pt x="128" y="0"/>
                  </a:moveTo>
                  <a:cubicBezTo>
                    <a:pt x="97" y="0"/>
                    <a:pt x="65" y="19"/>
                    <a:pt x="61" y="54"/>
                  </a:cubicBezTo>
                  <a:cubicBezTo>
                    <a:pt x="0" y="640"/>
                    <a:pt x="117" y="1286"/>
                    <a:pt x="187" y="1868"/>
                  </a:cubicBezTo>
                  <a:cubicBezTo>
                    <a:pt x="192" y="1915"/>
                    <a:pt x="228" y="1938"/>
                    <a:pt x="265" y="1938"/>
                  </a:cubicBezTo>
                  <a:cubicBezTo>
                    <a:pt x="306" y="1938"/>
                    <a:pt x="347" y="1910"/>
                    <a:pt x="345" y="1855"/>
                  </a:cubicBezTo>
                  <a:cubicBezTo>
                    <a:pt x="325" y="1268"/>
                    <a:pt x="339" y="611"/>
                    <a:pt x="189" y="44"/>
                  </a:cubicBezTo>
                  <a:cubicBezTo>
                    <a:pt x="182" y="14"/>
                    <a:pt x="155" y="0"/>
                    <a:pt x="12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8"/>
            <p:cNvSpPr/>
            <p:nvPr/>
          </p:nvSpPr>
          <p:spPr>
            <a:xfrm>
              <a:off x="663569" y="3360696"/>
              <a:ext cx="35982" cy="72015"/>
            </a:xfrm>
            <a:custGeom>
              <a:avLst/>
              <a:gdLst/>
              <a:ahLst/>
              <a:cxnLst/>
              <a:rect l="l" t="t" r="r" b="b"/>
              <a:pathLst>
                <a:path w="715" h="1431" extrusionOk="0">
                  <a:moveTo>
                    <a:pt x="586" y="0"/>
                  </a:moveTo>
                  <a:cubicBezTo>
                    <a:pt x="577" y="0"/>
                    <a:pt x="568" y="2"/>
                    <a:pt x="559" y="6"/>
                  </a:cubicBezTo>
                  <a:cubicBezTo>
                    <a:pt x="1" y="235"/>
                    <a:pt x="149" y="1117"/>
                    <a:pt x="552" y="1414"/>
                  </a:cubicBezTo>
                  <a:cubicBezTo>
                    <a:pt x="567" y="1426"/>
                    <a:pt x="583" y="1431"/>
                    <a:pt x="599" y="1431"/>
                  </a:cubicBezTo>
                  <a:cubicBezTo>
                    <a:pt x="663" y="1431"/>
                    <a:pt x="714" y="1348"/>
                    <a:pt x="652" y="1298"/>
                  </a:cubicBezTo>
                  <a:cubicBezTo>
                    <a:pt x="465" y="1150"/>
                    <a:pt x="372" y="934"/>
                    <a:pt x="381" y="697"/>
                  </a:cubicBezTo>
                  <a:cubicBezTo>
                    <a:pt x="388" y="454"/>
                    <a:pt x="508" y="306"/>
                    <a:pt x="636" y="119"/>
                  </a:cubicBezTo>
                  <a:cubicBezTo>
                    <a:pt x="668" y="73"/>
                    <a:pt x="640" y="0"/>
                    <a:pt x="58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8"/>
            <p:cNvSpPr/>
            <p:nvPr/>
          </p:nvSpPr>
          <p:spPr>
            <a:xfrm>
              <a:off x="868336" y="3495714"/>
              <a:ext cx="22999" cy="97228"/>
            </a:xfrm>
            <a:custGeom>
              <a:avLst/>
              <a:gdLst/>
              <a:ahLst/>
              <a:cxnLst/>
              <a:rect l="l" t="t" r="r" b="b"/>
              <a:pathLst>
                <a:path w="457" h="1932" extrusionOk="0">
                  <a:moveTo>
                    <a:pt x="81" y="0"/>
                  </a:moveTo>
                  <a:cubicBezTo>
                    <a:pt x="40" y="0"/>
                    <a:pt x="0" y="36"/>
                    <a:pt x="16" y="89"/>
                  </a:cubicBezTo>
                  <a:cubicBezTo>
                    <a:pt x="186" y="676"/>
                    <a:pt x="280" y="1258"/>
                    <a:pt x="256" y="1871"/>
                  </a:cubicBezTo>
                  <a:cubicBezTo>
                    <a:pt x="254" y="1911"/>
                    <a:pt x="288" y="1932"/>
                    <a:pt x="322" y="1932"/>
                  </a:cubicBezTo>
                  <a:cubicBezTo>
                    <a:pt x="353" y="1932"/>
                    <a:pt x="384" y="1914"/>
                    <a:pt x="388" y="1878"/>
                  </a:cubicBezTo>
                  <a:cubicBezTo>
                    <a:pt x="457" y="1250"/>
                    <a:pt x="395" y="626"/>
                    <a:pt x="143" y="43"/>
                  </a:cubicBezTo>
                  <a:cubicBezTo>
                    <a:pt x="130" y="13"/>
                    <a:pt x="106" y="0"/>
                    <a:pt x="8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8"/>
            <p:cNvSpPr/>
            <p:nvPr/>
          </p:nvSpPr>
          <p:spPr>
            <a:xfrm>
              <a:off x="836582" y="3143549"/>
              <a:ext cx="16205" cy="97983"/>
            </a:xfrm>
            <a:custGeom>
              <a:avLst/>
              <a:gdLst/>
              <a:ahLst/>
              <a:cxnLst/>
              <a:rect l="l" t="t" r="r" b="b"/>
              <a:pathLst>
                <a:path w="322" h="1947" extrusionOk="0">
                  <a:moveTo>
                    <a:pt x="112" y="0"/>
                  </a:moveTo>
                  <a:cubicBezTo>
                    <a:pt x="69" y="0"/>
                    <a:pt x="26" y="32"/>
                    <a:pt x="23" y="93"/>
                  </a:cubicBezTo>
                  <a:cubicBezTo>
                    <a:pt x="1" y="682"/>
                    <a:pt x="121" y="1300"/>
                    <a:pt x="184" y="1886"/>
                  </a:cubicBezTo>
                  <a:cubicBezTo>
                    <a:pt x="188" y="1927"/>
                    <a:pt x="220" y="1946"/>
                    <a:pt x="251" y="1946"/>
                  </a:cubicBezTo>
                  <a:cubicBezTo>
                    <a:pt x="286" y="1946"/>
                    <a:pt x="322" y="1922"/>
                    <a:pt x="320" y="1875"/>
                  </a:cubicBezTo>
                  <a:cubicBezTo>
                    <a:pt x="290" y="1286"/>
                    <a:pt x="313" y="658"/>
                    <a:pt x="200" y="79"/>
                  </a:cubicBezTo>
                  <a:cubicBezTo>
                    <a:pt x="189" y="26"/>
                    <a:pt x="150" y="0"/>
                    <a:pt x="11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8"/>
            <p:cNvSpPr/>
            <p:nvPr/>
          </p:nvSpPr>
          <p:spPr>
            <a:xfrm>
              <a:off x="698493" y="3008480"/>
              <a:ext cx="18268" cy="80973"/>
            </a:xfrm>
            <a:custGeom>
              <a:avLst/>
              <a:gdLst/>
              <a:ahLst/>
              <a:cxnLst/>
              <a:rect l="l" t="t" r="r" b="b"/>
              <a:pathLst>
                <a:path w="363" h="1609" extrusionOk="0">
                  <a:moveTo>
                    <a:pt x="277" y="1"/>
                  </a:moveTo>
                  <a:cubicBezTo>
                    <a:pt x="252" y="1"/>
                    <a:pt x="229" y="13"/>
                    <a:pt x="216" y="41"/>
                  </a:cubicBezTo>
                  <a:cubicBezTo>
                    <a:pt x="0" y="507"/>
                    <a:pt x="38" y="1069"/>
                    <a:pt x="162" y="1554"/>
                  </a:cubicBezTo>
                  <a:cubicBezTo>
                    <a:pt x="172" y="1592"/>
                    <a:pt x="200" y="1609"/>
                    <a:pt x="229" y="1609"/>
                  </a:cubicBezTo>
                  <a:cubicBezTo>
                    <a:pt x="279" y="1609"/>
                    <a:pt x="334" y="1562"/>
                    <a:pt x="318" y="1498"/>
                  </a:cubicBezTo>
                  <a:cubicBezTo>
                    <a:pt x="203" y="1011"/>
                    <a:pt x="273" y="570"/>
                    <a:pt x="353" y="87"/>
                  </a:cubicBezTo>
                  <a:cubicBezTo>
                    <a:pt x="362" y="37"/>
                    <a:pt x="318" y="1"/>
                    <a:pt x="27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8"/>
            <p:cNvSpPr/>
            <p:nvPr/>
          </p:nvSpPr>
          <p:spPr>
            <a:xfrm>
              <a:off x="818516" y="2845531"/>
              <a:ext cx="15802" cy="71009"/>
            </a:xfrm>
            <a:custGeom>
              <a:avLst/>
              <a:gdLst/>
              <a:ahLst/>
              <a:cxnLst/>
              <a:rect l="l" t="t" r="r" b="b"/>
              <a:pathLst>
                <a:path w="314" h="1411" extrusionOk="0">
                  <a:moveTo>
                    <a:pt x="204" y="1"/>
                  </a:moveTo>
                  <a:cubicBezTo>
                    <a:pt x="171" y="1"/>
                    <a:pt x="138" y="20"/>
                    <a:pt x="127" y="58"/>
                  </a:cubicBezTo>
                  <a:cubicBezTo>
                    <a:pt x="11" y="454"/>
                    <a:pt x="28" y="914"/>
                    <a:pt x="4" y="1323"/>
                  </a:cubicBezTo>
                  <a:cubicBezTo>
                    <a:pt x="1" y="1377"/>
                    <a:pt x="45" y="1410"/>
                    <a:pt x="86" y="1410"/>
                  </a:cubicBezTo>
                  <a:cubicBezTo>
                    <a:pt x="116" y="1410"/>
                    <a:pt x="143" y="1393"/>
                    <a:pt x="149" y="1352"/>
                  </a:cubicBezTo>
                  <a:cubicBezTo>
                    <a:pt x="204" y="939"/>
                    <a:pt x="313" y="482"/>
                    <a:pt x="275" y="66"/>
                  </a:cubicBezTo>
                  <a:cubicBezTo>
                    <a:pt x="270" y="22"/>
                    <a:pt x="238" y="1"/>
                    <a:pt x="20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8"/>
            <p:cNvSpPr/>
            <p:nvPr/>
          </p:nvSpPr>
          <p:spPr>
            <a:xfrm>
              <a:off x="709615" y="2698687"/>
              <a:ext cx="19727" cy="90182"/>
            </a:xfrm>
            <a:custGeom>
              <a:avLst/>
              <a:gdLst/>
              <a:ahLst/>
              <a:cxnLst/>
              <a:rect l="l" t="t" r="r" b="b"/>
              <a:pathLst>
                <a:path w="392" h="1792" extrusionOk="0">
                  <a:moveTo>
                    <a:pt x="308" y="0"/>
                  </a:moveTo>
                  <a:cubicBezTo>
                    <a:pt x="277" y="0"/>
                    <a:pt x="247" y="19"/>
                    <a:pt x="237" y="61"/>
                  </a:cubicBezTo>
                  <a:cubicBezTo>
                    <a:pt x="112" y="598"/>
                    <a:pt x="47" y="1155"/>
                    <a:pt x="5" y="1704"/>
                  </a:cubicBezTo>
                  <a:cubicBezTo>
                    <a:pt x="1" y="1758"/>
                    <a:pt x="44" y="1792"/>
                    <a:pt x="85" y="1792"/>
                  </a:cubicBezTo>
                  <a:cubicBezTo>
                    <a:pt x="115" y="1792"/>
                    <a:pt x="143" y="1774"/>
                    <a:pt x="152" y="1733"/>
                  </a:cubicBezTo>
                  <a:cubicBezTo>
                    <a:pt x="265" y="1195"/>
                    <a:pt x="357" y="640"/>
                    <a:pt x="388" y="89"/>
                  </a:cubicBezTo>
                  <a:cubicBezTo>
                    <a:pt x="392" y="35"/>
                    <a:pt x="349" y="0"/>
                    <a:pt x="30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8"/>
            <p:cNvSpPr/>
            <p:nvPr/>
          </p:nvSpPr>
          <p:spPr>
            <a:xfrm>
              <a:off x="812628" y="2591749"/>
              <a:ext cx="13789" cy="70858"/>
            </a:xfrm>
            <a:custGeom>
              <a:avLst/>
              <a:gdLst/>
              <a:ahLst/>
              <a:cxnLst/>
              <a:rect l="l" t="t" r="r" b="b"/>
              <a:pathLst>
                <a:path w="274" h="1408" extrusionOk="0">
                  <a:moveTo>
                    <a:pt x="97" y="0"/>
                  </a:moveTo>
                  <a:cubicBezTo>
                    <a:pt x="59" y="0"/>
                    <a:pt x="21" y="28"/>
                    <a:pt x="18" y="82"/>
                  </a:cubicBezTo>
                  <a:cubicBezTo>
                    <a:pt x="1" y="500"/>
                    <a:pt x="73" y="924"/>
                    <a:pt x="117" y="1339"/>
                  </a:cubicBezTo>
                  <a:cubicBezTo>
                    <a:pt x="122" y="1385"/>
                    <a:pt x="158" y="1408"/>
                    <a:pt x="193" y="1408"/>
                  </a:cubicBezTo>
                  <a:cubicBezTo>
                    <a:pt x="233" y="1408"/>
                    <a:pt x="274" y="1379"/>
                    <a:pt x="271" y="1326"/>
                  </a:cubicBezTo>
                  <a:cubicBezTo>
                    <a:pt x="251" y="910"/>
                    <a:pt x="256" y="479"/>
                    <a:pt x="175" y="70"/>
                  </a:cubicBezTo>
                  <a:cubicBezTo>
                    <a:pt x="165" y="23"/>
                    <a:pt x="131" y="0"/>
                    <a:pt x="97"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8"/>
            <p:cNvSpPr/>
            <p:nvPr/>
          </p:nvSpPr>
          <p:spPr>
            <a:xfrm>
              <a:off x="716761" y="2472431"/>
              <a:ext cx="16507" cy="70958"/>
            </a:xfrm>
            <a:custGeom>
              <a:avLst/>
              <a:gdLst/>
              <a:ahLst/>
              <a:cxnLst/>
              <a:rect l="l" t="t" r="r" b="b"/>
              <a:pathLst>
                <a:path w="328" h="1410" extrusionOk="0">
                  <a:moveTo>
                    <a:pt x="213" y="0"/>
                  </a:moveTo>
                  <a:cubicBezTo>
                    <a:pt x="186" y="0"/>
                    <a:pt x="158" y="17"/>
                    <a:pt x="147" y="51"/>
                  </a:cubicBezTo>
                  <a:cubicBezTo>
                    <a:pt x="17" y="440"/>
                    <a:pt x="35" y="905"/>
                    <a:pt x="4" y="1311"/>
                  </a:cubicBezTo>
                  <a:cubicBezTo>
                    <a:pt x="0" y="1372"/>
                    <a:pt x="51" y="1410"/>
                    <a:pt x="98" y="1410"/>
                  </a:cubicBezTo>
                  <a:cubicBezTo>
                    <a:pt x="133" y="1410"/>
                    <a:pt x="165" y="1390"/>
                    <a:pt x="171" y="1344"/>
                  </a:cubicBezTo>
                  <a:cubicBezTo>
                    <a:pt x="222" y="933"/>
                    <a:pt x="327" y="471"/>
                    <a:pt x="272" y="58"/>
                  </a:cubicBezTo>
                  <a:cubicBezTo>
                    <a:pt x="267" y="19"/>
                    <a:pt x="241" y="0"/>
                    <a:pt x="21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8"/>
            <p:cNvSpPr/>
            <p:nvPr/>
          </p:nvSpPr>
          <p:spPr>
            <a:xfrm>
              <a:off x="849364" y="2395889"/>
              <a:ext cx="22294" cy="36939"/>
            </a:xfrm>
            <a:custGeom>
              <a:avLst/>
              <a:gdLst/>
              <a:ahLst/>
              <a:cxnLst/>
              <a:rect l="l" t="t" r="r" b="b"/>
              <a:pathLst>
                <a:path w="443" h="734" extrusionOk="0">
                  <a:moveTo>
                    <a:pt x="334" y="1"/>
                  </a:moveTo>
                  <a:cubicBezTo>
                    <a:pt x="330" y="1"/>
                    <a:pt x="327" y="1"/>
                    <a:pt x="323" y="2"/>
                  </a:cubicBezTo>
                  <a:cubicBezTo>
                    <a:pt x="18" y="51"/>
                    <a:pt x="1" y="489"/>
                    <a:pt x="135" y="696"/>
                  </a:cubicBezTo>
                  <a:cubicBezTo>
                    <a:pt x="152" y="722"/>
                    <a:pt x="178" y="734"/>
                    <a:pt x="204" y="734"/>
                  </a:cubicBezTo>
                  <a:cubicBezTo>
                    <a:pt x="262" y="734"/>
                    <a:pt x="322" y="679"/>
                    <a:pt x="294" y="614"/>
                  </a:cubicBezTo>
                  <a:cubicBezTo>
                    <a:pt x="256" y="530"/>
                    <a:pt x="252" y="445"/>
                    <a:pt x="282" y="359"/>
                  </a:cubicBezTo>
                  <a:cubicBezTo>
                    <a:pt x="311" y="274"/>
                    <a:pt x="378" y="219"/>
                    <a:pt x="416" y="141"/>
                  </a:cubicBezTo>
                  <a:cubicBezTo>
                    <a:pt x="443" y="82"/>
                    <a:pt x="401" y="1"/>
                    <a:pt x="3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8"/>
            <p:cNvSpPr/>
            <p:nvPr/>
          </p:nvSpPr>
          <p:spPr>
            <a:xfrm>
              <a:off x="-221174" y="1410600"/>
              <a:ext cx="1946571" cy="3781169"/>
            </a:xfrm>
            <a:custGeom>
              <a:avLst/>
              <a:gdLst/>
              <a:ahLst/>
              <a:cxnLst/>
              <a:rect l="l" t="t" r="r" b="b"/>
              <a:pathLst>
                <a:path w="38680" h="75135" extrusionOk="0">
                  <a:moveTo>
                    <a:pt x="24478" y="300"/>
                  </a:moveTo>
                  <a:cubicBezTo>
                    <a:pt x="26964" y="300"/>
                    <a:pt x="29449" y="1213"/>
                    <a:pt x="31593" y="2530"/>
                  </a:cubicBezTo>
                  <a:cubicBezTo>
                    <a:pt x="29965" y="3037"/>
                    <a:pt x="28339" y="3545"/>
                    <a:pt x="26714" y="4049"/>
                  </a:cubicBezTo>
                  <a:cubicBezTo>
                    <a:pt x="26565" y="4096"/>
                    <a:pt x="26594" y="4310"/>
                    <a:pt x="26738" y="4340"/>
                  </a:cubicBezTo>
                  <a:cubicBezTo>
                    <a:pt x="27088" y="4411"/>
                    <a:pt x="27408" y="4519"/>
                    <a:pt x="27724" y="4668"/>
                  </a:cubicBezTo>
                  <a:cubicBezTo>
                    <a:pt x="26009" y="5515"/>
                    <a:pt x="24318" y="6407"/>
                    <a:pt x="22659" y="7358"/>
                  </a:cubicBezTo>
                  <a:cubicBezTo>
                    <a:pt x="22557" y="7416"/>
                    <a:pt x="22592" y="7563"/>
                    <a:pt x="22679" y="7611"/>
                  </a:cubicBezTo>
                  <a:cubicBezTo>
                    <a:pt x="22934" y="7755"/>
                    <a:pt x="23191" y="7902"/>
                    <a:pt x="23447" y="8046"/>
                  </a:cubicBezTo>
                  <a:cubicBezTo>
                    <a:pt x="22838" y="8438"/>
                    <a:pt x="22225" y="8832"/>
                    <a:pt x="21617" y="9223"/>
                  </a:cubicBezTo>
                  <a:cubicBezTo>
                    <a:pt x="21532" y="9280"/>
                    <a:pt x="21536" y="9430"/>
                    <a:pt x="21635" y="9469"/>
                  </a:cubicBezTo>
                  <a:cubicBezTo>
                    <a:pt x="21915" y="9581"/>
                    <a:pt x="22193" y="9689"/>
                    <a:pt x="22472" y="9799"/>
                  </a:cubicBezTo>
                  <a:cubicBezTo>
                    <a:pt x="21639" y="10641"/>
                    <a:pt x="20951" y="11625"/>
                    <a:pt x="20468" y="12718"/>
                  </a:cubicBezTo>
                  <a:cubicBezTo>
                    <a:pt x="19931" y="12279"/>
                    <a:pt x="19270" y="12010"/>
                    <a:pt x="18589" y="11929"/>
                  </a:cubicBezTo>
                  <a:cubicBezTo>
                    <a:pt x="18584" y="11913"/>
                    <a:pt x="18577" y="11896"/>
                    <a:pt x="18563" y="11882"/>
                  </a:cubicBezTo>
                  <a:cubicBezTo>
                    <a:pt x="18145" y="11448"/>
                    <a:pt x="17693" y="11045"/>
                    <a:pt x="17213" y="10672"/>
                  </a:cubicBezTo>
                  <a:cubicBezTo>
                    <a:pt x="15259" y="7022"/>
                    <a:pt x="16913" y="2801"/>
                    <a:pt x="20660" y="1107"/>
                  </a:cubicBezTo>
                  <a:cubicBezTo>
                    <a:pt x="21901" y="545"/>
                    <a:pt x="23190" y="300"/>
                    <a:pt x="24478" y="300"/>
                  </a:cubicBezTo>
                  <a:close/>
                  <a:moveTo>
                    <a:pt x="29735" y="7034"/>
                  </a:moveTo>
                  <a:cubicBezTo>
                    <a:pt x="30186" y="7034"/>
                    <a:pt x="30642" y="7066"/>
                    <a:pt x="31102" y="7131"/>
                  </a:cubicBezTo>
                  <a:cubicBezTo>
                    <a:pt x="33159" y="7422"/>
                    <a:pt x="35128" y="8326"/>
                    <a:pt x="36649" y="9750"/>
                  </a:cubicBezTo>
                  <a:cubicBezTo>
                    <a:pt x="37102" y="10175"/>
                    <a:pt x="37532" y="10642"/>
                    <a:pt x="37856" y="11176"/>
                  </a:cubicBezTo>
                  <a:cubicBezTo>
                    <a:pt x="37960" y="11345"/>
                    <a:pt x="38264" y="11779"/>
                    <a:pt x="38243" y="11998"/>
                  </a:cubicBezTo>
                  <a:cubicBezTo>
                    <a:pt x="38218" y="12247"/>
                    <a:pt x="38144" y="12319"/>
                    <a:pt x="38027" y="12319"/>
                  </a:cubicBezTo>
                  <a:cubicBezTo>
                    <a:pt x="37914" y="12319"/>
                    <a:pt x="37762" y="12253"/>
                    <a:pt x="37573" y="12214"/>
                  </a:cubicBezTo>
                  <a:cubicBezTo>
                    <a:pt x="36337" y="11950"/>
                    <a:pt x="35097" y="11687"/>
                    <a:pt x="33860" y="11423"/>
                  </a:cubicBezTo>
                  <a:cubicBezTo>
                    <a:pt x="33849" y="11421"/>
                    <a:pt x="33838" y="11420"/>
                    <a:pt x="33828" y="11420"/>
                  </a:cubicBezTo>
                  <a:cubicBezTo>
                    <a:pt x="33701" y="11420"/>
                    <a:pt x="33647" y="11586"/>
                    <a:pt x="33739" y="11674"/>
                  </a:cubicBezTo>
                  <a:cubicBezTo>
                    <a:pt x="34328" y="12253"/>
                    <a:pt x="34916" y="12831"/>
                    <a:pt x="35505" y="13411"/>
                  </a:cubicBezTo>
                  <a:cubicBezTo>
                    <a:pt x="33908" y="13021"/>
                    <a:pt x="32309" y="12630"/>
                    <a:pt x="30712" y="12239"/>
                  </a:cubicBezTo>
                  <a:cubicBezTo>
                    <a:pt x="30700" y="12236"/>
                    <a:pt x="30688" y="12235"/>
                    <a:pt x="30677" y="12235"/>
                  </a:cubicBezTo>
                  <a:cubicBezTo>
                    <a:pt x="30580" y="12235"/>
                    <a:pt x="30529" y="12341"/>
                    <a:pt x="30548" y="12430"/>
                  </a:cubicBezTo>
                  <a:cubicBezTo>
                    <a:pt x="30613" y="12737"/>
                    <a:pt x="30710" y="12976"/>
                    <a:pt x="30852" y="13199"/>
                  </a:cubicBezTo>
                  <a:cubicBezTo>
                    <a:pt x="29907" y="12867"/>
                    <a:pt x="28940" y="12689"/>
                    <a:pt x="27925" y="12665"/>
                  </a:cubicBezTo>
                  <a:cubicBezTo>
                    <a:pt x="27923" y="12665"/>
                    <a:pt x="27922" y="12665"/>
                    <a:pt x="27920" y="12665"/>
                  </a:cubicBezTo>
                  <a:cubicBezTo>
                    <a:pt x="27814" y="12665"/>
                    <a:pt x="27752" y="12811"/>
                    <a:pt x="27816" y="12891"/>
                  </a:cubicBezTo>
                  <a:cubicBezTo>
                    <a:pt x="28042" y="13175"/>
                    <a:pt x="28278" y="13429"/>
                    <a:pt x="28536" y="13672"/>
                  </a:cubicBezTo>
                  <a:lnTo>
                    <a:pt x="28446" y="13658"/>
                  </a:lnTo>
                  <a:cubicBezTo>
                    <a:pt x="28439" y="13657"/>
                    <a:pt x="28433" y="13657"/>
                    <a:pt x="28426" y="13657"/>
                  </a:cubicBezTo>
                  <a:cubicBezTo>
                    <a:pt x="28409" y="13657"/>
                    <a:pt x="28391" y="13659"/>
                    <a:pt x="28377" y="13664"/>
                  </a:cubicBezTo>
                  <a:cubicBezTo>
                    <a:pt x="26997" y="12889"/>
                    <a:pt x="25464" y="12406"/>
                    <a:pt x="23886" y="12317"/>
                  </a:cubicBezTo>
                  <a:cubicBezTo>
                    <a:pt x="23885" y="12317"/>
                    <a:pt x="23884" y="12317"/>
                    <a:pt x="23883" y="12317"/>
                  </a:cubicBezTo>
                  <a:cubicBezTo>
                    <a:pt x="23849" y="12317"/>
                    <a:pt x="23830" y="12339"/>
                    <a:pt x="23822" y="12365"/>
                  </a:cubicBezTo>
                  <a:cubicBezTo>
                    <a:pt x="23411" y="12152"/>
                    <a:pt x="22973" y="12029"/>
                    <a:pt x="22544" y="12029"/>
                  </a:cubicBezTo>
                  <a:cubicBezTo>
                    <a:pt x="21893" y="12029"/>
                    <a:pt x="21261" y="12312"/>
                    <a:pt x="20767" y="12993"/>
                  </a:cubicBezTo>
                  <a:cubicBezTo>
                    <a:pt x="20716" y="12941"/>
                    <a:pt x="20661" y="12893"/>
                    <a:pt x="20609" y="12843"/>
                  </a:cubicBezTo>
                  <a:cubicBezTo>
                    <a:pt x="20610" y="12839"/>
                    <a:pt x="20615" y="12836"/>
                    <a:pt x="20616" y="12832"/>
                  </a:cubicBezTo>
                  <a:cubicBezTo>
                    <a:pt x="22424" y="9378"/>
                    <a:pt x="25868" y="7034"/>
                    <a:pt x="29735" y="7034"/>
                  </a:cubicBezTo>
                  <a:close/>
                  <a:moveTo>
                    <a:pt x="22628" y="12409"/>
                  </a:moveTo>
                  <a:cubicBezTo>
                    <a:pt x="24158" y="12409"/>
                    <a:pt x="25628" y="13876"/>
                    <a:pt x="25588" y="15639"/>
                  </a:cubicBezTo>
                  <a:cubicBezTo>
                    <a:pt x="25552" y="17358"/>
                    <a:pt x="24298" y="18347"/>
                    <a:pt x="22917" y="18347"/>
                  </a:cubicBezTo>
                  <a:cubicBezTo>
                    <a:pt x="22303" y="18347"/>
                    <a:pt x="21664" y="18151"/>
                    <a:pt x="21096" y="17737"/>
                  </a:cubicBezTo>
                  <a:cubicBezTo>
                    <a:pt x="22214" y="16452"/>
                    <a:pt x="22264" y="14509"/>
                    <a:pt x="20990" y="13210"/>
                  </a:cubicBezTo>
                  <a:cubicBezTo>
                    <a:pt x="20970" y="13189"/>
                    <a:pt x="20949" y="13177"/>
                    <a:pt x="20927" y="13168"/>
                  </a:cubicBezTo>
                  <a:cubicBezTo>
                    <a:pt x="20919" y="13158"/>
                    <a:pt x="20912" y="13150"/>
                    <a:pt x="20903" y="13143"/>
                  </a:cubicBezTo>
                  <a:cubicBezTo>
                    <a:pt x="21430" y="12631"/>
                    <a:pt x="22034" y="12409"/>
                    <a:pt x="22628" y="12409"/>
                  </a:cubicBezTo>
                  <a:close/>
                  <a:moveTo>
                    <a:pt x="10017" y="8417"/>
                  </a:moveTo>
                  <a:cubicBezTo>
                    <a:pt x="13031" y="8417"/>
                    <a:pt x="15984" y="9909"/>
                    <a:pt x="18332" y="11906"/>
                  </a:cubicBezTo>
                  <a:cubicBezTo>
                    <a:pt x="18273" y="11903"/>
                    <a:pt x="18214" y="11902"/>
                    <a:pt x="18156" y="11902"/>
                  </a:cubicBezTo>
                  <a:cubicBezTo>
                    <a:pt x="17445" y="11902"/>
                    <a:pt x="16735" y="12109"/>
                    <a:pt x="16140" y="12548"/>
                  </a:cubicBezTo>
                  <a:cubicBezTo>
                    <a:pt x="15608" y="12938"/>
                    <a:pt x="15226" y="13486"/>
                    <a:pt x="14998" y="14094"/>
                  </a:cubicBezTo>
                  <a:cubicBezTo>
                    <a:pt x="14713" y="14054"/>
                    <a:pt x="14431" y="14035"/>
                    <a:pt x="14152" y="14035"/>
                  </a:cubicBezTo>
                  <a:cubicBezTo>
                    <a:pt x="13100" y="14035"/>
                    <a:pt x="12101" y="14311"/>
                    <a:pt x="11178" y="14783"/>
                  </a:cubicBezTo>
                  <a:cubicBezTo>
                    <a:pt x="11170" y="14715"/>
                    <a:pt x="11116" y="14649"/>
                    <a:pt x="11041" y="14649"/>
                  </a:cubicBezTo>
                  <a:cubicBezTo>
                    <a:pt x="11026" y="14649"/>
                    <a:pt x="11011" y="14651"/>
                    <a:pt x="10996" y="14656"/>
                  </a:cubicBezTo>
                  <a:cubicBezTo>
                    <a:pt x="10266" y="14885"/>
                    <a:pt x="9557" y="15157"/>
                    <a:pt x="8862" y="15468"/>
                  </a:cubicBezTo>
                  <a:cubicBezTo>
                    <a:pt x="9043" y="15235"/>
                    <a:pt x="9193" y="14981"/>
                    <a:pt x="9321" y="14677"/>
                  </a:cubicBezTo>
                  <a:cubicBezTo>
                    <a:pt x="9358" y="14594"/>
                    <a:pt x="9294" y="14476"/>
                    <a:pt x="9202" y="14476"/>
                  </a:cubicBezTo>
                  <a:cubicBezTo>
                    <a:pt x="9185" y="14476"/>
                    <a:pt x="9167" y="14479"/>
                    <a:pt x="9149" y="14488"/>
                  </a:cubicBezTo>
                  <a:cubicBezTo>
                    <a:pt x="7466" y="15284"/>
                    <a:pt x="5857" y="16202"/>
                    <a:pt x="4318" y="17241"/>
                  </a:cubicBezTo>
                  <a:cubicBezTo>
                    <a:pt x="4428" y="16916"/>
                    <a:pt x="4537" y="16595"/>
                    <a:pt x="4647" y="16270"/>
                  </a:cubicBezTo>
                  <a:cubicBezTo>
                    <a:pt x="4681" y="16169"/>
                    <a:pt x="4615" y="16074"/>
                    <a:pt x="4524" y="16074"/>
                  </a:cubicBezTo>
                  <a:cubicBezTo>
                    <a:pt x="4498" y="16074"/>
                    <a:pt x="4471" y="16081"/>
                    <a:pt x="4443" y="16098"/>
                  </a:cubicBezTo>
                  <a:cubicBezTo>
                    <a:pt x="3088" y="16895"/>
                    <a:pt x="1734" y="17700"/>
                    <a:pt x="369" y="18484"/>
                  </a:cubicBezTo>
                  <a:cubicBezTo>
                    <a:pt x="1120" y="14876"/>
                    <a:pt x="2578" y="11120"/>
                    <a:pt x="6067" y="9359"/>
                  </a:cubicBezTo>
                  <a:cubicBezTo>
                    <a:pt x="7365" y="8703"/>
                    <a:pt x="8697" y="8417"/>
                    <a:pt x="10017" y="8417"/>
                  </a:cubicBezTo>
                  <a:close/>
                  <a:moveTo>
                    <a:pt x="18169" y="12244"/>
                  </a:moveTo>
                  <a:cubicBezTo>
                    <a:pt x="19058" y="12244"/>
                    <a:pt x="19949" y="12607"/>
                    <a:pt x="20624" y="13203"/>
                  </a:cubicBezTo>
                  <a:cubicBezTo>
                    <a:pt x="20624" y="13203"/>
                    <a:pt x="20623" y="13203"/>
                    <a:pt x="20623" y="13205"/>
                  </a:cubicBezTo>
                  <a:cubicBezTo>
                    <a:pt x="20587" y="13263"/>
                    <a:pt x="20643" y="13317"/>
                    <a:pt x="20699" y="13317"/>
                  </a:cubicBezTo>
                  <a:cubicBezTo>
                    <a:pt x="20703" y="13317"/>
                    <a:pt x="20707" y="13317"/>
                    <a:pt x="20711" y="13316"/>
                  </a:cubicBezTo>
                  <a:lnTo>
                    <a:pt x="20711" y="13316"/>
                  </a:lnTo>
                  <a:cubicBezTo>
                    <a:pt x="20699" y="13371"/>
                    <a:pt x="20709" y="13431"/>
                    <a:pt x="20759" y="13480"/>
                  </a:cubicBezTo>
                  <a:cubicBezTo>
                    <a:pt x="22306" y="15101"/>
                    <a:pt x="21536" y="17708"/>
                    <a:pt x="19454" y="18421"/>
                  </a:cubicBezTo>
                  <a:cubicBezTo>
                    <a:pt x="19113" y="18538"/>
                    <a:pt x="18752" y="18594"/>
                    <a:pt x="18389" y="18594"/>
                  </a:cubicBezTo>
                  <a:cubicBezTo>
                    <a:pt x="17111" y="18594"/>
                    <a:pt x="15816" y="17894"/>
                    <a:pt x="15337" y="16671"/>
                  </a:cubicBezTo>
                  <a:cubicBezTo>
                    <a:pt x="14786" y="15270"/>
                    <a:pt x="15265" y="13507"/>
                    <a:pt x="16565" y="12697"/>
                  </a:cubicBezTo>
                  <a:cubicBezTo>
                    <a:pt x="17065" y="12385"/>
                    <a:pt x="17617" y="12244"/>
                    <a:pt x="18169" y="12244"/>
                  </a:cubicBezTo>
                  <a:close/>
                  <a:moveTo>
                    <a:pt x="20870" y="17974"/>
                  </a:moveTo>
                  <a:cubicBezTo>
                    <a:pt x="21291" y="18437"/>
                    <a:pt x="21788" y="18694"/>
                    <a:pt x="22297" y="18787"/>
                  </a:cubicBezTo>
                  <a:cubicBezTo>
                    <a:pt x="22204" y="19723"/>
                    <a:pt x="22128" y="20662"/>
                    <a:pt x="22070" y="21599"/>
                  </a:cubicBezTo>
                  <a:cubicBezTo>
                    <a:pt x="21798" y="21667"/>
                    <a:pt x="21534" y="21770"/>
                    <a:pt x="21284" y="21902"/>
                  </a:cubicBezTo>
                  <a:cubicBezTo>
                    <a:pt x="20778" y="20631"/>
                    <a:pt x="19818" y="19521"/>
                    <a:pt x="18549" y="18973"/>
                  </a:cubicBezTo>
                  <a:cubicBezTo>
                    <a:pt x="18550" y="18966"/>
                    <a:pt x="18550" y="18957"/>
                    <a:pt x="18550" y="18945"/>
                  </a:cubicBezTo>
                  <a:cubicBezTo>
                    <a:pt x="19198" y="18917"/>
                    <a:pt x="19835" y="18731"/>
                    <a:pt x="20380" y="18368"/>
                  </a:cubicBezTo>
                  <a:cubicBezTo>
                    <a:pt x="20559" y="18251"/>
                    <a:pt x="20720" y="18115"/>
                    <a:pt x="20870" y="17974"/>
                  </a:cubicBezTo>
                  <a:close/>
                  <a:moveTo>
                    <a:pt x="18529" y="19198"/>
                  </a:moveTo>
                  <a:cubicBezTo>
                    <a:pt x="19671" y="19870"/>
                    <a:pt x="20547" y="20792"/>
                    <a:pt x="21025" y="22051"/>
                  </a:cubicBezTo>
                  <a:cubicBezTo>
                    <a:pt x="20180" y="22582"/>
                    <a:pt x="19553" y="23455"/>
                    <a:pt x="19460" y="24471"/>
                  </a:cubicBezTo>
                  <a:cubicBezTo>
                    <a:pt x="19455" y="24501"/>
                    <a:pt x="19465" y="24526"/>
                    <a:pt x="19479" y="24543"/>
                  </a:cubicBezTo>
                  <a:cubicBezTo>
                    <a:pt x="19497" y="24563"/>
                    <a:pt x="19523" y="24575"/>
                    <a:pt x="19549" y="24575"/>
                  </a:cubicBezTo>
                  <a:cubicBezTo>
                    <a:pt x="19584" y="24575"/>
                    <a:pt x="19619" y="24553"/>
                    <a:pt x="19630" y="24505"/>
                  </a:cubicBezTo>
                  <a:cubicBezTo>
                    <a:pt x="19952" y="23248"/>
                    <a:pt x="20794" y="22248"/>
                    <a:pt x="22052" y="21899"/>
                  </a:cubicBezTo>
                  <a:lnTo>
                    <a:pt x="22052" y="21899"/>
                  </a:lnTo>
                  <a:cubicBezTo>
                    <a:pt x="21961" y="23425"/>
                    <a:pt x="21918" y="24955"/>
                    <a:pt x="21913" y="26484"/>
                  </a:cubicBezTo>
                  <a:cubicBezTo>
                    <a:pt x="21549" y="26555"/>
                    <a:pt x="21226" y="26692"/>
                    <a:pt x="20942" y="26877"/>
                  </a:cubicBezTo>
                  <a:cubicBezTo>
                    <a:pt x="20739" y="26023"/>
                    <a:pt x="20133" y="25218"/>
                    <a:pt x="19491" y="24641"/>
                  </a:cubicBezTo>
                  <a:cubicBezTo>
                    <a:pt x="19474" y="24625"/>
                    <a:pt x="19455" y="24611"/>
                    <a:pt x="19438" y="24593"/>
                  </a:cubicBezTo>
                  <a:cubicBezTo>
                    <a:pt x="19140" y="24327"/>
                    <a:pt x="18728" y="23998"/>
                    <a:pt x="18333" y="23998"/>
                  </a:cubicBezTo>
                  <a:cubicBezTo>
                    <a:pt x="18253" y="23998"/>
                    <a:pt x="18174" y="24012"/>
                    <a:pt x="18097" y="24042"/>
                  </a:cubicBezTo>
                  <a:cubicBezTo>
                    <a:pt x="18226" y="22425"/>
                    <a:pt x="18368" y="20810"/>
                    <a:pt x="18529" y="19198"/>
                  </a:cubicBezTo>
                  <a:close/>
                  <a:moveTo>
                    <a:pt x="18225" y="24194"/>
                  </a:moveTo>
                  <a:cubicBezTo>
                    <a:pt x="18801" y="24194"/>
                    <a:pt x="19490" y="24987"/>
                    <a:pt x="19783" y="25348"/>
                  </a:cubicBezTo>
                  <a:cubicBezTo>
                    <a:pt x="20185" y="25846"/>
                    <a:pt x="20420" y="26398"/>
                    <a:pt x="20696" y="26970"/>
                  </a:cubicBezTo>
                  <a:cubicBezTo>
                    <a:pt x="20703" y="26990"/>
                    <a:pt x="20718" y="27005"/>
                    <a:pt x="20729" y="27017"/>
                  </a:cubicBezTo>
                  <a:cubicBezTo>
                    <a:pt x="19870" y="27666"/>
                    <a:pt x="19354" y="28756"/>
                    <a:pt x="19016" y="29792"/>
                  </a:cubicBezTo>
                  <a:cubicBezTo>
                    <a:pt x="18625" y="29538"/>
                    <a:pt x="18193" y="29348"/>
                    <a:pt x="17729" y="29249"/>
                  </a:cubicBezTo>
                  <a:cubicBezTo>
                    <a:pt x="17830" y="27569"/>
                    <a:pt x="17948" y="25889"/>
                    <a:pt x="18082" y="24211"/>
                  </a:cubicBezTo>
                  <a:cubicBezTo>
                    <a:pt x="18129" y="24199"/>
                    <a:pt x="18176" y="24194"/>
                    <a:pt x="18225" y="24194"/>
                  </a:cubicBezTo>
                  <a:close/>
                  <a:moveTo>
                    <a:pt x="24054" y="12495"/>
                  </a:moveTo>
                  <a:lnTo>
                    <a:pt x="24054" y="12495"/>
                  </a:lnTo>
                  <a:cubicBezTo>
                    <a:pt x="27909" y="13162"/>
                    <a:pt x="31377" y="15455"/>
                    <a:pt x="32976" y="19123"/>
                  </a:cubicBezTo>
                  <a:cubicBezTo>
                    <a:pt x="34573" y="22800"/>
                    <a:pt x="33922" y="27099"/>
                    <a:pt x="31580" y="30286"/>
                  </a:cubicBezTo>
                  <a:cubicBezTo>
                    <a:pt x="31007" y="28489"/>
                    <a:pt x="30452" y="26685"/>
                    <a:pt x="29897" y="24876"/>
                  </a:cubicBezTo>
                  <a:cubicBezTo>
                    <a:pt x="29881" y="24823"/>
                    <a:pt x="29834" y="24799"/>
                    <a:pt x="29786" y="24799"/>
                  </a:cubicBezTo>
                  <a:cubicBezTo>
                    <a:pt x="29729" y="24799"/>
                    <a:pt x="29670" y="24833"/>
                    <a:pt x="29659" y="24896"/>
                  </a:cubicBezTo>
                  <a:cubicBezTo>
                    <a:pt x="29591" y="25260"/>
                    <a:pt x="29481" y="25586"/>
                    <a:pt x="29320" y="25903"/>
                  </a:cubicBezTo>
                  <a:cubicBezTo>
                    <a:pt x="28865" y="24279"/>
                    <a:pt x="28171" y="22773"/>
                    <a:pt x="27227" y="21368"/>
                  </a:cubicBezTo>
                  <a:cubicBezTo>
                    <a:pt x="27202" y="21331"/>
                    <a:pt x="27165" y="21314"/>
                    <a:pt x="27129" y="21314"/>
                  </a:cubicBezTo>
                  <a:cubicBezTo>
                    <a:pt x="27072" y="21314"/>
                    <a:pt x="27015" y="21355"/>
                    <a:pt x="26997" y="21416"/>
                  </a:cubicBezTo>
                  <a:cubicBezTo>
                    <a:pt x="26910" y="21719"/>
                    <a:pt x="26824" y="22022"/>
                    <a:pt x="26738" y="22324"/>
                  </a:cubicBezTo>
                  <a:cubicBezTo>
                    <a:pt x="26256" y="21310"/>
                    <a:pt x="25656" y="20387"/>
                    <a:pt x="24915" y="19537"/>
                  </a:cubicBezTo>
                  <a:cubicBezTo>
                    <a:pt x="24884" y="19501"/>
                    <a:pt x="24843" y="19485"/>
                    <a:pt x="24804" y="19485"/>
                  </a:cubicBezTo>
                  <a:cubicBezTo>
                    <a:pt x="24737" y="19485"/>
                    <a:pt x="24675" y="19534"/>
                    <a:pt x="24678" y="19620"/>
                  </a:cubicBezTo>
                  <a:cubicBezTo>
                    <a:pt x="24699" y="19860"/>
                    <a:pt x="24686" y="20093"/>
                    <a:pt x="24635" y="20319"/>
                  </a:cubicBezTo>
                  <a:cubicBezTo>
                    <a:pt x="24057" y="19688"/>
                    <a:pt x="23397" y="19199"/>
                    <a:pt x="22615" y="18829"/>
                  </a:cubicBezTo>
                  <a:cubicBezTo>
                    <a:pt x="22595" y="18821"/>
                    <a:pt x="22577" y="18817"/>
                    <a:pt x="22560" y="18817"/>
                  </a:cubicBezTo>
                  <a:cubicBezTo>
                    <a:pt x="22543" y="18817"/>
                    <a:pt x="22528" y="18820"/>
                    <a:pt x="22513" y="18825"/>
                  </a:cubicBezTo>
                  <a:cubicBezTo>
                    <a:pt x="22513" y="18822"/>
                    <a:pt x="22513" y="18817"/>
                    <a:pt x="22515" y="18813"/>
                  </a:cubicBezTo>
                  <a:cubicBezTo>
                    <a:pt x="22590" y="18819"/>
                    <a:pt x="22666" y="18823"/>
                    <a:pt x="22741" y="18823"/>
                  </a:cubicBezTo>
                  <a:cubicBezTo>
                    <a:pt x="24361" y="18823"/>
                    <a:pt x="25991" y="17293"/>
                    <a:pt x="25937" y="15492"/>
                  </a:cubicBezTo>
                  <a:cubicBezTo>
                    <a:pt x="25899" y="14306"/>
                    <a:pt x="25082" y="13126"/>
                    <a:pt x="24054" y="12495"/>
                  </a:cubicBezTo>
                  <a:close/>
                  <a:moveTo>
                    <a:pt x="21911" y="26746"/>
                  </a:moveTo>
                  <a:cubicBezTo>
                    <a:pt x="21911" y="28499"/>
                    <a:pt x="21959" y="30251"/>
                    <a:pt x="22050" y="32002"/>
                  </a:cubicBezTo>
                  <a:cubicBezTo>
                    <a:pt x="21695" y="32092"/>
                    <a:pt x="21335" y="32256"/>
                    <a:pt x="20986" y="32471"/>
                  </a:cubicBezTo>
                  <a:cubicBezTo>
                    <a:pt x="20688" y="31468"/>
                    <a:pt x="20036" y="30518"/>
                    <a:pt x="19169" y="29897"/>
                  </a:cubicBezTo>
                  <a:cubicBezTo>
                    <a:pt x="19770" y="28602"/>
                    <a:pt x="20350" y="27066"/>
                    <a:pt x="21911" y="26746"/>
                  </a:cubicBezTo>
                  <a:close/>
                  <a:moveTo>
                    <a:pt x="14361" y="14304"/>
                  </a:moveTo>
                  <a:cubicBezTo>
                    <a:pt x="14545" y="14304"/>
                    <a:pt x="14732" y="14312"/>
                    <a:pt x="14919" y="14329"/>
                  </a:cubicBezTo>
                  <a:cubicBezTo>
                    <a:pt x="14604" y="15358"/>
                    <a:pt x="14720" y="16523"/>
                    <a:pt x="15323" y="17416"/>
                  </a:cubicBezTo>
                  <a:cubicBezTo>
                    <a:pt x="15699" y="17970"/>
                    <a:pt x="16231" y="18379"/>
                    <a:pt x="16831" y="18633"/>
                  </a:cubicBezTo>
                  <a:cubicBezTo>
                    <a:pt x="16035" y="19390"/>
                    <a:pt x="15401" y="20236"/>
                    <a:pt x="14911" y="21194"/>
                  </a:cubicBezTo>
                  <a:cubicBezTo>
                    <a:pt x="14901" y="21035"/>
                    <a:pt x="14894" y="20878"/>
                    <a:pt x="14890" y="20721"/>
                  </a:cubicBezTo>
                  <a:cubicBezTo>
                    <a:pt x="14907" y="20620"/>
                    <a:pt x="14830" y="20557"/>
                    <a:pt x="14751" y="20557"/>
                  </a:cubicBezTo>
                  <a:cubicBezTo>
                    <a:pt x="14703" y="20557"/>
                    <a:pt x="14655" y="20580"/>
                    <a:pt x="14626" y="20631"/>
                  </a:cubicBezTo>
                  <a:cubicBezTo>
                    <a:pt x="13898" y="21914"/>
                    <a:pt x="13322" y="23248"/>
                    <a:pt x="12879" y="24646"/>
                  </a:cubicBezTo>
                  <a:cubicBezTo>
                    <a:pt x="12787" y="24314"/>
                    <a:pt x="12697" y="23984"/>
                    <a:pt x="12604" y="23652"/>
                  </a:cubicBezTo>
                  <a:cubicBezTo>
                    <a:pt x="12587" y="23590"/>
                    <a:pt x="12541" y="23564"/>
                    <a:pt x="12493" y="23564"/>
                  </a:cubicBezTo>
                  <a:cubicBezTo>
                    <a:pt x="12430" y="23564"/>
                    <a:pt x="12361" y="23608"/>
                    <a:pt x="12341" y="23673"/>
                  </a:cubicBezTo>
                  <a:cubicBezTo>
                    <a:pt x="11721" y="25743"/>
                    <a:pt x="11100" y="27811"/>
                    <a:pt x="10479" y="29883"/>
                  </a:cubicBezTo>
                  <a:cubicBezTo>
                    <a:pt x="10273" y="29483"/>
                    <a:pt x="10119" y="29082"/>
                    <a:pt x="10000" y="28636"/>
                  </a:cubicBezTo>
                  <a:cubicBezTo>
                    <a:pt x="9984" y="28575"/>
                    <a:pt x="9932" y="28547"/>
                    <a:pt x="9877" y="28547"/>
                  </a:cubicBezTo>
                  <a:cubicBezTo>
                    <a:pt x="9812" y="28547"/>
                    <a:pt x="9745" y="28587"/>
                    <a:pt x="9734" y="28657"/>
                  </a:cubicBezTo>
                  <a:cubicBezTo>
                    <a:pt x="9437" y="30501"/>
                    <a:pt x="9145" y="32346"/>
                    <a:pt x="8851" y="34192"/>
                  </a:cubicBezTo>
                  <a:cubicBezTo>
                    <a:pt x="5927" y="31136"/>
                    <a:pt x="4664" y="26727"/>
                    <a:pt x="5721" y="22599"/>
                  </a:cubicBezTo>
                  <a:cubicBezTo>
                    <a:pt x="6699" y="18776"/>
                    <a:pt x="10058" y="14304"/>
                    <a:pt x="14361" y="14304"/>
                  </a:cubicBezTo>
                  <a:close/>
                  <a:moveTo>
                    <a:pt x="17717" y="29460"/>
                  </a:moveTo>
                  <a:cubicBezTo>
                    <a:pt x="19142" y="30094"/>
                    <a:pt x="20232" y="31066"/>
                    <a:pt x="20685" y="32622"/>
                  </a:cubicBezTo>
                  <a:cubicBezTo>
                    <a:pt x="20689" y="32639"/>
                    <a:pt x="20699" y="32650"/>
                    <a:pt x="20706" y="32664"/>
                  </a:cubicBezTo>
                  <a:cubicBezTo>
                    <a:pt x="19638" y="33442"/>
                    <a:pt x="18782" y="34720"/>
                    <a:pt x="18755" y="35869"/>
                  </a:cubicBezTo>
                  <a:cubicBezTo>
                    <a:pt x="18754" y="35897"/>
                    <a:pt x="18766" y="35920"/>
                    <a:pt x="18782" y="35937"/>
                  </a:cubicBezTo>
                  <a:cubicBezTo>
                    <a:pt x="18768" y="35985"/>
                    <a:pt x="18755" y="36031"/>
                    <a:pt x="18738" y="36076"/>
                  </a:cubicBezTo>
                  <a:cubicBezTo>
                    <a:pt x="18323" y="35849"/>
                    <a:pt x="17884" y="35668"/>
                    <a:pt x="17428" y="35575"/>
                  </a:cubicBezTo>
                  <a:cubicBezTo>
                    <a:pt x="17501" y="33535"/>
                    <a:pt x="17597" y="31496"/>
                    <a:pt x="17717" y="29460"/>
                  </a:cubicBezTo>
                  <a:close/>
                  <a:moveTo>
                    <a:pt x="22064" y="32215"/>
                  </a:moveTo>
                  <a:cubicBezTo>
                    <a:pt x="22192" y="34532"/>
                    <a:pt x="22389" y="36847"/>
                    <a:pt x="22640" y="39161"/>
                  </a:cubicBezTo>
                  <a:cubicBezTo>
                    <a:pt x="22331" y="39237"/>
                    <a:pt x="22035" y="39357"/>
                    <a:pt x="21745" y="39504"/>
                  </a:cubicBezTo>
                  <a:cubicBezTo>
                    <a:pt x="21740" y="39497"/>
                    <a:pt x="21737" y="39490"/>
                    <a:pt x="21731" y="39484"/>
                  </a:cubicBezTo>
                  <a:cubicBezTo>
                    <a:pt x="21671" y="39440"/>
                    <a:pt x="21636" y="39419"/>
                    <a:pt x="21592" y="39419"/>
                  </a:cubicBezTo>
                  <a:cubicBezTo>
                    <a:pt x="21577" y="39419"/>
                    <a:pt x="21560" y="39421"/>
                    <a:pt x="21541" y="39427"/>
                  </a:cubicBezTo>
                  <a:cubicBezTo>
                    <a:pt x="21450" y="39052"/>
                    <a:pt x="21056" y="38301"/>
                    <a:pt x="20983" y="38187"/>
                  </a:cubicBezTo>
                  <a:cubicBezTo>
                    <a:pt x="20702" y="37751"/>
                    <a:pt x="20362" y="37347"/>
                    <a:pt x="19983" y="36994"/>
                  </a:cubicBezTo>
                  <a:cubicBezTo>
                    <a:pt x="19659" y="36690"/>
                    <a:pt x="19294" y="36409"/>
                    <a:pt x="18901" y="36174"/>
                  </a:cubicBezTo>
                  <a:cubicBezTo>
                    <a:pt x="18981" y="36007"/>
                    <a:pt x="19037" y="35835"/>
                    <a:pt x="19076" y="35657"/>
                  </a:cubicBezTo>
                  <a:cubicBezTo>
                    <a:pt x="19388" y="34897"/>
                    <a:pt x="19619" y="34210"/>
                    <a:pt x="20198" y="33555"/>
                  </a:cubicBezTo>
                  <a:cubicBezTo>
                    <a:pt x="20742" y="32943"/>
                    <a:pt x="21378" y="32593"/>
                    <a:pt x="22064" y="32215"/>
                  </a:cubicBezTo>
                  <a:close/>
                  <a:moveTo>
                    <a:pt x="17420" y="35745"/>
                  </a:moveTo>
                  <a:cubicBezTo>
                    <a:pt x="19242" y="36583"/>
                    <a:pt x="20675" y="37715"/>
                    <a:pt x="21370" y="39695"/>
                  </a:cubicBezTo>
                  <a:cubicBezTo>
                    <a:pt x="21371" y="39699"/>
                    <a:pt x="21377" y="39705"/>
                    <a:pt x="21378" y="39709"/>
                  </a:cubicBezTo>
                  <a:cubicBezTo>
                    <a:pt x="20123" y="40487"/>
                    <a:pt x="19132" y="41827"/>
                    <a:pt x="18653" y="43128"/>
                  </a:cubicBezTo>
                  <a:cubicBezTo>
                    <a:pt x="18634" y="43183"/>
                    <a:pt x="18646" y="43233"/>
                    <a:pt x="18670" y="43272"/>
                  </a:cubicBezTo>
                  <a:cubicBezTo>
                    <a:pt x="18229" y="43021"/>
                    <a:pt x="17757" y="42814"/>
                    <a:pt x="17268" y="42675"/>
                  </a:cubicBezTo>
                  <a:cubicBezTo>
                    <a:pt x="17287" y="40365"/>
                    <a:pt x="17340" y="38054"/>
                    <a:pt x="17420" y="35745"/>
                  </a:cubicBezTo>
                  <a:close/>
                  <a:moveTo>
                    <a:pt x="22659" y="39346"/>
                  </a:moveTo>
                  <a:cubicBezTo>
                    <a:pt x="22888" y="41402"/>
                    <a:pt x="23152" y="43457"/>
                    <a:pt x="23442" y="45507"/>
                  </a:cubicBezTo>
                  <a:cubicBezTo>
                    <a:pt x="22820" y="45677"/>
                    <a:pt x="22221" y="45987"/>
                    <a:pt x="21669" y="46401"/>
                  </a:cubicBezTo>
                  <a:cubicBezTo>
                    <a:pt x="21678" y="46360"/>
                    <a:pt x="21676" y="46318"/>
                    <a:pt x="21649" y="46275"/>
                  </a:cubicBezTo>
                  <a:cubicBezTo>
                    <a:pt x="20965" y="45123"/>
                    <a:pt x="19982" y="44064"/>
                    <a:pt x="18807" y="43356"/>
                  </a:cubicBezTo>
                  <a:lnTo>
                    <a:pt x="18807" y="43356"/>
                  </a:lnTo>
                  <a:cubicBezTo>
                    <a:pt x="18810" y="43356"/>
                    <a:pt x="18813" y="43356"/>
                    <a:pt x="18815" y="43356"/>
                  </a:cubicBezTo>
                  <a:cubicBezTo>
                    <a:pt x="18866" y="43356"/>
                    <a:pt x="18912" y="43330"/>
                    <a:pt x="18939" y="43267"/>
                  </a:cubicBezTo>
                  <a:cubicBezTo>
                    <a:pt x="19313" y="42374"/>
                    <a:pt x="19793" y="41561"/>
                    <a:pt x="20482" y="40872"/>
                  </a:cubicBezTo>
                  <a:cubicBezTo>
                    <a:pt x="21137" y="40220"/>
                    <a:pt x="21882" y="39805"/>
                    <a:pt x="22659" y="39346"/>
                  </a:cubicBezTo>
                  <a:close/>
                  <a:moveTo>
                    <a:pt x="17267" y="42897"/>
                  </a:moveTo>
                  <a:cubicBezTo>
                    <a:pt x="18987" y="43735"/>
                    <a:pt x="20389" y="44782"/>
                    <a:pt x="21374" y="46466"/>
                  </a:cubicBezTo>
                  <a:cubicBezTo>
                    <a:pt x="21404" y="46515"/>
                    <a:pt x="21447" y="46536"/>
                    <a:pt x="21487" y="46539"/>
                  </a:cubicBezTo>
                  <a:cubicBezTo>
                    <a:pt x="20058" y="47693"/>
                    <a:pt x="19012" y="49518"/>
                    <a:pt x="18930" y="51218"/>
                  </a:cubicBezTo>
                  <a:cubicBezTo>
                    <a:pt x="18394" y="50941"/>
                    <a:pt x="17850" y="50718"/>
                    <a:pt x="17335" y="50563"/>
                  </a:cubicBezTo>
                  <a:cubicBezTo>
                    <a:pt x="17297" y="48903"/>
                    <a:pt x="17270" y="47242"/>
                    <a:pt x="17263" y="45579"/>
                  </a:cubicBezTo>
                  <a:cubicBezTo>
                    <a:pt x="17257" y="44686"/>
                    <a:pt x="17263" y="43790"/>
                    <a:pt x="17267" y="42897"/>
                  </a:cubicBezTo>
                  <a:close/>
                  <a:moveTo>
                    <a:pt x="23469" y="45684"/>
                  </a:moveTo>
                  <a:cubicBezTo>
                    <a:pt x="23862" y="48423"/>
                    <a:pt x="24298" y="51159"/>
                    <a:pt x="24750" y="53884"/>
                  </a:cubicBezTo>
                  <a:cubicBezTo>
                    <a:pt x="23897" y="54035"/>
                    <a:pt x="23160" y="54414"/>
                    <a:pt x="22525" y="54931"/>
                  </a:cubicBezTo>
                  <a:lnTo>
                    <a:pt x="22525" y="54928"/>
                  </a:lnTo>
                  <a:cubicBezTo>
                    <a:pt x="22057" y="53435"/>
                    <a:pt x="20667" y="52177"/>
                    <a:pt x="19169" y="51347"/>
                  </a:cubicBezTo>
                  <a:cubicBezTo>
                    <a:pt x="19193" y="51330"/>
                    <a:pt x="19215" y="51303"/>
                    <a:pt x="19222" y="51267"/>
                  </a:cubicBezTo>
                  <a:cubicBezTo>
                    <a:pt x="19560" y="49983"/>
                    <a:pt x="19910" y="48853"/>
                    <a:pt x="20766" y="47803"/>
                  </a:cubicBezTo>
                  <a:cubicBezTo>
                    <a:pt x="21524" y="46868"/>
                    <a:pt x="22453" y="46281"/>
                    <a:pt x="23469" y="45684"/>
                  </a:cubicBezTo>
                  <a:close/>
                  <a:moveTo>
                    <a:pt x="17336" y="50773"/>
                  </a:moveTo>
                  <a:cubicBezTo>
                    <a:pt x="18329" y="51169"/>
                    <a:pt x="19261" y="51676"/>
                    <a:pt x="20086" y="52369"/>
                  </a:cubicBezTo>
                  <a:cubicBezTo>
                    <a:pt x="21018" y="53152"/>
                    <a:pt x="21555" y="54128"/>
                    <a:pt x="22319" y="55031"/>
                  </a:cubicBezTo>
                  <a:cubicBezTo>
                    <a:pt x="22333" y="55048"/>
                    <a:pt x="22348" y="55057"/>
                    <a:pt x="22362" y="55065"/>
                  </a:cubicBezTo>
                  <a:cubicBezTo>
                    <a:pt x="21090" y="56178"/>
                    <a:pt x="20232" y="57854"/>
                    <a:pt x="19632" y="59371"/>
                  </a:cubicBezTo>
                  <a:cubicBezTo>
                    <a:pt x="19042" y="58938"/>
                    <a:pt x="18388" y="58615"/>
                    <a:pt x="17643" y="58574"/>
                  </a:cubicBezTo>
                  <a:cubicBezTo>
                    <a:pt x="17617" y="58102"/>
                    <a:pt x="17596" y="57629"/>
                    <a:pt x="17573" y="57160"/>
                  </a:cubicBezTo>
                  <a:cubicBezTo>
                    <a:pt x="17466" y="55031"/>
                    <a:pt x="17390" y="52902"/>
                    <a:pt x="17336" y="50773"/>
                  </a:cubicBezTo>
                  <a:close/>
                  <a:moveTo>
                    <a:pt x="24781" y="54073"/>
                  </a:moveTo>
                  <a:cubicBezTo>
                    <a:pt x="25197" y="56589"/>
                    <a:pt x="25621" y="59096"/>
                    <a:pt x="26026" y="61594"/>
                  </a:cubicBezTo>
                  <a:cubicBezTo>
                    <a:pt x="24952" y="61869"/>
                    <a:pt x="23921" y="62518"/>
                    <a:pt x="23050" y="63374"/>
                  </a:cubicBezTo>
                  <a:cubicBezTo>
                    <a:pt x="22578" y="62092"/>
                    <a:pt x="21589" y="61101"/>
                    <a:pt x="20605" y="60186"/>
                  </a:cubicBezTo>
                  <a:cubicBezTo>
                    <a:pt x="20383" y="59983"/>
                    <a:pt x="20156" y="59781"/>
                    <a:pt x="19920" y="59589"/>
                  </a:cubicBezTo>
                  <a:cubicBezTo>
                    <a:pt x="19927" y="59577"/>
                    <a:pt x="19934" y="59570"/>
                    <a:pt x="19940" y="59556"/>
                  </a:cubicBezTo>
                  <a:cubicBezTo>
                    <a:pt x="20919" y="57090"/>
                    <a:pt x="22255" y="55092"/>
                    <a:pt x="24781" y="54073"/>
                  </a:cubicBezTo>
                  <a:close/>
                  <a:moveTo>
                    <a:pt x="17652" y="58740"/>
                  </a:moveTo>
                  <a:lnTo>
                    <a:pt x="17652" y="58740"/>
                  </a:lnTo>
                  <a:cubicBezTo>
                    <a:pt x="19886" y="59532"/>
                    <a:pt x="21854" y="61430"/>
                    <a:pt x="22790" y="63615"/>
                  </a:cubicBezTo>
                  <a:cubicBezTo>
                    <a:pt x="22792" y="63622"/>
                    <a:pt x="22797" y="63627"/>
                    <a:pt x="22800" y="63629"/>
                  </a:cubicBezTo>
                  <a:cubicBezTo>
                    <a:pt x="21497" y="65023"/>
                    <a:pt x="20603" y="66877"/>
                    <a:pt x="20559" y="68581"/>
                  </a:cubicBezTo>
                  <a:cubicBezTo>
                    <a:pt x="20276" y="68554"/>
                    <a:pt x="19992" y="68540"/>
                    <a:pt x="19709" y="68540"/>
                  </a:cubicBezTo>
                  <a:cubicBezTo>
                    <a:pt x="19322" y="68540"/>
                    <a:pt x="18935" y="68566"/>
                    <a:pt x="18550" y="68624"/>
                  </a:cubicBezTo>
                  <a:cubicBezTo>
                    <a:pt x="18004" y="65369"/>
                    <a:pt x="17815" y="62041"/>
                    <a:pt x="17652" y="58740"/>
                  </a:cubicBezTo>
                  <a:close/>
                  <a:moveTo>
                    <a:pt x="26058" y="61780"/>
                  </a:moveTo>
                  <a:cubicBezTo>
                    <a:pt x="26193" y="62611"/>
                    <a:pt x="26327" y="63442"/>
                    <a:pt x="26455" y="64270"/>
                  </a:cubicBezTo>
                  <a:cubicBezTo>
                    <a:pt x="26794" y="66432"/>
                    <a:pt x="27329" y="69148"/>
                    <a:pt x="26659" y="71348"/>
                  </a:cubicBezTo>
                  <a:cubicBezTo>
                    <a:pt x="25087" y="69940"/>
                    <a:pt x="23010" y="68900"/>
                    <a:pt x="20870" y="68617"/>
                  </a:cubicBezTo>
                  <a:cubicBezTo>
                    <a:pt x="21237" y="67038"/>
                    <a:pt x="21652" y="65660"/>
                    <a:pt x="22691" y="64366"/>
                  </a:cubicBezTo>
                  <a:cubicBezTo>
                    <a:pt x="23632" y="63196"/>
                    <a:pt x="24781" y="62496"/>
                    <a:pt x="26058" y="61780"/>
                  </a:cubicBezTo>
                  <a:close/>
                  <a:moveTo>
                    <a:pt x="18581" y="68809"/>
                  </a:moveTo>
                  <a:lnTo>
                    <a:pt x="18581" y="68809"/>
                  </a:lnTo>
                  <a:cubicBezTo>
                    <a:pt x="21569" y="68883"/>
                    <a:pt x="24265" y="69630"/>
                    <a:pt x="26531" y="71718"/>
                  </a:cubicBezTo>
                  <a:lnTo>
                    <a:pt x="26531" y="71719"/>
                  </a:lnTo>
                  <a:cubicBezTo>
                    <a:pt x="26195" y="72600"/>
                    <a:pt x="25642" y="73385"/>
                    <a:pt x="24768" y="73998"/>
                  </a:cubicBezTo>
                  <a:cubicBezTo>
                    <a:pt x="24087" y="74474"/>
                    <a:pt x="23306" y="74739"/>
                    <a:pt x="22547" y="74739"/>
                  </a:cubicBezTo>
                  <a:cubicBezTo>
                    <a:pt x="21654" y="74739"/>
                    <a:pt x="20791" y="74373"/>
                    <a:pt x="20156" y="73553"/>
                  </a:cubicBezTo>
                  <a:cubicBezTo>
                    <a:pt x="19146" y="72253"/>
                    <a:pt x="18850" y="70396"/>
                    <a:pt x="18581" y="68809"/>
                  </a:cubicBezTo>
                  <a:close/>
                  <a:moveTo>
                    <a:pt x="24515" y="1"/>
                  </a:moveTo>
                  <a:cubicBezTo>
                    <a:pt x="22873" y="1"/>
                    <a:pt x="21240" y="385"/>
                    <a:pt x="19717" y="1281"/>
                  </a:cubicBezTo>
                  <a:cubicBezTo>
                    <a:pt x="16738" y="3034"/>
                    <a:pt x="14880" y="7281"/>
                    <a:pt x="16841" y="10394"/>
                  </a:cubicBezTo>
                  <a:cubicBezTo>
                    <a:pt x="14857" y="8965"/>
                    <a:pt x="12460" y="8082"/>
                    <a:pt x="10055" y="8082"/>
                  </a:cubicBezTo>
                  <a:cubicBezTo>
                    <a:pt x="8712" y="8082"/>
                    <a:pt x="7366" y="8357"/>
                    <a:pt x="6090" y="8968"/>
                  </a:cubicBezTo>
                  <a:cubicBezTo>
                    <a:pt x="2426" y="10717"/>
                    <a:pt x="507" y="14898"/>
                    <a:pt x="13" y="18752"/>
                  </a:cubicBezTo>
                  <a:cubicBezTo>
                    <a:pt x="0" y="18853"/>
                    <a:pt x="75" y="18927"/>
                    <a:pt x="162" y="18927"/>
                  </a:cubicBezTo>
                  <a:cubicBezTo>
                    <a:pt x="189" y="18927"/>
                    <a:pt x="218" y="18919"/>
                    <a:pt x="245" y="18903"/>
                  </a:cubicBezTo>
                  <a:cubicBezTo>
                    <a:pt x="1582" y="18094"/>
                    <a:pt x="2930" y="17306"/>
                    <a:pt x="4277" y="16516"/>
                  </a:cubicBezTo>
                  <a:lnTo>
                    <a:pt x="4277" y="16516"/>
                  </a:lnTo>
                  <a:lnTo>
                    <a:pt x="3932" y="17526"/>
                  </a:lnTo>
                  <a:cubicBezTo>
                    <a:pt x="3899" y="17620"/>
                    <a:pt x="3968" y="17727"/>
                    <a:pt x="4058" y="17727"/>
                  </a:cubicBezTo>
                  <a:cubicBezTo>
                    <a:pt x="4083" y="17727"/>
                    <a:pt x="4109" y="17719"/>
                    <a:pt x="4136" y="17700"/>
                  </a:cubicBezTo>
                  <a:cubicBezTo>
                    <a:pt x="5655" y="16648"/>
                    <a:pt x="7240" y="15719"/>
                    <a:pt x="8901" y="14915"/>
                  </a:cubicBezTo>
                  <a:lnTo>
                    <a:pt x="8901" y="14915"/>
                  </a:lnTo>
                  <a:cubicBezTo>
                    <a:pt x="8717" y="15245"/>
                    <a:pt x="8488" y="15526"/>
                    <a:pt x="8179" y="15793"/>
                  </a:cubicBezTo>
                  <a:cubicBezTo>
                    <a:pt x="8088" y="15872"/>
                    <a:pt x="8134" y="16051"/>
                    <a:pt x="8246" y="16051"/>
                  </a:cubicBezTo>
                  <a:cubicBezTo>
                    <a:pt x="8265" y="16051"/>
                    <a:pt x="8285" y="16046"/>
                    <a:pt x="8306" y="16035"/>
                  </a:cubicBezTo>
                  <a:cubicBezTo>
                    <a:pt x="9084" y="15651"/>
                    <a:pt x="9876" y="15327"/>
                    <a:pt x="10698" y="15049"/>
                  </a:cubicBezTo>
                  <a:lnTo>
                    <a:pt x="10698" y="15049"/>
                  </a:lnTo>
                  <a:cubicBezTo>
                    <a:pt x="8229" y="16531"/>
                    <a:pt x="6361" y="19393"/>
                    <a:pt x="5574" y="21935"/>
                  </a:cubicBezTo>
                  <a:cubicBezTo>
                    <a:pt x="4182" y="26432"/>
                    <a:pt x="5542" y="31338"/>
                    <a:pt x="8858" y="34633"/>
                  </a:cubicBezTo>
                  <a:cubicBezTo>
                    <a:pt x="8885" y="34659"/>
                    <a:pt x="8919" y="34671"/>
                    <a:pt x="8953" y="34671"/>
                  </a:cubicBezTo>
                  <a:cubicBezTo>
                    <a:pt x="9025" y="34671"/>
                    <a:pt x="9097" y="34620"/>
                    <a:pt x="9110" y="34546"/>
                  </a:cubicBezTo>
                  <a:cubicBezTo>
                    <a:pt x="9379" y="32792"/>
                    <a:pt x="9650" y="31038"/>
                    <a:pt x="9923" y="29284"/>
                  </a:cubicBezTo>
                  <a:cubicBezTo>
                    <a:pt x="10051" y="29640"/>
                    <a:pt x="10211" y="29983"/>
                    <a:pt x="10406" y="30320"/>
                  </a:cubicBezTo>
                  <a:cubicBezTo>
                    <a:pt x="10431" y="30363"/>
                    <a:pt x="10468" y="30381"/>
                    <a:pt x="10506" y="30381"/>
                  </a:cubicBezTo>
                  <a:cubicBezTo>
                    <a:pt x="10570" y="30381"/>
                    <a:pt x="10636" y="30332"/>
                    <a:pt x="10656" y="30268"/>
                  </a:cubicBezTo>
                  <a:cubicBezTo>
                    <a:pt x="11261" y="28245"/>
                    <a:pt x="11867" y="26222"/>
                    <a:pt x="12474" y="24197"/>
                  </a:cubicBezTo>
                  <a:cubicBezTo>
                    <a:pt x="12564" y="24528"/>
                    <a:pt x="12656" y="24857"/>
                    <a:pt x="12745" y="25186"/>
                  </a:cubicBezTo>
                  <a:cubicBezTo>
                    <a:pt x="12762" y="25249"/>
                    <a:pt x="12808" y="25276"/>
                    <a:pt x="12857" y="25276"/>
                  </a:cubicBezTo>
                  <a:cubicBezTo>
                    <a:pt x="12921" y="25276"/>
                    <a:pt x="12990" y="25231"/>
                    <a:pt x="13009" y="25164"/>
                  </a:cubicBezTo>
                  <a:cubicBezTo>
                    <a:pt x="13406" y="23822"/>
                    <a:pt x="13931" y="22538"/>
                    <a:pt x="14580" y="21307"/>
                  </a:cubicBezTo>
                  <a:cubicBezTo>
                    <a:pt x="14592" y="21463"/>
                    <a:pt x="14620" y="21619"/>
                    <a:pt x="14669" y="21800"/>
                  </a:cubicBezTo>
                  <a:cubicBezTo>
                    <a:pt x="14686" y="21859"/>
                    <a:pt x="14742" y="21888"/>
                    <a:pt x="14798" y="21888"/>
                  </a:cubicBezTo>
                  <a:cubicBezTo>
                    <a:pt x="14851" y="21888"/>
                    <a:pt x="14904" y="21862"/>
                    <a:pt x="14928" y="21811"/>
                  </a:cubicBezTo>
                  <a:cubicBezTo>
                    <a:pt x="15442" y="20663"/>
                    <a:pt x="16145" y="19671"/>
                    <a:pt x="17058" y="18803"/>
                  </a:cubicBezTo>
                  <a:cubicBezTo>
                    <a:pt x="17081" y="18781"/>
                    <a:pt x="17091" y="18759"/>
                    <a:pt x="17095" y="18733"/>
                  </a:cubicBezTo>
                  <a:cubicBezTo>
                    <a:pt x="17459" y="18859"/>
                    <a:pt x="17842" y="18931"/>
                    <a:pt x="18229" y="18945"/>
                  </a:cubicBezTo>
                  <a:cubicBezTo>
                    <a:pt x="17391" y="27141"/>
                    <a:pt x="16958" y="35370"/>
                    <a:pt x="16927" y="43607"/>
                  </a:cubicBezTo>
                  <a:cubicBezTo>
                    <a:pt x="16911" y="47869"/>
                    <a:pt x="17002" y="52133"/>
                    <a:pt x="17199" y="56390"/>
                  </a:cubicBezTo>
                  <a:cubicBezTo>
                    <a:pt x="17233" y="57118"/>
                    <a:pt x="17266" y="57847"/>
                    <a:pt x="17300" y="58578"/>
                  </a:cubicBezTo>
                  <a:cubicBezTo>
                    <a:pt x="17277" y="58582"/>
                    <a:pt x="17278" y="58616"/>
                    <a:pt x="17301" y="58623"/>
                  </a:cubicBezTo>
                  <a:cubicBezTo>
                    <a:pt x="17374" y="60166"/>
                    <a:pt x="17455" y="61715"/>
                    <a:pt x="17575" y="63258"/>
                  </a:cubicBezTo>
                  <a:cubicBezTo>
                    <a:pt x="17716" y="65079"/>
                    <a:pt x="17912" y="66895"/>
                    <a:pt x="18209" y="68689"/>
                  </a:cubicBezTo>
                  <a:cubicBezTo>
                    <a:pt x="18166" y="68718"/>
                    <a:pt x="18173" y="68781"/>
                    <a:pt x="18224" y="68795"/>
                  </a:cubicBezTo>
                  <a:cubicBezTo>
                    <a:pt x="18614" y="71145"/>
                    <a:pt x="19242" y="74838"/>
                    <a:pt x="22199" y="75117"/>
                  </a:cubicBezTo>
                  <a:cubicBezTo>
                    <a:pt x="22323" y="75129"/>
                    <a:pt x="22445" y="75135"/>
                    <a:pt x="22566" y="75135"/>
                  </a:cubicBezTo>
                  <a:cubicBezTo>
                    <a:pt x="24957" y="75135"/>
                    <a:pt x="26747" y="72923"/>
                    <a:pt x="27175" y="70721"/>
                  </a:cubicBezTo>
                  <a:cubicBezTo>
                    <a:pt x="27506" y="69023"/>
                    <a:pt x="27275" y="67276"/>
                    <a:pt x="27020" y="65588"/>
                  </a:cubicBezTo>
                  <a:cubicBezTo>
                    <a:pt x="26711" y="63569"/>
                    <a:pt x="26383" y="61553"/>
                    <a:pt x="26053" y="59538"/>
                  </a:cubicBezTo>
                  <a:cubicBezTo>
                    <a:pt x="25370" y="55352"/>
                    <a:pt x="24669" y="51166"/>
                    <a:pt x="24059" y="46967"/>
                  </a:cubicBezTo>
                  <a:cubicBezTo>
                    <a:pt x="22714" y="37693"/>
                    <a:pt x="21991" y="28437"/>
                    <a:pt x="22502" y="19071"/>
                  </a:cubicBezTo>
                  <a:lnTo>
                    <a:pt x="22502" y="19071"/>
                  </a:lnTo>
                  <a:cubicBezTo>
                    <a:pt x="23327" y="19459"/>
                    <a:pt x="23999" y="19967"/>
                    <a:pt x="24592" y="20659"/>
                  </a:cubicBezTo>
                  <a:cubicBezTo>
                    <a:pt x="24622" y="20694"/>
                    <a:pt x="24662" y="20711"/>
                    <a:pt x="24701" y="20711"/>
                  </a:cubicBezTo>
                  <a:cubicBezTo>
                    <a:pt x="24756" y="20711"/>
                    <a:pt x="24808" y="20676"/>
                    <a:pt x="24826" y="20608"/>
                  </a:cubicBezTo>
                  <a:cubicBezTo>
                    <a:pt x="24888" y="20378"/>
                    <a:pt x="24918" y="20176"/>
                    <a:pt x="24930" y="19962"/>
                  </a:cubicBezTo>
                  <a:cubicBezTo>
                    <a:pt x="25628" y="20809"/>
                    <a:pt x="26198" y="21722"/>
                    <a:pt x="26644" y="22733"/>
                  </a:cubicBezTo>
                  <a:cubicBezTo>
                    <a:pt x="26669" y="22789"/>
                    <a:pt x="26716" y="22815"/>
                    <a:pt x="26763" y="22815"/>
                  </a:cubicBezTo>
                  <a:cubicBezTo>
                    <a:pt x="26817" y="22815"/>
                    <a:pt x="26871" y="22780"/>
                    <a:pt x="26890" y="22713"/>
                  </a:cubicBezTo>
                  <a:cubicBezTo>
                    <a:pt x="26982" y="22393"/>
                    <a:pt x="27074" y="22071"/>
                    <a:pt x="27167" y="21751"/>
                  </a:cubicBezTo>
                  <a:cubicBezTo>
                    <a:pt x="28072" y="23148"/>
                    <a:pt x="28737" y="24652"/>
                    <a:pt x="29167" y="26266"/>
                  </a:cubicBezTo>
                  <a:cubicBezTo>
                    <a:pt x="29183" y="26321"/>
                    <a:pt x="29226" y="26345"/>
                    <a:pt x="29271" y="26345"/>
                  </a:cubicBezTo>
                  <a:cubicBezTo>
                    <a:pt x="29318" y="26345"/>
                    <a:pt x="29368" y="26320"/>
                    <a:pt x="29393" y="26278"/>
                  </a:cubicBezTo>
                  <a:cubicBezTo>
                    <a:pt x="29573" y="25983"/>
                    <a:pt x="29700" y="25697"/>
                    <a:pt x="29793" y="25386"/>
                  </a:cubicBezTo>
                  <a:cubicBezTo>
                    <a:pt x="30328" y="27144"/>
                    <a:pt x="30866" y="28901"/>
                    <a:pt x="31382" y="30662"/>
                  </a:cubicBezTo>
                  <a:cubicBezTo>
                    <a:pt x="31400" y="30727"/>
                    <a:pt x="31461" y="30761"/>
                    <a:pt x="31523" y="30761"/>
                  </a:cubicBezTo>
                  <a:cubicBezTo>
                    <a:pt x="31565" y="30761"/>
                    <a:pt x="31608" y="30745"/>
                    <a:pt x="31637" y="30710"/>
                  </a:cubicBezTo>
                  <a:cubicBezTo>
                    <a:pt x="34288" y="27451"/>
                    <a:pt x="34944" y="22725"/>
                    <a:pt x="33209" y="18885"/>
                  </a:cubicBezTo>
                  <a:cubicBezTo>
                    <a:pt x="32321" y="16921"/>
                    <a:pt x="30815" y="15214"/>
                    <a:pt x="28982" y="14029"/>
                  </a:cubicBezTo>
                  <a:lnTo>
                    <a:pt x="28982" y="14029"/>
                  </a:lnTo>
                  <a:cubicBezTo>
                    <a:pt x="28986" y="14029"/>
                    <a:pt x="28989" y="14030"/>
                    <a:pt x="28992" y="14030"/>
                  </a:cubicBezTo>
                  <a:cubicBezTo>
                    <a:pt x="29119" y="14030"/>
                    <a:pt x="29200" y="13867"/>
                    <a:pt x="29092" y="13777"/>
                  </a:cubicBezTo>
                  <a:cubicBezTo>
                    <a:pt x="28790" y="13527"/>
                    <a:pt x="28516" y="13258"/>
                    <a:pt x="28260" y="12966"/>
                  </a:cubicBezTo>
                  <a:lnTo>
                    <a:pt x="28260" y="12966"/>
                  </a:lnTo>
                  <a:cubicBezTo>
                    <a:pt x="29290" y="13027"/>
                    <a:pt x="30260" y="13249"/>
                    <a:pt x="31224" y="13647"/>
                  </a:cubicBezTo>
                  <a:cubicBezTo>
                    <a:pt x="31247" y="13656"/>
                    <a:pt x="31268" y="13660"/>
                    <a:pt x="31288" y="13660"/>
                  </a:cubicBezTo>
                  <a:cubicBezTo>
                    <a:pt x="31407" y="13660"/>
                    <a:pt x="31477" y="13510"/>
                    <a:pt x="31381" y="13408"/>
                  </a:cubicBezTo>
                  <a:cubicBezTo>
                    <a:pt x="31121" y="13167"/>
                    <a:pt x="30950" y="12889"/>
                    <a:pt x="30867" y="12574"/>
                  </a:cubicBezTo>
                  <a:lnTo>
                    <a:pt x="30867" y="12574"/>
                  </a:lnTo>
                  <a:cubicBezTo>
                    <a:pt x="32561" y="12990"/>
                    <a:pt x="34260" y="13404"/>
                    <a:pt x="35954" y="13819"/>
                  </a:cubicBezTo>
                  <a:cubicBezTo>
                    <a:pt x="35966" y="13822"/>
                    <a:pt x="35978" y="13823"/>
                    <a:pt x="35989" y="13823"/>
                  </a:cubicBezTo>
                  <a:cubicBezTo>
                    <a:pt x="36114" y="13823"/>
                    <a:pt x="36165" y="13653"/>
                    <a:pt x="36075" y="13566"/>
                  </a:cubicBezTo>
                  <a:cubicBezTo>
                    <a:pt x="35478" y="12979"/>
                    <a:pt x="34881" y="12394"/>
                    <a:pt x="34285" y="11808"/>
                  </a:cubicBezTo>
                  <a:lnTo>
                    <a:pt x="34285" y="11808"/>
                  </a:lnTo>
                  <a:cubicBezTo>
                    <a:pt x="35689" y="12109"/>
                    <a:pt x="37090" y="12406"/>
                    <a:pt x="38492" y="12704"/>
                  </a:cubicBezTo>
                  <a:cubicBezTo>
                    <a:pt x="38500" y="12705"/>
                    <a:pt x="38509" y="12706"/>
                    <a:pt x="38517" y="12706"/>
                  </a:cubicBezTo>
                  <a:cubicBezTo>
                    <a:pt x="38596" y="12706"/>
                    <a:pt x="38680" y="12635"/>
                    <a:pt x="38665" y="12550"/>
                  </a:cubicBezTo>
                  <a:cubicBezTo>
                    <a:pt x="37983" y="8767"/>
                    <a:pt x="33181" y="6722"/>
                    <a:pt x="29734" y="6722"/>
                  </a:cubicBezTo>
                  <a:cubicBezTo>
                    <a:pt x="29724" y="6722"/>
                    <a:pt x="29715" y="6722"/>
                    <a:pt x="29705" y="6722"/>
                  </a:cubicBezTo>
                  <a:cubicBezTo>
                    <a:pt x="27105" y="6726"/>
                    <a:pt x="24565" y="7806"/>
                    <a:pt x="22693" y="9585"/>
                  </a:cubicBezTo>
                  <a:cubicBezTo>
                    <a:pt x="22467" y="9493"/>
                    <a:pt x="22237" y="9401"/>
                    <a:pt x="22008" y="9312"/>
                  </a:cubicBezTo>
                  <a:lnTo>
                    <a:pt x="23808" y="8158"/>
                  </a:lnTo>
                  <a:cubicBezTo>
                    <a:pt x="23905" y="8095"/>
                    <a:pt x="23879" y="7961"/>
                    <a:pt x="23788" y="7909"/>
                  </a:cubicBezTo>
                  <a:cubicBezTo>
                    <a:pt x="23541" y="7768"/>
                    <a:pt x="23291" y="7622"/>
                    <a:pt x="23044" y="7481"/>
                  </a:cubicBezTo>
                  <a:cubicBezTo>
                    <a:pt x="24706" y="6545"/>
                    <a:pt x="26392" y="5650"/>
                    <a:pt x="28108" y="4812"/>
                  </a:cubicBezTo>
                  <a:cubicBezTo>
                    <a:pt x="28226" y="4756"/>
                    <a:pt x="28244" y="4601"/>
                    <a:pt x="28123" y="4536"/>
                  </a:cubicBezTo>
                  <a:cubicBezTo>
                    <a:pt x="27849" y="4382"/>
                    <a:pt x="27590" y="4272"/>
                    <a:pt x="27315" y="4183"/>
                  </a:cubicBezTo>
                  <a:cubicBezTo>
                    <a:pt x="28889" y="3700"/>
                    <a:pt x="30461" y="3218"/>
                    <a:pt x="32035" y="2735"/>
                  </a:cubicBezTo>
                  <a:cubicBezTo>
                    <a:pt x="32186" y="2688"/>
                    <a:pt x="32160" y="2505"/>
                    <a:pt x="32052" y="2434"/>
                  </a:cubicBezTo>
                  <a:cubicBezTo>
                    <a:pt x="29799" y="987"/>
                    <a:pt x="27146" y="1"/>
                    <a:pt x="2451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8"/>
            <p:cNvSpPr/>
            <p:nvPr/>
          </p:nvSpPr>
          <p:spPr>
            <a:xfrm>
              <a:off x="572231" y="2075175"/>
              <a:ext cx="104122" cy="160688"/>
            </a:xfrm>
            <a:custGeom>
              <a:avLst/>
              <a:gdLst/>
              <a:ahLst/>
              <a:cxnLst/>
              <a:rect l="l" t="t" r="r" b="b"/>
              <a:pathLst>
                <a:path w="2069" h="3193" extrusionOk="0">
                  <a:moveTo>
                    <a:pt x="1789" y="0"/>
                  </a:moveTo>
                  <a:cubicBezTo>
                    <a:pt x="1150" y="0"/>
                    <a:pt x="590" y="647"/>
                    <a:pt x="331" y="1172"/>
                  </a:cubicBezTo>
                  <a:cubicBezTo>
                    <a:pt x="29" y="1783"/>
                    <a:pt x="0" y="2485"/>
                    <a:pt x="257" y="3116"/>
                  </a:cubicBezTo>
                  <a:cubicBezTo>
                    <a:pt x="279" y="3170"/>
                    <a:pt x="322" y="3192"/>
                    <a:pt x="366" y="3192"/>
                  </a:cubicBezTo>
                  <a:cubicBezTo>
                    <a:pt x="439" y="3192"/>
                    <a:pt x="514" y="3127"/>
                    <a:pt x="485" y="3033"/>
                  </a:cubicBezTo>
                  <a:cubicBezTo>
                    <a:pt x="311" y="2460"/>
                    <a:pt x="397" y="1868"/>
                    <a:pt x="696" y="1351"/>
                  </a:cubicBezTo>
                  <a:cubicBezTo>
                    <a:pt x="1001" y="832"/>
                    <a:pt x="1450" y="662"/>
                    <a:pt x="1910" y="335"/>
                  </a:cubicBezTo>
                  <a:cubicBezTo>
                    <a:pt x="2069" y="223"/>
                    <a:pt x="1971" y="0"/>
                    <a:pt x="1793" y="0"/>
                  </a:cubicBezTo>
                  <a:cubicBezTo>
                    <a:pt x="1792" y="0"/>
                    <a:pt x="1791" y="0"/>
                    <a:pt x="17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29733373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186"/>
        <p:cNvGrpSpPr/>
        <p:nvPr/>
      </p:nvGrpSpPr>
      <p:grpSpPr>
        <a:xfrm>
          <a:off x="0" y="0"/>
          <a:ext cx="0" cy="0"/>
          <a:chOff x="0" y="0"/>
          <a:chExt cx="0" cy="0"/>
        </a:xfrm>
      </p:grpSpPr>
      <p:sp>
        <p:nvSpPr>
          <p:cNvPr id="2187" name="Google Shape;2187;p9"/>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88" name="Google Shape;2188;p9"/>
          <p:cNvSpPr txBox="1">
            <a:spLocks noGrp="1"/>
          </p:cNvSpPr>
          <p:nvPr>
            <p:ph type="title"/>
          </p:nvPr>
        </p:nvSpPr>
        <p:spPr>
          <a:xfrm>
            <a:off x="2847400" y="2082400"/>
            <a:ext cx="6497200" cy="16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13333"/>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sp>
        <p:nvSpPr>
          <p:cNvPr id="2189" name="Google Shape;2189;p9"/>
          <p:cNvSpPr txBox="1">
            <a:spLocks noGrp="1"/>
          </p:cNvSpPr>
          <p:nvPr>
            <p:ph type="subTitle" idx="1"/>
          </p:nvPr>
        </p:nvSpPr>
        <p:spPr>
          <a:xfrm>
            <a:off x="2847400" y="3707600"/>
            <a:ext cx="64972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2190" name="Google Shape;2190;p9"/>
          <p:cNvGrpSpPr/>
          <p:nvPr/>
        </p:nvGrpSpPr>
        <p:grpSpPr>
          <a:xfrm rot="10800000" flipH="1">
            <a:off x="10356690" y="4331119"/>
            <a:ext cx="2682279" cy="2870027"/>
            <a:chOff x="6472325" y="168075"/>
            <a:chExt cx="781975" cy="836775"/>
          </a:xfrm>
        </p:grpSpPr>
        <p:sp>
          <p:nvSpPr>
            <p:cNvPr id="2191" name="Google Shape;2191;p9"/>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9"/>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9"/>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9"/>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9"/>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9"/>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9"/>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9"/>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9"/>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9"/>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9"/>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9"/>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9"/>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9"/>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9"/>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9"/>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9"/>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9"/>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9"/>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9"/>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9"/>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9"/>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9"/>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9"/>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9"/>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9"/>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9"/>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9"/>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9"/>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9"/>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9"/>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9"/>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9"/>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9"/>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9"/>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9"/>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9"/>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9"/>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9"/>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9"/>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9"/>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9"/>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9"/>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9"/>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9"/>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9"/>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9"/>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9"/>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9"/>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9"/>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9"/>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9"/>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9"/>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9"/>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9"/>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9"/>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9"/>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9"/>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9"/>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9"/>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9"/>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9"/>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9"/>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9"/>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9"/>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9"/>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9"/>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9"/>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9"/>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9"/>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9"/>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9"/>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9"/>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9"/>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9"/>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9"/>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9"/>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68" name="Google Shape;2268;p9"/>
          <p:cNvGrpSpPr/>
          <p:nvPr/>
        </p:nvGrpSpPr>
        <p:grpSpPr>
          <a:xfrm rot="10800000">
            <a:off x="-841266" y="4331119"/>
            <a:ext cx="2682279" cy="2870027"/>
            <a:chOff x="6472325" y="168075"/>
            <a:chExt cx="781975" cy="836775"/>
          </a:xfrm>
        </p:grpSpPr>
        <p:sp>
          <p:nvSpPr>
            <p:cNvPr id="2269" name="Google Shape;2269;p9"/>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9"/>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9"/>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9"/>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9"/>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9"/>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9"/>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9"/>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9"/>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9"/>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9"/>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9"/>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9"/>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9"/>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9"/>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9"/>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9"/>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9"/>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9"/>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9"/>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9"/>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9"/>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9"/>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9"/>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9"/>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9"/>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9"/>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9"/>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9"/>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9"/>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9"/>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9"/>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9"/>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9"/>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9"/>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9"/>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9"/>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9"/>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9"/>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9"/>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9"/>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9"/>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9"/>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9"/>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9"/>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9"/>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9"/>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9"/>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9"/>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9"/>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9"/>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9"/>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9"/>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9"/>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9"/>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9"/>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9"/>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9"/>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9"/>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9"/>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9"/>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9"/>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9"/>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9"/>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9"/>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9"/>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9"/>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9"/>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9"/>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9"/>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9"/>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9"/>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9"/>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9"/>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9"/>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9"/>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9"/>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46" name="Google Shape;2346;p9"/>
          <p:cNvGrpSpPr/>
          <p:nvPr/>
        </p:nvGrpSpPr>
        <p:grpSpPr>
          <a:xfrm>
            <a:off x="9132847" y="189110"/>
            <a:ext cx="719100" cy="530239"/>
            <a:chOff x="5165350" y="2018400"/>
            <a:chExt cx="244825" cy="180525"/>
          </a:xfrm>
        </p:grpSpPr>
        <p:sp>
          <p:nvSpPr>
            <p:cNvPr id="2347" name="Google Shape;2347;p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52" name="Google Shape;2352;p9"/>
          <p:cNvGrpSpPr/>
          <p:nvPr/>
        </p:nvGrpSpPr>
        <p:grpSpPr>
          <a:xfrm rot="10800000" flipH="1">
            <a:off x="11653147" y="189110"/>
            <a:ext cx="719100" cy="530239"/>
            <a:chOff x="5165350" y="2018400"/>
            <a:chExt cx="244825" cy="180525"/>
          </a:xfrm>
        </p:grpSpPr>
        <p:sp>
          <p:nvSpPr>
            <p:cNvPr id="2353" name="Google Shape;2353;p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58" name="Google Shape;2358;p9"/>
          <p:cNvGrpSpPr/>
          <p:nvPr/>
        </p:nvGrpSpPr>
        <p:grpSpPr>
          <a:xfrm flipH="1">
            <a:off x="2339257" y="184204"/>
            <a:ext cx="719100" cy="530239"/>
            <a:chOff x="5165350" y="2018400"/>
            <a:chExt cx="244825" cy="180525"/>
          </a:xfrm>
        </p:grpSpPr>
        <p:sp>
          <p:nvSpPr>
            <p:cNvPr id="2359" name="Google Shape;2359;p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4" name="Google Shape;2364;p9"/>
          <p:cNvGrpSpPr/>
          <p:nvPr/>
        </p:nvGrpSpPr>
        <p:grpSpPr>
          <a:xfrm rot="10800000">
            <a:off x="-181043" y="184204"/>
            <a:ext cx="719100" cy="530239"/>
            <a:chOff x="5165350" y="2018400"/>
            <a:chExt cx="244825" cy="180525"/>
          </a:xfrm>
        </p:grpSpPr>
        <p:sp>
          <p:nvSpPr>
            <p:cNvPr id="2365" name="Google Shape;2365;p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9937357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370"/>
        <p:cNvGrpSpPr/>
        <p:nvPr/>
      </p:nvGrpSpPr>
      <p:grpSpPr>
        <a:xfrm>
          <a:off x="0" y="0"/>
          <a:ext cx="0" cy="0"/>
          <a:chOff x="0" y="0"/>
          <a:chExt cx="0" cy="0"/>
        </a:xfrm>
      </p:grpSpPr>
      <p:sp>
        <p:nvSpPr>
          <p:cNvPr id="2371" name="Google Shape;2371;p10"/>
          <p:cNvSpPr/>
          <p:nvPr/>
        </p:nvSpPr>
        <p:spPr>
          <a:xfrm>
            <a:off x="-43700" y="1"/>
            <a:ext cx="12235085" cy="6857836"/>
          </a:xfrm>
          <a:custGeom>
            <a:avLst/>
            <a:gdLst/>
            <a:ahLst/>
            <a:cxnLst/>
            <a:rect l="l" t="t" r="r" b="b"/>
            <a:pathLst>
              <a:path w="259163" h="145777" extrusionOk="0">
                <a:moveTo>
                  <a:pt x="82455" y="8627"/>
                </a:moveTo>
                <a:cubicBezTo>
                  <a:pt x="88093" y="8627"/>
                  <a:pt x="93572" y="9179"/>
                  <a:pt x="99064" y="9671"/>
                </a:cubicBezTo>
                <a:cubicBezTo>
                  <a:pt x="105442" y="10240"/>
                  <a:pt x="111783" y="11076"/>
                  <a:pt x="118130" y="11890"/>
                </a:cubicBezTo>
                <a:cubicBezTo>
                  <a:pt x="123497" y="12577"/>
                  <a:pt x="128854" y="13360"/>
                  <a:pt x="134230" y="13948"/>
                </a:cubicBezTo>
                <a:cubicBezTo>
                  <a:pt x="136406" y="14185"/>
                  <a:pt x="138600" y="14318"/>
                  <a:pt x="140784" y="14518"/>
                </a:cubicBezTo>
                <a:cubicBezTo>
                  <a:pt x="143736" y="14789"/>
                  <a:pt x="146702" y="14926"/>
                  <a:pt x="149668" y="14926"/>
                </a:cubicBezTo>
                <a:cubicBezTo>
                  <a:pt x="151329" y="14926"/>
                  <a:pt x="152990" y="14883"/>
                  <a:pt x="154648" y="14796"/>
                </a:cubicBezTo>
                <a:cubicBezTo>
                  <a:pt x="158217" y="14611"/>
                  <a:pt x="161742" y="13919"/>
                  <a:pt x="165256" y="13189"/>
                </a:cubicBezTo>
                <a:cubicBezTo>
                  <a:pt x="171041" y="11986"/>
                  <a:pt x="176859" y="11067"/>
                  <a:pt x="182789" y="10711"/>
                </a:cubicBezTo>
                <a:cubicBezTo>
                  <a:pt x="184595" y="10603"/>
                  <a:pt x="186397" y="10548"/>
                  <a:pt x="188194" y="10548"/>
                </a:cubicBezTo>
                <a:cubicBezTo>
                  <a:pt x="190837" y="10548"/>
                  <a:pt x="193471" y="10666"/>
                  <a:pt x="196094" y="10907"/>
                </a:cubicBezTo>
                <a:cubicBezTo>
                  <a:pt x="200631" y="11324"/>
                  <a:pt x="205096" y="12335"/>
                  <a:pt x="209432" y="13861"/>
                </a:cubicBezTo>
                <a:cubicBezTo>
                  <a:pt x="213897" y="15429"/>
                  <a:pt x="218187" y="17350"/>
                  <a:pt x="222120" y="19976"/>
                </a:cubicBezTo>
                <a:cubicBezTo>
                  <a:pt x="228207" y="24038"/>
                  <a:pt x="233538" y="28939"/>
                  <a:pt x="237746" y="34954"/>
                </a:cubicBezTo>
                <a:cubicBezTo>
                  <a:pt x="239405" y="37326"/>
                  <a:pt x="240712" y="39925"/>
                  <a:pt x="242031" y="42523"/>
                </a:cubicBezTo>
                <a:cubicBezTo>
                  <a:pt x="243813" y="46035"/>
                  <a:pt x="244953" y="49746"/>
                  <a:pt x="245999" y="53483"/>
                </a:cubicBezTo>
                <a:cubicBezTo>
                  <a:pt x="246913" y="56751"/>
                  <a:pt x="247511" y="60116"/>
                  <a:pt x="247784" y="63515"/>
                </a:cubicBezTo>
                <a:cubicBezTo>
                  <a:pt x="247998" y="66193"/>
                  <a:pt x="248365" y="68882"/>
                  <a:pt x="248284" y="71554"/>
                </a:cubicBezTo>
                <a:cubicBezTo>
                  <a:pt x="248018" y="80174"/>
                  <a:pt x="247025" y="88690"/>
                  <a:pt x="244343" y="96961"/>
                </a:cubicBezTo>
                <a:cubicBezTo>
                  <a:pt x="242590" y="102366"/>
                  <a:pt x="240352" y="107544"/>
                  <a:pt x="237419" y="112387"/>
                </a:cubicBezTo>
                <a:cubicBezTo>
                  <a:pt x="234125" y="117823"/>
                  <a:pt x="230183" y="122754"/>
                  <a:pt x="225018" y="126576"/>
                </a:cubicBezTo>
                <a:cubicBezTo>
                  <a:pt x="221320" y="129313"/>
                  <a:pt x="217271" y="131354"/>
                  <a:pt x="212926" y="132906"/>
                </a:cubicBezTo>
                <a:cubicBezTo>
                  <a:pt x="208176" y="134604"/>
                  <a:pt x="203304" y="135762"/>
                  <a:pt x="198349" y="136494"/>
                </a:cubicBezTo>
                <a:cubicBezTo>
                  <a:pt x="195036" y="136984"/>
                  <a:pt x="191706" y="137181"/>
                  <a:pt x="188368" y="137181"/>
                </a:cubicBezTo>
                <a:cubicBezTo>
                  <a:pt x="185882" y="137181"/>
                  <a:pt x="183391" y="137072"/>
                  <a:pt x="180899" y="136891"/>
                </a:cubicBezTo>
                <a:cubicBezTo>
                  <a:pt x="174015" y="136391"/>
                  <a:pt x="167218" y="135241"/>
                  <a:pt x="160384" y="134371"/>
                </a:cubicBezTo>
                <a:cubicBezTo>
                  <a:pt x="156040" y="133818"/>
                  <a:pt x="151736" y="132946"/>
                  <a:pt x="147397" y="132342"/>
                </a:cubicBezTo>
                <a:cubicBezTo>
                  <a:pt x="143365" y="131782"/>
                  <a:pt x="139317" y="131312"/>
                  <a:pt x="135265" y="130939"/>
                </a:cubicBezTo>
                <a:cubicBezTo>
                  <a:pt x="127749" y="130246"/>
                  <a:pt x="120214" y="130081"/>
                  <a:pt x="112668" y="130081"/>
                </a:cubicBezTo>
                <a:cubicBezTo>
                  <a:pt x="112537" y="130081"/>
                  <a:pt x="112406" y="130081"/>
                  <a:pt x="112275" y="130081"/>
                </a:cubicBezTo>
                <a:cubicBezTo>
                  <a:pt x="107546" y="130084"/>
                  <a:pt x="102893" y="130699"/>
                  <a:pt x="98262" y="131522"/>
                </a:cubicBezTo>
                <a:cubicBezTo>
                  <a:pt x="92756" y="132500"/>
                  <a:pt x="87289" y="133708"/>
                  <a:pt x="81771" y="134611"/>
                </a:cubicBezTo>
                <a:cubicBezTo>
                  <a:pt x="75771" y="135593"/>
                  <a:pt x="69736" y="136362"/>
                  <a:pt x="63653" y="136362"/>
                </a:cubicBezTo>
                <a:cubicBezTo>
                  <a:pt x="62557" y="136362"/>
                  <a:pt x="61459" y="136337"/>
                  <a:pt x="60360" y="136284"/>
                </a:cubicBezTo>
                <a:cubicBezTo>
                  <a:pt x="55883" y="136068"/>
                  <a:pt x="51478" y="135387"/>
                  <a:pt x="47127" y="134186"/>
                </a:cubicBezTo>
                <a:cubicBezTo>
                  <a:pt x="41838" y="132727"/>
                  <a:pt x="36939" y="130469"/>
                  <a:pt x="32391" y="127477"/>
                </a:cubicBezTo>
                <a:cubicBezTo>
                  <a:pt x="28125" y="124670"/>
                  <a:pt x="24345" y="121395"/>
                  <a:pt x="21444" y="117016"/>
                </a:cubicBezTo>
                <a:cubicBezTo>
                  <a:pt x="16652" y="109782"/>
                  <a:pt x="13864" y="101826"/>
                  <a:pt x="11943" y="93490"/>
                </a:cubicBezTo>
                <a:cubicBezTo>
                  <a:pt x="10968" y="89260"/>
                  <a:pt x="10362" y="84966"/>
                  <a:pt x="9947" y="80630"/>
                </a:cubicBezTo>
                <a:cubicBezTo>
                  <a:pt x="9684" y="77896"/>
                  <a:pt x="9742" y="75164"/>
                  <a:pt x="9586" y="72438"/>
                </a:cubicBezTo>
                <a:cubicBezTo>
                  <a:pt x="9399" y="69150"/>
                  <a:pt x="9742" y="65810"/>
                  <a:pt x="10085" y="62516"/>
                </a:cubicBezTo>
                <a:cubicBezTo>
                  <a:pt x="10577" y="57790"/>
                  <a:pt x="11504" y="53132"/>
                  <a:pt x="12941" y="48588"/>
                </a:cubicBezTo>
                <a:cubicBezTo>
                  <a:pt x="14022" y="45170"/>
                  <a:pt x="15399" y="41888"/>
                  <a:pt x="17033" y="38691"/>
                </a:cubicBezTo>
                <a:cubicBezTo>
                  <a:pt x="19422" y="34014"/>
                  <a:pt x="22532" y="29861"/>
                  <a:pt x="26325" y="26306"/>
                </a:cubicBezTo>
                <a:cubicBezTo>
                  <a:pt x="29457" y="23369"/>
                  <a:pt x="33022" y="20928"/>
                  <a:pt x="36744" y="18730"/>
                </a:cubicBezTo>
                <a:cubicBezTo>
                  <a:pt x="41707" y="15802"/>
                  <a:pt x="46985" y="13613"/>
                  <a:pt x="52490" y="12033"/>
                </a:cubicBezTo>
                <a:cubicBezTo>
                  <a:pt x="56959" y="10749"/>
                  <a:pt x="61546" y="9953"/>
                  <a:pt x="66185" y="9395"/>
                </a:cubicBezTo>
                <a:cubicBezTo>
                  <a:pt x="70199" y="8912"/>
                  <a:pt x="74210" y="8629"/>
                  <a:pt x="78128" y="8629"/>
                </a:cubicBezTo>
                <a:cubicBezTo>
                  <a:pt x="78831" y="8629"/>
                  <a:pt x="79530" y="8638"/>
                  <a:pt x="80226" y="8657"/>
                </a:cubicBezTo>
                <a:cubicBezTo>
                  <a:pt x="80972" y="8636"/>
                  <a:pt x="81715" y="8627"/>
                  <a:pt x="82455" y="8627"/>
                </a:cubicBezTo>
                <a:close/>
                <a:moveTo>
                  <a:pt x="36" y="1"/>
                </a:moveTo>
                <a:cubicBezTo>
                  <a:pt x="36" y="48167"/>
                  <a:pt x="42" y="96334"/>
                  <a:pt x="3" y="144501"/>
                </a:cubicBezTo>
                <a:cubicBezTo>
                  <a:pt x="0" y="145663"/>
                  <a:pt x="320" y="145777"/>
                  <a:pt x="1349" y="145777"/>
                </a:cubicBezTo>
                <a:cubicBezTo>
                  <a:pt x="44094" y="145763"/>
                  <a:pt x="86838" y="145757"/>
                  <a:pt x="129582" y="145757"/>
                </a:cubicBezTo>
                <a:cubicBezTo>
                  <a:pt x="172326" y="145757"/>
                  <a:pt x="215070" y="145763"/>
                  <a:pt x="257814" y="145777"/>
                </a:cubicBezTo>
                <a:cubicBezTo>
                  <a:pt x="258841" y="145777"/>
                  <a:pt x="259163" y="145664"/>
                  <a:pt x="259160" y="144501"/>
                </a:cubicBezTo>
                <a:cubicBezTo>
                  <a:pt x="259121" y="96335"/>
                  <a:pt x="259127" y="48168"/>
                  <a:pt x="259127" y="1"/>
                </a:cubicBezTo>
                <a:close/>
              </a:path>
            </a:pathLst>
          </a:custGeom>
          <a:solidFill>
            <a:srgbClr val="C8EEE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2" name="Google Shape;2372;p10"/>
          <p:cNvSpPr txBox="1">
            <a:spLocks noGrp="1"/>
          </p:cNvSpPr>
          <p:nvPr>
            <p:ph type="title"/>
          </p:nvPr>
        </p:nvSpPr>
        <p:spPr>
          <a:xfrm>
            <a:off x="5952389" y="831656"/>
            <a:ext cx="5416000" cy="1244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sz="3733">
                <a:solidFill>
                  <a:schemeClr val="accent3"/>
                </a:solidFill>
              </a:defRPr>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grpSp>
        <p:nvGrpSpPr>
          <p:cNvPr id="2373" name="Google Shape;2373;p10"/>
          <p:cNvGrpSpPr/>
          <p:nvPr/>
        </p:nvGrpSpPr>
        <p:grpSpPr>
          <a:xfrm rot="10800000" flipH="1">
            <a:off x="10596134" y="4971467"/>
            <a:ext cx="2289524" cy="2791611"/>
            <a:chOff x="8006881" y="-628755"/>
            <a:chExt cx="1717143" cy="2093708"/>
          </a:xfrm>
        </p:grpSpPr>
        <p:sp>
          <p:nvSpPr>
            <p:cNvPr id="2374" name="Google Shape;2374;p10"/>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10"/>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10"/>
            <p:cNvSpPr/>
            <p:nvPr/>
          </p:nvSpPr>
          <p:spPr>
            <a:xfrm rot="-3947559">
              <a:off x="8377375" y="29014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10"/>
            <p:cNvSpPr/>
            <p:nvPr/>
          </p:nvSpPr>
          <p:spPr>
            <a:xfrm rot="-3947559">
              <a:off x="8472569" y="344462"/>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10"/>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10"/>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10"/>
            <p:cNvSpPr/>
            <p:nvPr/>
          </p:nvSpPr>
          <p:spPr>
            <a:xfrm rot="-3947559">
              <a:off x="8614096" y="550016"/>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10"/>
            <p:cNvSpPr/>
            <p:nvPr/>
          </p:nvSpPr>
          <p:spPr>
            <a:xfrm rot="-3947559">
              <a:off x="8937120" y="1178253"/>
              <a:ext cx="138758" cy="32286"/>
            </a:xfrm>
            <a:custGeom>
              <a:avLst/>
              <a:gdLst/>
              <a:ahLst/>
              <a:cxnLst/>
              <a:rect l="l" t="t" r="r" b="b"/>
              <a:pathLst>
                <a:path w="1371" h="319" extrusionOk="0">
                  <a:moveTo>
                    <a:pt x="64" y="0"/>
                  </a:moveTo>
                  <a:cubicBezTo>
                    <a:pt x="21" y="0"/>
                    <a:pt x="0" y="64"/>
                    <a:pt x="46" y="85"/>
                  </a:cubicBezTo>
                  <a:cubicBezTo>
                    <a:pt x="357" y="227"/>
                    <a:pt x="717" y="318"/>
                    <a:pt x="1067" y="318"/>
                  </a:cubicBezTo>
                  <a:cubicBezTo>
                    <a:pt x="1148" y="318"/>
                    <a:pt x="1228" y="313"/>
                    <a:pt x="1307" y="303"/>
                  </a:cubicBezTo>
                  <a:cubicBezTo>
                    <a:pt x="1367" y="296"/>
                    <a:pt x="1371" y="194"/>
                    <a:pt x="1307" y="191"/>
                  </a:cubicBezTo>
                  <a:cubicBezTo>
                    <a:pt x="874" y="180"/>
                    <a:pt x="497" y="145"/>
                    <a:pt x="82" y="4"/>
                  </a:cubicBezTo>
                  <a:cubicBezTo>
                    <a:pt x="76" y="1"/>
                    <a:pt x="70"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10"/>
            <p:cNvSpPr/>
            <p:nvPr/>
          </p:nvSpPr>
          <p:spPr>
            <a:xfrm rot="-3947559">
              <a:off x="8828886" y="944220"/>
              <a:ext cx="215678" cy="130459"/>
            </a:xfrm>
            <a:custGeom>
              <a:avLst/>
              <a:gdLst/>
              <a:ahLst/>
              <a:cxnLst/>
              <a:rect l="l" t="t" r="r" b="b"/>
              <a:pathLst>
                <a:path w="2131" h="1289" extrusionOk="0">
                  <a:moveTo>
                    <a:pt x="39" y="1"/>
                  </a:moveTo>
                  <a:cubicBezTo>
                    <a:pt x="19" y="1"/>
                    <a:pt x="1" y="24"/>
                    <a:pt x="17" y="41"/>
                  </a:cubicBezTo>
                  <a:cubicBezTo>
                    <a:pt x="555" y="631"/>
                    <a:pt x="1224" y="1029"/>
                    <a:pt x="1978" y="1284"/>
                  </a:cubicBezTo>
                  <a:cubicBezTo>
                    <a:pt x="1987" y="1287"/>
                    <a:pt x="1997" y="1288"/>
                    <a:pt x="2006" y="1288"/>
                  </a:cubicBezTo>
                  <a:cubicBezTo>
                    <a:pt x="2086" y="1288"/>
                    <a:pt x="2130" y="1164"/>
                    <a:pt x="2041" y="1135"/>
                  </a:cubicBezTo>
                  <a:cubicBezTo>
                    <a:pt x="1301" y="887"/>
                    <a:pt x="658" y="494"/>
                    <a:pt x="53" y="6"/>
                  </a:cubicBezTo>
                  <a:cubicBezTo>
                    <a:pt x="49" y="2"/>
                    <a:pt x="44" y="1"/>
                    <a:pt x="3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10"/>
            <p:cNvSpPr/>
            <p:nvPr/>
          </p:nvSpPr>
          <p:spPr>
            <a:xfrm rot="-3947559">
              <a:off x="8753720" y="654097"/>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10"/>
            <p:cNvSpPr/>
            <p:nvPr/>
          </p:nvSpPr>
          <p:spPr>
            <a:xfrm rot="-3947559">
              <a:off x="8669768" y="326067"/>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10"/>
            <p:cNvSpPr/>
            <p:nvPr/>
          </p:nvSpPr>
          <p:spPr>
            <a:xfrm rot="-3947559">
              <a:off x="8765431" y="167519"/>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10"/>
            <p:cNvSpPr/>
            <p:nvPr/>
          </p:nvSpPr>
          <p:spPr>
            <a:xfrm rot="-3947559">
              <a:off x="8904315" y="1030091"/>
              <a:ext cx="109812" cy="69936"/>
            </a:xfrm>
            <a:custGeom>
              <a:avLst/>
              <a:gdLst/>
              <a:ahLst/>
              <a:cxnLst/>
              <a:rect l="l" t="t" r="r" b="b"/>
              <a:pathLst>
                <a:path w="1085" h="691" extrusionOk="0">
                  <a:moveTo>
                    <a:pt x="34" y="0"/>
                  </a:moveTo>
                  <a:cubicBezTo>
                    <a:pt x="15" y="0"/>
                    <a:pt x="0" y="31"/>
                    <a:pt x="21" y="45"/>
                  </a:cubicBezTo>
                  <a:cubicBezTo>
                    <a:pt x="336" y="269"/>
                    <a:pt x="674" y="527"/>
                    <a:pt x="1027" y="688"/>
                  </a:cubicBezTo>
                  <a:cubicBezTo>
                    <a:pt x="1032" y="690"/>
                    <a:pt x="1036" y="691"/>
                    <a:pt x="1041" y="691"/>
                  </a:cubicBezTo>
                  <a:cubicBezTo>
                    <a:pt x="1068" y="691"/>
                    <a:pt x="1084" y="652"/>
                    <a:pt x="1060" y="633"/>
                  </a:cubicBezTo>
                  <a:cubicBezTo>
                    <a:pt x="763" y="384"/>
                    <a:pt x="384" y="189"/>
                    <a:pt x="45" y="3"/>
                  </a:cubicBezTo>
                  <a:cubicBezTo>
                    <a:pt x="41" y="1"/>
                    <a:pt x="38"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10"/>
            <p:cNvSpPr/>
            <p:nvPr/>
          </p:nvSpPr>
          <p:spPr>
            <a:xfrm rot="-3947559">
              <a:off x="9022390" y="1227586"/>
              <a:ext cx="51819" cy="13258"/>
            </a:xfrm>
            <a:custGeom>
              <a:avLst/>
              <a:gdLst/>
              <a:ahLst/>
              <a:cxnLst/>
              <a:rect l="l" t="t" r="r" b="b"/>
              <a:pathLst>
                <a:path w="512" h="131" extrusionOk="0">
                  <a:moveTo>
                    <a:pt x="44" y="0"/>
                  </a:moveTo>
                  <a:cubicBezTo>
                    <a:pt x="19" y="0"/>
                    <a:pt x="0" y="37"/>
                    <a:pt x="25" y="54"/>
                  </a:cubicBezTo>
                  <a:cubicBezTo>
                    <a:pt x="96" y="101"/>
                    <a:pt x="195" y="131"/>
                    <a:pt x="289" y="131"/>
                  </a:cubicBezTo>
                  <a:cubicBezTo>
                    <a:pt x="362" y="131"/>
                    <a:pt x="433" y="113"/>
                    <a:pt x="488" y="72"/>
                  </a:cubicBezTo>
                  <a:cubicBezTo>
                    <a:pt x="512" y="54"/>
                    <a:pt x="500" y="9"/>
                    <a:pt x="471" y="9"/>
                  </a:cubicBezTo>
                  <a:cubicBezTo>
                    <a:pt x="468" y="9"/>
                    <a:pt x="466" y="9"/>
                    <a:pt x="463" y="10"/>
                  </a:cubicBezTo>
                  <a:cubicBezTo>
                    <a:pt x="397" y="24"/>
                    <a:pt x="336" y="51"/>
                    <a:pt x="265" y="51"/>
                  </a:cubicBezTo>
                  <a:cubicBezTo>
                    <a:pt x="263" y="51"/>
                    <a:pt x="261" y="51"/>
                    <a:pt x="258" y="51"/>
                  </a:cubicBezTo>
                  <a:cubicBezTo>
                    <a:pt x="188" y="51"/>
                    <a:pt x="121" y="30"/>
                    <a:pt x="55" y="3"/>
                  </a:cubicBezTo>
                  <a:cubicBezTo>
                    <a:pt x="51" y="1"/>
                    <a:pt x="48" y="0"/>
                    <a:pt x="4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10"/>
            <p:cNvSpPr/>
            <p:nvPr/>
          </p:nvSpPr>
          <p:spPr>
            <a:xfrm rot="-3947559">
              <a:off x="8776497" y="771586"/>
              <a:ext cx="140378" cy="175497"/>
            </a:xfrm>
            <a:custGeom>
              <a:avLst/>
              <a:gdLst/>
              <a:ahLst/>
              <a:cxnLst/>
              <a:rect l="l" t="t" r="r" b="b"/>
              <a:pathLst>
                <a:path w="1387" h="1734" extrusionOk="0">
                  <a:moveTo>
                    <a:pt x="24" y="0"/>
                  </a:moveTo>
                  <a:cubicBezTo>
                    <a:pt x="13" y="0"/>
                    <a:pt x="0" y="11"/>
                    <a:pt x="5" y="26"/>
                  </a:cubicBezTo>
                  <a:cubicBezTo>
                    <a:pt x="244" y="720"/>
                    <a:pt x="694" y="1309"/>
                    <a:pt x="1297" y="1725"/>
                  </a:cubicBezTo>
                  <a:cubicBezTo>
                    <a:pt x="1305" y="1731"/>
                    <a:pt x="1313" y="1733"/>
                    <a:pt x="1322" y="1733"/>
                  </a:cubicBezTo>
                  <a:cubicBezTo>
                    <a:pt x="1358" y="1733"/>
                    <a:pt x="1386" y="1685"/>
                    <a:pt x="1350" y="1659"/>
                  </a:cubicBezTo>
                  <a:cubicBezTo>
                    <a:pt x="750" y="1238"/>
                    <a:pt x="316" y="692"/>
                    <a:pt x="40" y="12"/>
                  </a:cubicBezTo>
                  <a:cubicBezTo>
                    <a:pt x="37" y="3"/>
                    <a:pt x="31" y="0"/>
                    <a:pt x="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10"/>
            <p:cNvSpPr/>
            <p:nvPr/>
          </p:nvSpPr>
          <p:spPr>
            <a:xfrm rot="-3947559">
              <a:off x="8726471" y="415225"/>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10"/>
            <p:cNvSpPr/>
            <p:nvPr/>
          </p:nvSpPr>
          <p:spPr>
            <a:xfrm rot="-3947559">
              <a:off x="8867219" y="323206"/>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10"/>
            <p:cNvSpPr/>
            <p:nvPr/>
          </p:nvSpPr>
          <p:spPr>
            <a:xfrm rot="-3947559">
              <a:off x="9232388" y="314213"/>
              <a:ext cx="174789" cy="113861"/>
            </a:xfrm>
            <a:custGeom>
              <a:avLst/>
              <a:gdLst/>
              <a:ahLst/>
              <a:cxnLst/>
              <a:rect l="l" t="t" r="r" b="b"/>
              <a:pathLst>
                <a:path w="1727" h="1125" extrusionOk="0">
                  <a:moveTo>
                    <a:pt x="74" y="1"/>
                  </a:moveTo>
                  <a:cubicBezTo>
                    <a:pt x="33" y="1"/>
                    <a:pt x="1" y="62"/>
                    <a:pt x="40" y="100"/>
                  </a:cubicBezTo>
                  <a:cubicBezTo>
                    <a:pt x="509" y="540"/>
                    <a:pt x="1065" y="914"/>
                    <a:pt x="1678" y="1123"/>
                  </a:cubicBezTo>
                  <a:cubicBezTo>
                    <a:pt x="1681" y="1124"/>
                    <a:pt x="1684" y="1125"/>
                    <a:pt x="1687" y="1125"/>
                  </a:cubicBezTo>
                  <a:cubicBezTo>
                    <a:pt x="1713" y="1125"/>
                    <a:pt x="1727" y="1087"/>
                    <a:pt x="1696" y="1074"/>
                  </a:cubicBezTo>
                  <a:cubicBezTo>
                    <a:pt x="1113" y="784"/>
                    <a:pt x="586" y="461"/>
                    <a:pt x="106" y="15"/>
                  </a:cubicBezTo>
                  <a:cubicBezTo>
                    <a:pt x="96" y="5"/>
                    <a:pt x="84" y="1"/>
                    <a:pt x="7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10"/>
            <p:cNvSpPr/>
            <p:nvPr/>
          </p:nvSpPr>
          <p:spPr>
            <a:xfrm rot="-3947559">
              <a:off x="9147043" y="536604"/>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10"/>
            <p:cNvSpPr/>
            <p:nvPr/>
          </p:nvSpPr>
          <p:spPr>
            <a:xfrm rot="-3947559">
              <a:off x="9209148" y="801147"/>
              <a:ext cx="30262" cy="221953"/>
            </a:xfrm>
            <a:custGeom>
              <a:avLst/>
              <a:gdLst/>
              <a:ahLst/>
              <a:cxnLst/>
              <a:rect l="l" t="t" r="r" b="b"/>
              <a:pathLst>
                <a:path w="299" h="2193" extrusionOk="0">
                  <a:moveTo>
                    <a:pt x="252" y="1"/>
                  </a:moveTo>
                  <a:cubicBezTo>
                    <a:pt x="232" y="1"/>
                    <a:pt x="211" y="13"/>
                    <a:pt x="204" y="38"/>
                  </a:cubicBezTo>
                  <a:cubicBezTo>
                    <a:pt x="36" y="722"/>
                    <a:pt x="1" y="1474"/>
                    <a:pt x="95" y="2172"/>
                  </a:cubicBezTo>
                  <a:cubicBezTo>
                    <a:pt x="97" y="2186"/>
                    <a:pt x="108" y="2192"/>
                    <a:pt x="118" y="2192"/>
                  </a:cubicBezTo>
                  <a:cubicBezTo>
                    <a:pt x="131" y="2192"/>
                    <a:pt x="145" y="2182"/>
                    <a:pt x="145" y="2165"/>
                  </a:cubicBezTo>
                  <a:cubicBezTo>
                    <a:pt x="136" y="1443"/>
                    <a:pt x="190" y="764"/>
                    <a:pt x="293" y="51"/>
                  </a:cubicBezTo>
                  <a:cubicBezTo>
                    <a:pt x="298" y="18"/>
                    <a:pt x="276" y="1"/>
                    <a:pt x="2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10"/>
            <p:cNvSpPr/>
            <p:nvPr/>
          </p:nvSpPr>
          <p:spPr>
            <a:xfrm rot="-3947559">
              <a:off x="9189006" y="1028180"/>
              <a:ext cx="16092" cy="137341"/>
            </a:xfrm>
            <a:custGeom>
              <a:avLst/>
              <a:gdLst/>
              <a:ahLst/>
              <a:cxnLst/>
              <a:rect l="l" t="t" r="r" b="b"/>
              <a:pathLst>
                <a:path w="159" h="1357" extrusionOk="0">
                  <a:moveTo>
                    <a:pt x="103" y="1"/>
                  </a:moveTo>
                  <a:cubicBezTo>
                    <a:pt x="88" y="1"/>
                    <a:pt x="72" y="10"/>
                    <a:pt x="70" y="28"/>
                  </a:cubicBezTo>
                  <a:cubicBezTo>
                    <a:pt x="0" y="447"/>
                    <a:pt x="15" y="900"/>
                    <a:pt x="6" y="1327"/>
                  </a:cubicBezTo>
                  <a:cubicBezTo>
                    <a:pt x="6" y="1346"/>
                    <a:pt x="21" y="1356"/>
                    <a:pt x="35" y="1356"/>
                  </a:cubicBezTo>
                  <a:cubicBezTo>
                    <a:pt x="46" y="1356"/>
                    <a:pt x="56" y="1349"/>
                    <a:pt x="57" y="1334"/>
                  </a:cubicBezTo>
                  <a:cubicBezTo>
                    <a:pt x="95" y="906"/>
                    <a:pt x="159" y="456"/>
                    <a:pt x="133" y="28"/>
                  </a:cubicBezTo>
                  <a:cubicBezTo>
                    <a:pt x="132" y="10"/>
                    <a:pt x="118" y="1"/>
                    <a:pt x="10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10"/>
            <p:cNvSpPr/>
            <p:nvPr/>
          </p:nvSpPr>
          <p:spPr>
            <a:xfrm rot="-3947559">
              <a:off x="8322647" y="111783"/>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10"/>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10"/>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10"/>
            <p:cNvSpPr/>
            <p:nvPr/>
          </p:nvSpPr>
          <p:spPr>
            <a:xfrm rot="-3947559">
              <a:off x="7951171" y="-216112"/>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10"/>
            <p:cNvSpPr/>
            <p:nvPr/>
          </p:nvSpPr>
          <p:spPr>
            <a:xfrm rot="-3947559">
              <a:off x="8123261" y="-272026"/>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10"/>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10"/>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10"/>
            <p:cNvSpPr/>
            <p:nvPr/>
          </p:nvSpPr>
          <p:spPr>
            <a:xfrm rot="-3947559">
              <a:off x="8226332" y="-117585"/>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10"/>
            <p:cNvSpPr/>
            <p:nvPr/>
          </p:nvSpPr>
          <p:spPr>
            <a:xfrm rot="-3947559">
              <a:off x="8181250" y="286134"/>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10"/>
            <p:cNvSpPr/>
            <p:nvPr/>
          </p:nvSpPr>
          <p:spPr>
            <a:xfrm rot="-3947559">
              <a:off x="8309193" y="80636"/>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10"/>
            <p:cNvSpPr/>
            <p:nvPr/>
          </p:nvSpPr>
          <p:spPr>
            <a:xfrm rot="-3947559">
              <a:off x="8387924" y="-140737"/>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10"/>
            <p:cNvSpPr/>
            <p:nvPr/>
          </p:nvSpPr>
          <p:spPr>
            <a:xfrm rot="-3947559">
              <a:off x="8447608" y="-379828"/>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10"/>
            <p:cNvSpPr/>
            <p:nvPr/>
          </p:nvSpPr>
          <p:spPr>
            <a:xfrm rot="-3947559">
              <a:off x="8610106" y="-364792"/>
              <a:ext cx="392086" cy="241385"/>
            </a:xfrm>
            <a:custGeom>
              <a:avLst/>
              <a:gdLst/>
              <a:ahLst/>
              <a:cxnLst/>
              <a:rect l="l" t="t" r="r" b="b"/>
              <a:pathLst>
                <a:path w="3874" h="2385" extrusionOk="0">
                  <a:moveTo>
                    <a:pt x="3690" y="1"/>
                  </a:moveTo>
                  <a:cubicBezTo>
                    <a:pt x="2922" y="1"/>
                    <a:pt x="2113" y="564"/>
                    <a:pt x="1466" y="916"/>
                  </a:cubicBezTo>
                  <a:cubicBezTo>
                    <a:pt x="862" y="1246"/>
                    <a:pt x="314" y="1620"/>
                    <a:pt x="30" y="2268"/>
                  </a:cubicBezTo>
                  <a:cubicBezTo>
                    <a:pt x="0" y="2334"/>
                    <a:pt x="58" y="2384"/>
                    <a:pt x="114" y="2384"/>
                  </a:cubicBezTo>
                  <a:cubicBezTo>
                    <a:pt x="144" y="2384"/>
                    <a:pt x="174" y="2370"/>
                    <a:pt x="190" y="2335"/>
                  </a:cubicBezTo>
                  <a:cubicBezTo>
                    <a:pt x="493" y="1629"/>
                    <a:pt x="1153" y="1262"/>
                    <a:pt x="1799" y="919"/>
                  </a:cubicBezTo>
                  <a:cubicBezTo>
                    <a:pt x="2460" y="567"/>
                    <a:pt x="3104" y="238"/>
                    <a:pt x="3838" y="67"/>
                  </a:cubicBezTo>
                  <a:cubicBezTo>
                    <a:pt x="3870" y="59"/>
                    <a:pt x="3873" y="11"/>
                    <a:pt x="3838" y="8"/>
                  </a:cubicBezTo>
                  <a:cubicBezTo>
                    <a:pt x="3789" y="3"/>
                    <a:pt x="3740" y="1"/>
                    <a:pt x="369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10"/>
            <p:cNvSpPr/>
            <p:nvPr/>
          </p:nvSpPr>
          <p:spPr>
            <a:xfrm rot="-3947559">
              <a:off x="8287983" y="181480"/>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10"/>
            <p:cNvSpPr/>
            <p:nvPr/>
          </p:nvSpPr>
          <p:spPr>
            <a:xfrm rot="-3947559">
              <a:off x="8184014" y="38324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10"/>
            <p:cNvSpPr/>
            <p:nvPr/>
          </p:nvSpPr>
          <p:spPr>
            <a:xfrm rot="-3947559">
              <a:off x="8370947" y="-61713"/>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10"/>
            <p:cNvSpPr/>
            <p:nvPr/>
          </p:nvSpPr>
          <p:spPr>
            <a:xfrm rot="-3947559">
              <a:off x="8579335" y="-290248"/>
              <a:ext cx="153029" cy="207277"/>
            </a:xfrm>
            <a:custGeom>
              <a:avLst/>
              <a:gdLst/>
              <a:ahLst/>
              <a:cxnLst/>
              <a:rect l="l" t="t" r="r" b="b"/>
              <a:pathLst>
                <a:path w="1512" h="2048" extrusionOk="0">
                  <a:moveTo>
                    <a:pt x="1494" y="0"/>
                  </a:moveTo>
                  <a:cubicBezTo>
                    <a:pt x="1492" y="0"/>
                    <a:pt x="1489" y="1"/>
                    <a:pt x="1487" y="2"/>
                  </a:cubicBezTo>
                  <a:cubicBezTo>
                    <a:pt x="832" y="525"/>
                    <a:pt x="308" y="1222"/>
                    <a:pt x="10" y="2006"/>
                  </a:cubicBezTo>
                  <a:cubicBezTo>
                    <a:pt x="1" y="2030"/>
                    <a:pt x="21" y="2048"/>
                    <a:pt x="41" y="2048"/>
                  </a:cubicBezTo>
                  <a:cubicBezTo>
                    <a:pt x="52" y="2048"/>
                    <a:pt x="63" y="2042"/>
                    <a:pt x="68" y="2030"/>
                  </a:cubicBezTo>
                  <a:cubicBezTo>
                    <a:pt x="410" y="1252"/>
                    <a:pt x="868" y="594"/>
                    <a:pt x="1501" y="22"/>
                  </a:cubicBezTo>
                  <a:cubicBezTo>
                    <a:pt x="1511" y="13"/>
                    <a:pt x="1504" y="0"/>
                    <a:pt x="149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10"/>
            <p:cNvSpPr/>
            <p:nvPr/>
          </p:nvSpPr>
          <p:spPr>
            <a:xfrm rot="-3947559">
              <a:off x="8772733" y="-213150"/>
              <a:ext cx="122059" cy="88761"/>
            </a:xfrm>
            <a:custGeom>
              <a:avLst/>
              <a:gdLst/>
              <a:ahLst/>
              <a:cxnLst/>
              <a:rect l="l" t="t" r="r" b="b"/>
              <a:pathLst>
                <a:path w="1206" h="877" extrusionOk="0">
                  <a:moveTo>
                    <a:pt x="1171" y="1"/>
                  </a:moveTo>
                  <a:cubicBezTo>
                    <a:pt x="1169" y="1"/>
                    <a:pt x="1167" y="1"/>
                    <a:pt x="1165" y="2"/>
                  </a:cubicBezTo>
                  <a:cubicBezTo>
                    <a:pt x="713" y="133"/>
                    <a:pt x="275" y="403"/>
                    <a:pt x="21" y="808"/>
                  </a:cubicBezTo>
                  <a:cubicBezTo>
                    <a:pt x="1" y="842"/>
                    <a:pt x="28" y="877"/>
                    <a:pt x="58" y="877"/>
                  </a:cubicBezTo>
                  <a:cubicBezTo>
                    <a:pt x="69" y="877"/>
                    <a:pt x="80" y="872"/>
                    <a:pt x="89" y="860"/>
                  </a:cubicBezTo>
                  <a:cubicBezTo>
                    <a:pt x="387" y="483"/>
                    <a:pt x="717" y="204"/>
                    <a:pt x="1179" y="53"/>
                  </a:cubicBezTo>
                  <a:cubicBezTo>
                    <a:pt x="1205" y="44"/>
                    <a:pt x="1195" y="1"/>
                    <a:pt x="117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10"/>
            <p:cNvSpPr/>
            <p:nvPr/>
          </p:nvSpPr>
          <p:spPr>
            <a:xfrm rot="-3947559">
              <a:off x="9061535" y="96002"/>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10"/>
            <p:cNvSpPr/>
            <p:nvPr/>
          </p:nvSpPr>
          <p:spPr>
            <a:xfrm rot="-3947559">
              <a:off x="8736573" y="132409"/>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10"/>
            <p:cNvSpPr/>
            <p:nvPr/>
          </p:nvSpPr>
          <p:spPr>
            <a:xfrm rot="-3947559">
              <a:off x="8468154" y="336111"/>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10"/>
            <p:cNvSpPr/>
            <p:nvPr/>
          </p:nvSpPr>
          <p:spPr>
            <a:xfrm rot="-3947559">
              <a:off x="8330122" y="429856"/>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10"/>
            <p:cNvSpPr/>
            <p:nvPr/>
          </p:nvSpPr>
          <p:spPr>
            <a:xfrm rot="-3947559">
              <a:off x="8080070" y="-338482"/>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8" name="Google Shape;2418;p10"/>
          <p:cNvGrpSpPr/>
          <p:nvPr/>
        </p:nvGrpSpPr>
        <p:grpSpPr>
          <a:xfrm>
            <a:off x="-693658" y="4971467"/>
            <a:ext cx="2289524" cy="2791611"/>
            <a:chOff x="-437869" y="3828270"/>
            <a:chExt cx="1717143" cy="2093708"/>
          </a:xfrm>
        </p:grpSpPr>
        <p:sp>
          <p:nvSpPr>
            <p:cNvPr id="2419" name="Google Shape;2419;p10"/>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10"/>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10"/>
            <p:cNvSpPr/>
            <p:nvPr/>
          </p:nvSpPr>
          <p:spPr>
            <a:xfrm rot="6852441">
              <a:off x="-44816" y="406689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10"/>
            <p:cNvSpPr/>
            <p:nvPr/>
          </p:nvSpPr>
          <p:spPr>
            <a:xfrm rot="6852441">
              <a:off x="-469954" y="4189790"/>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10"/>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10"/>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10"/>
            <p:cNvSpPr/>
            <p:nvPr/>
          </p:nvSpPr>
          <p:spPr>
            <a:xfrm rot="6852441">
              <a:off x="-440842" y="4204772"/>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10"/>
            <p:cNvSpPr/>
            <p:nvPr/>
          </p:nvSpPr>
          <p:spPr>
            <a:xfrm rot="6852441">
              <a:off x="334166" y="4349161"/>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10"/>
            <p:cNvSpPr/>
            <p:nvPr/>
          </p:nvSpPr>
          <p:spPr>
            <a:xfrm rot="6852441">
              <a:off x="435323" y="4482969"/>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10"/>
            <p:cNvSpPr/>
            <p:nvPr/>
          </p:nvSpPr>
          <p:spPr>
            <a:xfrm rot="6852441">
              <a:off x="457267" y="4672791"/>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10"/>
            <p:cNvSpPr/>
            <p:nvPr/>
          </p:nvSpPr>
          <p:spPr>
            <a:xfrm rot="6852441">
              <a:off x="457260" y="4642281"/>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10"/>
            <p:cNvSpPr/>
            <p:nvPr/>
          </p:nvSpPr>
          <p:spPr>
            <a:xfrm rot="6852441">
              <a:off x="387460" y="4824580"/>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10"/>
            <p:cNvSpPr/>
            <p:nvPr/>
          </p:nvSpPr>
          <p:spPr>
            <a:xfrm rot="6852441">
              <a:off x="69278" y="4589927"/>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10"/>
            <p:cNvSpPr/>
            <p:nvPr/>
          </p:nvSpPr>
          <p:spPr>
            <a:xfrm rot="6852441">
              <a:off x="-319526" y="4092020"/>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10"/>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10"/>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10"/>
            <p:cNvSpPr/>
            <p:nvPr/>
          </p:nvSpPr>
          <p:spPr>
            <a:xfrm rot="6852441">
              <a:off x="142533" y="4935274"/>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10"/>
            <p:cNvSpPr/>
            <p:nvPr/>
          </p:nvSpPr>
          <p:spPr>
            <a:xfrm rot="6852441">
              <a:off x="-53544" y="4639383"/>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10"/>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10"/>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10"/>
            <p:cNvSpPr/>
            <p:nvPr/>
          </p:nvSpPr>
          <p:spPr>
            <a:xfrm rot="6852441">
              <a:off x="168774" y="4529070"/>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10"/>
            <p:cNvSpPr/>
            <p:nvPr/>
          </p:nvSpPr>
          <p:spPr>
            <a:xfrm rot="6852441">
              <a:off x="1044686" y="4879565"/>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10"/>
            <p:cNvSpPr/>
            <p:nvPr/>
          </p:nvSpPr>
          <p:spPr>
            <a:xfrm rot="6852441">
              <a:off x="940932" y="4969279"/>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10"/>
            <p:cNvSpPr/>
            <p:nvPr/>
          </p:nvSpPr>
          <p:spPr>
            <a:xfrm rot="6852441">
              <a:off x="740344" y="5122134"/>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10"/>
            <p:cNvSpPr/>
            <p:nvPr/>
          </p:nvSpPr>
          <p:spPr>
            <a:xfrm rot="6852441">
              <a:off x="503443" y="5276917"/>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10"/>
            <p:cNvSpPr/>
            <p:nvPr/>
          </p:nvSpPr>
          <p:spPr>
            <a:xfrm rot="6852441">
              <a:off x="981068" y="4985737"/>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10"/>
            <p:cNvSpPr/>
            <p:nvPr/>
          </p:nvSpPr>
          <p:spPr>
            <a:xfrm rot="6852441">
              <a:off x="1072386" y="486615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10"/>
            <p:cNvSpPr/>
            <p:nvPr/>
          </p:nvSpPr>
          <p:spPr>
            <a:xfrm rot="6852441">
              <a:off x="831812" y="5148266"/>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10"/>
            <p:cNvSpPr/>
            <p:nvPr/>
          </p:nvSpPr>
          <p:spPr>
            <a:xfrm rot="6852441">
              <a:off x="196281" y="4995005"/>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10"/>
            <p:cNvSpPr/>
            <p:nvPr/>
          </p:nvSpPr>
          <p:spPr>
            <a:xfrm rot="6852441">
              <a:off x="434609" y="5020538"/>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10"/>
            <p:cNvSpPr/>
            <p:nvPr/>
          </p:nvSpPr>
          <p:spPr>
            <a:xfrm rot="6852441">
              <a:off x="616999" y="4849425"/>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10"/>
            <p:cNvSpPr/>
            <p:nvPr/>
          </p:nvSpPr>
          <p:spPr>
            <a:xfrm rot="6852441">
              <a:off x="831748" y="4795051"/>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10"/>
            <p:cNvSpPr/>
            <p:nvPr/>
          </p:nvSpPr>
          <p:spPr>
            <a:xfrm rot="6852441">
              <a:off x="-66828" y="4647847"/>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 name="Google Shape;2452;p10"/>
          <p:cNvGrpSpPr/>
          <p:nvPr/>
        </p:nvGrpSpPr>
        <p:grpSpPr>
          <a:xfrm rot="10800000">
            <a:off x="231857" y="719338"/>
            <a:ext cx="719100" cy="530239"/>
            <a:chOff x="5165350" y="2018400"/>
            <a:chExt cx="244825" cy="180525"/>
          </a:xfrm>
        </p:grpSpPr>
        <p:sp>
          <p:nvSpPr>
            <p:cNvPr id="2453" name="Google Shape;2453;p1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1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1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1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1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58530545"/>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1pPr>
            <a:lvl2pPr lvl="1"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2pPr>
            <a:lvl3pPr lvl="2"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3pPr>
            <a:lvl4pPr lvl="3"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4pPr>
            <a:lvl5pPr lvl="4"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5pPr>
            <a:lvl6pPr lvl="5"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6pPr>
            <a:lvl7pPr lvl="6"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7pPr>
            <a:lvl8pPr lvl="7"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8pPr>
            <a:lvl9pPr lvl="8"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1pPr>
            <a:lvl2pPr marL="914400" lvl="1"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2pPr>
            <a:lvl3pPr marL="1371600" lvl="2"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3pPr>
            <a:lvl4pPr marL="1828800" lvl="3"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4pPr>
            <a:lvl5pPr marL="2286000" lvl="4"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5pPr>
            <a:lvl6pPr marL="2743200" lvl="5"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6pPr>
            <a:lvl7pPr marL="3200400" lvl="6"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7pPr>
            <a:lvl8pPr marL="3657600" lvl="7"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8pPr>
            <a:lvl9pPr marL="4114800" lvl="8" indent="-317500">
              <a:lnSpc>
                <a:spcPct val="115000"/>
              </a:lnSpc>
              <a:spcBef>
                <a:spcPts val="1600"/>
              </a:spcBef>
              <a:spcAft>
                <a:spcPts val="1600"/>
              </a:spcAft>
              <a:buClr>
                <a:schemeClr val="dk1"/>
              </a:buClr>
              <a:buSzPts val="1400"/>
              <a:buFont typeface="Poppins"/>
              <a:buChar char="■"/>
              <a:defRPr>
                <a:solidFill>
                  <a:schemeClr val="dk1"/>
                </a:solidFill>
                <a:latin typeface="Poppins"/>
                <a:ea typeface="Poppins"/>
                <a:cs typeface="Poppins"/>
                <a:sym typeface="Poppins"/>
              </a:defRPr>
            </a:lvl9pPr>
          </a:lstStyle>
          <a:p>
            <a:endParaRPr/>
          </a:p>
        </p:txBody>
      </p:sp>
    </p:spTree>
    <p:extLst>
      <p:ext uri="{BB962C8B-B14F-4D97-AF65-F5344CB8AC3E}">
        <p14:creationId xmlns:p14="http://schemas.microsoft.com/office/powerpoint/2010/main" val="113439625"/>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2" r:id="rId20"/>
    <p:sldLayoutId id="2147483683" r:id="rId21"/>
    <p:sldLayoutId id="2147483685" r:id="rId22"/>
    <p:sldLayoutId id="2147483686" r:id="rId23"/>
    <p:sldLayoutId id="2147483687" r:id="rId24"/>
    <p:sldLayoutId id="2147483688" r:id="rId25"/>
    <p:sldLayoutId id="2147483689" r:id="rId26"/>
    <p:sldLayoutId id="2147483690" r:id="rId27"/>
    <p:sldLayoutId id="2147483691" r:id="rId28"/>
    <p:sldLayoutId id="2147483692" r:id="rId29"/>
    <p:sldLayoutId id="2147483693" r:id="rId30"/>
    <p:sldLayoutId id="2147483694" r:id="rId31"/>
    <p:sldLayoutId id="2147483768" r:id="rId3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2.PNG"/><Relationship Id="rId4" Type="http://schemas.openxmlformats.org/officeDocument/2006/relationships/notesSlide" Target="../notesSlides/notesSlide7.xml"/><Relationship Id="rId9" Type="http://schemas.openxmlformats.org/officeDocument/2006/relationships/image" Target="../media/image4.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32.xml"/><Relationship Id="rId4" Type="http://schemas.openxmlformats.org/officeDocument/2006/relationships/image" Target="../media/image6.svg"/></Relationships>
</file>

<file path=ppt/slides/_rels/slide1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image" Target="../media/image6.png"/><Relationship Id="rId1" Type="http://schemas.openxmlformats.org/officeDocument/2006/relationships/slideLayout" Target="../slideLayouts/slideLayout32.xml"/></Relationships>
</file>

<file path=ppt/slides/_rels/slide1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png"/><Relationship Id="rId1" Type="http://schemas.openxmlformats.org/officeDocument/2006/relationships/slideLayout" Target="../slideLayouts/slideLayout32.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audio" Target="../media/audio2.wav"/><Relationship Id="rId1" Type="http://schemas.openxmlformats.org/officeDocument/2006/relationships/slideLayout" Target="../slideLayouts/slideLayout32.xml"/><Relationship Id="rId5" Type="http://schemas.openxmlformats.org/officeDocument/2006/relationships/audio" Target="../media/audio2.wav"/><Relationship Id="rId4" Type="http://schemas.openxmlformats.org/officeDocument/2006/relationships/image" Target="../media/image11.sv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xml.rels><?xml version="1.0" encoding="UTF-8" standalone="yes"?>
<Relationships xmlns="http://schemas.openxmlformats.org/package/2006/relationships"><Relationship Id="rId8" Type="http://schemas.openxmlformats.org/officeDocument/2006/relationships/slide" Target="slide6.xml"/><Relationship Id="rId3" Type="http://schemas.openxmlformats.org/officeDocument/2006/relationships/audio" Target="../media/audio2.wav"/><Relationship Id="rId7" Type="http://schemas.openxmlformats.org/officeDocument/2006/relationships/slide" Target="slide5.xml"/><Relationship Id="rId12" Type="http://schemas.openxmlformats.org/officeDocument/2006/relationships/slide" Target="slide10.xml"/><Relationship Id="rId2" Type="http://schemas.openxmlformats.org/officeDocument/2006/relationships/audio" Target="../media/audio1.wav"/><Relationship Id="rId1" Type="http://schemas.openxmlformats.org/officeDocument/2006/relationships/slideLayout" Target="../slideLayouts/slideLayout19.xml"/><Relationship Id="rId6" Type="http://schemas.openxmlformats.org/officeDocument/2006/relationships/image" Target="../media/image2.PNG"/><Relationship Id="rId11" Type="http://schemas.openxmlformats.org/officeDocument/2006/relationships/slide" Target="slide9.xml"/><Relationship Id="rId5" Type="http://schemas.openxmlformats.org/officeDocument/2006/relationships/slide" Target="slide4.xml"/><Relationship Id="rId10" Type="http://schemas.openxmlformats.org/officeDocument/2006/relationships/slide" Target="slide8.xml"/><Relationship Id="rId4" Type="http://schemas.openxmlformats.org/officeDocument/2006/relationships/image" Target="../media/image1.jpg"/><Relationship Id="rId9" Type="http://schemas.openxmlformats.org/officeDocument/2006/relationships/slide" Target="slide7.xml"/></Relationships>
</file>

<file path=ppt/slides/_rels/slide4.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2.PNG"/><Relationship Id="rId4" Type="http://schemas.openxmlformats.org/officeDocument/2006/relationships/notesSlide" Target="../notesSlides/notesSlide1.xml"/><Relationship Id="rId9" Type="http://schemas.openxmlformats.org/officeDocument/2006/relationships/image" Target="../media/image4.png"/></Relationships>
</file>

<file path=ppt/slides/_rels/slide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2.PNG"/><Relationship Id="rId4" Type="http://schemas.openxmlformats.org/officeDocument/2006/relationships/notesSlide" Target="../notesSlides/notesSlide2.xml"/><Relationship Id="rId9" Type="http://schemas.openxmlformats.org/officeDocument/2006/relationships/image" Target="../media/image4.png"/></Relationships>
</file>

<file path=ppt/slides/_rels/slide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2.PNG"/><Relationship Id="rId4" Type="http://schemas.openxmlformats.org/officeDocument/2006/relationships/notesSlide" Target="../notesSlides/notesSlide3.xml"/><Relationship Id="rId9" Type="http://schemas.openxmlformats.org/officeDocument/2006/relationships/image" Target="../media/image4.png"/></Relationships>
</file>

<file path=ppt/slides/_rels/slide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2.PNG"/><Relationship Id="rId4" Type="http://schemas.openxmlformats.org/officeDocument/2006/relationships/notesSlide" Target="../notesSlides/notesSlide4.xml"/><Relationship Id="rId9" Type="http://schemas.openxmlformats.org/officeDocument/2006/relationships/image" Target="../media/image4.png"/></Relationships>
</file>

<file path=ppt/slides/_rels/slide8.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2.PNG"/><Relationship Id="rId4" Type="http://schemas.openxmlformats.org/officeDocument/2006/relationships/notesSlide" Target="../notesSlides/notesSlide5.xml"/><Relationship Id="rId9" Type="http://schemas.openxmlformats.org/officeDocument/2006/relationships/image" Target="../media/image4.png"/></Relationships>
</file>

<file path=ppt/slides/_rels/slide9.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2.PNG"/><Relationship Id="rId4" Type="http://schemas.openxmlformats.org/officeDocument/2006/relationships/notesSlide" Target="../notesSlides/notesSlide6.xml"/><Relationship Id="rId9"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543;p54">
            <a:extLst>
              <a:ext uri="{FF2B5EF4-FFF2-40B4-BE49-F238E27FC236}">
                <a16:creationId xmlns:a16="http://schemas.microsoft.com/office/drawing/2014/main" id="{5CC8BB8C-FB4B-1038-9AF7-D534093DDF3E}"/>
              </a:ext>
            </a:extLst>
          </p:cNvPr>
          <p:cNvGrpSpPr/>
          <p:nvPr/>
        </p:nvGrpSpPr>
        <p:grpSpPr>
          <a:xfrm>
            <a:off x="361307" y="4210545"/>
            <a:ext cx="11474684" cy="2385016"/>
            <a:chOff x="6554550" y="3707188"/>
            <a:chExt cx="7127831" cy="1637222"/>
          </a:xfrm>
        </p:grpSpPr>
        <p:sp>
          <p:nvSpPr>
            <p:cNvPr id="5" name="Google Shape;544;p54">
              <a:extLst>
                <a:ext uri="{FF2B5EF4-FFF2-40B4-BE49-F238E27FC236}">
                  <a16:creationId xmlns:a16="http://schemas.microsoft.com/office/drawing/2014/main" id="{6B6E2845-B709-28FE-57DC-A6EDED937AA9}"/>
                </a:ext>
              </a:extLst>
            </p:cNvPr>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 name="Google Shape;545;p54">
              <a:extLst>
                <a:ext uri="{FF2B5EF4-FFF2-40B4-BE49-F238E27FC236}">
                  <a16:creationId xmlns:a16="http://schemas.microsoft.com/office/drawing/2014/main" id="{61D64C08-11D6-32E9-B21C-B8D98C2B7C1D}"/>
                </a:ext>
              </a:extLst>
            </p:cNvPr>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 name="Google Shape;546;p54">
              <a:extLst>
                <a:ext uri="{FF2B5EF4-FFF2-40B4-BE49-F238E27FC236}">
                  <a16:creationId xmlns:a16="http://schemas.microsoft.com/office/drawing/2014/main" id="{5A335A7C-9F09-841D-52D7-739224E8E63F}"/>
                </a:ext>
              </a:extLst>
            </p:cNvPr>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 name="Google Shape;547;p54">
              <a:extLst>
                <a:ext uri="{FF2B5EF4-FFF2-40B4-BE49-F238E27FC236}">
                  <a16:creationId xmlns:a16="http://schemas.microsoft.com/office/drawing/2014/main" id="{C22F7ABD-53C3-DE1A-792E-72AB8B15DE55}"/>
                </a:ext>
              </a:extLst>
            </p:cNvPr>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 name="Google Shape;548;p54">
              <a:extLst>
                <a:ext uri="{FF2B5EF4-FFF2-40B4-BE49-F238E27FC236}">
                  <a16:creationId xmlns:a16="http://schemas.microsoft.com/office/drawing/2014/main" id="{CCE5D2AB-DA26-C0D3-0F0D-BFCAA21555F4}"/>
                </a:ext>
              </a:extLst>
            </p:cNvPr>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grpSp>
      <p:grpSp>
        <p:nvGrpSpPr>
          <p:cNvPr id="10" name="Google Shape;433;p54">
            <a:extLst>
              <a:ext uri="{FF2B5EF4-FFF2-40B4-BE49-F238E27FC236}">
                <a16:creationId xmlns:a16="http://schemas.microsoft.com/office/drawing/2014/main" id="{913711C1-098A-A9CB-45BE-E608423AC4C2}"/>
              </a:ext>
            </a:extLst>
          </p:cNvPr>
          <p:cNvGrpSpPr/>
          <p:nvPr/>
        </p:nvGrpSpPr>
        <p:grpSpPr>
          <a:xfrm>
            <a:off x="8981711" y="542338"/>
            <a:ext cx="2683295" cy="3653887"/>
            <a:chOff x="11016213" y="5853720"/>
            <a:chExt cx="2012471" cy="2391463"/>
          </a:xfrm>
        </p:grpSpPr>
        <p:sp>
          <p:nvSpPr>
            <p:cNvPr id="11" name="Google Shape;434;p54">
              <a:extLst>
                <a:ext uri="{FF2B5EF4-FFF2-40B4-BE49-F238E27FC236}">
                  <a16:creationId xmlns:a16="http://schemas.microsoft.com/office/drawing/2014/main" id="{32B77E78-DA3B-4B54-A696-826545BD9CDC}"/>
                </a:ext>
              </a:extLst>
            </p:cNvPr>
            <p:cNvSpPr/>
            <p:nvPr/>
          </p:nvSpPr>
          <p:spPr>
            <a:xfrm>
              <a:off x="11596703" y="7707979"/>
              <a:ext cx="271820" cy="394502"/>
            </a:xfrm>
            <a:custGeom>
              <a:avLst/>
              <a:gdLst/>
              <a:ahLst/>
              <a:cxnLst/>
              <a:rect l="l" t="t" r="r" b="b"/>
              <a:pathLst>
                <a:path w="10305" h="14956" extrusionOk="0">
                  <a:moveTo>
                    <a:pt x="10305" y="1"/>
                  </a:moveTo>
                  <a:lnTo>
                    <a:pt x="10305" y="1"/>
                  </a:lnTo>
                  <a:cubicBezTo>
                    <a:pt x="6809" y="852"/>
                    <a:pt x="3344" y="1642"/>
                    <a:pt x="0" y="2584"/>
                  </a:cubicBezTo>
                  <a:lnTo>
                    <a:pt x="1368" y="14955"/>
                  </a:lnTo>
                  <a:lnTo>
                    <a:pt x="8025" y="14955"/>
                  </a:lnTo>
                  <a:lnTo>
                    <a:pt x="10305" y="1"/>
                  </a:lnTo>
                  <a:close/>
                </a:path>
              </a:pathLst>
            </a:custGeom>
            <a:solidFill>
              <a:srgbClr val="8C4C5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 name="Google Shape;435;p54">
              <a:extLst>
                <a:ext uri="{FF2B5EF4-FFF2-40B4-BE49-F238E27FC236}">
                  <a16:creationId xmlns:a16="http://schemas.microsoft.com/office/drawing/2014/main" id="{3A14EABD-514A-807A-E314-C9C739A07D55}"/>
                </a:ext>
              </a:extLst>
            </p:cNvPr>
            <p:cNvSpPr/>
            <p:nvPr/>
          </p:nvSpPr>
          <p:spPr>
            <a:xfrm>
              <a:off x="11579874" y="7529192"/>
              <a:ext cx="315897" cy="246973"/>
            </a:xfrm>
            <a:custGeom>
              <a:avLst/>
              <a:gdLst/>
              <a:ahLst/>
              <a:cxnLst/>
              <a:rect l="l" t="t" r="r" b="b"/>
              <a:pathLst>
                <a:path w="11976" h="9363" extrusionOk="0">
                  <a:moveTo>
                    <a:pt x="11976" y="0"/>
                  </a:moveTo>
                  <a:lnTo>
                    <a:pt x="0" y="3496"/>
                  </a:lnTo>
                  <a:lnTo>
                    <a:pt x="638" y="9362"/>
                  </a:lnTo>
                  <a:cubicBezTo>
                    <a:pt x="3982" y="8420"/>
                    <a:pt x="7447" y="7630"/>
                    <a:pt x="10943" y="6779"/>
                  </a:cubicBezTo>
                  <a:lnTo>
                    <a:pt x="11976" y="0"/>
                  </a:ln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 name="Google Shape;436;p54">
              <a:extLst>
                <a:ext uri="{FF2B5EF4-FFF2-40B4-BE49-F238E27FC236}">
                  <a16:creationId xmlns:a16="http://schemas.microsoft.com/office/drawing/2014/main" id="{3FCAAFD8-CCB7-2FD6-D752-7ED48C1D5304}"/>
                </a:ext>
              </a:extLst>
            </p:cNvPr>
            <p:cNvSpPr/>
            <p:nvPr/>
          </p:nvSpPr>
          <p:spPr>
            <a:xfrm>
              <a:off x="11400269" y="5856727"/>
              <a:ext cx="215689" cy="360000"/>
            </a:xfrm>
            <a:custGeom>
              <a:avLst/>
              <a:gdLst/>
              <a:ahLst/>
              <a:cxnLst/>
              <a:rect l="l" t="t" r="r" b="b"/>
              <a:pathLst>
                <a:path w="8177" h="13648" extrusionOk="0">
                  <a:moveTo>
                    <a:pt x="7630" y="0"/>
                  </a:moveTo>
                  <a:cubicBezTo>
                    <a:pt x="4742" y="274"/>
                    <a:pt x="2219" y="760"/>
                    <a:pt x="1" y="1490"/>
                  </a:cubicBezTo>
                  <a:cubicBezTo>
                    <a:pt x="2098" y="5867"/>
                    <a:pt x="4742" y="9940"/>
                    <a:pt x="8177" y="13648"/>
                  </a:cubicBezTo>
                  <a:cubicBezTo>
                    <a:pt x="7934" y="9119"/>
                    <a:pt x="7691" y="4560"/>
                    <a:pt x="763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 name="Google Shape;437;p54">
              <a:extLst>
                <a:ext uri="{FF2B5EF4-FFF2-40B4-BE49-F238E27FC236}">
                  <a16:creationId xmlns:a16="http://schemas.microsoft.com/office/drawing/2014/main" id="{FF4415AE-B2DE-1CDE-C446-9B8E99783698}"/>
                </a:ext>
              </a:extLst>
            </p:cNvPr>
            <p:cNvSpPr/>
            <p:nvPr/>
          </p:nvSpPr>
          <p:spPr>
            <a:xfrm>
              <a:off x="11029059" y="6037123"/>
              <a:ext cx="623801" cy="843473"/>
            </a:xfrm>
            <a:custGeom>
              <a:avLst/>
              <a:gdLst/>
              <a:ahLst/>
              <a:cxnLst/>
              <a:rect l="l" t="t" r="r" b="b"/>
              <a:pathLst>
                <a:path w="23649" h="31977" extrusionOk="0">
                  <a:moveTo>
                    <a:pt x="5441" y="0"/>
                  </a:moveTo>
                  <a:cubicBezTo>
                    <a:pt x="2341" y="3405"/>
                    <a:pt x="669" y="7964"/>
                    <a:pt x="0" y="13526"/>
                  </a:cubicBezTo>
                  <a:cubicBezTo>
                    <a:pt x="6779" y="21156"/>
                    <a:pt x="13344" y="29818"/>
                    <a:pt x="23648" y="31976"/>
                  </a:cubicBezTo>
                  <a:cubicBezTo>
                    <a:pt x="23618" y="31946"/>
                    <a:pt x="23618" y="31916"/>
                    <a:pt x="23618" y="31855"/>
                  </a:cubicBezTo>
                  <a:cubicBezTo>
                    <a:pt x="23557" y="31733"/>
                    <a:pt x="23557" y="31612"/>
                    <a:pt x="23587" y="31460"/>
                  </a:cubicBezTo>
                  <a:cubicBezTo>
                    <a:pt x="23344" y="27143"/>
                    <a:pt x="23101" y="22797"/>
                    <a:pt x="22888" y="18450"/>
                  </a:cubicBezTo>
                  <a:cubicBezTo>
                    <a:pt x="18876" y="17447"/>
                    <a:pt x="14894" y="12310"/>
                    <a:pt x="12402" y="9484"/>
                  </a:cubicBezTo>
                  <a:cubicBezTo>
                    <a:pt x="9818" y="6505"/>
                    <a:pt x="7478" y="3344"/>
                    <a:pt x="5441"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 name="Google Shape;438;p54">
              <a:extLst>
                <a:ext uri="{FF2B5EF4-FFF2-40B4-BE49-F238E27FC236}">
                  <a16:creationId xmlns:a16="http://schemas.microsoft.com/office/drawing/2014/main" id="{18B54839-E92A-33E0-BF40-7813434069BA}"/>
                </a:ext>
              </a:extLst>
            </p:cNvPr>
            <p:cNvSpPr/>
            <p:nvPr/>
          </p:nvSpPr>
          <p:spPr>
            <a:xfrm>
              <a:off x="11635979" y="5853720"/>
              <a:ext cx="119490" cy="338160"/>
            </a:xfrm>
            <a:custGeom>
              <a:avLst/>
              <a:gdLst/>
              <a:ahLst/>
              <a:cxnLst/>
              <a:rect l="l" t="t" r="r" b="b"/>
              <a:pathLst>
                <a:path w="4530" h="12820" extrusionOk="0">
                  <a:moveTo>
                    <a:pt x="936" y="0"/>
                  </a:moveTo>
                  <a:cubicBezTo>
                    <a:pt x="632" y="0"/>
                    <a:pt x="320" y="8"/>
                    <a:pt x="1" y="23"/>
                  </a:cubicBezTo>
                  <a:cubicBezTo>
                    <a:pt x="62" y="4309"/>
                    <a:pt x="214" y="8564"/>
                    <a:pt x="396" y="12820"/>
                  </a:cubicBezTo>
                  <a:cubicBezTo>
                    <a:pt x="1855" y="11816"/>
                    <a:pt x="3375" y="9780"/>
                    <a:pt x="4530" y="8108"/>
                  </a:cubicBezTo>
                  <a:cubicBezTo>
                    <a:pt x="3618" y="4947"/>
                    <a:pt x="2676" y="2211"/>
                    <a:pt x="1825" y="23"/>
                  </a:cubicBezTo>
                  <a:cubicBezTo>
                    <a:pt x="1536" y="8"/>
                    <a:pt x="1239" y="0"/>
                    <a:pt x="936"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 name="Google Shape;439;p54">
              <a:extLst>
                <a:ext uri="{FF2B5EF4-FFF2-40B4-BE49-F238E27FC236}">
                  <a16:creationId xmlns:a16="http://schemas.microsoft.com/office/drawing/2014/main" id="{B8608857-9C49-0E37-E0B0-0B839B56A0D4}"/>
                </a:ext>
              </a:extLst>
            </p:cNvPr>
            <p:cNvSpPr/>
            <p:nvPr/>
          </p:nvSpPr>
          <p:spPr>
            <a:xfrm>
              <a:off x="11016213" y="6437190"/>
              <a:ext cx="660677" cy="819417"/>
            </a:xfrm>
            <a:custGeom>
              <a:avLst/>
              <a:gdLst/>
              <a:ahLst/>
              <a:cxnLst/>
              <a:rect l="l" t="t" r="r" b="b"/>
              <a:pathLst>
                <a:path w="25047" h="31065" extrusionOk="0">
                  <a:moveTo>
                    <a:pt x="335" y="1"/>
                  </a:moveTo>
                  <a:lnTo>
                    <a:pt x="335" y="1"/>
                  </a:lnTo>
                  <a:cubicBezTo>
                    <a:pt x="1" y="4226"/>
                    <a:pt x="183" y="8998"/>
                    <a:pt x="730" y="14226"/>
                  </a:cubicBezTo>
                  <a:cubicBezTo>
                    <a:pt x="7205" y="22037"/>
                    <a:pt x="15047" y="30031"/>
                    <a:pt x="25047" y="31065"/>
                  </a:cubicBezTo>
                  <a:cubicBezTo>
                    <a:pt x="24743" y="26506"/>
                    <a:pt x="24439" y="21977"/>
                    <a:pt x="24166" y="17448"/>
                  </a:cubicBezTo>
                  <a:cubicBezTo>
                    <a:pt x="24105" y="17478"/>
                    <a:pt x="24044" y="17478"/>
                    <a:pt x="23953" y="17478"/>
                  </a:cubicBezTo>
                  <a:cubicBezTo>
                    <a:pt x="14257" y="15624"/>
                    <a:pt x="6779" y="7660"/>
                    <a:pt x="335"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 name="Google Shape;440;p54">
              <a:extLst>
                <a:ext uri="{FF2B5EF4-FFF2-40B4-BE49-F238E27FC236}">
                  <a16:creationId xmlns:a16="http://schemas.microsoft.com/office/drawing/2014/main" id="{5B2D0DA3-8478-3B98-C1C6-11B82E7D0876}"/>
                </a:ext>
              </a:extLst>
            </p:cNvPr>
            <p:cNvSpPr/>
            <p:nvPr/>
          </p:nvSpPr>
          <p:spPr>
            <a:xfrm>
              <a:off x="11191017" y="5905631"/>
              <a:ext cx="440188" cy="600537"/>
            </a:xfrm>
            <a:custGeom>
              <a:avLst/>
              <a:gdLst/>
              <a:ahLst/>
              <a:cxnLst/>
              <a:rect l="l" t="t" r="r" b="b"/>
              <a:pathLst>
                <a:path w="16688" h="22767" extrusionOk="0">
                  <a:moveTo>
                    <a:pt x="6900" y="0"/>
                  </a:moveTo>
                  <a:cubicBezTo>
                    <a:pt x="4104" y="1034"/>
                    <a:pt x="1854" y="2462"/>
                    <a:pt x="0" y="4256"/>
                  </a:cubicBezTo>
                  <a:cubicBezTo>
                    <a:pt x="2006" y="7630"/>
                    <a:pt x="4286" y="10882"/>
                    <a:pt x="6900" y="13830"/>
                  </a:cubicBezTo>
                  <a:cubicBezTo>
                    <a:pt x="9362" y="16596"/>
                    <a:pt x="12979" y="21368"/>
                    <a:pt x="16687" y="22767"/>
                  </a:cubicBezTo>
                  <a:cubicBezTo>
                    <a:pt x="16657" y="22219"/>
                    <a:pt x="16627" y="21672"/>
                    <a:pt x="16627" y="21125"/>
                  </a:cubicBezTo>
                  <a:cubicBezTo>
                    <a:pt x="16475" y="18359"/>
                    <a:pt x="16323" y="15593"/>
                    <a:pt x="16171" y="12797"/>
                  </a:cubicBezTo>
                  <a:cubicBezTo>
                    <a:pt x="12250" y="9149"/>
                    <a:pt x="9210" y="4772"/>
                    <a:pt x="690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 name="Google Shape;441;p54">
              <a:extLst>
                <a:ext uri="{FF2B5EF4-FFF2-40B4-BE49-F238E27FC236}">
                  <a16:creationId xmlns:a16="http://schemas.microsoft.com/office/drawing/2014/main" id="{E50D9483-02EF-9988-C36A-CB1BA7DB93BA}"/>
                </a:ext>
              </a:extLst>
            </p:cNvPr>
            <p:cNvSpPr/>
            <p:nvPr/>
          </p:nvSpPr>
          <p:spPr>
            <a:xfrm>
              <a:off x="11683300" y="6783553"/>
              <a:ext cx="186832" cy="473054"/>
            </a:xfrm>
            <a:custGeom>
              <a:avLst/>
              <a:gdLst/>
              <a:ahLst/>
              <a:cxnLst/>
              <a:rect l="l" t="t" r="r" b="b"/>
              <a:pathLst>
                <a:path w="7083" h="17934" extrusionOk="0">
                  <a:moveTo>
                    <a:pt x="6930" y="0"/>
                  </a:moveTo>
                  <a:lnTo>
                    <a:pt x="6930" y="0"/>
                  </a:lnTo>
                  <a:cubicBezTo>
                    <a:pt x="4712" y="1338"/>
                    <a:pt x="2401" y="2493"/>
                    <a:pt x="0" y="3496"/>
                  </a:cubicBezTo>
                  <a:cubicBezTo>
                    <a:pt x="274" y="8329"/>
                    <a:pt x="578" y="13131"/>
                    <a:pt x="882" y="17934"/>
                  </a:cubicBezTo>
                  <a:cubicBezTo>
                    <a:pt x="2736" y="17022"/>
                    <a:pt x="4560" y="16110"/>
                    <a:pt x="6292" y="15016"/>
                  </a:cubicBezTo>
                  <a:cubicBezTo>
                    <a:pt x="6900" y="9788"/>
                    <a:pt x="7082" y="4742"/>
                    <a:pt x="693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 name="Google Shape;442;p54">
              <a:extLst>
                <a:ext uri="{FF2B5EF4-FFF2-40B4-BE49-F238E27FC236}">
                  <a16:creationId xmlns:a16="http://schemas.microsoft.com/office/drawing/2014/main" id="{492B849B-0B64-0418-8532-8002E8358B59}"/>
                </a:ext>
              </a:extLst>
            </p:cNvPr>
            <p:cNvSpPr/>
            <p:nvPr/>
          </p:nvSpPr>
          <p:spPr>
            <a:xfrm>
              <a:off x="11707356" y="7217305"/>
              <a:ext cx="137902" cy="300677"/>
            </a:xfrm>
            <a:custGeom>
              <a:avLst/>
              <a:gdLst/>
              <a:ahLst/>
              <a:cxnLst/>
              <a:rect l="l" t="t" r="r" b="b"/>
              <a:pathLst>
                <a:path w="5228" h="11399" extrusionOk="0">
                  <a:moveTo>
                    <a:pt x="5228" y="0"/>
                  </a:moveTo>
                  <a:cubicBezTo>
                    <a:pt x="3587" y="943"/>
                    <a:pt x="1824" y="1703"/>
                    <a:pt x="0" y="2250"/>
                  </a:cubicBezTo>
                  <a:cubicBezTo>
                    <a:pt x="182" y="5289"/>
                    <a:pt x="365" y="8359"/>
                    <a:pt x="517" y="11399"/>
                  </a:cubicBezTo>
                  <a:cubicBezTo>
                    <a:pt x="1337" y="10913"/>
                    <a:pt x="2310" y="10821"/>
                    <a:pt x="3283" y="10639"/>
                  </a:cubicBezTo>
                  <a:cubicBezTo>
                    <a:pt x="4134" y="7022"/>
                    <a:pt x="4803" y="3466"/>
                    <a:pt x="5228"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 name="Google Shape;443;p54">
              <a:extLst>
                <a:ext uri="{FF2B5EF4-FFF2-40B4-BE49-F238E27FC236}">
                  <a16:creationId xmlns:a16="http://schemas.microsoft.com/office/drawing/2014/main" id="{CCA0DC08-BE56-5FE9-3D8E-F1F874976B58}"/>
                </a:ext>
              </a:extLst>
            </p:cNvPr>
            <p:cNvSpPr/>
            <p:nvPr/>
          </p:nvSpPr>
          <p:spPr>
            <a:xfrm>
              <a:off x="11648007" y="6106865"/>
              <a:ext cx="179631" cy="400094"/>
            </a:xfrm>
            <a:custGeom>
              <a:avLst/>
              <a:gdLst/>
              <a:ahLst/>
              <a:cxnLst/>
              <a:rect l="l" t="t" r="r" b="b"/>
              <a:pathLst>
                <a:path w="6810" h="15168" extrusionOk="0">
                  <a:moveTo>
                    <a:pt x="4469" y="1"/>
                  </a:moveTo>
                  <a:cubicBezTo>
                    <a:pt x="3162" y="1824"/>
                    <a:pt x="1612" y="3587"/>
                    <a:pt x="1" y="4165"/>
                  </a:cubicBezTo>
                  <a:cubicBezTo>
                    <a:pt x="183" y="7873"/>
                    <a:pt x="366" y="11521"/>
                    <a:pt x="578" y="15168"/>
                  </a:cubicBezTo>
                  <a:cubicBezTo>
                    <a:pt x="2888" y="13861"/>
                    <a:pt x="4955" y="12341"/>
                    <a:pt x="6809" y="10639"/>
                  </a:cubicBezTo>
                  <a:cubicBezTo>
                    <a:pt x="6141" y="6718"/>
                    <a:pt x="5350" y="3162"/>
                    <a:pt x="4469"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 name="Google Shape;444;p54">
              <a:extLst>
                <a:ext uri="{FF2B5EF4-FFF2-40B4-BE49-F238E27FC236}">
                  <a16:creationId xmlns:a16="http://schemas.microsoft.com/office/drawing/2014/main" id="{884EAB40-28AA-D40D-9BFF-302918365534}"/>
                </a:ext>
              </a:extLst>
            </p:cNvPr>
            <p:cNvSpPr/>
            <p:nvPr/>
          </p:nvSpPr>
          <p:spPr>
            <a:xfrm>
              <a:off x="11664044" y="6428380"/>
              <a:ext cx="201260" cy="420932"/>
            </a:xfrm>
            <a:custGeom>
              <a:avLst/>
              <a:gdLst/>
              <a:ahLst/>
              <a:cxnLst/>
              <a:rect l="l" t="t" r="r" b="b"/>
              <a:pathLst>
                <a:path w="7630" h="15958" extrusionOk="0">
                  <a:moveTo>
                    <a:pt x="6445" y="0"/>
                  </a:moveTo>
                  <a:cubicBezTo>
                    <a:pt x="4499" y="1611"/>
                    <a:pt x="2341" y="2918"/>
                    <a:pt x="1" y="3830"/>
                  </a:cubicBezTo>
                  <a:cubicBezTo>
                    <a:pt x="31" y="4104"/>
                    <a:pt x="31" y="4377"/>
                    <a:pt x="61" y="4651"/>
                  </a:cubicBezTo>
                  <a:cubicBezTo>
                    <a:pt x="244" y="8420"/>
                    <a:pt x="457" y="12189"/>
                    <a:pt x="669" y="15958"/>
                  </a:cubicBezTo>
                  <a:cubicBezTo>
                    <a:pt x="3101" y="14833"/>
                    <a:pt x="5442" y="13557"/>
                    <a:pt x="7630" y="12158"/>
                  </a:cubicBezTo>
                  <a:cubicBezTo>
                    <a:pt x="7448" y="7842"/>
                    <a:pt x="7022" y="3769"/>
                    <a:pt x="6445"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 name="Google Shape;445;p54">
              <a:extLst>
                <a:ext uri="{FF2B5EF4-FFF2-40B4-BE49-F238E27FC236}">
                  <a16:creationId xmlns:a16="http://schemas.microsoft.com/office/drawing/2014/main" id="{93B6F9CD-16F9-4C61-0B69-603A052C5491}"/>
                </a:ext>
              </a:extLst>
            </p:cNvPr>
            <p:cNvSpPr/>
            <p:nvPr/>
          </p:nvSpPr>
          <p:spPr>
            <a:xfrm>
              <a:off x="11722576" y="7529192"/>
              <a:ext cx="64176" cy="137480"/>
            </a:xfrm>
            <a:custGeom>
              <a:avLst/>
              <a:gdLst/>
              <a:ahLst/>
              <a:cxnLst/>
              <a:rect l="l" t="t" r="r" b="b"/>
              <a:pathLst>
                <a:path w="2433" h="5212" extrusionOk="0">
                  <a:moveTo>
                    <a:pt x="2432" y="0"/>
                  </a:moveTo>
                  <a:lnTo>
                    <a:pt x="2432" y="0"/>
                  </a:lnTo>
                  <a:cubicBezTo>
                    <a:pt x="1642" y="152"/>
                    <a:pt x="852" y="244"/>
                    <a:pt x="1" y="335"/>
                  </a:cubicBezTo>
                  <a:cubicBezTo>
                    <a:pt x="92" y="1946"/>
                    <a:pt x="153" y="3587"/>
                    <a:pt x="213" y="5198"/>
                  </a:cubicBezTo>
                  <a:cubicBezTo>
                    <a:pt x="294" y="5208"/>
                    <a:pt x="375" y="5212"/>
                    <a:pt x="459" y="5212"/>
                  </a:cubicBezTo>
                  <a:cubicBezTo>
                    <a:pt x="625" y="5212"/>
                    <a:pt x="801" y="5198"/>
                    <a:pt x="1004" y="5198"/>
                  </a:cubicBezTo>
                  <a:cubicBezTo>
                    <a:pt x="1551" y="3435"/>
                    <a:pt x="2007" y="1703"/>
                    <a:pt x="2432"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3" name="Google Shape;446;p54">
              <a:extLst>
                <a:ext uri="{FF2B5EF4-FFF2-40B4-BE49-F238E27FC236}">
                  <a16:creationId xmlns:a16="http://schemas.microsoft.com/office/drawing/2014/main" id="{95EA31DE-8CA2-CEBC-4926-0CAF99E3A2E0}"/>
                </a:ext>
              </a:extLst>
            </p:cNvPr>
            <p:cNvSpPr/>
            <p:nvPr/>
          </p:nvSpPr>
          <p:spPr>
            <a:xfrm>
              <a:off x="11239921" y="7411338"/>
              <a:ext cx="461844" cy="254174"/>
            </a:xfrm>
            <a:custGeom>
              <a:avLst/>
              <a:gdLst/>
              <a:ahLst/>
              <a:cxnLst/>
              <a:rect l="l" t="t" r="r" b="b"/>
              <a:pathLst>
                <a:path w="17509" h="9636" extrusionOk="0">
                  <a:moveTo>
                    <a:pt x="0" y="0"/>
                  </a:moveTo>
                  <a:lnTo>
                    <a:pt x="0" y="0"/>
                  </a:lnTo>
                  <a:cubicBezTo>
                    <a:pt x="7174" y="8572"/>
                    <a:pt x="17022" y="9575"/>
                    <a:pt x="17508" y="9636"/>
                  </a:cubicBezTo>
                  <a:cubicBezTo>
                    <a:pt x="17447" y="8237"/>
                    <a:pt x="17356" y="6839"/>
                    <a:pt x="17296" y="5471"/>
                  </a:cubicBezTo>
                  <a:cubicBezTo>
                    <a:pt x="17265" y="5471"/>
                    <a:pt x="17235" y="5532"/>
                    <a:pt x="17204" y="5532"/>
                  </a:cubicBezTo>
                  <a:cubicBezTo>
                    <a:pt x="16182" y="5857"/>
                    <a:pt x="15122" y="6002"/>
                    <a:pt x="14045" y="6002"/>
                  </a:cubicBezTo>
                  <a:cubicBezTo>
                    <a:pt x="9069" y="6002"/>
                    <a:pt x="3723" y="2899"/>
                    <a:pt x="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4" name="Google Shape;447;p54">
              <a:extLst>
                <a:ext uri="{FF2B5EF4-FFF2-40B4-BE49-F238E27FC236}">
                  <a16:creationId xmlns:a16="http://schemas.microsoft.com/office/drawing/2014/main" id="{6523D4DB-1776-1B3F-45EE-9CF6C0D214F2}"/>
                </a:ext>
              </a:extLst>
            </p:cNvPr>
            <p:cNvSpPr/>
            <p:nvPr/>
          </p:nvSpPr>
          <p:spPr>
            <a:xfrm>
              <a:off x="11041878" y="6866932"/>
              <a:ext cx="653476" cy="681041"/>
            </a:xfrm>
            <a:custGeom>
              <a:avLst/>
              <a:gdLst/>
              <a:ahLst/>
              <a:cxnLst/>
              <a:rect l="l" t="t" r="r" b="b"/>
              <a:pathLst>
                <a:path w="24774" h="25819" extrusionOk="0">
                  <a:moveTo>
                    <a:pt x="1" y="1"/>
                  </a:moveTo>
                  <a:lnTo>
                    <a:pt x="1" y="1"/>
                  </a:lnTo>
                  <a:cubicBezTo>
                    <a:pt x="153" y="1277"/>
                    <a:pt x="305" y="2584"/>
                    <a:pt x="487" y="3922"/>
                  </a:cubicBezTo>
                  <a:cubicBezTo>
                    <a:pt x="1338" y="9818"/>
                    <a:pt x="3192" y="14408"/>
                    <a:pt x="5533" y="17964"/>
                  </a:cubicBezTo>
                  <a:cubicBezTo>
                    <a:pt x="10333" y="22451"/>
                    <a:pt x="15849" y="25819"/>
                    <a:pt x="21640" y="25819"/>
                  </a:cubicBezTo>
                  <a:cubicBezTo>
                    <a:pt x="22596" y="25819"/>
                    <a:pt x="23560" y="25727"/>
                    <a:pt x="24530" y="25533"/>
                  </a:cubicBezTo>
                  <a:cubicBezTo>
                    <a:pt x="24621" y="25533"/>
                    <a:pt x="24712" y="25533"/>
                    <a:pt x="24773" y="25594"/>
                  </a:cubicBezTo>
                  <a:cubicBezTo>
                    <a:pt x="24560" y="22311"/>
                    <a:pt x="24348" y="19059"/>
                    <a:pt x="24135" y="15776"/>
                  </a:cubicBezTo>
                  <a:cubicBezTo>
                    <a:pt x="23952" y="15746"/>
                    <a:pt x="23861" y="15533"/>
                    <a:pt x="23983" y="15381"/>
                  </a:cubicBezTo>
                  <a:cubicBezTo>
                    <a:pt x="14560" y="15350"/>
                    <a:pt x="6384" y="7569"/>
                    <a:pt x="1"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5" name="Google Shape;448;p54">
              <a:extLst>
                <a:ext uri="{FF2B5EF4-FFF2-40B4-BE49-F238E27FC236}">
                  <a16:creationId xmlns:a16="http://schemas.microsoft.com/office/drawing/2014/main" id="{336DC935-8F86-9DAB-08CC-B0D57287CE0A}"/>
                </a:ext>
              </a:extLst>
            </p:cNvPr>
            <p:cNvSpPr/>
            <p:nvPr/>
          </p:nvSpPr>
          <p:spPr>
            <a:xfrm>
              <a:off x="11765862" y="5924860"/>
              <a:ext cx="283057" cy="462661"/>
            </a:xfrm>
            <a:custGeom>
              <a:avLst/>
              <a:gdLst/>
              <a:ahLst/>
              <a:cxnLst/>
              <a:rect l="l" t="t" r="r" b="b"/>
              <a:pathLst>
                <a:path w="10731" h="17540" extrusionOk="0">
                  <a:moveTo>
                    <a:pt x="4591" y="1"/>
                  </a:moveTo>
                  <a:cubicBezTo>
                    <a:pt x="3952" y="1034"/>
                    <a:pt x="3314" y="2098"/>
                    <a:pt x="2615" y="3071"/>
                  </a:cubicBezTo>
                  <a:cubicBezTo>
                    <a:pt x="1916" y="4074"/>
                    <a:pt x="1034" y="5502"/>
                    <a:pt x="1" y="6901"/>
                  </a:cubicBezTo>
                  <a:cubicBezTo>
                    <a:pt x="882" y="10062"/>
                    <a:pt x="1673" y="13618"/>
                    <a:pt x="2341" y="17539"/>
                  </a:cubicBezTo>
                  <a:cubicBezTo>
                    <a:pt x="5624" y="14530"/>
                    <a:pt x="8299" y="11004"/>
                    <a:pt x="10731" y="7174"/>
                  </a:cubicBezTo>
                  <a:cubicBezTo>
                    <a:pt x="9089" y="4195"/>
                    <a:pt x="7083" y="1733"/>
                    <a:pt x="4591"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6" name="Google Shape;449;p54">
              <a:extLst>
                <a:ext uri="{FF2B5EF4-FFF2-40B4-BE49-F238E27FC236}">
                  <a16:creationId xmlns:a16="http://schemas.microsoft.com/office/drawing/2014/main" id="{B4B1DCBB-FF56-3434-B8A1-FB524A6A4D7E}"/>
                </a:ext>
              </a:extLst>
            </p:cNvPr>
            <p:cNvSpPr/>
            <p:nvPr/>
          </p:nvSpPr>
          <p:spPr>
            <a:xfrm>
              <a:off x="11684091" y="5854327"/>
              <a:ext cx="177204" cy="213288"/>
            </a:xfrm>
            <a:custGeom>
              <a:avLst/>
              <a:gdLst/>
              <a:ahLst/>
              <a:cxnLst/>
              <a:rect l="l" t="t" r="r" b="b"/>
              <a:pathLst>
                <a:path w="6718" h="8086" extrusionOk="0">
                  <a:moveTo>
                    <a:pt x="1" y="0"/>
                  </a:moveTo>
                  <a:lnTo>
                    <a:pt x="1" y="0"/>
                  </a:lnTo>
                  <a:cubicBezTo>
                    <a:pt x="852" y="2188"/>
                    <a:pt x="1794" y="4924"/>
                    <a:pt x="2706" y="8085"/>
                  </a:cubicBezTo>
                  <a:cubicBezTo>
                    <a:pt x="3131" y="7477"/>
                    <a:pt x="3496" y="6900"/>
                    <a:pt x="3800" y="6474"/>
                  </a:cubicBezTo>
                  <a:cubicBezTo>
                    <a:pt x="4834" y="5046"/>
                    <a:pt x="5806" y="3556"/>
                    <a:pt x="6718" y="2037"/>
                  </a:cubicBezTo>
                  <a:cubicBezTo>
                    <a:pt x="4742" y="851"/>
                    <a:pt x="2523" y="152"/>
                    <a:pt x="1"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 name="Google Shape;450;p54">
              <a:extLst>
                <a:ext uri="{FF2B5EF4-FFF2-40B4-BE49-F238E27FC236}">
                  <a16:creationId xmlns:a16="http://schemas.microsoft.com/office/drawing/2014/main" id="{47AD471F-21C5-67BF-632A-CBEF7C1A8EAF}"/>
                </a:ext>
              </a:extLst>
            </p:cNvPr>
            <p:cNvSpPr/>
            <p:nvPr/>
          </p:nvSpPr>
          <p:spPr>
            <a:xfrm>
              <a:off x="11793927" y="6854904"/>
              <a:ext cx="411331" cy="643031"/>
            </a:xfrm>
            <a:custGeom>
              <a:avLst/>
              <a:gdLst/>
              <a:ahLst/>
              <a:cxnLst/>
              <a:rect l="l" t="t" r="r" b="b"/>
              <a:pathLst>
                <a:path w="15594" h="24378" extrusionOk="0">
                  <a:moveTo>
                    <a:pt x="15594" y="1"/>
                  </a:moveTo>
                  <a:cubicBezTo>
                    <a:pt x="12189" y="5381"/>
                    <a:pt x="7569" y="10578"/>
                    <a:pt x="1946" y="13739"/>
                  </a:cubicBezTo>
                  <a:cubicBezTo>
                    <a:pt x="1521" y="17205"/>
                    <a:pt x="852" y="20761"/>
                    <a:pt x="1" y="24378"/>
                  </a:cubicBezTo>
                  <a:cubicBezTo>
                    <a:pt x="396" y="24317"/>
                    <a:pt x="791" y="24256"/>
                    <a:pt x="1186" y="24104"/>
                  </a:cubicBezTo>
                  <a:cubicBezTo>
                    <a:pt x="5107" y="22858"/>
                    <a:pt x="8177" y="20183"/>
                    <a:pt x="10913" y="17205"/>
                  </a:cubicBezTo>
                  <a:cubicBezTo>
                    <a:pt x="12068" y="15928"/>
                    <a:pt x="13284" y="14682"/>
                    <a:pt x="14469" y="13405"/>
                  </a:cubicBezTo>
                  <a:cubicBezTo>
                    <a:pt x="15199" y="9606"/>
                    <a:pt x="15594" y="4955"/>
                    <a:pt x="15594"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 name="Google Shape;451;p54">
              <a:extLst>
                <a:ext uri="{FF2B5EF4-FFF2-40B4-BE49-F238E27FC236}">
                  <a16:creationId xmlns:a16="http://schemas.microsoft.com/office/drawing/2014/main" id="{35969CC6-360C-3F41-35F3-D616DD3DCE4A}"/>
                </a:ext>
              </a:extLst>
            </p:cNvPr>
            <p:cNvSpPr/>
            <p:nvPr/>
          </p:nvSpPr>
          <p:spPr>
            <a:xfrm>
              <a:off x="11834021" y="6147750"/>
              <a:ext cx="339162" cy="601354"/>
            </a:xfrm>
            <a:custGeom>
              <a:avLst/>
              <a:gdLst/>
              <a:ahLst/>
              <a:cxnLst/>
              <a:rect l="l" t="t" r="r" b="b"/>
              <a:pathLst>
                <a:path w="12858" h="22798" extrusionOk="0">
                  <a:moveTo>
                    <a:pt x="8846" y="1"/>
                  </a:moveTo>
                  <a:cubicBezTo>
                    <a:pt x="6444" y="3952"/>
                    <a:pt x="3526" y="7752"/>
                    <a:pt x="1" y="10639"/>
                  </a:cubicBezTo>
                  <a:cubicBezTo>
                    <a:pt x="578" y="14408"/>
                    <a:pt x="1004" y="18481"/>
                    <a:pt x="1186" y="22797"/>
                  </a:cubicBezTo>
                  <a:cubicBezTo>
                    <a:pt x="5563" y="20001"/>
                    <a:pt x="9454" y="16688"/>
                    <a:pt x="12858" y="12858"/>
                  </a:cubicBezTo>
                  <a:cubicBezTo>
                    <a:pt x="12007" y="8208"/>
                    <a:pt x="10700" y="3770"/>
                    <a:pt x="8846"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 name="Google Shape;452;p54">
              <a:extLst>
                <a:ext uri="{FF2B5EF4-FFF2-40B4-BE49-F238E27FC236}">
                  <a16:creationId xmlns:a16="http://schemas.microsoft.com/office/drawing/2014/main" id="{90CAD9A3-9318-A83D-20AF-5FB171C76DE9}"/>
                </a:ext>
              </a:extLst>
            </p:cNvPr>
            <p:cNvSpPr/>
            <p:nvPr/>
          </p:nvSpPr>
          <p:spPr>
            <a:xfrm>
              <a:off x="11749033" y="7299075"/>
              <a:ext cx="405712" cy="367228"/>
            </a:xfrm>
            <a:custGeom>
              <a:avLst/>
              <a:gdLst/>
              <a:ahLst/>
              <a:cxnLst/>
              <a:rect l="l" t="t" r="r" b="b"/>
              <a:pathLst>
                <a:path w="15381" h="13922" extrusionOk="0">
                  <a:moveTo>
                    <a:pt x="15381" y="1"/>
                  </a:moveTo>
                  <a:lnTo>
                    <a:pt x="15381" y="1"/>
                  </a:lnTo>
                  <a:cubicBezTo>
                    <a:pt x="13891" y="1399"/>
                    <a:pt x="12402" y="2736"/>
                    <a:pt x="10882" y="3983"/>
                  </a:cubicBezTo>
                  <a:cubicBezTo>
                    <a:pt x="7934" y="6445"/>
                    <a:pt x="4955" y="8025"/>
                    <a:pt x="1429" y="8724"/>
                  </a:cubicBezTo>
                  <a:cubicBezTo>
                    <a:pt x="1004" y="10427"/>
                    <a:pt x="548" y="12159"/>
                    <a:pt x="1" y="13922"/>
                  </a:cubicBezTo>
                  <a:cubicBezTo>
                    <a:pt x="3557" y="13740"/>
                    <a:pt x="11612" y="12068"/>
                    <a:pt x="15198" y="578"/>
                  </a:cubicBezTo>
                  <a:cubicBezTo>
                    <a:pt x="15259" y="396"/>
                    <a:pt x="15320" y="183"/>
                    <a:pt x="15381"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 name="Google Shape;453;p54">
              <a:extLst>
                <a:ext uri="{FF2B5EF4-FFF2-40B4-BE49-F238E27FC236}">
                  <a16:creationId xmlns:a16="http://schemas.microsoft.com/office/drawing/2014/main" id="{3210E489-2564-1B75-FFC2-1D03A9FBA81F}"/>
                </a:ext>
              </a:extLst>
            </p:cNvPr>
            <p:cNvSpPr/>
            <p:nvPr/>
          </p:nvSpPr>
          <p:spPr>
            <a:xfrm>
              <a:off x="11849267" y="6531806"/>
              <a:ext cx="355199" cy="647831"/>
            </a:xfrm>
            <a:custGeom>
              <a:avLst/>
              <a:gdLst/>
              <a:ahLst/>
              <a:cxnLst/>
              <a:rect l="l" t="t" r="r" b="b"/>
              <a:pathLst>
                <a:path w="13466" h="24560" extrusionOk="0">
                  <a:moveTo>
                    <a:pt x="12554" y="0"/>
                  </a:moveTo>
                  <a:cubicBezTo>
                    <a:pt x="9088" y="3739"/>
                    <a:pt x="5076" y="6930"/>
                    <a:pt x="638" y="9575"/>
                  </a:cubicBezTo>
                  <a:cubicBezTo>
                    <a:pt x="790" y="14286"/>
                    <a:pt x="608" y="19332"/>
                    <a:pt x="0" y="24560"/>
                  </a:cubicBezTo>
                  <a:cubicBezTo>
                    <a:pt x="1885" y="23405"/>
                    <a:pt x="3648" y="22098"/>
                    <a:pt x="5259" y="20456"/>
                  </a:cubicBezTo>
                  <a:cubicBezTo>
                    <a:pt x="8359" y="17356"/>
                    <a:pt x="10882" y="13830"/>
                    <a:pt x="13465" y="10304"/>
                  </a:cubicBezTo>
                  <a:cubicBezTo>
                    <a:pt x="13374" y="6900"/>
                    <a:pt x="13101" y="3405"/>
                    <a:pt x="12554"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 name="Google Shape;454;p54">
              <a:extLst>
                <a:ext uri="{FF2B5EF4-FFF2-40B4-BE49-F238E27FC236}">
                  <a16:creationId xmlns:a16="http://schemas.microsoft.com/office/drawing/2014/main" id="{7D3D06EF-6379-223F-1F5A-0F53F82868FC}"/>
                </a:ext>
              </a:extLst>
            </p:cNvPr>
            <p:cNvSpPr/>
            <p:nvPr/>
          </p:nvSpPr>
          <p:spPr>
            <a:xfrm>
              <a:off x="11652016" y="6875742"/>
              <a:ext cx="54549" cy="388092"/>
            </a:xfrm>
            <a:custGeom>
              <a:avLst/>
              <a:gdLst/>
              <a:ahLst/>
              <a:cxnLst/>
              <a:rect l="l" t="t" r="r" b="b"/>
              <a:pathLst>
                <a:path w="2068" h="14713" extrusionOk="0">
                  <a:moveTo>
                    <a:pt x="1" y="62"/>
                  </a:moveTo>
                  <a:cubicBezTo>
                    <a:pt x="1" y="123"/>
                    <a:pt x="1" y="153"/>
                    <a:pt x="1" y="183"/>
                  </a:cubicBezTo>
                  <a:lnTo>
                    <a:pt x="31" y="183"/>
                  </a:lnTo>
                  <a:cubicBezTo>
                    <a:pt x="57" y="190"/>
                    <a:pt x="81" y="198"/>
                    <a:pt x="103" y="208"/>
                  </a:cubicBezTo>
                  <a:lnTo>
                    <a:pt x="103" y="208"/>
                  </a:lnTo>
                  <a:cubicBezTo>
                    <a:pt x="61" y="165"/>
                    <a:pt x="27" y="115"/>
                    <a:pt x="1" y="62"/>
                  </a:cubicBezTo>
                  <a:close/>
                  <a:moveTo>
                    <a:pt x="103" y="208"/>
                  </a:moveTo>
                  <a:cubicBezTo>
                    <a:pt x="136" y="242"/>
                    <a:pt x="174" y="272"/>
                    <a:pt x="215" y="293"/>
                  </a:cubicBezTo>
                  <a:lnTo>
                    <a:pt x="215" y="293"/>
                  </a:lnTo>
                  <a:cubicBezTo>
                    <a:pt x="188" y="259"/>
                    <a:pt x="151" y="230"/>
                    <a:pt x="103" y="208"/>
                  </a:cubicBezTo>
                  <a:close/>
                  <a:moveTo>
                    <a:pt x="1186" y="1"/>
                  </a:moveTo>
                  <a:cubicBezTo>
                    <a:pt x="943" y="123"/>
                    <a:pt x="730" y="214"/>
                    <a:pt x="517" y="305"/>
                  </a:cubicBezTo>
                  <a:cubicBezTo>
                    <a:pt x="467" y="324"/>
                    <a:pt x="420" y="332"/>
                    <a:pt x="375" y="332"/>
                  </a:cubicBezTo>
                  <a:cubicBezTo>
                    <a:pt x="317" y="332"/>
                    <a:pt x="263" y="318"/>
                    <a:pt x="215" y="293"/>
                  </a:cubicBezTo>
                  <a:lnTo>
                    <a:pt x="215" y="293"/>
                  </a:lnTo>
                  <a:cubicBezTo>
                    <a:pt x="345" y="456"/>
                    <a:pt x="248" y="728"/>
                    <a:pt x="62" y="822"/>
                  </a:cubicBezTo>
                  <a:cubicBezTo>
                    <a:pt x="335" y="5351"/>
                    <a:pt x="639" y="9910"/>
                    <a:pt x="943" y="14439"/>
                  </a:cubicBezTo>
                  <a:cubicBezTo>
                    <a:pt x="1034" y="14439"/>
                    <a:pt x="1156" y="14469"/>
                    <a:pt x="1277" y="14500"/>
                  </a:cubicBezTo>
                  <a:cubicBezTo>
                    <a:pt x="1429" y="14500"/>
                    <a:pt x="1490" y="14591"/>
                    <a:pt x="1521" y="14712"/>
                  </a:cubicBezTo>
                  <a:cubicBezTo>
                    <a:pt x="1703" y="14621"/>
                    <a:pt x="1885" y="14530"/>
                    <a:pt x="2068" y="14439"/>
                  </a:cubicBezTo>
                  <a:cubicBezTo>
                    <a:pt x="1764" y="9636"/>
                    <a:pt x="1460" y="4834"/>
                    <a:pt x="1186"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 name="Google Shape;455;p54">
              <a:extLst>
                <a:ext uri="{FF2B5EF4-FFF2-40B4-BE49-F238E27FC236}">
                  <a16:creationId xmlns:a16="http://schemas.microsoft.com/office/drawing/2014/main" id="{343C173D-2289-4B02-625A-ABAD7BE9F6B6}"/>
                </a:ext>
              </a:extLst>
            </p:cNvPr>
            <p:cNvSpPr/>
            <p:nvPr/>
          </p:nvSpPr>
          <p:spPr>
            <a:xfrm>
              <a:off x="11632787" y="6523788"/>
              <a:ext cx="48930" cy="343171"/>
            </a:xfrm>
            <a:custGeom>
              <a:avLst/>
              <a:gdLst/>
              <a:ahLst/>
              <a:cxnLst/>
              <a:rect l="l" t="t" r="r" b="b"/>
              <a:pathLst>
                <a:path w="1855" h="13010" extrusionOk="0">
                  <a:moveTo>
                    <a:pt x="0" y="0"/>
                  </a:moveTo>
                  <a:lnTo>
                    <a:pt x="0" y="0"/>
                  </a:lnTo>
                  <a:cubicBezTo>
                    <a:pt x="183" y="4347"/>
                    <a:pt x="426" y="8693"/>
                    <a:pt x="699" y="13010"/>
                  </a:cubicBezTo>
                  <a:cubicBezTo>
                    <a:pt x="730" y="12949"/>
                    <a:pt x="791" y="12858"/>
                    <a:pt x="882" y="12827"/>
                  </a:cubicBezTo>
                  <a:cubicBezTo>
                    <a:pt x="1216" y="12675"/>
                    <a:pt x="1520" y="12493"/>
                    <a:pt x="1854" y="12341"/>
                  </a:cubicBezTo>
                  <a:cubicBezTo>
                    <a:pt x="1642" y="8572"/>
                    <a:pt x="1429" y="4803"/>
                    <a:pt x="1246" y="1034"/>
                  </a:cubicBezTo>
                  <a:cubicBezTo>
                    <a:pt x="1216" y="760"/>
                    <a:pt x="1216" y="487"/>
                    <a:pt x="1186" y="213"/>
                  </a:cubicBezTo>
                  <a:cubicBezTo>
                    <a:pt x="1034" y="274"/>
                    <a:pt x="912" y="335"/>
                    <a:pt x="760" y="395"/>
                  </a:cubicBezTo>
                  <a:cubicBezTo>
                    <a:pt x="728" y="405"/>
                    <a:pt x="697" y="409"/>
                    <a:pt x="668" y="409"/>
                  </a:cubicBezTo>
                  <a:cubicBezTo>
                    <a:pt x="504" y="409"/>
                    <a:pt x="391" y="272"/>
                    <a:pt x="365" y="92"/>
                  </a:cubicBezTo>
                  <a:cubicBezTo>
                    <a:pt x="243" y="92"/>
                    <a:pt x="122" y="31"/>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3" name="Google Shape;456;p54">
              <a:extLst>
                <a:ext uri="{FF2B5EF4-FFF2-40B4-BE49-F238E27FC236}">
                  <a16:creationId xmlns:a16="http://schemas.microsoft.com/office/drawing/2014/main" id="{16B63CEE-3D44-ADA3-5379-ADE5AB24C9ED}"/>
                </a:ext>
              </a:extLst>
            </p:cNvPr>
            <p:cNvSpPr/>
            <p:nvPr/>
          </p:nvSpPr>
          <p:spPr>
            <a:xfrm>
              <a:off x="11601503" y="5854327"/>
              <a:ext cx="61776" cy="660651"/>
            </a:xfrm>
            <a:custGeom>
              <a:avLst/>
              <a:gdLst/>
              <a:ahLst/>
              <a:cxnLst/>
              <a:rect l="l" t="t" r="r" b="b"/>
              <a:pathLst>
                <a:path w="2342" h="25046" extrusionOk="0">
                  <a:moveTo>
                    <a:pt x="913" y="0"/>
                  </a:moveTo>
                  <a:cubicBezTo>
                    <a:pt x="609" y="30"/>
                    <a:pt x="305" y="61"/>
                    <a:pt x="1" y="91"/>
                  </a:cubicBezTo>
                  <a:cubicBezTo>
                    <a:pt x="62" y="4651"/>
                    <a:pt x="305" y="9210"/>
                    <a:pt x="548" y="13739"/>
                  </a:cubicBezTo>
                  <a:cubicBezTo>
                    <a:pt x="761" y="13982"/>
                    <a:pt x="973" y="14225"/>
                    <a:pt x="1217" y="14468"/>
                  </a:cubicBezTo>
                  <a:cubicBezTo>
                    <a:pt x="1426" y="14700"/>
                    <a:pt x="1227" y="14986"/>
                    <a:pt x="986" y="14986"/>
                  </a:cubicBezTo>
                  <a:cubicBezTo>
                    <a:pt x="911" y="14986"/>
                    <a:pt x="833" y="14958"/>
                    <a:pt x="761" y="14894"/>
                  </a:cubicBezTo>
                  <a:cubicBezTo>
                    <a:pt x="700" y="14863"/>
                    <a:pt x="670" y="14803"/>
                    <a:pt x="609" y="14742"/>
                  </a:cubicBezTo>
                  <a:lnTo>
                    <a:pt x="609" y="14742"/>
                  </a:lnTo>
                  <a:cubicBezTo>
                    <a:pt x="761" y="17538"/>
                    <a:pt x="913" y="20304"/>
                    <a:pt x="1065" y="23070"/>
                  </a:cubicBezTo>
                  <a:cubicBezTo>
                    <a:pt x="1065" y="23617"/>
                    <a:pt x="1125" y="24164"/>
                    <a:pt x="1125" y="24712"/>
                  </a:cubicBezTo>
                  <a:cubicBezTo>
                    <a:pt x="1338" y="24772"/>
                    <a:pt x="1521" y="24894"/>
                    <a:pt x="1733" y="24924"/>
                  </a:cubicBezTo>
                  <a:cubicBezTo>
                    <a:pt x="1794" y="24955"/>
                    <a:pt x="1825" y="24985"/>
                    <a:pt x="1855" y="25046"/>
                  </a:cubicBezTo>
                  <a:cubicBezTo>
                    <a:pt x="2037" y="24955"/>
                    <a:pt x="2159" y="24833"/>
                    <a:pt x="2341" y="24742"/>
                  </a:cubicBezTo>
                  <a:cubicBezTo>
                    <a:pt x="2129" y="21095"/>
                    <a:pt x="1946" y="17417"/>
                    <a:pt x="1764" y="13739"/>
                  </a:cubicBezTo>
                  <a:cubicBezTo>
                    <a:pt x="1521" y="13830"/>
                    <a:pt x="1308" y="13891"/>
                    <a:pt x="1065" y="13921"/>
                  </a:cubicBezTo>
                  <a:cubicBezTo>
                    <a:pt x="1044" y="13924"/>
                    <a:pt x="1023" y="13926"/>
                    <a:pt x="1003" y="13926"/>
                  </a:cubicBezTo>
                  <a:cubicBezTo>
                    <a:pt x="625" y="13926"/>
                    <a:pt x="507" y="13397"/>
                    <a:pt x="882" y="13252"/>
                  </a:cubicBezTo>
                  <a:cubicBezTo>
                    <a:pt x="1156" y="13161"/>
                    <a:pt x="1429" y="12979"/>
                    <a:pt x="1703" y="12797"/>
                  </a:cubicBezTo>
                  <a:cubicBezTo>
                    <a:pt x="1521" y="8541"/>
                    <a:pt x="1369" y="4286"/>
                    <a:pt x="130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4" name="Google Shape;457;p54">
              <a:extLst>
                <a:ext uri="{FF2B5EF4-FFF2-40B4-BE49-F238E27FC236}">
                  <a16:creationId xmlns:a16="http://schemas.microsoft.com/office/drawing/2014/main" id="{4BD84B38-9A1D-7690-2B21-DF05748BCB13}"/>
                </a:ext>
              </a:extLst>
            </p:cNvPr>
            <p:cNvSpPr/>
            <p:nvPr/>
          </p:nvSpPr>
          <p:spPr>
            <a:xfrm>
              <a:off x="11678473" y="7276628"/>
              <a:ext cx="49748" cy="389675"/>
            </a:xfrm>
            <a:custGeom>
              <a:avLst/>
              <a:gdLst/>
              <a:ahLst/>
              <a:cxnLst/>
              <a:rect l="l" t="t" r="r" b="b"/>
              <a:pathLst>
                <a:path w="1886" h="14773" extrusionOk="0">
                  <a:moveTo>
                    <a:pt x="1095" y="1"/>
                  </a:moveTo>
                  <a:cubicBezTo>
                    <a:pt x="761" y="92"/>
                    <a:pt x="457" y="183"/>
                    <a:pt x="122" y="274"/>
                  </a:cubicBezTo>
                  <a:cubicBezTo>
                    <a:pt x="62" y="274"/>
                    <a:pt x="31" y="274"/>
                    <a:pt x="1" y="244"/>
                  </a:cubicBezTo>
                  <a:lnTo>
                    <a:pt x="1" y="244"/>
                  </a:lnTo>
                  <a:cubicBezTo>
                    <a:pt x="214" y="3527"/>
                    <a:pt x="426" y="6779"/>
                    <a:pt x="639" y="10062"/>
                  </a:cubicBezTo>
                  <a:cubicBezTo>
                    <a:pt x="821" y="10153"/>
                    <a:pt x="852" y="10426"/>
                    <a:pt x="670" y="10578"/>
                  </a:cubicBezTo>
                  <a:cubicBezTo>
                    <a:pt x="730" y="11946"/>
                    <a:pt x="821" y="13344"/>
                    <a:pt x="882" y="14743"/>
                  </a:cubicBezTo>
                  <a:lnTo>
                    <a:pt x="913" y="14743"/>
                  </a:lnTo>
                  <a:cubicBezTo>
                    <a:pt x="913" y="14743"/>
                    <a:pt x="1277" y="14773"/>
                    <a:pt x="1885" y="14773"/>
                  </a:cubicBezTo>
                  <a:cubicBezTo>
                    <a:pt x="1825" y="13162"/>
                    <a:pt x="1764" y="11521"/>
                    <a:pt x="1673" y="9910"/>
                  </a:cubicBezTo>
                  <a:cubicBezTo>
                    <a:pt x="1551" y="9910"/>
                    <a:pt x="1460" y="9910"/>
                    <a:pt x="1369" y="9940"/>
                  </a:cubicBezTo>
                  <a:cubicBezTo>
                    <a:pt x="1125" y="9940"/>
                    <a:pt x="1004" y="9636"/>
                    <a:pt x="1186" y="9484"/>
                  </a:cubicBezTo>
                  <a:cubicBezTo>
                    <a:pt x="1308" y="9363"/>
                    <a:pt x="1460" y="9241"/>
                    <a:pt x="1612" y="9150"/>
                  </a:cubicBezTo>
                  <a:cubicBezTo>
                    <a:pt x="1460" y="6110"/>
                    <a:pt x="1277" y="3040"/>
                    <a:pt x="109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5" name="Google Shape;458;p54">
              <a:extLst>
                <a:ext uri="{FF2B5EF4-FFF2-40B4-BE49-F238E27FC236}">
                  <a16:creationId xmlns:a16="http://schemas.microsoft.com/office/drawing/2014/main" id="{82C81A20-5C18-ADFB-190D-1199CB94C6C4}"/>
                </a:ext>
              </a:extLst>
            </p:cNvPr>
            <p:cNvSpPr/>
            <p:nvPr/>
          </p:nvSpPr>
          <p:spPr>
            <a:xfrm>
              <a:off x="11172579" y="6017867"/>
              <a:ext cx="460235" cy="505947"/>
            </a:xfrm>
            <a:custGeom>
              <a:avLst/>
              <a:gdLst/>
              <a:ahLst/>
              <a:cxnLst/>
              <a:rect l="l" t="t" r="r" b="b"/>
              <a:pathLst>
                <a:path w="17448" h="19181" extrusionOk="0">
                  <a:moveTo>
                    <a:pt x="730" y="1"/>
                  </a:moveTo>
                  <a:cubicBezTo>
                    <a:pt x="486" y="244"/>
                    <a:pt x="243" y="487"/>
                    <a:pt x="0" y="730"/>
                  </a:cubicBezTo>
                  <a:cubicBezTo>
                    <a:pt x="2037" y="4074"/>
                    <a:pt x="4377" y="7235"/>
                    <a:pt x="6961" y="10214"/>
                  </a:cubicBezTo>
                  <a:cubicBezTo>
                    <a:pt x="9453" y="13040"/>
                    <a:pt x="13435" y="18177"/>
                    <a:pt x="17447" y="19180"/>
                  </a:cubicBezTo>
                  <a:cubicBezTo>
                    <a:pt x="17417" y="18968"/>
                    <a:pt x="17417" y="18724"/>
                    <a:pt x="17386" y="18512"/>
                  </a:cubicBezTo>
                  <a:cubicBezTo>
                    <a:pt x="13678" y="17113"/>
                    <a:pt x="10061" y="12341"/>
                    <a:pt x="7599" y="9575"/>
                  </a:cubicBezTo>
                  <a:cubicBezTo>
                    <a:pt x="4985" y="6627"/>
                    <a:pt x="2705" y="3375"/>
                    <a:pt x="73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6" name="Google Shape;459;p54">
              <a:extLst>
                <a:ext uri="{FF2B5EF4-FFF2-40B4-BE49-F238E27FC236}">
                  <a16:creationId xmlns:a16="http://schemas.microsoft.com/office/drawing/2014/main" id="{1EB7CF4B-5A5F-78F7-6025-5D8E915E07D8}"/>
                </a:ext>
              </a:extLst>
            </p:cNvPr>
            <p:cNvSpPr/>
            <p:nvPr/>
          </p:nvSpPr>
          <p:spPr>
            <a:xfrm>
              <a:off x="11631178" y="6506141"/>
              <a:ext cx="19256" cy="20865"/>
            </a:xfrm>
            <a:custGeom>
              <a:avLst/>
              <a:gdLst/>
              <a:ahLst/>
              <a:cxnLst/>
              <a:rect l="l" t="t" r="r" b="b"/>
              <a:pathLst>
                <a:path w="730" h="791" extrusionOk="0">
                  <a:moveTo>
                    <a:pt x="0" y="1"/>
                  </a:moveTo>
                  <a:lnTo>
                    <a:pt x="0" y="1"/>
                  </a:lnTo>
                  <a:cubicBezTo>
                    <a:pt x="31" y="213"/>
                    <a:pt x="31" y="457"/>
                    <a:pt x="61" y="669"/>
                  </a:cubicBezTo>
                  <a:cubicBezTo>
                    <a:pt x="183" y="700"/>
                    <a:pt x="304" y="761"/>
                    <a:pt x="426" y="791"/>
                  </a:cubicBezTo>
                  <a:cubicBezTo>
                    <a:pt x="396" y="639"/>
                    <a:pt x="426" y="517"/>
                    <a:pt x="578" y="426"/>
                  </a:cubicBezTo>
                  <a:cubicBezTo>
                    <a:pt x="639" y="396"/>
                    <a:pt x="669" y="365"/>
                    <a:pt x="730" y="335"/>
                  </a:cubicBezTo>
                  <a:cubicBezTo>
                    <a:pt x="700" y="274"/>
                    <a:pt x="669" y="244"/>
                    <a:pt x="608" y="213"/>
                  </a:cubicBezTo>
                  <a:cubicBezTo>
                    <a:pt x="396" y="183"/>
                    <a:pt x="213" y="61"/>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7" name="Google Shape;460;p54">
              <a:extLst>
                <a:ext uri="{FF2B5EF4-FFF2-40B4-BE49-F238E27FC236}">
                  <a16:creationId xmlns:a16="http://schemas.microsoft.com/office/drawing/2014/main" id="{2D2916C6-B4F7-0093-C759-6424FE5BD77E}"/>
                </a:ext>
              </a:extLst>
            </p:cNvPr>
            <p:cNvSpPr/>
            <p:nvPr/>
          </p:nvSpPr>
          <p:spPr>
            <a:xfrm>
              <a:off x="11025049" y="6393905"/>
              <a:ext cx="628602" cy="504654"/>
            </a:xfrm>
            <a:custGeom>
              <a:avLst/>
              <a:gdLst/>
              <a:ahLst/>
              <a:cxnLst/>
              <a:rect l="l" t="t" r="r" b="b"/>
              <a:pathLst>
                <a:path w="23831" h="19132" extrusionOk="0">
                  <a:moveTo>
                    <a:pt x="152" y="0"/>
                  </a:moveTo>
                  <a:cubicBezTo>
                    <a:pt x="92" y="547"/>
                    <a:pt x="31" y="1064"/>
                    <a:pt x="0" y="1642"/>
                  </a:cubicBezTo>
                  <a:cubicBezTo>
                    <a:pt x="6444" y="9301"/>
                    <a:pt x="13922" y="17265"/>
                    <a:pt x="23618" y="19119"/>
                  </a:cubicBezTo>
                  <a:cubicBezTo>
                    <a:pt x="23644" y="19128"/>
                    <a:pt x="23669" y="19132"/>
                    <a:pt x="23691" y="19132"/>
                  </a:cubicBezTo>
                  <a:cubicBezTo>
                    <a:pt x="23745" y="19132"/>
                    <a:pt x="23788" y="19110"/>
                    <a:pt x="23831" y="19089"/>
                  </a:cubicBezTo>
                  <a:cubicBezTo>
                    <a:pt x="23800" y="18876"/>
                    <a:pt x="23800" y="18663"/>
                    <a:pt x="23770" y="18450"/>
                  </a:cubicBezTo>
                  <a:cubicBezTo>
                    <a:pt x="13496" y="16292"/>
                    <a:pt x="6931" y="7630"/>
                    <a:pt x="15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8" name="Google Shape;461;p54">
              <a:extLst>
                <a:ext uri="{FF2B5EF4-FFF2-40B4-BE49-F238E27FC236}">
                  <a16:creationId xmlns:a16="http://schemas.microsoft.com/office/drawing/2014/main" id="{34592142-382F-6C9E-57D6-165958A0756C}"/>
                </a:ext>
              </a:extLst>
            </p:cNvPr>
            <p:cNvSpPr/>
            <p:nvPr/>
          </p:nvSpPr>
          <p:spPr>
            <a:xfrm>
              <a:off x="11652834" y="6880570"/>
              <a:ext cx="9628" cy="16855"/>
            </a:xfrm>
            <a:custGeom>
              <a:avLst/>
              <a:gdLst/>
              <a:ahLst/>
              <a:cxnLst/>
              <a:rect l="l" t="t" r="r" b="b"/>
              <a:pathLst>
                <a:path w="365" h="639" extrusionOk="0">
                  <a:moveTo>
                    <a:pt x="0" y="0"/>
                  </a:moveTo>
                  <a:cubicBezTo>
                    <a:pt x="0" y="213"/>
                    <a:pt x="0" y="426"/>
                    <a:pt x="31" y="639"/>
                  </a:cubicBezTo>
                  <a:cubicBezTo>
                    <a:pt x="304" y="517"/>
                    <a:pt x="365" y="92"/>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9" name="Google Shape;462;p54">
              <a:extLst>
                <a:ext uri="{FF2B5EF4-FFF2-40B4-BE49-F238E27FC236}">
                  <a16:creationId xmlns:a16="http://schemas.microsoft.com/office/drawing/2014/main" id="{E57DB064-1179-816F-B701-A9DB20627C65}"/>
                </a:ext>
              </a:extLst>
            </p:cNvPr>
            <p:cNvSpPr/>
            <p:nvPr/>
          </p:nvSpPr>
          <p:spPr>
            <a:xfrm>
              <a:off x="11035469" y="6812410"/>
              <a:ext cx="642239" cy="460235"/>
            </a:xfrm>
            <a:custGeom>
              <a:avLst/>
              <a:gdLst/>
              <a:ahLst/>
              <a:cxnLst/>
              <a:rect l="l" t="t" r="r" b="b"/>
              <a:pathLst>
                <a:path w="24348" h="17448" extrusionOk="0">
                  <a:moveTo>
                    <a:pt x="0" y="1"/>
                  </a:moveTo>
                  <a:lnTo>
                    <a:pt x="0" y="1"/>
                  </a:lnTo>
                  <a:cubicBezTo>
                    <a:pt x="61" y="700"/>
                    <a:pt x="152" y="1369"/>
                    <a:pt x="244" y="2068"/>
                  </a:cubicBezTo>
                  <a:cubicBezTo>
                    <a:pt x="6627" y="9636"/>
                    <a:pt x="14803" y="17417"/>
                    <a:pt x="24226" y="17448"/>
                  </a:cubicBezTo>
                  <a:cubicBezTo>
                    <a:pt x="24256" y="17448"/>
                    <a:pt x="24256" y="17417"/>
                    <a:pt x="24287" y="17387"/>
                  </a:cubicBezTo>
                  <a:cubicBezTo>
                    <a:pt x="24317" y="17387"/>
                    <a:pt x="24317" y="17387"/>
                    <a:pt x="24347" y="17357"/>
                  </a:cubicBezTo>
                  <a:cubicBezTo>
                    <a:pt x="24347" y="17205"/>
                    <a:pt x="24317" y="17022"/>
                    <a:pt x="24317" y="16840"/>
                  </a:cubicBezTo>
                  <a:cubicBezTo>
                    <a:pt x="14317" y="15806"/>
                    <a:pt x="6475" y="7812"/>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0" name="Google Shape;463;p54">
              <a:extLst>
                <a:ext uri="{FF2B5EF4-FFF2-40B4-BE49-F238E27FC236}">
                  <a16:creationId xmlns:a16="http://schemas.microsoft.com/office/drawing/2014/main" id="{A5464C0E-F3E3-DADF-4031-7A3A729E450D}"/>
                </a:ext>
              </a:extLst>
            </p:cNvPr>
            <p:cNvSpPr/>
            <p:nvPr/>
          </p:nvSpPr>
          <p:spPr>
            <a:xfrm>
              <a:off x="11676890" y="7256581"/>
              <a:ext cx="15246" cy="13664"/>
            </a:xfrm>
            <a:custGeom>
              <a:avLst/>
              <a:gdLst/>
              <a:ahLst/>
              <a:cxnLst/>
              <a:rect l="l" t="t" r="r" b="b"/>
              <a:pathLst>
                <a:path w="578" h="518" extrusionOk="0">
                  <a:moveTo>
                    <a:pt x="0" y="1"/>
                  </a:moveTo>
                  <a:cubicBezTo>
                    <a:pt x="0" y="183"/>
                    <a:pt x="30" y="335"/>
                    <a:pt x="30" y="518"/>
                  </a:cubicBezTo>
                  <a:cubicBezTo>
                    <a:pt x="213" y="426"/>
                    <a:pt x="395" y="366"/>
                    <a:pt x="578" y="274"/>
                  </a:cubicBezTo>
                  <a:cubicBezTo>
                    <a:pt x="547" y="153"/>
                    <a:pt x="486" y="62"/>
                    <a:pt x="334" y="31"/>
                  </a:cubicBezTo>
                  <a:cubicBezTo>
                    <a:pt x="213" y="31"/>
                    <a:pt x="122" y="1"/>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1" name="Google Shape;464;p54">
              <a:extLst>
                <a:ext uri="{FF2B5EF4-FFF2-40B4-BE49-F238E27FC236}">
                  <a16:creationId xmlns:a16="http://schemas.microsoft.com/office/drawing/2014/main" id="{9462897A-2496-CB35-B131-45A542D7FF54}"/>
                </a:ext>
              </a:extLst>
            </p:cNvPr>
            <p:cNvSpPr/>
            <p:nvPr/>
          </p:nvSpPr>
          <p:spPr>
            <a:xfrm>
              <a:off x="11187799" y="7340778"/>
              <a:ext cx="508347" cy="228904"/>
            </a:xfrm>
            <a:custGeom>
              <a:avLst/>
              <a:gdLst/>
              <a:ahLst/>
              <a:cxnLst/>
              <a:rect l="l" t="t" r="r" b="b"/>
              <a:pathLst>
                <a:path w="19272" h="8678" extrusionOk="0">
                  <a:moveTo>
                    <a:pt x="1" y="0"/>
                  </a:moveTo>
                  <a:cubicBezTo>
                    <a:pt x="609" y="973"/>
                    <a:pt x="1277" y="1855"/>
                    <a:pt x="1976" y="2675"/>
                  </a:cubicBezTo>
                  <a:cubicBezTo>
                    <a:pt x="5699" y="5574"/>
                    <a:pt x="11045" y="8677"/>
                    <a:pt x="16021" y="8677"/>
                  </a:cubicBezTo>
                  <a:cubicBezTo>
                    <a:pt x="17098" y="8677"/>
                    <a:pt x="18158" y="8532"/>
                    <a:pt x="19180" y="8207"/>
                  </a:cubicBezTo>
                  <a:cubicBezTo>
                    <a:pt x="19211" y="8207"/>
                    <a:pt x="19241" y="8146"/>
                    <a:pt x="19272" y="8146"/>
                  </a:cubicBezTo>
                  <a:cubicBezTo>
                    <a:pt x="19241" y="7964"/>
                    <a:pt x="19241" y="7782"/>
                    <a:pt x="19241" y="7630"/>
                  </a:cubicBezTo>
                  <a:cubicBezTo>
                    <a:pt x="19180" y="7569"/>
                    <a:pt x="19089" y="7569"/>
                    <a:pt x="18998" y="7569"/>
                  </a:cubicBezTo>
                  <a:cubicBezTo>
                    <a:pt x="18028" y="7763"/>
                    <a:pt x="17064" y="7855"/>
                    <a:pt x="16108" y="7855"/>
                  </a:cubicBezTo>
                  <a:cubicBezTo>
                    <a:pt x="10317" y="7855"/>
                    <a:pt x="4801" y="4487"/>
                    <a:pt x="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2" name="Google Shape;465;p54">
              <a:extLst>
                <a:ext uri="{FF2B5EF4-FFF2-40B4-BE49-F238E27FC236}">
                  <a16:creationId xmlns:a16="http://schemas.microsoft.com/office/drawing/2014/main" id="{A5FF2E91-5358-E8DF-1255-E2C6A6AC7647}"/>
                </a:ext>
              </a:extLst>
            </p:cNvPr>
            <p:cNvSpPr/>
            <p:nvPr/>
          </p:nvSpPr>
          <p:spPr>
            <a:xfrm>
              <a:off x="11695328" y="7542012"/>
              <a:ext cx="5618" cy="13664"/>
            </a:xfrm>
            <a:custGeom>
              <a:avLst/>
              <a:gdLst/>
              <a:ahLst/>
              <a:cxnLst/>
              <a:rect l="l" t="t" r="r" b="b"/>
              <a:pathLst>
                <a:path w="213" h="518" extrusionOk="0">
                  <a:moveTo>
                    <a:pt x="0" y="1"/>
                  </a:moveTo>
                  <a:cubicBezTo>
                    <a:pt x="0" y="153"/>
                    <a:pt x="0" y="335"/>
                    <a:pt x="31" y="517"/>
                  </a:cubicBezTo>
                  <a:cubicBezTo>
                    <a:pt x="213" y="365"/>
                    <a:pt x="182" y="92"/>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3" name="Google Shape;466;p54">
              <a:extLst>
                <a:ext uri="{FF2B5EF4-FFF2-40B4-BE49-F238E27FC236}">
                  <a16:creationId xmlns:a16="http://schemas.microsoft.com/office/drawing/2014/main" id="{5B724F92-7301-3D54-5C83-890756C89079}"/>
                </a:ext>
              </a:extLst>
            </p:cNvPr>
            <p:cNvSpPr/>
            <p:nvPr/>
          </p:nvSpPr>
          <p:spPr>
            <a:xfrm>
              <a:off x="11373021" y="5896003"/>
              <a:ext cx="244546" cy="347181"/>
            </a:xfrm>
            <a:custGeom>
              <a:avLst/>
              <a:gdLst/>
              <a:ahLst/>
              <a:cxnLst/>
              <a:rect l="l" t="t" r="r" b="b"/>
              <a:pathLst>
                <a:path w="9271" h="13162" extrusionOk="0">
                  <a:moveTo>
                    <a:pt x="1034" y="1"/>
                  </a:moveTo>
                  <a:cubicBezTo>
                    <a:pt x="699" y="122"/>
                    <a:pt x="334" y="213"/>
                    <a:pt x="0" y="365"/>
                  </a:cubicBezTo>
                  <a:cubicBezTo>
                    <a:pt x="2310" y="5107"/>
                    <a:pt x="5350" y="9484"/>
                    <a:pt x="9271" y="13162"/>
                  </a:cubicBezTo>
                  <a:cubicBezTo>
                    <a:pt x="9240" y="12828"/>
                    <a:pt x="9240" y="12493"/>
                    <a:pt x="9210" y="12159"/>
                  </a:cubicBezTo>
                  <a:cubicBezTo>
                    <a:pt x="5775" y="8451"/>
                    <a:pt x="3131" y="4378"/>
                    <a:pt x="103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4" name="Google Shape;467;p54">
              <a:extLst>
                <a:ext uri="{FF2B5EF4-FFF2-40B4-BE49-F238E27FC236}">
                  <a16:creationId xmlns:a16="http://schemas.microsoft.com/office/drawing/2014/main" id="{15379C9A-D76D-B0DF-8C1F-D82BF6DBF0B7}"/>
                </a:ext>
              </a:extLst>
            </p:cNvPr>
            <p:cNvSpPr/>
            <p:nvPr/>
          </p:nvSpPr>
          <p:spPr>
            <a:xfrm>
              <a:off x="11615932" y="6216701"/>
              <a:ext cx="23186" cy="32919"/>
            </a:xfrm>
            <a:custGeom>
              <a:avLst/>
              <a:gdLst/>
              <a:ahLst/>
              <a:cxnLst/>
              <a:rect l="l" t="t" r="r" b="b"/>
              <a:pathLst>
                <a:path w="879" h="1248" extrusionOk="0">
                  <a:moveTo>
                    <a:pt x="1" y="1"/>
                  </a:moveTo>
                  <a:lnTo>
                    <a:pt x="1" y="1"/>
                  </a:lnTo>
                  <a:cubicBezTo>
                    <a:pt x="31" y="335"/>
                    <a:pt x="31" y="670"/>
                    <a:pt x="62" y="1004"/>
                  </a:cubicBezTo>
                  <a:cubicBezTo>
                    <a:pt x="123" y="1065"/>
                    <a:pt x="153" y="1125"/>
                    <a:pt x="214" y="1156"/>
                  </a:cubicBezTo>
                  <a:cubicBezTo>
                    <a:pt x="286" y="1220"/>
                    <a:pt x="364" y="1248"/>
                    <a:pt x="439" y="1248"/>
                  </a:cubicBezTo>
                  <a:cubicBezTo>
                    <a:pt x="680" y="1248"/>
                    <a:pt x="879" y="962"/>
                    <a:pt x="670" y="730"/>
                  </a:cubicBezTo>
                  <a:cubicBezTo>
                    <a:pt x="426" y="487"/>
                    <a:pt x="214" y="244"/>
                    <a:pt x="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5" name="Google Shape;468;p54">
              <a:extLst>
                <a:ext uri="{FF2B5EF4-FFF2-40B4-BE49-F238E27FC236}">
                  <a16:creationId xmlns:a16="http://schemas.microsoft.com/office/drawing/2014/main" id="{B0B80D8F-9AAD-45F1-50B8-1D3926666899}"/>
                </a:ext>
              </a:extLst>
            </p:cNvPr>
            <p:cNvSpPr/>
            <p:nvPr/>
          </p:nvSpPr>
          <p:spPr>
            <a:xfrm>
              <a:off x="11646398" y="6067589"/>
              <a:ext cx="119490" cy="149138"/>
            </a:xfrm>
            <a:custGeom>
              <a:avLst/>
              <a:gdLst/>
              <a:ahLst/>
              <a:cxnLst/>
              <a:rect l="l" t="t" r="r" b="b"/>
              <a:pathLst>
                <a:path w="4530" h="5654" extrusionOk="0">
                  <a:moveTo>
                    <a:pt x="4135" y="0"/>
                  </a:moveTo>
                  <a:cubicBezTo>
                    <a:pt x="2980" y="1672"/>
                    <a:pt x="1460" y="3708"/>
                    <a:pt x="1" y="4712"/>
                  </a:cubicBezTo>
                  <a:cubicBezTo>
                    <a:pt x="31" y="5046"/>
                    <a:pt x="31" y="5350"/>
                    <a:pt x="62" y="5654"/>
                  </a:cubicBezTo>
                  <a:cubicBezTo>
                    <a:pt x="1673" y="5076"/>
                    <a:pt x="3223" y="3313"/>
                    <a:pt x="4530" y="1490"/>
                  </a:cubicBezTo>
                  <a:cubicBezTo>
                    <a:pt x="4408" y="1003"/>
                    <a:pt x="4256" y="487"/>
                    <a:pt x="4135"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6" name="Google Shape;469;p54">
              <a:extLst>
                <a:ext uri="{FF2B5EF4-FFF2-40B4-BE49-F238E27FC236}">
                  <a16:creationId xmlns:a16="http://schemas.microsoft.com/office/drawing/2014/main" id="{F1D5415A-FB82-7EDD-C50A-9E9FA4F6CEF8}"/>
                </a:ext>
              </a:extLst>
            </p:cNvPr>
            <p:cNvSpPr/>
            <p:nvPr/>
          </p:nvSpPr>
          <p:spPr>
            <a:xfrm>
              <a:off x="11755442" y="5908031"/>
              <a:ext cx="131518" cy="198860"/>
            </a:xfrm>
            <a:custGeom>
              <a:avLst/>
              <a:gdLst/>
              <a:ahLst/>
              <a:cxnLst/>
              <a:rect l="l" t="t" r="r" b="b"/>
              <a:pathLst>
                <a:path w="4986" h="7539" extrusionOk="0">
                  <a:moveTo>
                    <a:pt x="3983" y="1"/>
                  </a:moveTo>
                  <a:cubicBezTo>
                    <a:pt x="3071" y="1520"/>
                    <a:pt x="2129" y="3010"/>
                    <a:pt x="1095" y="4438"/>
                  </a:cubicBezTo>
                  <a:cubicBezTo>
                    <a:pt x="791" y="4864"/>
                    <a:pt x="426" y="5441"/>
                    <a:pt x="1" y="6049"/>
                  </a:cubicBezTo>
                  <a:cubicBezTo>
                    <a:pt x="122" y="6536"/>
                    <a:pt x="274" y="7052"/>
                    <a:pt x="396" y="7539"/>
                  </a:cubicBezTo>
                  <a:cubicBezTo>
                    <a:pt x="1429" y="6140"/>
                    <a:pt x="2311" y="4712"/>
                    <a:pt x="3010" y="3709"/>
                  </a:cubicBezTo>
                  <a:cubicBezTo>
                    <a:pt x="3709" y="2736"/>
                    <a:pt x="4347" y="1672"/>
                    <a:pt x="4986" y="639"/>
                  </a:cubicBezTo>
                  <a:cubicBezTo>
                    <a:pt x="4651" y="426"/>
                    <a:pt x="4347" y="183"/>
                    <a:pt x="398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7" name="Google Shape;470;p54">
              <a:extLst>
                <a:ext uri="{FF2B5EF4-FFF2-40B4-BE49-F238E27FC236}">
                  <a16:creationId xmlns:a16="http://schemas.microsoft.com/office/drawing/2014/main" id="{EFEE67E6-EA17-36B4-F75A-631168CF879C}"/>
                </a:ext>
              </a:extLst>
            </p:cNvPr>
            <p:cNvSpPr/>
            <p:nvPr/>
          </p:nvSpPr>
          <p:spPr>
            <a:xfrm>
              <a:off x="11614930" y="6191853"/>
              <a:ext cx="33104" cy="29807"/>
            </a:xfrm>
            <a:custGeom>
              <a:avLst/>
              <a:gdLst/>
              <a:ahLst/>
              <a:cxnLst/>
              <a:rect l="l" t="t" r="r" b="b"/>
              <a:pathLst>
                <a:path w="1255" h="1130" extrusionOk="0">
                  <a:moveTo>
                    <a:pt x="1194" y="1"/>
                  </a:moveTo>
                  <a:cubicBezTo>
                    <a:pt x="920" y="213"/>
                    <a:pt x="647" y="365"/>
                    <a:pt x="404" y="456"/>
                  </a:cubicBezTo>
                  <a:cubicBezTo>
                    <a:pt x="0" y="629"/>
                    <a:pt x="116" y="1130"/>
                    <a:pt x="517" y="1130"/>
                  </a:cubicBezTo>
                  <a:cubicBezTo>
                    <a:pt x="539" y="1130"/>
                    <a:pt x="562" y="1128"/>
                    <a:pt x="586" y="1125"/>
                  </a:cubicBezTo>
                  <a:cubicBezTo>
                    <a:pt x="799" y="1095"/>
                    <a:pt x="1012" y="1034"/>
                    <a:pt x="1255" y="943"/>
                  </a:cubicBezTo>
                  <a:cubicBezTo>
                    <a:pt x="1224" y="639"/>
                    <a:pt x="1224" y="305"/>
                    <a:pt x="119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8" name="Google Shape;471;p54">
              <a:extLst>
                <a:ext uri="{FF2B5EF4-FFF2-40B4-BE49-F238E27FC236}">
                  <a16:creationId xmlns:a16="http://schemas.microsoft.com/office/drawing/2014/main" id="{3AF362FB-C489-BB34-C03A-BC9E218C2367}"/>
                </a:ext>
              </a:extLst>
            </p:cNvPr>
            <p:cNvSpPr/>
            <p:nvPr/>
          </p:nvSpPr>
          <p:spPr>
            <a:xfrm>
              <a:off x="11663253" y="6387495"/>
              <a:ext cx="170794" cy="141937"/>
            </a:xfrm>
            <a:custGeom>
              <a:avLst/>
              <a:gdLst/>
              <a:ahLst/>
              <a:cxnLst/>
              <a:rect l="l" t="t" r="r" b="b"/>
              <a:pathLst>
                <a:path w="6475" h="5381" extrusionOk="0">
                  <a:moveTo>
                    <a:pt x="6231" y="0"/>
                  </a:moveTo>
                  <a:cubicBezTo>
                    <a:pt x="4377" y="1702"/>
                    <a:pt x="2310" y="3222"/>
                    <a:pt x="0" y="4529"/>
                  </a:cubicBezTo>
                  <a:cubicBezTo>
                    <a:pt x="0" y="4803"/>
                    <a:pt x="31" y="5107"/>
                    <a:pt x="31" y="5380"/>
                  </a:cubicBezTo>
                  <a:cubicBezTo>
                    <a:pt x="2371" y="4468"/>
                    <a:pt x="4529" y="3161"/>
                    <a:pt x="6475" y="1550"/>
                  </a:cubicBezTo>
                  <a:cubicBezTo>
                    <a:pt x="6414" y="1034"/>
                    <a:pt x="6323" y="517"/>
                    <a:pt x="623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9" name="Google Shape;472;p54">
              <a:extLst>
                <a:ext uri="{FF2B5EF4-FFF2-40B4-BE49-F238E27FC236}">
                  <a16:creationId xmlns:a16="http://schemas.microsoft.com/office/drawing/2014/main" id="{87F6E57F-69AD-467A-5591-0F932D69DD03}"/>
                </a:ext>
              </a:extLst>
            </p:cNvPr>
            <p:cNvSpPr/>
            <p:nvPr/>
          </p:nvSpPr>
          <p:spPr>
            <a:xfrm>
              <a:off x="11827611" y="6114092"/>
              <a:ext cx="239745" cy="314314"/>
            </a:xfrm>
            <a:custGeom>
              <a:avLst/>
              <a:gdLst/>
              <a:ahLst/>
              <a:cxnLst/>
              <a:rect l="l" t="t" r="r" b="b"/>
              <a:pathLst>
                <a:path w="9089" h="11916" extrusionOk="0">
                  <a:moveTo>
                    <a:pt x="8390" y="0"/>
                  </a:moveTo>
                  <a:cubicBezTo>
                    <a:pt x="5958" y="3830"/>
                    <a:pt x="3283" y="7356"/>
                    <a:pt x="0" y="10365"/>
                  </a:cubicBezTo>
                  <a:cubicBezTo>
                    <a:pt x="92" y="10882"/>
                    <a:pt x="183" y="11399"/>
                    <a:pt x="244" y="11915"/>
                  </a:cubicBezTo>
                  <a:cubicBezTo>
                    <a:pt x="3769" y="9028"/>
                    <a:pt x="6687" y="5228"/>
                    <a:pt x="9089" y="1277"/>
                  </a:cubicBezTo>
                  <a:cubicBezTo>
                    <a:pt x="8846" y="851"/>
                    <a:pt x="8633" y="395"/>
                    <a:pt x="839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0" name="Google Shape;473;p54">
              <a:extLst>
                <a:ext uri="{FF2B5EF4-FFF2-40B4-BE49-F238E27FC236}">
                  <a16:creationId xmlns:a16="http://schemas.microsoft.com/office/drawing/2014/main" id="{142D1AC3-A53D-F1E3-B501-2D46B2B387F3}"/>
                </a:ext>
              </a:extLst>
            </p:cNvPr>
            <p:cNvSpPr/>
            <p:nvPr/>
          </p:nvSpPr>
          <p:spPr>
            <a:xfrm>
              <a:off x="11642415" y="6506959"/>
              <a:ext cx="21656" cy="27644"/>
            </a:xfrm>
            <a:custGeom>
              <a:avLst/>
              <a:gdLst/>
              <a:ahLst/>
              <a:cxnLst/>
              <a:rect l="l" t="t" r="r" b="b"/>
              <a:pathLst>
                <a:path w="821" h="1048" extrusionOk="0">
                  <a:moveTo>
                    <a:pt x="790" y="0"/>
                  </a:moveTo>
                  <a:cubicBezTo>
                    <a:pt x="608" y="91"/>
                    <a:pt x="486" y="213"/>
                    <a:pt x="304" y="304"/>
                  </a:cubicBezTo>
                  <a:cubicBezTo>
                    <a:pt x="449" y="478"/>
                    <a:pt x="318" y="762"/>
                    <a:pt x="68" y="762"/>
                  </a:cubicBezTo>
                  <a:cubicBezTo>
                    <a:pt x="56" y="762"/>
                    <a:pt x="43" y="761"/>
                    <a:pt x="30" y="760"/>
                  </a:cubicBezTo>
                  <a:lnTo>
                    <a:pt x="0" y="760"/>
                  </a:lnTo>
                  <a:cubicBezTo>
                    <a:pt x="26" y="914"/>
                    <a:pt x="139" y="1047"/>
                    <a:pt x="302" y="1047"/>
                  </a:cubicBezTo>
                  <a:cubicBezTo>
                    <a:pt x="332" y="1047"/>
                    <a:pt x="363" y="1043"/>
                    <a:pt x="395" y="1033"/>
                  </a:cubicBezTo>
                  <a:cubicBezTo>
                    <a:pt x="547" y="973"/>
                    <a:pt x="699" y="912"/>
                    <a:pt x="821" y="851"/>
                  </a:cubicBezTo>
                  <a:cubicBezTo>
                    <a:pt x="821" y="578"/>
                    <a:pt x="790" y="304"/>
                    <a:pt x="79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1" name="Google Shape;474;p54">
              <a:extLst>
                <a:ext uri="{FF2B5EF4-FFF2-40B4-BE49-F238E27FC236}">
                  <a16:creationId xmlns:a16="http://schemas.microsoft.com/office/drawing/2014/main" id="{B226D430-E9EB-756F-38BE-D5C866B2F91A}"/>
                </a:ext>
              </a:extLst>
            </p:cNvPr>
            <p:cNvSpPr/>
            <p:nvPr/>
          </p:nvSpPr>
          <p:spPr>
            <a:xfrm>
              <a:off x="11641597" y="6514951"/>
              <a:ext cx="12661" cy="12107"/>
            </a:xfrm>
            <a:custGeom>
              <a:avLst/>
              <a:gdLst/>
              <a:ahLst/>
              <a:cxnLst/>
              <a:rect l="l" t="t" r="r" b="b"/>
              <a:pathLst>
                <a:path w="480" h="459" extrusionOk="0">
                  <a:moveTo>
                    <a:pt x="335" y="1"/>
                  </a:moveTo>
                  <a:cubicBezTo>
                    <a:pt x="274" y="31"/>
                    <a:pt x="244" y="62"/>
                    <a:pt x="183" y="92"/>
                  </a:cubicBezTo>
                  <a:cubicBezTo>
                    <a:pt x="31" y="183"/>
                    <a:pt x="1" y="305"/>
                    <a:pt x="31" y="427"/>
                  </a:cubicBezTo>
                  <a:cubicBezTo>
                    <a:pt x="31" y="457"/>
                    <a:pt x="61" y="457"/>
                    <a:pt x="61" y="457"/>
                  </a:cubicBezTo>
                  <a:cubicBezTo>
                    <a:pt x="74" y="458"/>
                    <a:pt x="87" y="459"/>
                    <a:pt x="99" y="459"/>
                  </a:cubicBezTo>
                  <a:cubicBezTo>
                    <a:pt x="349" y="459"/>
                    <a:pt x="480" y="175"/>
                    <a:pt x="33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2" name="Google Shape;475;p54">
              <a:extLst>
                <a:ext uri="{FF2B5EF4-FFF2-40B4-BE49-F238E27FC236}">
                  <a16:creationId xmlns:a16="http://schemas.microsoft.com/office/drawing/2014/main" id="{6D334169-F1CC-CAE6-87BB-04D5705D5552}"/>
                </a:ext>
              </a:extLst>
            </p:cNvPr>
            <p:cNvSpPr/>
            <p:nvPr/>
          </p:nvSpPr>
          <p:spPr>
            <a:xfrm>
              <a:off x="11650407" y="6866932"/>
              <a:ext cx="1635" cy="10445"/>
            </a:xfrm>
            <a:custGeom>
              <a:avLst/>
              <a:gdLst/>
              <a:ahLst/>
              <a:cxnLst/>
              <a:rect l="l" t="t" r="r" b="b"/>
              <a:pathLst>
                <a:path w="62" h="396" extrusionOk="0">
                  <a:moveTo>
                    <a:pt x="31" y="1"/>
                  </a:moveTo>
                  <a:cubicBezTo>
                    <a:pt x="1" y="153"/>
                    <a:pt x="1" y="274"/>
                    <a:pt x="62" y="396"/>
                  </a:cubicBezTo>
                  <a:cubicBezTo>
                    <a:pt x="62" y="274"/>
                    <a:pt x="62" y="153"/>
                    <a:pt x="3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3" name="Google Shape;476;p54">
              <a:extLst>
                <a:ext uri="{FF2B5EF4-FFF2-40B4-BE49-F238E27FC236}">
                  <a16:creationId xmlns:a16="http://schemas.microsoft.com/office/drawing/2014/main" id="{48CF4C1C-37BC-1496-2486-FC1AAD020FD1}"/>
                </a:ext>
              </a:extLst>
            </p:cNvPr>
            <p:cNvSpPr/>
            <p:nvPr/>
          </p:nvSpPr>
          <p:spPr>
            <a:xfrm>
              <a:off x="11681691" y="6749078"/>
              <a:ext cx="184431" cy="126691"/>
            </a:xfrm>
            <a:custGeom>
              <a:avLst/>
              <a:gdLst/>
              <a:ahLst/>
              <a:cxnLst/>
              <a:rect l="l" t="t" r="r" b="b"/>
              <a:pathLst>
                <a:path w="6992" h="4803" extrusionOk="0">
                  <a:moveTo>
                    <a:pt x="6961" y="0"/>
                  </a:moveTo>
                  <a:cubicBezTo>
                    <a:pt x="4773" y="1399"/>
                    <a:pt x="2432" y="2675"/>
                    <a:pt x="0" y="3800"/>
                  </a:cubicBezTo>
                  <a:cubicBezTo>
                    <a:pt x="31" y="4134"/>
                    <a:pt x="31" y="4469"/>
                    <a:pt x="61" y="4803"/>
                  </a:cubicBezTo>
                  <a:cubicBezTo>
                    <a:pt x="2462" y="3800"/>
                    <a:pt x="4803" y="2645"/>
                    <a:pt x="6991" y="1307"/>
                  </a:cubicBezTo>
                  <a:cubicBezTo>
                    <a:pt x="6991" y="882"/>
                    <a:pt x="6961" y="456"/>
                    <a:pt x="696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4" name="Google Shape;477;p54">
              <a:extLst>
                <a:ext uri="{FF2B5EF4-FFF2-40B4-BE49-F238E27FC236}">
                  <a16:creationId xmlns:a16="http://schemas.microsoft.com/office/drawing/2014/main" id="{F85B8270-1C00-CF83-B293-CCFFFD183A0C}"/>
                </a:ext>
              </a:extLst>
            </p:cNvPr>
            <p:cNvSpPr/>
            <p:nvPr/>
          </p:nvSpPr>
          <p:spPr>
            <a:xfrm>
              <a:off x="11865305" y="6486912"/>
              <a:ext cx="315106" cy="297459"/>
            </a:xfrm>
            <a:custGeom>
              <a:avLst/>
              <a:gdLst/>
              <a:ahLst/>
              <a:cxnLst/>
              <a:rect l="l" t="t" r="r" b="b"/>
              <a:pathLst>
                <a:path w="11946" h="11277" extrusionOk="0">
                  <a:moveTo>
                    <a:pt x="11672" y="0"/>
                  </a:moveTo>
                  <a:cubicBezTo>
                    <a:pt x="8268" y="3830"/>
                    <a:pt x="4377" y="7143"/>
                    <a:pt x="0" y="9939"/>
                  </a:cubicBezTo>
                  <a:cubicBezTo>
                    <a:pt x="0" y="10395"/>
                    <a:pt x="30" y="10821"/>
                    <a:pt x="30" y="11277"/>
                  </a:cubicBezTo>
                  <a:cubicBezTo>
                    <a:pt x="4468" y="8632"/>
                    <a:pt x="8450" y="5441"/>
                    <a:pt x="11946" y="1702"/>
                  </a:cubicBezTo>
                  <a:cubicBezTo>
                    <a:pt x="11854" y="1125"/>
                    <a:pt x="11763" y="578"/>
                    <a:pt x="1167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5" name="Google Shape;478;p54">
              <a:extLst>
                <a:ext uri="{FF2B5EF4-FFF2-40B4-BE49-F238E27FC236}">
                  <a16:creationId xmlns:a16="http://schemas.microsoft.com/office/drawing/2014/main" id="{79B5A80F-599F-02C3-4F98-86AE16A77DA4}"/>
                </a:ext>
              </a:extLst>
            </p:cNvPr>
            <p:cNvSpPr/>
            <p:nvPr/>
          </p:nvSpPr>
          <p:spPr>
            <a:xfrm>
              <a:off x="11651225" y="6849286"/>
              <a:ext cx="32101" cy="35319"/>
            </a:xfrm>
            <a:custGeom>
              <a:avLst/>
              <a:gdLst/>
              <a:ahLst/>
              <a:cxnLst/>
              <a:rect l="l" t="t" r="r" b="b"/>
              <a:pathLst>
                <a:path w="1217" h="1339" extrusionOk="0">
                  <a:moveTo>
                    <a:pt x="1155" y="1"/>
                  </a:moveTo>
                  <a:cubicBezTo>
                    <a:pt x="821" y="153"/>
                    <a:pt x="517" y="335"/>
                    <a:pt x="183" y="487"/>
                  </a:cubicBezTo>
                  <a:cubicBezTo>
                    <a:pt x="92" y="518"/>
                    <a:pt x="61" y="609"/>
                    <a:pt x="0" y="670"/>
                  </a:cubicBezTo>
                  <a:cubicBezTo>
                    <a:pt x="31" y="822"/>
                    <a:pt x="31" y="943"/>
                    <a:pt x="31" y="1065"/>
                  </a:cubicBezTo>
                  <a:cubicBezTo>
                    <a:pt x="101" y="1229"/>
                    <a:pt x="225" y="1339"/>
                    <a:pt x="390" y="1339"/>
                  </a:cubicBezTo>
                  <a:cubicBezTo>
                    <a:pt x="439" y="1339"/>
                    <a:pt x="492" y="1329"/>
                    <a:pt x="547" y="1308"/>
                  </a:cubicBezTo>
                  <a:cubicBezTo>
                    <a:pt x="760" y="1217"/>
                    <a:pt x="1003" y="1126"/>
                    <a:pt x="1216" y="1004"/>
                  </a:cubicBezTo>
                  <a:cubicBezTo>
                    <a:pt x="1186" y="670"/>
                    <a:pt x="1186" y="335"/>
                    <a:pt x="115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6" name="Google Shape;479;p54">
              <a:extLst>
                <a:ext uri="{FF2B5EF4-FFF2-40B4-BE49-F238E27FC236}">
                  <a16:creationId xmlns:a16="http://schemas.microsoft.com/office/drawing/2014/main" id="{F51F4EA5-C415-5CA9-7E74-ECCEB9341DC2}"/>
                </a:ext>
              </a:extLst>
            </p:cNvPr>
            <p:cNvSpPr/>
            <p:nvPr/>
          </p:nvSpPr>
          <p:spPr>
            <a:xfrm>
              <a:off x="11671272" y="7272618"/>
              <a:ext cx="7227" cy="10445"/>
            </a:xfrm>
            <a:custGeom>
              <a:avLst/>
              <a:gdLst/>
              <a:ahLst/>
              <a:cxnLst/>
              <a:rect l="l" t="t" r="r" b="b"/>
              <a:pathLst>
                <a:path w="274" h="396" extrusionOk="0">
                  <a:moveTo>
                    <a:pt x="122" y="1"/>
                  </a:moveTo>
                  <a:cubicBezTo>
                    <a:pt x="0" y="153"/>
                    <a:pt x="91" y="366"/>
                    <a:pt x="274" y="396"/>
                  </a:cubicBezTo>
                  <a:cubicBezTo>
                    <a:pt x="274" y="274"/>
                    <a:pt x="243" y="153"/>
                    <a:pt x="24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7" name="Google Shape;480;p54">
              <a:extLst>
                <a:ext uri="{FF2B5EF4-FFF2-40B4-BE49-F238E27FC236}">
                  <a16:creationId xmlns:a16="http://schemas.microsoft.com/office/drawing/2014/main" id="{D2A9E4F3-E3DC-2798-4136-9D012370FF5F}"/>
                </a:ext>
              </a:extLst>
            </p:cNvPr>
            <p:cNvSpPr/>
            <p:nvPr/>
          </p:nvSpPr>
          <p:spPr>
            <a:xfrm>
              <a:off x="11706539" y="7179611"/>
              <a:ext cx="142729" cy="97043"/>
            </a:xfrm>
            <a:custGeom>
              <a:avLst/>
              <a:gdLst/>
              <a:ahLst/>
              <a:cxnLst/>
              <a:rect l="l" t="t" r="r" b="b"/>
              <a:pathLst>
                <a:path w="5411" h="3679" extrusionOk="0">
                  <a:moveTo>
                    <a:pt x="5411" y="1"/>
                  </a:moveTo>
                  <a:lnTo>
                    <a:pt x="5411" y="1"/>
                  </a:lnTo>
                  <a:cubicBezTo>
                    <a:pt x="3679" y="1095"/>
                    <a:pt x="1855" y="2007"/>
                    <a:pt x="1" y="2919"/>
                  </a:cubicBezTo>
                  <a:cubicBezTo>
                    <a:pt x="1" y="3162"/>
                    <a:pt x="1" y="3405"/>
                    <a:pt x="31" y="3679"/>
                  </a:cubicBezTo>
                  <a:cubicBezTo>
                    <a:pt x="1855" y="3132"/>
                    <a:pt x="3618" y="2372"/>
                    <a:pt x="5259" y="1429"/>
                  </a:cubicBezTo>
                  <a:cubicBezTo>
                    <a:pt x="5320" y="943"/>
                    <a:pt x="5350" y="487"/>
                    <a:pt x="541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8" name="Google Shape;481;p54">
              <a:extLst>
                <a:ext uri="{FF2B5EF4-FFF2-40B4-BE49-F238E27FC236}">
                  <a16:creationId xmlns:a16="http://schemas.microsoft.com/office/drawing/2014/main" id="{42504392-78CA-17F2-DBEA-DFCC2BD42C54}"/>
                </a:ext>
              </a:extLst>
            </p:cNvPr>
            <p:cNvSpPr/>
            <p:nvPr/>
          </p:nvSpPr>
          <p:spPr>
            <a:xfrm>
              <a:off x="11845258" y="6803600"/>
              <a:ext cx="360000" cy="413731"/>
            </a:xfrm>
            <a:custGeom>
              <a:avLst/>
              <a:gdLst/>
              <a:ahLst/>
              <a:cxnLst/>
              <a:rect l="l" t="t" r="r" b="b"/>
              <a:pathLst>
                <a:path w="13648" h="15685" extrusionOk="0">
                  <a:moveTo>
                    <a:pt x="13617" y="0"/>
                  </a:moveTo>
                  <a:cubicBezTo>
                    <a:pt x="11034" y="3526"/>
                    <a:pt x="8511" y="7052"/>
                    <a:pt x="5411" y="10152"/>
                  </a:cubicBezTo>
                  <a:cubicBezTo>
                    <a:pt x="3800" y="11794"/>
                    <a:pt x="2037" y="13101"/>
                    <a:pt x="152" y="14256"/>
                  </a:cubicBezTo>
                  <a:cubicBezTo>
                    <a:pt x="91" y="14742"/>
                    <a:pt x="61" y="15198"/>
                    <a:pt x="0" y="15684"/>
                  </a:cubicBezTo>
                  <a:cubicBezTo>
                    <a:pt x="5623" y="12523"/>
                    <a:pt x="10243" y="7326"/>
                    <a:pt x="13648" y="1946"/>
                  </a:cubicBezTo>
                  <a:cubicBezTo>
                    <a:pt x="13648" y="1307"/>
                    <a:pt x="13648" y="639"/>
                    <a:pt x="13617"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9" name="Google Shape;482;p54">
              <a:extLst>
                <a:ext uri="{FF2B5EF4-FFF2-40B4-BE49-F238E27FC236}">
                  <a16:creationId xmlns:a16="http://schemas.microsoft.com/office/drawing/2014/main" id="{22EA69CC-37C7-5372-65CA-88B4C57D8ACC}"/>
                </a:ext>
              </a:extLst>
            </p:cNvPr>
            <p:cNvSpPr/>
            <p:nvPr/>
          </p:nvSpPr>
          <p:spPr>
            <a:xfrm>
              <a:off x="11677682" y="7256581"/>
              <a:ext cx="29675" cy="27301"/>
            </a:xfrm>
            <a:custGeom>
              <a:avLst/>
              <a:gdLst/>
              <a:ahLst/>
              <a:cxnLst/>
              <a:rect l="l" t="t" r="r" b="b"/>
              <a:pathLst>
                <a:path w="1125" h="1035" extrusionOk="0">
                  <a:moveTo>
                    <a:pt x="1064" y="1"/>
                  </a:moveTo>
                  <a:cubicBezTo>
                    <a:pt x="912" y="92"/>
                    <a:pt x="730" y="183"/>
                    <a:pt x="548" y="274"/>
                  </a:cubicBezTo>
                  <a:cubicBezTo>
                    <a:pt x="608" y="426"/>
                    <a:pt x="517" y="639"/>
                    <a:pt x="304" y="639"/>
                  </a:cubicBezTo>
                  <a:cubicBezTo>
                    <a:pt x="213" y="639"/>
                    <a:pt x="92" y="609"/>
                    <a:pt x="0" y="609"/>
                  </a:cubicBezTo>
                  <a:cubicBezTo>
                    <a:pt x="0" y="761"/>
                    <a:pt x="31" y="882"/>
                    <a:pt x="31" y="1004"/>
                  </a:cubicBezTo>
                  <a:cubicBezTo>
                    <a:pt x="61" y="1034"/>
                    <a:pt x="92" y="1034"/>
                    <a:pt x="152" y="1034"/>
                  </a:cubicBezTo>
                  <a:cubicBezTo>
                    <a:pt x="456" y="943"/>
                    <a:pt x="791" y="852"/>
                    <a:pt x="1125" y="761"/>
                  </a:cubicBezTo>
                  <a:cubicBezTo>
                    <a:pt x="1095" y="487"/>
                    <a:pt x="1095" y="244"/>
                    <a:pt x="106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0" name="Google Shape;483;p54">
              <a:extLst>
                <a:ext uri="{FF2B5EF4-FFF2-40B4-BE49-F238E27FC236}">
                  <a16:creationId xmlns:a16="http://schemas.microsoft.com/office/drawing/2014/main" id="{2FF1B09F-9B48-0863-508B-09F14511BFF8}"/>
                </a:ext>
              </a:extLst>
            </p:cNvPr>
            <p:cNvSpPr/>
            <p:nvPr/>
          </p:nvSpPr>
          <p:spPr>
            <a:xfrm>
              <a:off x="11674464" y="7270218"/>
              <a:ext cx="3244" cy="2427"/>
            </a:xfrm>
            <a:custGeom>
              <a:avLst/>
              <a:gdLst/>
              <a:ahLst/>
              <a:cxnLst/>
              <a:rect l="l" t="t" r="r" b="b"/>
              <a:pathLst>
                <a:path w="123" h="92" extrusionOk="0">
                  <a:moveTo>
                    <a:pt x="122" y="1"/>
                  </a:moveTo>
                  <a:cubicBezTo>
                    <a:pt x="92" y="31"/>
                    <a:pt x="92" y="31"/>
                    <a:pt x="62" y="31"/>
                  </a:cubicBezTo>
                  <a:cubicBezTo>
                    <a:pt x="31" y="61"/>
                    <a:pt x="31" y="92"/>
                    <a:pt x="1" y="92"/>
                  </a:cubicBezTo>
                  <a:lnTo>
                    <a:pt x="122" y="92"/>
                  </a:lnTo>
                  <a:cubicBezTo>
                    <a:pt x="122" y="61"/>
                    <a:pt x="122" y="31"/>
                    <a:pt x="12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1" name="Google Shape;484;p54">
              <a:extLst>
                <a:ext uri="{FF2B5EF4-FFF2-40B4-BE49-F238E27FC236}">
                  <a16:creationId xmlns:a16="http://schemas.microsoft.com/office/drawing/2014/main" id="{60498529-2BB5-9E59-1AF2-9367CA6A2806}"/>
                </a:ext>
              </a:extLst>
            </p:cNvPr>
            <p:cNvSpPr/>
            <p:nvPr/>
          </p:nvSpPr>
          <p:spPr>
            <a:xfrm>
              <a:off x="11677682" y="7263808"/>
              <a:ext cx="16064" cy="9654"/>
            </a:xfrm>
            <a:custGeom>
              <a:avLst/>
              <a:gdLst/>
              <a:ahLst/>
              <a:cxnLst/>
              <a:rect l="l" t="t" r="r" b="b"/>
              <a:pathLst>
                <a:path w="609" h="366" extrusionOk="0">
                  <a:moveTo>
                    <a:pt x="548" y="0"/>
                  </a:moveTo>
                  <a:lnTo>
                    <a:pt x="548" y="0"/>
                  </a:lnTo>
                  <a:cubicBezTo>
                    <a:pt x="365" y="92"/>
                    <a:pt x="183" y="183"/>
                    <a:pt x="0" y="244"/>
                  </a:cubicBezTo>
                  <a:cubicBezTo>
                    <a:pt x="0" y="274"/>
                    <a:pt x="0" y="304"/>
                    <a:pt x="0" y="335"/>
                  </a:cubicBezTo>
                  <a:cubicBezTo>
                    <a:pt x="92" y="335"/>
                    <a:pt x="183" y="365"/>
                    <a:pt x="304" y="365"/>
                  </a:cubicBezTo>
                  <a:cubicBezTo>
                    <a:pt x="517" y="365"/>
                    <a:pt x="608" y="152"/>
                    <a:pt x="54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2" name="Google Shape;485;p54">
              <a:extLst>
                <a:ext uri="{FF2B5EF4-FFF2-40B4-BE49-F238E27FC236}">
                  <a16:creationId xmlns:a16="http://schemas.microsoft.com/office/drawing/2014/main" id="{87C79414-0523-0786-A616-EC984DDC65B4}"/>
                </a:ext>
              </a:extLst>
            </p:cNvPr>
            <p:cNvSpPr/>
            <p:nvPr/>
          </p:nvSpPr>
          <p:spPr>
            <a:xfrm>
              <a:off x="11720967" y="7497909"/>
              <a:ext cx="72987" cy="40120"/>
            </a:xfrm>
            <a:custGeom>
              <a:avLst/>
              <a:gdLst/>
              <a:ahLst/>
              <a:cxnLst/>
              <a:rect l="l" t="t" r="r" b="b"/>
              <a:pathLst>
                <a:path w="2767" h="1521" extrusionOk="0">
                  <a:moveTo>
                    <a:pt x="2767" y="1"/>
                  </a:moveTo>
                  <a:cubicBezTo>
                    <a:pt x="1794" y="183"/>
                    <a:pt x="821" y="275"/>
                    <a:pt x="1" y="761"/>
                  </a:cubicBezTo>
                  <a:cubicBezTo>
                    <a:pt x="31" y="1004"/>
                    <a:pt x="31" y="1247"/>
                    <a:pt x="62" y="1521"/>
                  </a:cubicBezTo>
                  <a:cubicBezTo>
                    <a:pt x="913" y="1460"/>
                    <a:pt x="1703" y="1338"/>
                    <a:pt x="2493" y="1186"/>
                  </a:cubicBezTo>
                  <a:cubicBezTo>
                    <a:pt x="2584" y="791"/>
                    <a:pt x="2676" y="396"/>
                    <a:pt x="2767"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3" name="Google Shape;486;p54">
              <a:extLst>
                <a:ext uri="{FF2B5EF4-FFF2-40B4-BE49-F238E27FC236}">
                  <a16:creationId xmlns:a16="http://schemas.microsoft.com/office/drawing/2014/main" id="{1DFC1824-45D2-72F4-312D-82153612840A}"/>
                </a:ext>
              </a:extLst>
            </p:cNvPr>
            <p:cNvSpPr/>
            <p:nvPr/>
          </p:nvSpPr>
          <p:spPr>
            <a:xfrm>
              <a:off x="11786726" y="7208495"/>
              <a:ext cx="388883" cy="320724"/>
            </a:xfrm>
            <a:custGeom>
              <a:avLst/>
              <a:gdLst/>
              <a:ahLst/>
              <a:cxnLst/>
              <a:rect l="l" t="t" r="r" b="b"/>
              <a:pathLst>
                <a:path w="14743" h="12159" extrusionOk="0">
                  <a:moveTo>
                    <a:pt x="14742" y="0"/>
                  </a:moveTo>
                  <a:lnTo>
                    <a:pt x="14742" y="0"/>
                  </a:lnTo>
                  <a:cubicBezTo>
                    <a:pt x="13557" y="1277"/>
                    <a:pt x="12341" y="2523"/>
                    <a:pt x="11186" y="3800"/>
                  </a:cubicBezTo>
                  <a:cubicBezTo>
                    <a:pt x="8450" y="6778"/>
                    <a:pt x="5380" y="9453"/>
                    <a:pt x="1459" y="10699"/>
                  </a:cubicBezTo>
                  <a:cubicBezTo>
                    <a:pt x="1064" y="10851"/>
                    <a:pt x="669" y="10912"/>
                    <a:pt x="274" y="10973"/>
                  </a:cubicBezTo>
                  <a:cubicBezTo>
                    <a:pt x="183" y="11368"/>
                    <a:pt x="91" y="11763"/>
                    <a:pt x="0" y="12158"/>
                  </a:cubicBezTo>
                  <a:cubicBezTo>
                    <a:pt x="3526" y="11459"/>
                    <a:pt x="6505" y="9879"/>
                    <a:pt x="9453" y="7417"/>
                  </a:cubicBezTo>
                  <a:cubicBezTo>
                    <a:pt x="10973" y="6170"/>
                    <a:pt x="12462" y="4833"/>
                    <a:pt x="13921" y="3435"/>
                  </a:cubicBezTo>
                  <a:cubicBezTo>
                    <a:pt x="14225" y="2401"/>
                    <a:pt x="14499" y="1246"/>
                    <a:pt x="1474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4" name="Google Shape;487;p54">
              <a:extLst>
                <a:ext uri="{FF2B5EF4-FFF2-40B4-BE49-F238E27FC236}">
                  <a16:creationId xmlns:a16="http://schemas.microsoft.com/office/drawing/2014/main" id="{0AB50960-910F-1110-DF3C-ECA02F2C8B65}"/>
                </a:ext>
              </a:extLst>
            </p:cNvPr>
            <p:cNvSpPr/>
            <p:nvPr/>
          </p:nvSpPr>
          <p:spPr>
            <a:xfrm>
              <a:off x="11704930" y="7517955"/>
              <a:ext cx="17673" cy="20891"/>
            </a:xfrm>
            <a:custGeom>
              <a:avLst/>
              <a:gdLst/>
              <a:ahLst/>
              <a:cxnLst/>
              <a:rect l="l" t="t" r="r" b="b"/>
              <a:pathLst>
                <a:path w="670" h="792" extrusionOk="0">
                  <a:moveTo>
                    <a:pt x="609" y="1"/>
                  </a:moveTo>
                  <a:cubicBezTo>
                    <a:pt x="457" y="92"/>
                    <a:pt x="305" y="214"/>
                    <a:pt x="183" y="335"/>
                  </a:cubicBezTo>
                  <a:cubicBezTo>
                    <a:pt x="1" y="487"/>
                    <a:pt x="122" y="791"/>
                    <a:pt x="366" y="791"/>
                  </a:cubicBezTo>
                  <a:cubicBezTo>
                    <a:pt x="457" y="761"/>
                    <a:pt x="548" y="761"/>
                    <a:pt x="670" y="761"/>
                  </a:cubicBezTo>
                  <a:cubicBezTo>
                    <a:pt x="639" y="518"/>
                    <a:pt x="639" y="244"/>
                    <a:pt x="609"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5" name="Google Shape;488;p54">
              <a:extLst>
                <a:ext uri="{FF2B5EF4-FFF2-40B4-BE49-F238E27FC236}">
                  <a16:creationId xmlns:a16="http://schemas.microsoft.com/office/drawing/2014/main" id="{A336BBC6-9F01-0BEB-A642-880B812F2E65}"/>
                </a:ext>
              </a:extLst>
            </p:cNvPr>
            <p:cNvSpPr/>
            <p:nvPr/>
          </p:nvSpPr>
          <p:spPr>
            <a:xfrm>
              <a:off x="12508309" y="7907630"/>
              <a:ext cx="232518" cy="337553"/>
            </a:xfrm>
            <a:custGeom>
              <a:avLst/>
              <a:gdLst/>
              <a:ahLst/>
              <a:cxnLst/>
              <a:rect l="l" t="t" r="r" b="b"/>
              <a:pathLst>
                <a:path w="8815" h="12797" extrusionOk="0">
                  <a:moveTo>
                    <a:pt x="8815" y="0"/>
                  </a:moveTo>
                  <a:cubicBezTo>
                    <a:pt x="5836" y="699"/>
                    <a:pt x="2858" y="1368"/>
                    <a:pt x="0" y="2189"/>
                  </a:cubicBezTo>
                  <a:lnTo>
                    <a:pt x="1155" y="12797"/>
                  </a:lnTo>
                  <a:lnTo>
                    <a:pt x="6839" y="12797"/>
                  </a:lnTo>
                  <a:lnTo>
                    <a:pt x="8815" y="0"/>
                  </a:lnTo>
                  <a:close/>
                </a:path>
              </a:pathLst>
            </a:custGeom>
            <a:solidFill>
              <a:srgbClr val="8C4C5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6" name="Google Shape;489;p54">
              <a:extLst>
                <a:ext uri="{FF2B5EF4-FFF2-40B4-BE49-F238E27FC236}">
                  <a16:creationId xmlns:a16="http://schemas.microsoft.com/office/drawing/2014/main" id="{64C77A64-D6C4-EF6F-7F97-F3DB14D43072}"/>
                </a:ext>
              </a:extLst>
            </p:cNvPr>
            <p:cNvSpPr/>
            <p:nvPr/>
          </p:nvSpPr>
          <p:spPr>
            <a:xfrm>
              <a:off x="12493881" y="7753691"/>
              <a:ext cx="270211" cy="211679"/>
            </a:xfrm>
            <a:custGeom>
              <a:avLst/>
              <a:gdLst/>
              <a:ahLst/>
              <a:cxnLst/>
              <a:rect l="l" t="t" r="r" b="b"/>
              <a:pathLst>
                <a:path w="10244" h="8025" extrusionOk="0">
                  <a:moveTo>
                    <a:pt x="10244" y="0"/>
                  </a:moveTo>
                  <a:lnTo>
                    <a:pt x="0" y="3009"/>
                  </a:lnTo>
                  <a:lnTo>
                    <a:pt x="547" y="8025"/>
                  </a:lnTo>
                  <a:cubicBezTo>
                    <a:pt x="3405" y="7204"/>
                    <a:pt x="6383" y="6535"/>
                    <a:pt x="9362" y="5836"/>
                  </a:cubicBezTo>
                  <a:lnTo>
                    <a:pt x="10244" y="0"/>
                  </a:ln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7" name="Google Shape;490;p54">
              <a:extLst>
                <a:ext uri="{FF2B5EF4-FFF2-40B4-BE49-F238E27FC236}">
                  <a16:creationId xmlns:a16="http://schemas.microsoft.com/office/drawing/2014/main" id="{819C4A33-4F3C-551B-0CC0-C451F91D3A74}"/>
                </a:ext>
              </a:extLst>
            </p:cNvPr>
            <p:cNvSpPr/>
            <p:nvPr/>
          </p:nvSpPr>
          <p:spPr>
            <a:xfrm>
              <a:off x="12340733" y="6323345"/>
              <a:ext cx="183640" cy="307905"/>
            </a:xfrm>
            <a:custGeom>
              <a:avLst/>
              <a:gdLst/>
              <a:ahLst/>
              <a:cxnLst/>
              <a:rect l="l" t="t" r="r" b="b"/>
              <a:pathLst>
                <a:path w="6962" h="11673" extrusionOk="0">
                  <a:moveTo>
                    <a:pt x="6505" y="0"/>
                  </a:moveTo>
                  <a:cubicBezTo>
                    <a:pt x="4043" y="213"/>
                    <a:pt x="1885" y="639"/>
                    <a:pt x="1" y="1277"/>
                  </a:cubicBezTo>
                  <a:cubicBezTo>
                    <a:pt x="1764" y="5016"/>
                    <a:pt x="4013" y="8511"/>
                    <a:pt x="6961" y="11672"/>
                  </a:cubicBezTo>
                  <a:cubicBezTo>
                    <a:pt x="6749" y="7782"/>
                    <a:pt x="6566" y="3891"/>
                    <a:pt x="6505"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8" name="Google Shape;491;p54">
              <a:extLst>
                <a:ext uri="{FF2B5EF4-FFF2-40B4-BE49-F238E27FC236}">
                  <a16:creationId xmlns:a16="http://schemas.microsoft.com/office/drawing/2014/main" id="{FF77339B-729C-A9F7-F98E-2B7A556125A0}"/>
                </a:ext>
              </a:extLst>
            </p:cNvPr>
            <p:cNvSpPr/>
            <p:nvPr/>
          </p:nvSpPr>
          <p:spPr>
            <a:xfrm>
              <a:off x="12022436" y="6477284"/>
              <a:ext cx="533195" cy="721609"/>
            </a:xfrm>
            <a:custGeom>
              <a:avLst/>
              <a:gdLst/>
              <a:ahLst/>
              <a:cxnLst/>
              <a:rect l="l" t="t" r="r" b="b"/>
              <a:pathLst>
                <a:path w="20214" h="27357" extrusionOk="0">
                  <a:moveTo>
                    <a:pt x="4651" y="0"/>
                  </a:moveTo>
                  <a:cubicBezTo>
                    <a:pt x="2007" y="2888"/>
                    <a:pt x="548" y="6809"/>
                    <a:pt x="1" y="11581"/>
                  </a:cubicBezTo>
                  <a:cubicBezTo>
                    <a:pt x="5806" y="18116"/>
                    <a:pt x="11429" y="25533"/>
                    <a:pt x="20214" y="27356"/>
                  </a:cubicBezTo>
                  <a:cubicBezTo>
                    <a:pt x="20214" y="27326"/>
                    <a:pt x="20214" y="27296"/>
                    <a:pt x="20214" y="27265"/>
                  </a:cubicBezTo>
                  <a:cubicBezTo>
                    <a:pt x="20153" y="27174"/>
                    <a:pt x="20153" y="27052"/>
                    <a:pt x="20183" y="26931"/>
                  </a:cubicBezTo>
                  <a:cubicBezTo>
                    <a:pt x="19971" y="23223"/>
                    <a:pt x="19758" y="19514"/>
                    <a:pt x="19575" y="15806"/>
                  </a:cubicBezTo>
                  <a:cubicBezTo>
                    <a:pt x="16171" y="14925"/>
                    <a:pt x="12736" y="10548"/>
                    <a:pt x="10609" y="8116"/>
                  </a:cubicBezTo>
                  <a:cubicBezTo>
                    <a:pt x="8390" y="5563"/>
                    <a:pt x="6384" y="2858"/>
                    <a:pt x="4651"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9" name="Google Shape;492;p54">
              <a:extLst>
                <a:ext uri="{FF2B5EF4-FFF2-40B4-BE49-F238E27FC236}">
                  <a16:creationId xmlns:a16="http://schemas.microsoft.com/office/drawing/2014/main" id="{4C66BF95-131C-EA0C-EC8B-E73166445F6E}"/>
                </a:ext>
              </a:extLst>
            </p:cNvPr>
            <p:cNvSpPr/>
            <p:nvPr/>
          </p:nvSpPr>
          <p:spPr>
            <a:xfrm>
              <a:off x="12541967" y="6320575"/>
              <a:ext cx="101870" cy="289810"/>
            </a:xfrm>
            <a:custGeom>
              <a:avLst/>
              <a:gdLst/>
              <a:ahLst/>
              <a:cxnLst/>
              <a:rect l="l" t="t" r="r" b="b"/>
              <a:pathLst>
                <a:path w="3862" h="10987" extrusionOk="0">
                  <a:moveTo>
                    <a:pt x="1048" y="1"/>
                  </a:moveTo>
                  <a:cubicBezTo>
                    <a:pt x="703" y="1"/>
                    <a:pt x="345" y="14"/>
                    <a:pt x="1" y="14"/>
                  </a:cubicBezTo>
                  <a:cubicBezTo>
                    <a:pt x="31" y="3692"/>
                    <a:pt x="183" y="7340"/>
                    <a:pt x="335" y="10987"/>
                  </a:cubicBezTo>
                  <a:cubicBezTo>
                    <a:pt x="1582" y="10106"/>
                    <a:pt x="2889" y="8373"/>
                    <a:pt x="3861" y="6944"/>
                  </a:cubicBezTo>
                  <a:cubicBezTo>
                    <a:pt x="3071" y="4209"/>
                    <a:pt x="2281" y="1899"/>
                    <a:pt x="1551" y="14"/>
                  </a:cubicBezTo>
                  <a:cubicBezTo>
                    <a:pt x="1389" y="4"/>
                    <a:pt x="1220" y="1"/>
                    <a:pt x="1048"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0" name="Google Shape;493;p54">
              <a:extLst>
                <a:ext uri="{FF2B5EF4-FFF2-40B4-BE49-F238E27FC236}">
                  <a16:creationId xmlns:a16="http://schemas.microsoft.com/office/drawing/2014/main" id="{D81ED673-B49D-E3A7-2536-32DACDF83E76}"/>
                </a:ext>
              </a:extLst>
            </p:cNvPr>
            <p:cNvSpPr/>
            <p:nvPr/>
          </p:nvSpPr>
          <p:spPr>
            <a:xfrm>
              <a:off x="12011225" y="6819638"/>
              <a:ext cx="565243" cy="701562"/>
            </a:xfrm>
            <a:custGeom>
              <a:avLst/>
              <a:gdLst/>
              <a:ahLst/>
              <a:cxnLst/>
              <a:rect l="l" t="t" r="r" b="b"/>
              <a:pathLst>
                <a:path w="21429" h="26597" extrusionOk="0">
                  <a:moveTo>
                    <a:pt x="304" y="0"/>
                  </a:moveTo>
                  <a:lnTo>
                    <a:pt x="304" y="0"/>
                  </a:lnTo>
                  <a:cubicBezTo>
                    <a:pt x="0" y="3617"/>
                    <a:pt x="152" y="7690"/>
                    <a:pt x="638" y="12189"/>
                  </a:cubicBezTo>
                  <a:cubicBezTo>
                    <a:pt x="6170" y="18846"/>
                    <a:pt x="12888" y="25715"/>
                    <a:pt x="21429" y="26596"/>
                  </a:cubicBezTo>
                  <a:cubicBezTo>
                    <a:pt x="21186" y="22706"/>
                    <a:pt x="20943" y="18815"/>
                    <a:pt x="20669" y="14925"/>
                  </a:cubicBezTo>
                  <a:cubicBezTo>
                    <a:pt x="20648" y="14946"/>
                    <a:pt x="20611" y="14967"/>
                    <a:pt x="20570" y="14967"/>
                  </a:cubicBezTo>
                  <a:cubicBezTo>
                    <a:pt x="20553" y="14967"/>
                    <a:pt x="20535" y="14964"/>
                    <a:pt x="20517" y="14955"/>
                  </a:cubicBezTo>
                  <a:cubicBezTo>
                    <a:pt x="12219" y="13374"/>
                    <a:pt x="5806" y="6566"/>
                    <a:pt x="304"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1" name="Google Shape;494;p54">
              <a:extLst>
                <a:ext uri="{FF2B5EF4-FFF2-40B4-BE49-F238E27FC236}">
                  <a16:creationId xmlns:a16="http://schemas.microsoft.com/office/drawing/2014/main" id="{9A4F7416-9FC6-1D3E-0F8F-92D5BE7A7D64}"/>
                </a:ext>
              </a:extLst>
            </p:cNvPr>
            <p:cNvSpPr/>
            <p:nvPr/>
          </p:nvSpPr>
          <p:spPr>
            <a:xfrm>
              <a:off x="12161155" y="6365021"/>
              <a:ext cx="376829" cy="513966"/>
            </a:xfrm>
            <a:custGeom>
              <a:avLst/>
              <a:gdLst/>
              <a:ahLst/>
              <a:cxnLst/>
              <a:rect l="l" t="t" r="r" b="b"/>
              <a:pathLst>
                <a:path w="14286" h="19485" extrusionOk="0">
                  <a:moveTo>
                    <a:pt x="5897" y="1"/>
                  </a:moveTo>
                  <a:cubicBezTo>
                    <a:pt x="3526" y="882"/>
                    <a:pt x="1581" y="2098"/>
                    <a:pt x="0" y="3618"/>
                  </a:cubicBezTo>
                  <a:cubicBezTo>
                    <a:pt x="1733" y="6536"/>
                    <a:pt x="3648" y="9302"/>
                    <a:pt x="5897" y="11825"/>
                  </a:cubicBezTo>
                  <a:cubicBezTo>
                    <a:pt x="7994" y="14196"/>
                    <a:pt x="11125" y="18269"/>
                    <a:pt x="14286" y="19485"/>
                  </a:cubicBezTo>
                  <a:cubicBezTo>
                    <a:pt x="14256" y="18998"/>
                    <a:pt x="14225" y="18542"/>
                    <a:pt x="14195" y="18056"/>
                  </a:cubicBezTo>
                  <a:cubicBezTo>
                    <a:pt x="14104" y="15716"/>
                    <a:pt x="13952" y="13345"/>
                    <a:pt x="13830" y="10943"/>
                  </a:cubicBezTo>
                  <a:cubicBezTo>
                    <a:pt x="10487" y="7813"/>
                    <a:pt x="7873" y="4074"/>
                    <a:pt x="5897"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2" name="Google Shape;495;p54">
              <a:extLst>
                <a:ext uri="{FF2B5EF4-FFF2-40B4-BE49-F238E27FC236}">
                  <a16:creationId xmlns:a16="http://schemas.microsoft.com/office/drawing/2014/main" id="{9451C4FC-A149-84C7-E5E4-BDFCF9051421}"/>
                </a:ext>
              </a:extLst>
            </p:cNvPr>
            <p:cNvSpPr/>
            <p:nvPr/>
          </p:nvSpPr>
          <p:spPr>
            <a:xfrm>
              <a:off x="12582061" y="7116279"/>
              <a:ext cx="159584" cy="404921"/>
            </a:xfrm>
            <a:custGeom>
              <a:avLst/>
              <a:gdLst/>
              <a:ahLst/>
              <a:cxnLst/>
              <a:rect l="l" t="t" r="r" b="b"/>
              <a:pathLst>
                <a:path w="6050" h="15351" extrusionOk="0">
                  <a:moveTo>
                    <a:pt x="5958" y="1"/>
                  </a:moveTo>
                  <a:lnTo>
                    <a:pt x="5958" y="1"/>
                  </a:lnTo>
                  <a:cubicBezTo>
                    <a:pt x="4043" y="1125"/>
                    <a:pt x="2068" y="2128"/>
                    <a:pt x="1" y="3010"/>
                  </a:cubicBezTo>
                  <a:cubicBezTo>
                    <a:pt x="244" y="7113"/>
                    <a:pt x="517" y="11247"/>
                    <a:pt x="761" y="15350"/>
                  </a:cubicBezTo>
                  <a:cubicBezTo>
                    <a:pt x="2372" y="14560"/>
                    <a:pt x="3922" y="13770"/>
                    <a:pt x="5381" y="12858"/>
                  </a:cubicBezTo>
                  <a:cubicBezTo>
                    <a:pt x="5898" y="8359"/>
                    <a:pt x="6050" y="4074"/>
                    <a:pt x="5958"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3" name="Google Shape;496;p54">
              <a:extLst>
                <a:ext uri="{FF2B5EF4-FFF2-40B4-BE49-F238E27FC236}">
                  <a16:creationId xmlns:a16="http://schemas.microsoft.com/office/drawing/2014/main" id="{DA4267D6-642E-0281-D233-6B91D1502EC2}"/>
                </a:ext>
              </a:extLst>
            </p:cNvPr>
            <p:cNvSpPr/>
            <p:nvPr/>
          </p:nvSpPr>
          <p:spPr>
            <a:xfrm>
              <a:off x="12602925" y="7487489"/>
              <a:ext cx="117881" cy="257392"/>
            </a:xfrm>
            <a:custGeom>
              <a:avLst/>
              <a:gdLst/>
              <a:ahLst/>
              <a:cxnLst/>
              <a:rect l="l" t="t" r="r" b="b"/>
              <a:pathLst>
                <a:path w="4469" h="9758" extrusionOk="0">
                  <a:moveTo>
                    <a:pt x="4468" y="1"/>
                  </a:moveTo>
                  <a:lnTo>
                    <a:pt x="4468" y="1"/>
                  </a:lnTo>
                  <a:cubicBezTo>
                    <a:pt x="3040" y="791"/>
                    <a:pt x="1550" y="1460"/>
                    <a:pt x="0" y="1916"/>
                  </a:cubicBezTo>
                  <a:cubicBezTo>
                    <a:pt x="152" y="4530"/>
                    <a:pt x="304" y="7144"/>
                    <a:pt x="456" y="9758"/>
                  </a:cubicBezTo>
                  <a:cubicBezTo>
                    <a:pt x="1155" y="9332"/>
                    <a:pt x="1976" y="9241"/>
                    <a:pt x="2796" y="9119"/>
                  </a:cubicBezTo>
                  <a:cubicBezTo>
                    <a:pt x="3526" y="6019"/>
                    <a:pt x="4103" y="2949"/>
                    <a:pt x="4468"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4" name="Google Shape;497;p54">
              <a:extLst>
                <a:ext uri="{FF2B5EF4-FFF2-40B4-BE49-F238E27FC236}">
                  <a16:creationId xmlns:a16="http://schemas.microsoft.com/office/drawing/2014/main" id="{612BDD23-70B1-C670-C4F9-05431DD35401}"/>
                </a:ext>
              </a:extLst>
            </p:cNvPr>
            <p:cNvSpPr/>
            <p:nvPr/>
          </p:nvSpPr>
          <p:spPr>
            <a:xfrm>
              <a:off x="12551595" y="6537425"/>
              <a:ext cx="153965" cy="342354"/>
            </a:xfrm>
            <a:custGeom>
              <a:avLst/>
              <a:gdLst/>
              <a:ahLst/>
              <a:cxnLst/>
              <a:rect l="l" t="t" r="r" b="b"/>
              <a:pathLst>
                <a:path w="5837" h="12979" extrusionOk="0">
                  <a:moveTo>
                    <a:pt x="3861" y="0"/>
                  </a:moveTo>
                  <a:cubicBezTo>
                    <a:pt x="2706" y="1550"/>
                    <a:pt x="1399" y="3040"/>
                    <a:pt x="1" y="3556"/>
                  </a:cubicBezTo>
                  <a:cubicBezTo>
                    <a:pt x="183" y="6717"/>
                    <a:pt x="335" y="9848"/>
                    <a:pt x="517" y="12979"/>
                  </a:cubicBezTo>
                  <a:cubicBezTo>
                    <a:pt x="2493" y="11854"/>
                    <a:pt x="4256" y="10547"/>
                    <a:pt x="5837" y="9088"/>
                  </a:cubicBezTo>
                  <a:cubicBezTo>
                    <a:pt x="5290" y="5745"/>
                    <a:pt x="4590" y="2705"/>
                    <a:pt x="3861"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5" name="Google Shape;498;p54">
              <a:extLst>
                <a:ext uri="{FF2B5EF4-FFF2-40B4-BE49-F238E27FC236}">
                  <a16:creationId xmlns:a16="http://schemas.microsoft.com/office/drawing/2014/main" id="{3948C653-D8EB-BF6B-D473-643324E9B6C6}"/>
                </a:ext>
              </a:extLst>
            </p:cNvPr>
            <p:cNvSpPr/>
            <p:nvPr/>
          </p:nvSpPr>
          <p:spPr>
            <a:xfrm>
              <a:off x="12566023" y="6812410"/>
              <a:ext cx="171612" cy="360026"/>
            </a:xfrm>
            <a:custGeom>
              <a:avLst/>
              <a:gdLst/>
              <a:ahLst/>
              <a:cxnLst/>
              <a:rect l="l" t="t" r="r" b="b"/>
              <a:pathLst>
                <a:path w="6506" h="13649" extrusionOk="0">
                  <a:moveTo>
                    <a:pt x="5502" y="1"/>
                  </a:moveTo>
                  <a:cubicBezTo>
                    <a:pt x="3831" y="1369"/>
                    <a:pt x="2007" y="2493"/>
                    <a:pt x="1" y="3283"/>
                  </a:cubicBezTo>
                  <a:cubicBezTo>
                    <a:pt x="1" y="3496"/>
                    <a:pt x="31" y="3739"/>
                    <a:pt x="31" y="3983"/>
                  </a:cubicBezTo>
                  <a:cubicBezTo>
                    <a:pt x="183" y="7204"/>
                    <a:pt x="366" y="10426"/>
                    <a:pt x="578" y="13648"/>
                  </a:cubicBezTo>
                  <a:cubicBezTo>
                    <a:pt x="2645" y="12676"/>
                    <a:pt x="4621" y="11612"/>
                    <a:pt x="6506" y="10396"/>
                  </a:cubicBezTo>
                  <a:cubicBezTo>
                    <a:pt x="6354" y="6718"/>
                    <a:pt x="6019" y="3223"/>
                    <a:pt x="5502"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6" name="Google Shape;499;p54">
              <a:extLst>
                <a:ext uri="{FF2B5EF4-FFF2-40B4-BE49-F238E27FC236}">
                  <a16:creationId xmlns:a16="http://schemas.microsoft.com/office/drawing/2014/main" id="{160E94D2-8E37-4EB7-6042-33FD6464EE82}"/>
                </a:ext>
              </a:extLst>
            </p:cNvPr>
            <p:cNvSpPr/>
            <p:nvPr/>
          </p:nvSpPr>
          <p:spPr>
            <a:xfrm>
              <a:off x="12615745" y="7753691"/>
              <a:ext cx="55340" cy="117881"/>
            </a:xfrm>
            <a:custGeom>
              <a:avLst/>
              <a:gdLst/>
              <a:ahLst/>
              <a:cxnLst/>
              <a:rect l="l" t="t" r="r" b="b"/>
              <a:pathLst>
                <a:path w="2098" h="4469" extrusionOk="0">
                  <a:moveTo>
                    <a:pt x="2098" y="0"/>
                  </a:moveTo>
                  <a:cubicBezTo>
                    <a:pt x="1399" y="152"/>
                    <a:pt x="730" y="243"/>
                    <a:pt x="0" y="304"/>
                  </a:cubicBezTo>
                  <a:cubicBezTo>
                    <a:pt x="61" y="1672"/>
                    <a:pt x="122" y="3070"/>
                    <a:pt x="183" y="4468"/>
                  </a:cubicBezTo>
                  <a:lnTo>
                    <a:pt x="851" y="4468"/>
                  </a:lnTo>
                  <a:cubicBezTo>
                    <a:pt x="1307" y="2979"/>
                    <a:pt x="1703" y="1490"/>
                    <a:pt x="2098"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7" name="Google Shape;500;p54">
              <a:extLst>
                <a:ext uri="{FF2B5EF4-FFF2-40B4-BE49-F238E27FC236}">
                  <a16:creationId xmlns:a16="http://schemas.microsoft.com/office/drawing/2014/main" id="{55204330-C979-A158-C6CB-306F9038A63D}"/>
                </a:ext>
              </a:extLst>
            </p:cNvPr>
            <p:cNvSpPr/>
            <p:nvPr/>
          </p:nvSpPr>
          <p:spPr>
            <a:xfrm>
              <a:off x="12202831" y="7653457"/>
              <a:ext cx="395293" cy="217298"/>
            </a:xfrm>
            <a:custGeom>
              <a:avLst/>
              <a:gdLst/>
              <a:ahLst/>
              <a:cxnLst/>
              <a:rect l="l" t="t" r="r" b="b"/>
              <a:pathLst>
                <a:path w="14986" h="8238" extrusionOk="0">
                  <a:moveTo>
                    <a:pt x="1" y="1"/>
                  </a:moveTo>
                  <a:lnTo>
                    <a:pt x="1" y="1"/>
                  </a:lnTo>
                  <a:cubicBezTo>
                    <a:pt x="6141" y="7326"/>
                    <a:pt x="14560" y="8207"/>
                    <a:pt x="14986" y="8238"/>
                  </a:cubicBezTo>
                  <a:cubicBezTo>
                    <a:pt x="14925" y="7052"/>
                    <a:pt x="14864" y="5867"/>
                    <a:pt x="14803" y="4682"/>
                  </a:cubicBezTo>
                  <a:cubicBezTo>
                    <a:pt x="14773" y="4682"/>
                    <a:pt x="14743" y="4712"/>
                    <a:pt x="14712" y="4742"/>
                  </a:cubicBezTo>
                  <a:cubicBezTo>
                    <a:pt x="13841" y="5017"/>
                    <a:pt x="12938" y="5140"/>
                    <a:pt x="12022" y="5140"/>
                  </a:cubicBezTo>
                  <a:cubicBezTo>
                    <a:pt x="7756" y="5140"/>
                    <a:pt x="3178" y="2477"/>
                    <a:pt x="1"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8" name="Google Shape;501;p54">
              <a:extLst>
                <a:ext uri="{FF2B5EF4-FFF2-40B4-BE49-F238E27FC236}">
                  <a16:creationId xmlns:a16="http://schemas.microsoft.com/office/drawing/2014/main" id="{AD7303F1-0753-00C0-091B-E8628ECE1495}"/>
                </a:ext>
              </a:extLst>
            </p:cNvPr>
            <p:cNvSpPr/>
            <p:nvPr/>
          </p:nvSpPr>
          <p:spPr>
            <a:xfrm>
              <a:off x="12032855" y="7187630"/>
              <a:ext cx="559651" cy="582811"/>
            </a:xfrm>
            <a:custGeom>
              <a:avLst/>
              <a:gdLst/>
              <a:ahLst/>
              <a:cxnLst/>
              <a:rect l="l" t="t" r="r" b="b"/>
              <a:pathLst>
                <a:path w="21217" h="22095" extrusionOk="0">
                  <a:moveTo>
                    <a:pt x="1" y="1"/>
                  </a:moveTo>
                  <a:cubicBezTo>
                    <a:pt x="153" y="1095"/>
                    <a:pt x="274" y="2189"/>
                    <a:pt x="457" y="3344"/>
                  </a:cubicBezTo>
                  <a:cubicBezTo>
                    <a:pt x="1156" y="8390"/>
                    <a:pt x="2767" y="12311"/>
                    <a:pt x="4742" y="15351"/>
                  </a:cubicBezTo>
                  <a:cubicBezTo>
                    <a:pt x="8870" y="19217"/>
                    <a:pt x="13603" y="22095"/>
                    <a:pt x="18556" y="22095"/>
                  </a:cubicBezTo>
                  <a:cubicBezTo>
                    <a:pt x="19367" y="22095"/>
                    <a:pt x="20183" y="22018"/>
                    <a:pt x="21004" y="21855"/>
                  </a:cubicBezTo>
                  <a:cubicBezTo>
                    <a:pt x="21031" y="21846"/>
                    <a:pt x="21055" y="21843"/>
                    <a:pt x="21077" y="21843"/>
                  </a:cubicBezTo>
                  <a:cubicBezTo>
                    <a:pt x="21131" y="21843"/>
                    <a:pt x="21174" y="21864"/>
                    <a:pt x="21217" y="21886"/>
                  </a:cubicBezTo>
                  <a:cubicBezTo>
                    <a:pt x="21035" y="19089"/>
                    <a:pt x="20852" y="16293"/>
                    <a:pt x="20670" y="13496"/>
                  </a:cubicBezTo>
                  <a:cubicBezTo>
                    <a:pt x="20518" y="13466"/>
                    <a:pt x="20427" y="13284"/>
                    <a:pt x="20548" y="13162"/>
                  </a:cubicBezTo>
                  <a:cubicBezTo>
                    <a:pt x="12493" y="13132"/>
                    <a:pt x="5472" y="6445"/>
                    <a:pt x="1"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9" name="Google Shape;502;p54">
              <a:extLst>
                <a:ext uri="{FF2B5EF4-FFF2-40B4-BE49-F238E27FC236}">
                  <a16:creationId xmlns:a16="http://schemas.microsoft.com/office/drawing/2014/main" id="{6DEEA4F0-D5B1-927E-6644-53FD82D7CA44}"/>
                </a:ext>
              </a:extLst>
            </p:cNvPr>
            <p:cNvSpPr/>
            <p:nvPr/>
          </p:nvSpPr>
          <p:spPr>
            <a:xfrm>
              <a:off x="12653412" y="6381877"/>
              <a:ext cx="242172" cy="395293"/>
            </a:xfrm>
            <a:custGeom>
              <a:avLst/>
              <a:gdLst/>
              <a:ahLst/>
              <a:cxnLst/>
              <a:rect l="l" t="t" r="r" b="b"/>
              <a:pathLst>
                <a:path w="9181" h="14986" extrusionOk="0">
                  <a:moveTo>
                    <a:pt x="3922" y="0"/>
                  </a:moveTo>
                  <a:cubicBezTo>
                    <a:pt x="3375" y="882"/>
                    <a:pt x="2828" y="1763"/>
                    <a:pt x="2220" y="2614"/>
                  </a:cubicBezTo>
                  <a:cubicBezTo>
                    <a:pt x="1612" y="3465"/>
                    <a:pt x="852" y="4681"/>
                    <a:pt x="1" y="5897"/>
                  </a:cubicBezTo>
                  <a:cubicBezTo>
                    <a:pt x="730" y="8602"/>
                    <a:pt x="1430" y="11642"/>
                    <a:pt x="1977" y="14985"/>
                  </a:cubicBezTo>
                  <a:cubicBezTo>
                    <a:pt x="4804" y="12432"/>
                    <a:pt x="7083" y="9393"/>
                    <a:pt x="9180" y="6110"/>
                  </a:cubicBezTo>
                  <a:cubicBezTo>
                    <a:pt x="7752" y="3587"/>
                    <a:pt x="6019" y="1459"/>
                    <a:pt x="3922"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0" name="Google Shape;503;p54">
              <a:extLst>
                <a:ext uri="{FF2B5EF4-FFF2-40B4-BE49-F238E27FC236}">
                  <a16:creationId xmlns:a16="http://schemas.microsoft.com/office/drawing/2014/main" id="{A71C0868-6665-EE6E-CB06-0A065F0CAC4A}"/>
                </a:ext>
              </a:extLst>
            </p:cNvPr>
            <p:cNvSpPr/>
            <p:nvPr/>
          </p:nvSpPr>
          <p:spPr>
            <a:xfrm>
              <a:off x="12582878" y="6320945"/>
              <a:ext cx="151539" cy="182822"/>
            </a:xfrm>
            <a:custGeom>
              <a:avLst/>
              <a:gdLst/>
              <a:ahLst/>
              <a:cxnLst/>
              <a:rect l="l" t="t" r="r" b="b"/>
              <a:pathLst>
                <a:path w="5745" h="6931" extrusionOk="0">
                  <a:moveTo>
                    <a:pt x="0" y="0"/>
                  </a:moveTo>
                  <a:lnTo>
                    <a:pt x="0" y="0"/>
                  </a:lnTo>
                  <a:cubicBezTo>
                    <a:pt x="730" y="1885"/>
                    <a:pt x="1520" y="4195"/>
                    <a:pt x="2310" y="6930"/>
                  </a:cubicBezTo>
                  <a:cubicBezTo>
                    <a:pt x="2675" y="6414"/>
                    <a:pt x="3009" y="5927"/>
                    <a:pt x="3253" y="5563"/>
                  </a:cubicBezTo>
                  <a:cubicBezTo>
                    <a:pt x="4134" y="4316"/>
                    <a:pt x="4955" y="3040"/>
                    <a:pt x="5745" y="1733"/>
                  </a:cubicBezTo>
                  <a:cubicBezTo>
                    <a:pt x="4043" y="730"/>
                    <a:pt x="2158" y="122"/>
                    <a:pt x="0"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1" name="Google Shape;504;p54">
              <a:extLst>
                <a:ext uri="{FF2B5EF4-FFF2-40B4-BE49-F238E27FC236}">
                  <a16:creationId xmlns:a16="http://schemas.microsoft.com/office/drawing/2014/main" id="{078C3D67-3B49-ADAC-2B30-E9AA31155861}"/>
                </a:ext>
              </a:extLst>
            </p:cNvPr>
            <p:cNvSpPr/>
            <p:nvPr/>
          </p:nvSpPr>
          <p:spPr>
            <a:xfrm>
              <a:off x="12676677" y="7177211"/>
              <a:ext cx="352008" cy="550050"/>
            </a:xfrm>
            <a:custGeom>
              <a:avLst/>
              <a:gdLst/>
              <a:ahLst/>
              <a:cxnLst/>
              <a:rect l="l" t="t" r="r" b="b"/>
              <a:pathLst>
                <a:path w="13345" h="20853" extrusionOk="0">
                  <a:moveTo>
                    <a:pt x="13344" y="1"/>
                  </a:moveTo>
                  <a:cubicBezTo>
                    <a:pt x="10426" y="4590"/>
                    <a:pt x="6475" y="9059"/>
                    <a:pt x="1672" y="11764"/>
                  </a:cubicBezTo>
                  <a:cubicBezTo>
                    <a:pt x="1307" y="14712"/>
                    <a:pt x="730" y="17752"/>
                    <a:pt x="0" y="20852"/>
                  </a:cubicBezTo>
                  <a:cubicBezTo>
                    <a:pt x="365" y="20791"/>
                    <a:pt x="700" y="20730"/>
                    <a:pt x="1034" y="20639"/>
                  </a:cubicBezTo>
                  <a:cubicBezTo>
                    <a:pt x="4377" y="19545"/>
                    <a:pt x="6991" y="17265"/>
                    <a:pt x="9332" y="14712"/>
                  </a:cubicBezTo>
                  <a:cubicBezTo>
                    <a:pt x="10335" y="13618"/>
                    <a:pt x="11368" y="12554"/>
                    <a:pt x="12402" y="11460"/>
                  </a:cubicBezTo>
                  <a:cubicBezTo>
                    <a:pt x="13010" y="8238"/>
                    <a:pt x="13344" y="4256"/>
                    <a:pt x="13344"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2" name="Google Shape;505;p54">
              <a:extLst>
                <a:ext uri="{FF2B5EF4-FFF2-40B4-BE49-F238E27FC236}">
                  <a16:creationId xmlns:a16="http://schemas.microsoft.com/office/drawing/2014/main" id="{1718584E-AD45-63D3-7A58-AC064EEFE997}"/>
                </a:ext>
              </a:extLst>
            </p:cNvPr>
            <p:cNvSpPr/>
            <p:nvPr/>
          </p:nvSpPr>
          <p:spPr>
            <a:xfrm>
              <a:off x="12711152" y="6572691"/>
              <a:ext cx="290258" cy="513939"/>
            </a:xfrm>
            <a:custGeom>
              <a:avLst/>
              <a:gdLst/>
              <a:ahLst/>
              <a:cxnLst/>
              <a:rect l="l" t="t" r="r" b="b"/>
              <a:pathLst>
                <a:path w="11004" h="19484" extrusionOk="0">
                  <a:moveTo>
                    <a:pt x="7569" y="0"/>
                  </a:moveTo>
                  <a:cubicBezTo>
                    <a:pt x="5532" y="3374"/>
                    <a:pt x="3010" y="6627"/>
                    <a:pt x="0" y="9089"/>
                  </a:cubicBezTo>
                  <a:cubicBezTo>
                    <a:pt x="517" y="12311"/>
                    <a:pt x="852" y="15806"/>
                    <a:pt x="1004" y="19484"/>
                  </a:cubicBezTo>
                  <a:cubicBezTo>
                    <a:pt x="4742" y="17113"/>
                    <a:pt x="8086" y="14256"/>
                    <a:pt x="11004" y="10973"/>
                  </a:cubicBezTo>
                  <a:cubicBezTo>
                    <a:pt x="10274" y="7022"/>
                    <a:pt x="9150" y="3222"/>
                    <a:pt x="7569"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3" name="Google Shape;506;p54">
              <a:extLst>
                <a:ext uri="{FF2B5EF4-FFF2-40B4-BE49-F238E27FC236}">
                  <a16:creationId xmlns:a16="http://schemas.microsoft.com/office/drawing/2014/main" id="{60CF6BA3-601B-071F-CEF3-F8AD9410319E}"/>
                </a:ext>
              </a:extLst>
            </p:cNvPr>
            <p:cNvSpPr/>
            <p:nvPr/>
          </p:nvSpPr>
          <p:spPr>
            <a:xfrm>
              <a:off x="12638192" y="7557258"/>
              <a:ext cx="347181" cy="314314"/>
            </a:xfrm>
            <a:custGeom>
              <a:avLst/>
              <a:gdLst/>
              <a:ahLst/>
              <a:cxnLst/>
              <a:rect l="l" t="t" r="r" b="b"/>
              <a:pathLst>
                <a:path w="13162" h="11916" extrusionOk="0">
                  <a:moveTo>
                    <a:pt x="13162" y="0"/>
                  </a:moveTo>
                  <a:lnTo>
                    <a:pt x="13162" y="0"/>
                  </a:lnTo>
                  <a:cubicBezTo>
                    <a:pt x="11885" y="1186"/>
                    <a:pt x="10609" y="2341"/>
                    <a:pt x="9332" y="3405"/>
                  </a:cubicBezTo>
                  <a:cubicBezTo>
                    <a:pt x="6809" y="5502"/>
                    <a:pt x="4256" y="6870"/>
                    <a:pt x="1216" y="7447"/>
                  </a:cubicBezTo>
                  <a:cubicBezTo>
                    <a:pt x="852" y="8937"/>
                    <a:pt x="456" y="10426"/>
                    <a:pt x="0" y="11915"/>
                  </a:cubicBezTo>
                  <a:cubicBezTo>
                    <a:pt x="3040" y="11763"/>
                    <a:pt x="9940" y="10335"/>
                    <a:pt x="13010" y="487"/>
                  </a:cubicBezTo>
                  <a:cubicBezTo>
                    <a:pt x="13071" y="335"/>
                    <a:pt x="13101" y="152"/>
                    <a:pt x="13162"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4" name="Google Shape;507;p54">
              <a:extLst>
                <a:ext uri="{FF2B5EF4-FFF2-40B4-BE49-F238E27FC236}">
                  <a16:creationId xmlns:a16="http://schemas.microsoft.com/office/drawing/2014/main" id="{2D99D293-5AFE-7B80-7A14-C715A08887CE}"/>
                </a:ext>
              </a:extLst>
            </p:cNvPr>
            <p:cNvSpPr/>
            <p:nvPr/>
          </p:nvSpPr>
          <p:spPr>
            <a:xfrm>
              <a:off x="12723972" y="6900616"/>
              <a:ext cx="303895" cy="554824"/>
            </a:xfrm>
            <a:custGeom>
              <a:avLst/>
              <a:gdLst/>
              <a:ahLst/>
              <a:cxnLst/>
              <a:rect l="l" t="t" r="r" b="b"/>
              <a:pathLst>
                <a:path w="11521" h="21034" extrusionOk="0">
                  <a:moveTo>
                    <a:pt x="10761" y="0"/>
                  </a:moveTo>
                  <a:cubicBezTo>
                    <a:pt x="7782" y="3192"/>
                    <a:pt x="4347" y="5927"/>
                    <a:pt x="578" y="8177"/>
                  </a:cubicBezTo>
                  <a:cubicBezTo>
                    <a:pt x="670" y="12250"/>
                    <a:pt x="518" y="16535"/>
                    <a:pt x="1" y="21034"/>
                  </a:cubicBezTo>
                  <a:cubicBezTo>
                    <a:pt x="1612" y="20031"/>
                    <a:pt x="3132" y="18906"/>
                    <a:pt x="4499" y="17508"/>
                  </a:cubicBezTo>
                  <a:cubicBezTo>
                    <a:pt x="7174" y="14833"/>
                    <a:pt x="9332" y="11824"/>
                    <a:pt x="11521" y="8815"/>
                  </a:cubicBezTo>
                  <a:cubicBezTo>
                    <a:pt x="11460" y="5897"/>
                    <a:pt x="11217" y="2918"/>
                    <a:pt x="10761"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5" name="Google Shape;508;p54">
              <a:extLst>
                <a:ext uri="{FF2B5EF4-FFF2-40B4-BE49-F238E27FC236}">
                  <a16:creationId xmlns:a16="http://schemas.microsoft.com/office/drawing/2014/main" id="{3EF33E01-B025-9A46-6206-43AE9D73C7C7}"/>
                </a:ext>
              </a:extLst>
            </p:cNvPr>
            <p:cNvSpPr/>
            <p:nvPr/>
          </p:nvSpPr>
          <p:spPr>
            <a:xfrm>
              <a:off x="12555604" y="7195649"/>
              <a:ext cx="46530" cy="331170"/>
            </a:xfrm>
            <a:custGeom>
              <a:avLst/>
              <a:gdLst/>
              <a:ahLst/>
              <a:cxnLst/>
              <a:rect l="l" t="t" r="r" b="b"/>
              <a:pathLst>
                <a:path w="1764" h="12555" extrusionOk="0">
                  <a:moveTo>
                    <a:pt x="1" y="31"/>
                  </a:moveTo>
                  <a:cubicBezTo>
                    <a:pt x="1" y="92"/>
                    <a:pt x="1" y="122"/>
                    <a:pt x="1" y="153"/>
                  </a:cubicBezTo>
                  <a:lnTo>
                    <a:pt x="31" y="153"/>
                  </a:lnTo>
                  <a:cubicBezTo>
                    <a:pt x="60" y="158"/>
                    <a:pt x="85" y="167"/>
                    <a:pt x="107" y="177"/>
                  </a:cubicBezTo>
                  <a:lnTo>
                    <a:pt x="107" y="177"/>
                  </a:lnTo>
                  <a:cubicBezTo>
                    <a:pt x="66" y="140"/>
                    <a:pt x="30" y="90"/>
                    <a:pt x="1" y="31"/>
                  </a:cubicBezTo>
                  <a:close/>
                  <a:moveTo>
                    <a:pt x="107" y="177"/>
                  </a:moveTo>
                  <a:cubicBezTo>
                    <a:pt x="129" y="198"/>
                    <a:pt x="153" y="215"/>
                    <a:pt x="178" y="228"/>
                  </a:cubicBezTo>
                  <a:lnTo>
                    <a:pt x="178" y="228"/>
                  </a:lnTo>
                  <a:cubicBezTo>
                    <a:pt x="159" y="208"/>
                    <a:pt x="136" y="191"/>
                    <a:pt x="107" y="177"/>
                  </a:cubicBezTo>
                  <a:close/>
                  <a:moveTo>
                    <a:pt x="1004" y="1"/>
                  </a:moveTo>
                  <a:cubicBezTo>
                    <a:pt x="821" y="62"/>
                    <a:pt x="609" y="153"/>
                    <a:pt x="426" y="244"/>
                  </a:cubicBezTo>
                  <a:cubicBezTo>
                    <a:pt x="388" y="257"/>
                    <a:pt x="351" y="263"/>
                    <a:pt x="316" y="263"/>
                  </a:cubicBezTo>
                  <a:cubicBezTo>
                    <a:pt x="267" y="263"/>
                    <a:pt x="221" y="251"/>
                    <a:pt x="178" y="228"/>
                  </a:cubicBezTo>
                  <a:lnTo>
                    <a:pt x="178" y="228"/>
                  </a:lnTo>
                  <a:cubicBezTo>
                    <a:pt x="301" y="358"/>
                    <a:pt x="222" y="598"/>
                    <a:pt x="31" y="670"/>
                  </a:cubicBezTo>
                  <a:cubicBezTo>
                    <a:pt x="305" y="4560"/>
                    <a:pt x="548" y="8451"/>
                    <a:pt x="791" y="12341"/>
                  </a:cubicBezTo>
                  <a:cubicBezTo>
                    <a:pt x="882" y="12341"/>
                    <a:pt x="973" y="12372"/>
                    <a:pt x="1065" y="12372"/>
                  </a:cubicBezTo>
                  <a:cubicBezTo>
                    <a:pt x="1217" y="12372"/>
                    <a:pt x="1277" y="12463"/>
                    <a:pt x="1308" y="12554"/>
                  </a:cubicBezTo>
                  <a:lnTo>
                    <a:pt x="1764" y="12341"/>
                  </a:lnTo>
                  <a:cubicBezTo>
                    <a:pt x="1520" y="8238"/>
                    <a:pt x="1247" y="4104"/>
                    <a:pt x="100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6" name="Google Shape;509;p54">
              <a:extLst>
                <a:ext uri="{FF2B5EF4-FFF2-40B4-BE49-F238E27FC236}">
                  <a16:creationId xmlns:a16="http://schemas.microsoft.com/office/drawing/2014/main" id="{2288DE86-0881-10F0-8C46-0DA779292D8E}"/>
                </a:ext>
              </a:extLst>
            </p:cNvPr>
            <p:cNvSpPr/>
            <p:nvPr/>
          </p:nvSpPr>
          <p:spPr>
            <a:xfrm>
              <a:off x="12538775" y="6894207"/>
              <a:ext cx="42521" cy="293450"/>
            </a:xfrm>
            <a:custGeom>
              <a:avLst/>
              <a:gdLst/>
              <a:ahLst/>
              <a:cxnLst/>
              <a:rect l="l" t="t" r="r" b="b"/>
              <a:pathLst>
                <a:path w="1612" h="11125" extrusionOk="0">
                  <a:moveTo>
                    <a:pt x="0" y="0"/>
                  </a:moveTo>
                  <a:lnTo>
                    <a:pt x="0" y="0"/>
                  </a:lnTo>
                  <a:cubicBezTo>
                    <a:pt x="183" y="3708"/>
                    <a:pt x="396" y="7417"/>
                    <a:pt x="608" y="11125"/>
                  </a:cubicBezTo>
                  <a:cubicBezTo>
                    <a:pt x="639" y="11064"/>
                    <a:pt x="669" y="11003"/>
                    <a:pt x="760" y="10942"/>
                  </a:cubicBezTo>
                  <a:cubicBezTo>
                    <a:pt x="1064" y="10821"/>
                    <a:pt x="1307" y="10669"/>
                    <a:pt x="1611" y="10547"/>
                  </a:cubicBezTo>
                  <a:cubicBezTo>
                    <a:pt x="1399" y="7325"/>
                    <a:pt x="1216" y="4103"/>
                    <a:pt x="1064" y="882"/>
                  </a:cubicBezTo>
                  <a:cubicBezTo>
                    <a:pt x="1064" y="638"/>
                    <a:pt x="1034" y="395"/>
                    <a:pt x="1034" y="182"/>
                  </a:cubicBezTo>
                  <a:cubicBezTo>
                    <a:pt x="912" y="213"/>
                    <a:pt x="791" y="274"/>
                    <a:pt x="669" y="304"/>
                  </a:cubicBezTo>
                  <a:cubicBezTo>
                    <a:pt x="636" y="315"/>
                    <a:pt x="605" y="320"/>
                    <a:pt x="577" y="320"/>
                  </a:cubicBezTo>
                  <a:cubicBezTo>
                    <a:pt x="446" y="320"/>
                    <a:pt x="360" y="216"/>
                    <a:pt x="335" y="91"/>
                  </a:cubicBezTo>
                  <a:cubicBezTo>
                    <a:pt x="213" y="61"/>
                    <a:pt x="92" y="30"/>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7" name="Google Shape;510;p54">
              <a:extLst>
                <a:ext uri="{FF2B5EF4-FFF2-40B4-BE49-F238E27FC236}">
                  <a16:creationId xmlns:a16="http://schemas.microsoft.com/office/drawing/2014/main" id="{D24DADF5-AFA1-8548-C97D-F5A7DEE0ABF4}"/>
                </a:ext>
              </a:extLst>
            </p:cNvPr>
            <p:cNvSpPr/>
            <p:nvPr/>
          </p:nvSpPr>
          <p:spPr>
            <a:xfrm>
              <a:off x="12512318" y="6321393"/>
              <a:ext cx="52940" cy="564821"/>
            </a:xfrm>
            <a:custGeom>
              <a:avLst/>
              <a:gdLst/>
              <a:ahLst/>
              <a:cxnLst/>
              <a:rect l="l" t="t" r="r" b="b"/>
              <a:pathLst>
                <a:path w="2007" h="21413" extrusionOk="0">
                  <a:moveTo>
                    <a:pt x="904" y="0"/>
                  </a:moveTo>
                  <a:cubicBezTo>
                    <a:pt x="868" y="0"/>
                    <a:pt x="831" y="4"/>
                    <a:pt x="791" y="14"/>
                  </a:cubicBezTo>
                  <a:cubicBezTo>
                    <a:pt x="517" y="14"/>
                    <a:pt x="244" y="44"/>
                    <a:pt x="0" y="74"/>
                  </a:cubicBezTo>
                  <a:cubicBezTo>
                    <a:pt x="61" y="3965"/>
                    <a:pt x="244" y="7886"/>
                    <a:pt x="487" y="11746"/>
                  </a:cubicBezTo>
                  <a:cubicBezTo>
                    <a:pt x="669" y="11959"/>
                    <a:pt x="821" y="12172"/>
                    <a:pt x="1034" y="12354"/>
                  </a:cubicBezTo>
                  <a:cubicBezTo>
                    <a:pt x="1223" y="12567"/>
                    <a:pt x="1044" y="12817"/>
                    <a:pt x="841" y="12817"/>
                  </a:cubicBezTo>
                  <a:cubicBezTo>
                    <a:pt x="783" y="12817"/>
                    <a:pt x="723" y="12797"/>
                    <a:pt x="669" y="12749"/>
                  </a:cubicBezTo>
                  <a:cubicBezTo>
                    <a:pt x="608" y="12689"/>
                    <a:pt x="578" y="12658"/>
                    <a:pt x="517" y="12597"/>
                  </a:cubicBezTo>
                  <a:lnTo>
                    <a:pt x="517" y="12597"/>
                  </a:lnTo>
                  <a:cubicBezTo>
                    <a:pt x="669" y="14999"/>
                    <a:pt x="791" y="17370"/>
                    <a:pt x="912" y="19740"/>
                  </a:cubicBezTo>
                  <a:cubicBezTo>
                    <a:pt x="912" y="20196"/>
                    <a:pt x="943" y="20652"/>
                    <a:pt x="973" y="21139"/>
                  </a:cubicBezTo>
                  <a:cubicBezTo>
                    <a:pt x="1155" y="21199"/>
                    <a:pt x="1307" y="21291"/>
                    <a:pt x="1490" y="21321"/>
                  </a:cubicBezTo>
                  <a:cubicBezTo>
                    <a:pt x="1520" y="21351"/>
                    <a:pt x="1551" y="21382"/>
                    <a:pt x="1581" y="21412"/>
                  </a:cubicBezTo>
                  <a:cubicBezTo>
                    <a:pt x="1733" y="21351"/>
                    <a:pt x="1854" y="21260"/>
                    <a:pt x="2006" y="21169"/>
                  </a:cubicBezTo>
                  <a:cubicBezTo>
                    <a:pt x="1824" y="18038"/>
                    <a:pt x="1672" y="14907"/>
                    <a:pt x="1490" y="11746"/>
                  </a:cubicBezTo>
                  <a:cubicBezTo>
                    <a:pt x="1307" y="11838"/>
                    <a:pt x="1125" y="11868"/>
                    <a:pt x="912" y="11898"/>
                  </a:cubicBezTo>
                  <a:cubicBezTo>
                    <a:pt x="891" y="11902"/>
                    <a:pt x="870" y="11904"/>
                    <a:pt x="851" y="11904"/>
                  </a:cubicBezTo>
                  <a:cubicBezTo>
                    <a:pt x="531" y="11904"/>
                    <a:pt x="417" y="11466"/>
                    <a:pt x="760" y="11351"/>
                  </a:cubicBezTo>
                  <a:cubicBezTo>
                    <a:pt x="1003" y="11260"/>
                    <a:pt x="1247" y="11108"/>
                    <a:pt x="1459" y="10956"/>
                  </a:cubicBezTo>
                  <a:cubicBezTo>
                    <a:pt x="1307" y="7309"/>
                    <a:pt x="1155" y="3661"/>
                    <a:pt x="1125" y="14"/>
                  </a:cubicBezTo>
                  <a:cubicBezTo>
                    <a:pt x="1044" y="14"/>
                    <a:pt x="976" y="0"/>
                    <a:pt x="904"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8" name="Google Shape;511;p54">
              <a:extLst>
                <a:ext uri="{FF2B5EF4-FFF2-40B4-BE49-F238E27FC236}">
                  <a16:creationId xmlns:a16="http://schemas.microsoft.com/office/drawing/2014/main" id="{E6FBE3EE-3BA4-EBC6-0460-DDB844FD4768}"/>
                </a:ext>
              </a:extLst>
            </p:cNvPr>
            <p:cNvSpPr/>
            <p:nvPr/>
          </p:nvSpPr>
          <p:spPr>
            <a:xfrm>
              <a:off x="12578051" y="7538002"/>
              <a:ext cx="42521" cy="333570"/>
            </a:xfrm>
            <a:custGeom>
              <a:avLst/>
              <a:gdLst/>
              <a:ahLst/>
              <a:cxnLst/>
              <a:rect l="l" t="t" r="r" b="b"/>
              <a:pathLst>
                <a:path w="1612" h="12646" extrusionOk="0">
                  <a:moveTo>
                    <a:pt x="943" y="1"/>
                  </a:moveTo>
                  <a:cubicBezTo>
                    <a:pt x="669" y="62"/>
                    <a:pt x="396" y="153"/>
                    <a:pt x="92" y="213"/>
                  </a:cubicBezTo>
                  <a:cubicBezTo>
                    <a:pt x="82" y="224"/>
                    <a:pt x="72" y="227"/>
                    <a:pt x="62" y="227"/>
                  </a:cubicBezTo>
                  <a:cubicBezTo>
                    <a:pt x="41" y="227"/>
                    <a:pt x="21" y="213"/>
                    <a:pt x="1" y="213"/>
                  </a:cubicBezTo>
                  <a:lnTo>
                    <a:pt x="1" y="213"/>
                  </a:lnTo>
                  <a:cubicBezTo>
                    <a:pt x="183" y="3010"/>
                    <a:pt x="366" y="5806"/>
                    <a:pt x="548" y="8603"/>
                  </a:cubicBezTo>
                  <a:cubicBezTo>
                    <a:pt x="700" y="8694"/>
                    <a:pt x="730" y="8907"/>
                    <a:pt x="578" y="9028"/>
                  </a:cubicBezTo>
                  <a:cubicBezTo>
                    <a:pt x="639" y="10244"/>
                    <a:pt x="700" y="11429"/>
                    <a:pt x="761" y="12615"/>
                  </a:cubicBezTo>
                  <a:lnTo>
                    <a:pt x="791" y="12615"/>
                  </a:lnTo>
                  <a:cubicBezTo>
                    <a:pt x="791" y="12615"/>
                    <a:pt x="1095" y="12645"/>
                    <a:pt x="1612" y="12645"/>
                  </a:cubicBezTo>
                  <a:cubicBezTo>
                    <a:pt x="1551" y="11247"/>
                    <a:pt x="1490" y="9849"/>
                    <a:pt x="1429" y="8481"/>
                  </a:cubicBezTo>
                  <a:lnTo>
                    <a:pt x="1156" y="8481"/>
                  </a:lnTo>
                  <a:cubicBezTo>
                    <a:pt x="1146" y="8483"/>
                    <a:pt x="1137" y="8483"/>
                    <a:pt x="1128" y="8483"/>
                  </a:cubicBezTo>
                  <a:cubicBezTo>
                    <a:pt x="962" y="8483"/>
                    <a:pt x="860" y="8232"/>
                    <a:pt x="1004" y="8116"/>
                  </a:cubicBezTo>
                  <a:cubicBezTo>
                    <a:pt x="1125" y="7995"/>
                    <a:pt x="1247" y="7934"/>
                    <a:pt x="1399" y="7843"/>
                  </a:cubicBezTo>
                  <a:cubicBezTo>
                    <a:pt x="1247" y="5229"/>
                    <a:pt x="1095" y="2615"/>
                    <a:pt x="94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9" name="Google Shape;512;p54">
              <a:extLst>
                <a:ext uri="{FF2B5EF4-FFF2-40B4-BE49-F238E27FC236}">
                  <a16:creationId xmlns:a16="http://schemas.microsoft.com/office/drawing/2014/main" id="{21029B8F-17B0-012A-E0FA-A97CA530FFC4}"/>
                </a:ext>
              </a:extLst>
            </p:cNvPr>
            <p:cNvSpPr/>
            <p:nvPr/>
          </p:nvSpPr>
          <p:spPr>
            <a:xfrm>
              <a:off x="12145117" y="6460455"/>
              <a:ext cx="393684" cy="433778"/>
            </a:xfrm>
            <a:custGeom>
              <a:avLst/>
              <a:gdLst/>
              <a:ahLst/>
              <a:cxnLst/>
              <a:rect l="l" t="t" r="r" b="b"/>
              <a:pathLst>
                <a:path w="14925" h="16445" extrusionOk="0">
                  <a:moveTo>
                    <a:pt x="608" y="0"/>
                  </a:moveTo>
                  <a:cubicBezTo>
                    <a:pt x="395" y="213"/>
                    <a:pt x="213" y="426"/>
                    <a:pt x="0" y="638"/>
                  </a:cubicBezTo>
                  <a:cubicBezTo>
                    <a:pt x="1733" y="3496"/>
                    <a:pt x="3739" y="6201"/>
                    <a:pt x="5958" y="8754"/>
                  </a:cubicBezTo>
                  <a:cubicBezTo>
                    <a:pt x="8085" y="11186"/>
                    <a:pt x="11520" y="15563"/>
                    <a:pt x="14924" y="16444"/>
                  </a:cubicBezTo>
                  <a:cubicBezTo>
                    <a:pt x="14924" y="16231"/>
                    <a:pt x="14894" y="16049"/>
                    <a:pt x="14894" y="15867"/>
                  </a:cubicBezTo>
                  <a:cubicBezTo>
                    <a:pt x="11733" y="14651"/>
                    <a:pt x="8632" y="10578"/>
                    <a:pt x="6505" y="8207"/>
                  </a:cubicBezTo>
                  <a:cubicBezTo>
                    <a:pt x="4256" y="5684"/>
                    <a:pt x="2341" y="2918"/>
                    <a:pt x="60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0" name="Google Shape;513;p54">
              <a:extLst>
                <a:ext uri="{FF2B5EF4-FFF2-40B4-BE49-F238E27FC236}">
                  <a16:creationId xmlns:a16="http://schemas.microsoft.com/office/drawing/2014/main" id="{1E595BCB-8836-BBCF-8F1A-B704588D0EA4}"/>
                </a:ext>
              </a:extLst>
            </p:cNvPr>
            <p:cNvSpPr/>
            <p:nvPr/>
          </p:nvSpPr>
          <p:spPr>
            <a:xfrm>
              <a:off x="12537984" y="6878169"/>
              <a:ext cx="16038" cy="17647"/>
            </a:xfrm>
            <a:custGeom>
              <a:avLst/>
              <a:gdLst/>
              <a:ahLst/>
              <a:cxnLst/>
              <a:rect l="l" t="t" r="r" b="b"/>
              <a:pathLst>
                <a:path w="608" h="669" extrusionOk="0">
                  <a:moveTo>
                    <a:pt x="0" y="0"/>
                  </a:moveTo>
                  <a:cubicBezTo>
                    <a:pt x="0" y="213"/>
                    <a:pt x="30" y="395"/>
                    <a:pt x="30" y="608"/>
                  </a:cubicBezTo>
                  <a:cubicBezTo>
                    <a:pt x="122" y="638"/>
                    <a:pt x="243" y="669"/>
                    <a:pt x="334" y="669"/>
                  </a:cubicBezTo>
                  <a:cubicBezTo>
                    <a:pt x="334" y="578"/>
                    <a:pt x="365" y="456"/>
                    <a:pt x="486" y="395"/>
                  </a:cubicBezTo>
                  <a:cubicBezTo>
                    <a:pt x="517" y="365"/>
                    <a:pt x="547" y="335"/>
                    <a:pt x="608" y="304"/>
                  </a:cubicBezTo>
                  <a:cubicBezTo>
                    <a:pt x="578" y="274"/>
                    <a:pt x="547" y="213"/>
                    <a:pt x="486" y="213"/>
                  </a:cubicBezTo>
                  <a:cubicBezTo>
                    <a:pt x="334" y="183"/>
                    <a:pt x="152" y="91"/>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1" name="Google Shape;514;p54">
              <a:extLst>
                <a:ext uri="{FF2B5EF4-FFF2-40B4-BE49-F238E27FC236}">
                  <a16:creationId xmlns:a16="http://schemas.microsoft.com/office/drawing/2014/main" id="{C055068F-34EA-4A8B-BF00-9D52DFB66AAE}"/>
                </a:ext>
              </a:extLst>
            </p:cNvPr>
            <p:cNvSpPr/>
            <p:nvPr/>
          </p:nvSpPr>
          <p:spPr>
            <a:xfrm>
              <a:off x="12019217" y="6782762"/>
              <a:ext cx="537204" cy="431694"/>
            </a:xfrm>
            <a:custGeom>
              <a:avLst/>
              <a:gdLst/>
              <a:ahLst/>
              <a:cxnLst/>
              <a:rect l="l" t="t" r="r" b="b"/>
              <a:pathLst>
                <a:path w="20366" h="16366" extrusionOk="0">
                  <a:moveTo>
                    <a:pt x="123" y="0"/>
                  </a:moveTo>
                  <a:cubicBezTo>
                    <a:pt x="62" y="456"/>
                    <a:pt x="31" y="912"/>
                    <a:pt x="1" y="1398"/>
                  </a:cubicBezTo>
                  <a:cubicBezTo>
                    <a:pt x="5503" y="7964"/>
                    <a:pt x="11916" y="14772"/>
                    <a:pt x="20214" y="16353"/>
                  </a:cubicBezTo>
                  <a:cubicBezTo>
                    <a:pt x="20232" y="16362"/>
                    <a:pt x="20250" y="16365"/>
                    <a:pt x="20267" y="16365"/>
                  </a:cubicBezTo>
                  <a:cubicBezTo>
                    <a:pt x="20308" y="16365"/>
                    <a:pt x="20345" y="16344"/>
                    <a:pt x="20366" y="16323"/>
                  </a:cubicBezTo>
                  <a:lnTo>
                    <a:pt x="20336" y="15775"/>
                  </a:lnTo>
                  <a:cubicBezTo>
                    <a:pt x="11551" y="13921"/>
                    <a:pt x="5928" y="6535"/>
                    <a:pt x="12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2" name="Google Shape;515;p54">
              <a:extLst>
                <a:ext uri="{FF2B5EF4-FFF2-40B4-BE49-F238E27FC236}">
                  <a16:creationId xmlns:a16="http://schemas.microsoft.com/office/drawing/2014/main" id="{22B3B6CC-6760-35F8-402A-C190F1048DCF}"/>
                </a:ext>
              </a:extLst>
            </p:cNvPr>
            <p:cNvSpPr/>
            <p:nvPr/>
          </p:nvSpPr>
          <p:spPr>
            <a:xfrm>
              <a:off x="12555604" y="7198867"/>
              <a:ext cx="8836" cy="14455"/>
            </a:xfrm>
            <a:custGeom>
              <a:avLst/>
              <a:gdLst/>
              <a:ahLst/>
              <a:cxnLst/>
              <a:rect l="l" t="t" r="r" b="b"/>
              <a:pathLst>
                <a:path w="335" h="548" extrusionOk="0">
                  <a:moveTo>
                    <a:pt x="1" y="0"/>
                  </a:moveTo>
                  <a:cubicBezTo>
                    <a:pt x="1" y="2"/>
                    <a:pt x="1" y="4"/>
                    <a:pt x="1" y="5"/>
                  </a:cubicBezTo>
                  <a:lnTo>
                    <a:pt x="1" y="5"/>
                  </a:lnTo>
                  <a:lnTo>
                    <a:pt x="1" y="0"/>
                  </a:lnTo>
                  <a:close/>
                  <a:moveTo>
                    <a:pt x="1" y="5"/>
                  </a:moveTo>
                  <a:lnTo>
                    <a:pt x="31" y="548"/>
                  </a:lnTo>
                  <a:cubicBezTo>
                    <a:pt x="274" y="456"/>
                    <a:pt x="335" y="92"/>
                    <a:pt x="31" y="31"/>
                  </a:cubicBezTo>
                  <a:cubicBezTo>
                    <a:pt x="31" y="31"/>
                    <a:pt x="4" y="31"/>
                    <a:pt x="1" y="5"/>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3" name="Google Shape;516;p54">
              <a:extLst>
                <a:ext uri="{FF2B5EF4-FFF2-40B4-BE49-F238E27FC236}">
                  <a16:creationId xmlns:a16="http://schemas.microsoft.com/office/drawing/2014/main" id="{66CDC01B-3541-6BF8-8936-911A1AA62AFD}"/>
                </a:ext>
              </a:extLst>
            </p:cNvPr>
            <p:cNvSpPr/>
            <p:nvPr/>
          </p:nvSpPr>
          <p:spPr>
            <a:xfrm>
              <a:off x="12028054" y="7140335"/>
              <a:ext cx="549232" cy="394502"/>
            </a:xfrm>
            <a:custGeom>
              <a:avLst/>
              <a:gdLst/>
              <a:ahLst/>
              <a:cxnLst/>
              <a:rect l="l" t="t" r="r" b="b"/>
              <a:pathLst>
                <a:path w="20822" h="14956" extrusionOk="0">
                  <a:moveTo>
                    <a:pt x="0" y="1"/>
                  </a:moveTo>
                  <a:lnTo>
                    <a:pt x="0" y="1"/>
                  </a:lnTo>
                  <a:cubicBezTo>
                    <a:pt x="61" y="608"/>
                    <a:pt x="122" y="1186"/>
                    <a:pt x="183" y="1794"/>
                  </a:cubicBezTo>
                  <a:cubicBezTo>
                    <a:pt x="5654" y="8268"/>
                    <a:pt x="12675" y="14925"/>
                    <a:pt x="20730" y="14955"/>
                  </a:cubicBezTo>
                  <a:cubicBezTo>
                    <a:pt x="20761" y="14955"/>
                    <a:pt x="20761" y="14925"/>
                    <a:pt x="20791" y="14894"/>
                  </a:cubicBezTo>
                  <a:lnTo>
                    <a:pt x="20821" y="14894"/>
                  </a:lnTo>
                  <a:cubicBezTo>
                    <a:pt x="20821" y="14712"/>
                    <a:pt x="20821" y="14590"/>
                    <a:pt x="20791" y="14408"/>
                  </a:cubicBezTo>
                  <a:cubicBezTo>
                    <a:pt x="12250" y="13557"/>
                    <a:pt x="5532" y="6688"/>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4" name="Google Shape;517;p54">
              <a:extLst>
                <a:ext uri="{FF2B5EF4-FFF2-40B4-BE49-F238E27FC236}">
                  <a16:creationId xmlns:a16="http://schemas.microsoft.com/office/drawing/2014/main" id="{D5FDF92B-0624-AC0D-9210-26233E7DC74A}"/>
                </a:ext>
              </a:extLst>
            </p:cNvPr>
            <p:cNvSpPr/>
            <p:nvPr/>
          </p:nvSpPr>
          <p:spPr>
            <a:xfrm>
              <a:off x="12576469" y="7520382"/>
              <a:ext cx="13637" cy="12028"/>
            </a:xfrm>
            <a:custGeom>
              <a:avLst/>
              <a:gdLst/>
              <a:ahLst/>
              <a:cxnLst/>
              <a:rect l="l" t="t" r="r" b="b"/>
              <a:pathLst>
                <a:path w="517" h="456" extrusionOk="0">
                  <a:moveTo>
                    <a:pt x="0" y="0"/>
                  </a:moveTo>
                  <a:cubicBezTo>
                    <a:pt x="0" y="152"/>
                    <a:pt x="30" y="304"/>
                    <a:pt x="30" y="456"/>
                  </a:cubicBezTo>
                  <a:cubicBezTo>
                    <a:pt x="182" y="395"/>
                    <a:pt x="334" y="334"/>
                    <a:pt x="517" y="243"/>
                  </a:cubicBezTo>
                  <a:cubicBezTo>
                    <a:pt x="486" y="152"/>
                    <a:pt x="426" y="61"/>
                    <a:pt x="274" y="61"/>
                  </a:cubicBezTo>
                  <a:cubicBezTo>
                    <a:pt x="182" y="61"/>
                    <a:pt x="91" y="30"/>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5" name="Google Shape;518;p54">
              <a:extLst>
                <a:ext uri="{FF2B5EF4-FFF2-40B4-BE49-F238E27FC236}">
                  <a16:creationId xmlns:a16="http://schemas.microsoft.com/office/drawing/2014/main" id="{8F111FCE-B952-561E-97D4-E6CD920DC60C}"/>
                </a:ext>
              </a:extLst>
            </p:cNvPr>
            <p:cNvSpPr/>
            <p:nvPr/>
          </p:nvSpPr>
          <p:spPr>
            <a:xfrm>
              <a:off x="12157937" y="7592525"/>
              <a:ext cx="435387" cy="196512"/>
            </a:xfrm>
            <a:custGeom>
              <a:avLst/>
              <a:gdLst/>
              <a:ahLst/>
              <a:cxnLst/>
              <a:rect l="l" t="t" r="r" b="b"/>
              <a:pathLst>
                <a:path w="16506" h="7450" extrusionOk="0">
                  <a:moveTo>
                    <a:pt x="0" y="1"/>
                  </a:moveTo>
                  <a:cubicBezTo>
                    <a:pt x="548" y="821"/>
                    <a:pt x="1095" y="1612"/>
                    <a:pt x="1703" y="2311"/>
                  </a:cubicBezTo>
                  <a:cubicBezTo>
                    <a:pt x="4880" y="4787"/>
                    <a:pt x="9478" y="7450"/>
                    <a:pt x="13734" y="7450"/>
                  </a:cubicBezTo>
                  <a:cubicBezTo>
                    <a:pt x="14649" y="7450"/>
                    <a:pt x="15548" y="7327"/>
                    <a:pt x="16414" y="7052"/>
                  </a:cubicBezTo>
                  <a:cubicBezTo>
                    <a:pt x="16445" y="7022"/>
                    <a:pt x="16475" y="6992"/>
                    <a:pt x="16505" y="6992"/>
                  </a:cubicBezTo>
                  <a:cubicBezTo>
                    <a:pt x="16475" y="6840"/>
                    <a:pt x="16475" y="6688"/>
                    <a:pt x="16475" y="6536"/>
                  </a:cubicBezTo>
                  <a:cubicBezTo>
                    <a:pt x="16432" y="6514"/>
                    <a:pt x="16389" y="6493"/>
                    <a:pt x="16335" y="6493"/>
                  </a:cubicBezTo>
                  <a:cubicBezTo>
                    <a:pt x="16313" y="6493"/>
                    <a:pt x="16289" y="6496"/>
                    <a:pt x="16262" y="6505"/>
                  </a:cubicBezTo>
                  <a:cubicBezTo>
                    <a:pt x="15441" y="6668"/>
                    <a:pt x="14625" y="6745"/>
                    <a:pt x="13814" y="6745"/>
                  </a:cubicBezTo>
                  <a:cubicBezTo>
                    <a:pt x="8861" y="6745"/>
                    <a:pt x="4128" y="3867"/>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6" name="Google Shape;519;p54">
              <a:extLst>
                <a:ext uri="{FF2B5EF4-FFF2-40B4-BE49-F238E27FC236}">
                  <a16:creationId xmlns:a16="http://schemas.microsoft.com/office/drawing/2014/main" id="{58FE2D42-9BE6-22E5-6A87-97C1C1EA5304}"/>
                </a:ext>
              </a:extLst>
            </p:cNvPr>
            <p:cNvSpPr/>
            <p:nvPr/>
          </p:nvSpPr>
          <p:spPr>
            <a:xfrm>
              <a:off x="12592480" y="7764902"/>
              <a:ext cx="4853" cy="12055"/>
            </a:xfrm>
            <a:custGeom>
              <a:avLst/>
              <a:gdLst/>
              <a:ahLst/>
              <a:cxnLst/>
              <a:rect l="l" t="t" r="r" b="b"/>
              <a:pathLst>
                <a:path w="184" h="457" extrusionOk="0">
                  <a:moveTo>
                    <a:pt x="1" y="1"/>
                  </a:moveTo>
                  <a:lnTo>
                    <a:pt x="31" y="457"/>
                  </a:lnTo>
                  <a:cubicBezTo>
                    <a:pt x="183" y="305"/>
                    <a:pt x="153" y="92"/>
                    <a:pt x="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7" name="Google Shape;520;p54">
              <a:extLst>
                <a:ext uri="{FF2B5EF4-FFF2-40B4-BE49-F238E27FC236}">
                  <a16:creationId xmlns:a16="http://schemas.microsoft.com/office/drawing/2014/main" id="{97EA3767-8EA0-CA8E-31FB-BAF132D322A2}"/>
                </a:ext>
              </a:extLst>
            </p:cNvPr>
            <p:cNvSpPr/>
            <p:nvPr/>
          </p:nvSpPr>
          <p:spPr>
            <a:xfrm>
              <a:off x="12316677" y="6357029"/>
              <a:ext cx="209279" cy="296668"/>
            </a:xfrm>
            <a:custGeom>
              <a:avLst/>
              <a:gdLst/>
              <a:ahLst/>
              <a:cxnLst/>
              <a:rect l="l" t="t" r="r" b="b"/>
              <a:pathLst>
                <a:path w="7934" h="11247" extrusionOk="0">
                  <a:moveTo>
                    <a:pt x="913" y="0"/>
                  </a:moveTo>
                  <a:cubicBezTo>
                    <a:pt x="609" y="91"/>
                    <a:pt x="305" y="182"/>
                    <a:pt x="1" y="304"/>
                  </a:cubicBezTo>
                  <a:cubicBezTo>
                    <a:pt x="1977" y="4377"/>
                    <a:pt x="4591" y="8116"/>
                    <a:pt x="7934" y="11246"/>
                  </a:cubicBezTo>
                  <a:cubicBezTo>
                    <a:pt x="7904" y="10973"/>
                    <a:pt x="7904" y="10669"/>
                    <a:pt x="7873" y="10395"/>
                  </a:cubicBezTo>
                  <a:cubicBezTo>
                    <a:pt x="4955" y="7234"/>
                    <a:pt x="2676" y="3739"/>
                    <a:pt x="91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8" name="Google Shape;521;p54">
              <a:extLst>
                <a:ext uri="{FF2B5EF4-FFF2-40B4-BE49-F238E27FC236}">
                  <a16:creationId xmlns:a16="http://schemas.microsoft.com/office/drawing/2014/main" id="{A4479ABA-0FFF-DC56-06C4-96053E3CA1B7}"/>
                </a:ext>
              </a:extLst>
            </p:cNvPr>
            <p:cNvSpPr/>
            <p:nvPr/>
          </p:nvSpPr>
          <p:spPr>
            <a:xfrm>
              <a:off x="12524347" y="6631223"/>
              <a:ext cx="20232" cy="28250"/>
            </a:xfrm>
            <a:custGeom>
              <a:avLst/>
              <a:gdLst/>
              <a:ahLst/>
              <a:cxnLst/>
              <a:rect l="l" t="t" r="r" b="b"/>
              <a:pathLst>
                <a:path w="767" h="1071" extrusionOk="0">
                  <a:moveTo>
                    <a:pt x="0" y="0"/>
                  </a:moveTo>
                  <a:cubicBezTo>
                    <a:pt x="31" y="274"/>
                    <a:pt x="61" y="578"/>
                    <a:pt x="61" y="851"/>
                  </a:cubicBezTo>
                  <a:cubicBezTo>
                    <a:pt x="122" y="882"/>
                    <a:pt x="152" y="943"/>
                    <a:pt x="213" y="1003"/>
                  </a:cubicBezTo>
                  <a:cubicBezTo>
                    <a:pt x="267" y="1051"/>
                    <a:pt x="327" y="1071"/>
                    <a:pt x="385" y="1071"/>
                  </a:cubicBezTo>
                  <a:cubicBezTo>
                    <a:pt x="588" y="1071"/>
                    <a:pt x="767" y="821"/>
                    <a:pt x="578" y="608"/>
                  </a:cubicBezTo>
                  <a:cubicBezTo>
                    <a:pt x="365" y="426"/>
                    <a:pt x="213" y="213"/>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9" name="Google Shape;522;p54">
              <a:extLst>
                <a:ext uri="{FF2B5EF4-FFF2-40B4-BE49-F238E27FC236}">
                  <a16:creationId xmlns:a16="http://schemas.microsoft.com/office/drawing/2014/main" id="{7D003D21-70E6-6FAC-E0BF-04758DE87F28}"/>
                </a:ext>
              </a:extLst>
            </p:cNvPr>
            <p:cNvSpPr/>
            <p:nvPr/>
          </p:nvSpPr>
          <p:spPr>
            <a:xfrm>
              <a:off x="12550803" y="6503741"/>
              <a:ext cx="102635" cy="127509"/>
            </a:xfrm>
            <a:custGeom>
              <a:avLst/>
              <a:gdLst/>
              <a:ahLst/>
              <a:cxnLst/>
              <a:rect l="l" t="t" r="r" b="b"/>
              <a:pathLst>
                <a:path w="3891" h="4834" extrusionOk="0">
                  <a:moveTo>
                    <a:pt x="3526" y="0"/>
                  </a:moveTo>
                  <a:cubicBezTo>
                    <a:pt x="2554" y="1429"/>
                    <a:pt x="1247" y="3162"/>
                    <a:pt x="0" y="4043"/>
                  </a:cubicBezTo>
                  <a:lnTo>
                    <a:pt x="31" y="4833"/>
                  </a:lnTo>
                  <a:cubicBezTo>
                    <a:pt x="1429" y="4317"/>
                    <a:pt x="2736" y="2827"/>
                    <a:pt x="3891" y="1277"/>
                  </a:cubicBezTo>
                  <a:cubicBezTo>
                    <a:pt x="3769" y="852"/>
                    <a:pt x="3648" y="396"/>
                    <a:pt x="3526"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0" name="Google Shape;523;p54">
              <a:extLst>
                <a:ext uri="{FF2B5EF4-FFF2-40B4-BE49-F238E27FC236}">
                  <a16:creationId xmlns:a16="http://schemas.microsoft.com/office/drawing/2014/main" id="{E4CB3635-C9BA-3BD2-42B9-5C44759B10FF}"/>
                </a:ext>
              </a:extLst>
            </p:cNvPr>
            <p:cNvSpPr/>
            <p:nvPr/>
          </p:nvSpPr>
          <p:spPr>
            <a:xfrm>
              <a:off x="12643810" y="6366630"/>
              <a:ext cx="113054" cy="170794"/>
            </a:xfrm>
            <a:custGeom>
              <a:avLst/>
              <a:gdLst/>
              <a:ahLst/>
              <a:cxnLst/>
              <a:rect l="l" t="t" r="r" b="b"/>
              <a:pathLst>
                <a:path w="4286" h="6475" extrusionOk="0">
                  <a:moveTo>
                    <a:pt x="3435" y="1"/>
                  </a:moveTo>
                  <a:cubicBezTo>
                    <a:pt x="2645" y="1308"/>
                    <a:pt x="1824" y="2584"/>
                    <a:pt x="943" y="3831"/>
                  </a:cubicBezTo>
                  <a:cubicBezTo>
                    <a:pt x="699" y="4195"/>
                    <a:pt x="365" y="4682"/>
                    <a:pt x="0" y="5198"/>
                  </a:cubicBezTo>
                  <a:cubicBezTo>
                    <a:pt x="122" y="5594"/>
                    <a:pt x="243" y="6050"/>
                    <a:pt x="365" y="6475"/>
                  </a:cubicBezTo>
                  <a:cubicBezTo>
                    <a:pt x="1216" y="5259"/>
                    <a:pt x="1976" y="4043"/>
                    <a:pt x="2584" y="3192"/>
                  </a:cubicBezTo>
                  <a:cubicBezTo>
                    <a:pt x="3192" y="2341"/>
                    <a:pt x="3739" y="1460"/>
                    <a:pt x="4286" y="578"/>
                  </a:cubicBezTo>
                  <a:cubicBezTo>
                    <a:pt x="4012" y="366"/>
                    <a:pt x="3709" y="183"/>
                    <a:pt x="343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1" name="Google Shape;524;p54">
              <a:extLst>
                <a:ext uri="{FF2B5EF4-FFF2-40B4-BE49-F238E27FC236}">
                  <a16:creationId xmlns:a16="http://schemas.microsoft.com/office/drawing/2014/main" id="{0175A890-FE6F-673F-5DBC-F2A1CC26F861}"/>
                </a:ext>
              </a:extLst>
            </p:cNvPr>
            <p:cNvSpPr/>
            <p:nvPr/>
          </p:nvSpPr>
          <p:spPr>
            <a:xfrm>
              <a:off x="12523291" y="6610385"/>
              <a:ext cx="28329" cy="25006"/>
            </a:xfrm>
            <a:custGeom>
              <a:avLst/>
              <a:gdLst/>
              <a:ahLst/>
              <a:cxnLst/>
              <a:rect l="l" t="t" r="r" b="b"/>
              <a:pathLst>
                <a:path w="1074" h="948" extrusionOk="0">
                  <a:moveTo>
                    <a:pt x="1043" y="0"/>
                  </a:moveTo>
                  <a:cubicBezTo>
                    <a:pt x="800" y="152"/>
                    <a:pt x="587" y="274"/>
                    <a:pt x="344" y="365"/>
                  </a:cubicBezTo>
                  <a:cubicBezTo>
                    <a:pt x="1" y="508"/>
                    <a:pt x="116" y="948"/>
                    <a:pt x="435" y="948"/>
                  </a:cubicBezTo>
                  <a:cubicBezTo>
                    <a:pt x="454" y="948"/>
                    <a:pt x="475" y="946"/>
                    <a:pt x="496" y="942"/>
                  </a:cubicBezTo>
                  <a:cubicBezTo>
                    <a:pt x="709" y="912"/>
                    <a:pt x="891" y="851"/>
                    <a:pt x="1074" y="790"/>
                  </a:cubicBezTo>
                  <a:lnTo>
                    <a:pt x="1043" y="0"/>
                  </a:ln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2" name="Google Shape;525;p54">
              <a:extLst>
                <a:ext uri="{FF2B5EF4-FFF2-40B4-BE49-F238E27FC236}">
                  <a16:creationId xmlns:a16="http://schemas.microsoft.com/office/drawing/2014/main" id="{4AED0CBD-5B15-8F06-9D78-405B8076C8A2}"/>
                </a:ext>
              </a:extLst>
            </p:cNvPr>
            <p:cNvSpPr/>
            <p:nvPr/>
          </p:nvSpPr>
          <p:spPr>
            <a:xfrm>
              <a:off x="12564440" y="6777143"/>
              <a:ext cx="146738" cy="121890"/>
            </a:xfrm>
            <a:custGeom>
              <a:avLst/>
              <a:gdLst/>
              <a:ahLst/>
              <a:cxnLst/>
              <a:rect l="l" t="t" r="r" b="b"/>
              <a:pathLst>
                <a:path w="5563" h="4621" extrusionOk="0">
                  <a:moveTo>
                    <a:pt x="5350" y="0"/>
                  </a:moveTo>
                  <a:cubicBezTo>
                    <a:pt x="3769" y="1459"/>
                    <a:pt x="2006" y="2766"/>
                    <a:pt x="0" y="3891"/>
                  </a:cubicBezTo>
                  <a:cubicBezTo>
                    <a:pt x="30" y="4134"/>
                    <a:pt x="30" y="4377"/>
                    <a:pt x="61" y="4620"/>
                  </a:cubicBezTo>
                  <a:cubicBezTo>
                    <a:pt x="2067" y="3830"/>
                    <a:pt x="3891" y="2706"/>
                    <a:pt x="5562" y="1338"/>
                  </a:cubicBezTo>
                  <a:cubicBezTo>
                    <a:pt x="5502" y="882"/>
                    <a:pt x="5411" y="456"/>
                    <a:pt x="535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3" name="Google Shape;526;p54">
              <a:extLst>
                <a:ext uri="{FF2B5EF4-FFF2-40B4-BE49-F238E27FC236}">
                  <a16:creationId xmlns:a16="http://schemas.microsoft.com/office/drawing/2014/main" id="{BBEE35ED-F0DD-7F8E-9766-C57DA91AEFB1}"/>
                </a:ext>
              </a:extLst>
            </p:cNvPr>
            <p:cNvSpPr/>
            <p:nvPr/>
          </p:nvSpPr>
          <p:spPr>
            <a:xfrm>
              <a:off x="12705534" y="6543017"/>
              <a:ext cx="205270" cy="269420"/>
            </a:xfrm>
            <a:custGeom>
              <a:avLst/>
              <a:gdLst/>
              <a:ahLst/>
              <a:cxnLst/>
              <a:rect l="l" t="t" r="r" b="b"/>
              <a:pathLst>
                <a:path w="7782" h="10214" extrusionOk="0">
                  <a:moveTo>
                    <a:pt x="7204" y="1"/>
                  </a:moveTo>
                  <a:cubicBezTo>
                    <a:pt x="5107" y="3284"/>
                    <a:pt x="2828" y="6323"/>
                    <a:pt x="1" y="8876"/>
                  </a:cubicBezTo>
                  <a:cubicBezTo>
                    <a:pt x="92" y="9332"/>
                    <a:pt x="153" y="9758"/>
                    <a:pt x="213" y="10214"/>
                  </a:cubicBezTo>
                  <a:cubicBezTo>
                    <a:pt x="3223" y="7752"/>
                    <a:pt x="5745" y="4499"/>
                    <a:pt x="7782" y="1125"/>
                  </a:cubicBezTo>
                  <a:cubicBezTo>
                    <a:pt x="7600" y="730"/>
                    <a:pt x="7387" y="366"/>
                    <a:pt x="720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4" name="Google Shape;527;p54">
              <a:extLst>
                <a:ext uri="{FF2B5EF4-FFF2-40B4-BE49-F238E27FC236}">
                  <a16:creationId xmlns:a16="http://schemas.microsoft.com/office/drawing/2014/main" id="{F91C3E58-B02D-B987-FCD8-EC46715424C9}"/>
                </a:ext>
              </a:extLst>
            </p:cNvPr>
            <p:cNvSpPr/>
            <p:nvPr/>
          </p:nvSpPr>
          <p:spPr>
            <a:xfrm>
              <a:off x="12547585" y="6879752"/>
              <a:ext cx="18464" cy="22896"/>
            </a:xfrm>
            <a:custGeom>
              <a:avLst/>
              <a:gdLst/>
              <a:ahLst/>
              <a:cxnLst/>
              <a:rect l="l" t="t" r="r" b="b"/>
              <a:pathLst>
                <a:path w="700" h="868" extrusionOk="0">
                  <a:moveTo>
                    <a:pt x="669" y="1"/>
                  </a:moveTo>
                  <a:cubicBezTo>
                    <a:pt x="517" y="62"/>
                    <a:pt x="396" y="153"/>
                    <a:pt x="244" y="244"/>
                  </a:cubicBezTo>
                  <a:cubicBezTo>
                    <a:pt x="359" y="388"/>
                    <a:pt x="256" y="642"/>
                    <a:pt x="38" y="642"/>
                  </a:cubicBezTo>
                  <a:cubicBezTo>
                    <a:pt x="26" y="642"/>
                    <a:pt x="13" y="641"/>
                    <a:pt x="1" y="639"/>
                  </a:cubicBezTo>
                  <a:lnTo>
                    <a:pt x="1" y="639"/>
                  </a:lnTo>
                  <a:cubicBezTo>
                    <a:pt x="26" y="764"/>
                    <a:pt x="112" y="868"/>
                    <a:pt x="243" y="868"/>
                  </a:cubicBezTo>
                  <a:cubicBezTo>
                    <a:pt x="271" y="868"/>
                    <a:pt x="302" y="863"/>
                    <a:pt x="335" y="852"/>
                  </a:cubicBezTo>
                  <a:cubicBezTo>
                    <a:pt x="457" y="822"/>
                    <a:pt x="578" y="761"/>
                    <a:pt x="700" y="730"/>
                  </a:cubicBezTo>
                  <a:cubicBezTo>
                    <a:pt x="669" y="487"/>
                    <a:pt x="669" y="244"/>
                    <a:pt x="669"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5" name="Google Shape;528;p54">
              <a:extLst>
                <a:ext uri="{FF2B5EF4-FFF2-40B4-BE49-F238E27FC236}">
                  <a16:creationId xmlns:a16="http://schemas.microsoft.com/office/drawing/2014/main" id="{BD494544-FE71-BF90-6753-13C3BA1681C0}"/>
                </a:ext>
              </a:extLst>
            </p:cNvPr>
            <p:cNvSpPr/>
            <p:nvPr/>
          </p:nvSpPr>
          <p:spPr>
            <a:xfrm>
              <a:off x="12546794" y="6886188"/>
              <a:ext cx="10287" cy="10498"/>
            </a:xfrm>
            <a:custGeom>
              <a:avLst/>
              <a:gdLst/>
              <a:ahLst/>
              <a:cxnLst/>
              <a:rect l="l" t="t" r="r" b="b"/>
              <a:pathLst>
                <a:path w="390" h="398" extrusionOk="0">
                  <a:moveTo>
                    <a:pt x="274" y="0"/>
                  </a:moveTo>
                  <a:cubicBezTo>
                    <a:pt x="244" y="31"/>
                    <a:pt x="183" y="61"/>
                    <a:pt x="152" y="91"/>
                  </a:cubicBezTo>
                  <a:cubicBezTo>
                    <a:pt x="31" y="152"/>
                    <a:pt x="0" y="274"/>
                    <a:pt x="31" y="395"/>
                  </a:cubicBezTo>
                  <a:cubicBezTo>
                    <a:pt x="43" y="397"/>
                    <a:pt x="56" y="398"/>
                    <a:pt x="68" y="398"/>
                  </a:cubicBezTo>
                  <a:cubicBezTo>
                    <a:pt x="286" y="398"/>
                    <a:pt x="389" y="144"/>
                    <a:pt x="274"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6" name="Google Shape;529;p54">
              <a:extLst>
                <a:ext uri="{FF2B5EF4-FFF2-40B4-BE49-F238E27FC236}">
                  <a16:creationId xmlns:a16="http://schemas.microsoft.com/office/drawing/2014/main" id="{0AF6BD81-333E-DE4E-E3FE-CA2AA6DEE116}"/>
                </a:ext>
              </a:extLst>
            </p:cNvPr>
            <p:cNvSpPr/>
            <p:nvPr/>
          </p:nvSpPr>
          <p:spPr>
            <a:xfrm>
              <a:off x="12553995" y="7187630"/>
              <a:ext cx="1635" cy="8863"/>
            </a:xfrm>
            <a:custGeom>
              <a:avLst/>
              <a:gdLst/>
              <a:ahLst/>
              <a:cxnLst/>
              <a:rect l="l" t="t" r="r" b="b"/>
              <a:pathLst>
                <a:path w="62" h="336" extrusionOk="0">
                  <a:moveTo>
                    <a:pt x="31" y="1"/>
                  </a:moveTo>
                  <a:cubicBezTo>
                    <a:pt x="1" y="122"/>
                    <a:pt x="1" y="244"/>
                    <a:pt x="62" y="335"/>
                  </a:cubicBezTo>
                  <a:cubicBezTo>
                    <a:pt x="62" y="244"/>
                    <a:pt x="62" y="122"/>
                    <a:pt x="3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7" name="Google Shape;530;p54">
              <a:extLst>
                <a:ext uri="{FF2B5EF4-FFF2-40B4-BE49-F238E27FC236}">
                  <a16:creationId xmlns:a16="http://schemas.microsoft.com/office/drawing/2014/main" id="{F805B321-5FE7-84AE-630F-4B4CB1A72AD2}"/>
                </a:ext>
              </a:extLst>
            </p:cNvPr>
            <p:cNvSpPr/>
            <p:nvPr/>
          </p:nvSpPr>
          <p:spPr>
            <a:xfrm>
              <a:off x="12581269" y="7086631"/>
              <a:ext cx="157975" cy="109045"/>
            </a:xfrm>
            <a:custGeom>
              <a:avLst/>
              <a:gdLst/>
              <a:ahLst/>
              <a:cxnLst/>
              <a:rect l="l" t="t" r="r" b="b"/>
              <a:pathLst>
                <a:path w="5989" h="4134" extrusionOk="0">
                  <a:moveTo>
                    <a:pt x="5928" y="0"/>
                  </a:moveTo>
                  <a:cubicBezTo>
                    <a:pt x="4043" y="1216"/>
                    <a:pt x="2067" y="2280"/>
                    <a:pt x="0" y="3252"/>
                  </a:cubicBezTo>
                  <a:cubicBezTo>
                    <a:pt x="0" y="3526"/>
                    <a:pt x="31" y="3830"/>
                    <a:pt x="31" y="4134"/>
                  </a:cubicBezTo>
                  <a:cubicBezTo>
                    <a:pt x="2098" y="3252"/>
                    <a:pt x="4073" y="2249"/>
                    <a:pt x="5988" y="1125"/>
                  </a:cubicBezTo>
                  <a:cubicBezTo>
                    <a:pt x="5958" y="760"/>
                    <a:pt x="5958" y="395"/>
                    <a:pt x="592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8" name="Google Shape;531;p54">
              <a:extLst>
                <a:ext uri="{FF2B5EF4-FFF2-40B4-BE49-F238E27FC236}">
                  <a16:creationId xmlns:a16="http://schemas.microsoft.com/office/drawing/2014/main" id="{AF8DB0D6-0798-6DE9-FED3-7E643DF9F668}"/>
                </a:ext>
              </a:extLst>
            </p:cNvPr>
            <p:cNvSpPr/>
            <p:nvPr/>
          </p:nvSpPr>
          <p:spPr>
            <a:xfrm>
              <a:off x="12737609" y="6862132"/>
              <a:ext cx="270211" cy="254174"/>
            </a:xfrm>
            <a:custGeom>
              <a:avLst/>
              <a:gdLst/>
              <a:ahLst/>
              <a:cxnLst/>
              <a:rect l="l" t="t" r="r" b="b"/>
              <a:pathLst>
                <a:path w="10244" h="9636" extrusionOk="0">
                  <a:moveTo>
                    <a:pt x="10001" y="0"/>
                  </a:moveTo>
                  <a:cubicBezTo>
                    <a:pt x="7083" y="3283"/>
                    <a:pt x="3739" y="6140"/>
                    <a:pt x="1" y="8511"/>
                  </a:cubicBezTo>
                  <a:cubicBezTo>
                    <a:pt x="31" y="8906"/>
                    <a:pt x="31" y="9271"/>
                    <a:pt x="61" y="9636"/>
                  </a:cubicBezTo>
                  <a:cubicBezTo>
                    <a:pt x="3830" y="7386"/>
                    <a:pt x="7265" y="4651"/>
                    <a:pt x="10244" y="1459"/>
                  </a:cubicBezTo>
                  <a:cubicBezTo>
                    <a:pt x="10153" y="973"/>
                    <a:pt x="10062" y="487"/>
                    <a:pt x="1000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9" name="Google Shape;532;p54">
              <a:extLst>
                <a:ext uri="{FF2B5EF4-FFF2-40B4-BE49-F238E27FC236}">
                  <a16:creationId xmlns:a16="http://schemas.microsoft.com/office/drawing/2014/main" id="{9E3A5B78-1265-D08E-4833-8139EE0C052D}"/>
                </a:ext>
              </a:extLst>
            </p:cNvPr>
            <p:cNvSpPr/>
            <p:nvPr/>
          </p:nvSpPr>
          <p:spPr>
            <a:xfrm>
              <a:off x="12554813" y="7172410"/>
              <a:ext cx="27274" cy="30176"/>
            </a:xfrm>
            <a:custGeom>
              <a:avLst/>
              <a:gdLst/>
              <a:ahLst/>
              <a:cxnLst/>
              <a:rect l="l" t="t" r="r" b="b"/>
              <a:pathLst>
                <a:path w="1034" h="1144" extrusionOk="0">
                  <a:moveTo>
                    <a:pt x="1003" y="0"/>
                  </a:moveTo>
                  <a:cubicBezTo>
                    <a:pt x="699" y="122"/>
                    <a:pt x="456" y="274"/>
                    <a:pt x="152" y="395"/>
                  </a:cubicBezTo>
                  <a:cubicBezTo>
                    <a:pt x="92" y="456"/>
                    <a:pt x="31" y="517"/>
                    <a:pt x="0" y="578"/>
                  </a:cubicBezTo>
                  <a:cubicBezTo>
                    <a:pt x="31" y="699"/>
                    <a:pt x="31" y="791"/>
                    <a:pt x="31" y="912"/>
                  </a:cubicBezTo>
                  <a:cubicBezTo>
                    <a:pt x="103" y="1057"/>
                    <a:pt x="213" y="1144"/>
                    <a:pt x="346" y="1144"/>
                  </a:cubicBezTo>
                  <a:cubicBezTo>
                    <a:pt x="381" y="1144"/>
                    <a:pt x="418" y="1138"/>
                    <a:pt x="456" y="1125"/>
                  </a:cubicBezTo>
                  <a:cubicBezTo>
                    <a:pt x="669" y="1034"/>
                    <a:pt x="851" y="943"/>
                    <a:pt x="1034" y="882"/>
                  </a:cubicBezTo>
                  <a:cubicBezTo>
                    <a:pt x="1034" y="578"/>
                    <a:pt x="1003" y="274"/>
                    <a:pt x="100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0" name="Google Shape;533;p54">
              <a:extLst>
                <a:ext uri="{FF2B5EF4-FFF2-40B4-BE49-F238E27FC236}">
                  <a16:creationId xmlns:a16="http://schemas.microsoft.com/office/drawing/2014/main" id="{FAFF72C7-81A9-F043-4148-E57BD5905488}"/>
                </a:ext>
              </a:extLst>
            </p:cNvPr>
            <p:cNvSpPr/>
            <p:nvPr/>
          </p:nvSpPr>
          <p:spPr>
            <a:xfrm>
              <a:off x="12571641" y="7534811"/>
              <a:ext cx="6436" cy="8836"/>
            </a:xfrm>
            <a:custGeom>
              <a:avLst/>
              <a:gdLst/>
              <a:ahLst/>
              <a:cxnLst/>
              <a:rect l="l" t="t" r="r" b="b"/>
              <a:pathLst>
                <a:path w="244" h="335" extrusionOk="0">
                  <a:moveTo>
                    <a:pt x="122" y="0"/>
                  </a:moveTo>
                  <a:cubicBezTo>
                    <a:pt x="1" y="122"/>
                    <a:pt x="92" y="304"/>
                    <a:pt x="244" y="334"/>
                  </a:cubicBezTo>
                  <a:cubicBezTo>
                    <a:pt x="244" y="243"/>
                    <a:pt x="244" y="122"/>
                    <a:pt x="21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1" name="Google Shape;534;p54">
              <a:extLst>
                <a:ext uri="{FF2B5EF4-FFF2-40B4-BE49-F238E27FC236}">
                  <a16:creationId xmlns:a16="http://schemas.microsoft.com/office/drawing/2014/main" id="{16DB90EE-1B4E-82F4-9F9C-9495E069C274}"/>
                </a:ext>
              </a:extLst>
            </p:cNvPr>
            <p:cNvSpPr/>
            <p:nvPr/>
          </p:nvSpPr>
          <p:spPr>
            <a:xfrm>
              <a:off x="12602107" y="7455414"/>
              <a:ext cx="121890" cy="82614"/>
            </a:xfrm>
            <a:custGeom>
              <a:avLst/>
              <a:gdLst/>
              <a:ahLst/>
              <a:cxnLst/>
              <a:rect l="l" t="t" r="r" b="b"/>
              <a:pathLst>
                <a:path w="4621" h="3132" extrusionOk="0">
                  <a:moveTo>
                    <a:pt x="4621" y="1"/>
                  </a:moveTo>
                  <a:cubicBezTo>
                    <a:pt x="3162" y="913"/>
                    <a:pt x="1581" y="1703"/>
                    <a:pt x="1" y="2493"/>
                  </a:cubicBezTo>
                  <a:cubicBezTo>
                    <a:pt x="1" y="2706"/>
                    <a:pt x="1" y="2919"/>
                    <a:pt x="31" y="3132"/>
                  </a:cubicBezTo>
                  <a:cubicBezTo>
                    <a:pt x="1581" y="2676"/>
                    <a:pt x="3071" y="2007"/>
                    <a:pt x="4499" y="1217"/>
                  </a:cubicBezTo>
                  <a:cubicBezTo>
                    <a:pt x="4560" y="791"/>
                    <a:pt x="4590" y="396"/>
                    <a:pt x="462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2" name="Google Shape;535;p54">
              <a:extLst>
                <a:ext uri="{FF2B5EF4-FFF2-40B4-BE49-F238E27FC236}">
                  <a16:creationId xmlns:a16="http://schemas.microsoft.com/office/drawing/2014/main" id="{749D1D2F-13C0-9C93-A334-59B07BCC862B}"/>
                </a:ext>
              </a:extLst>
            </p:cNvPr>
            <p:cNvSpPr/>
            <p:nvPr/>
          </p:nvSpPr>
          <p:spPr>
            <a:xfrm>
              <a:off x="12720780" y="7133108"/>
              <a:ext cx="307905" cy="354408"/>
            </a:xfrm>
            <a:custGeom>
              <a:avLst/>
              <a:gdLst/>
              <a:ahLst/>
              <a:cxnLst/>
              <a:rect l="l" t="t" r="r" b="b"/>
              <a:pathLst>
                <a:path w="11673" h="13436" extrusionOk="0">
                  <a:moveTo>
                    <a:pt x="11642" y="1"/>
                  </a:moveTo>
                  <a:cubicBezTo>
                    <a:pt x="9453" y="3010"/>
                    <a:pt x="7295" y="6019"/>
                    <a:pt x="4620" y="8694"/>
                  </a:cubicBezTo>
                  <a:cubicBezTo>
                    <a:pt x="3253" y="10092"/>
                    <a:pt x="1733" y="11217"/>
                    <a:pt x="122" y="12220"/>
                  </a:cubicBezTo>
                  <a:cubicBezTo>
                    <a:pt x="91" y="12615"/>
                    <a:pt x="61" y="13010"/>
                    <a:pt x="0" y="13436"/>
                  </a:cubicBezTo>
                  <a:cubicBezTo>
                    <a:pt x="4803" y="10731"/>
                    <a:pt x="8754" y="6262"/>
                    <a:pt x="11672" y="1673"/>
                  </a:cubicBezTo>
                  <a:cubicBezTo>
                    <a:pt x="11672" y="1126"/>
                    <a:pt x="11672" y="548"/>
                    <a:pt x="1164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3" name="Google Shape;536;p54">
              <a:extLst>
                <a:ext uri="{FF2B5EF4-FFF2-40B4-BE49-F238E27FC236}">
                  <a16:creationId xmlns:a16="http://schemas.microsoft.com/office/drawing/2014/main" id="{EDD6AFE0-C58B-88A7-3BFF-C3889FCF36A1}"/>
                </a:ext>
              </a:extLst>
            </p:cNvPr>
            <p:cNvSpPr/>
            <p:nvPr/>
          </p:nvSpPr>
          <p:spPr>
            <a:xfrm>
              <a:off x="12577260" y="7521174"/>
              <a:ext cx="25665" cy="23265"/>
            </a:xfrm>
            <a:custGeom>
              <a:avLst/>
              <a:gdLst/>
              <a:ahLst/>
              <a:cxnLst/>
              <a:rect l="l" t="t" r="r" b="b"/>
              <a:pathLst>
                <a:path w="973" h="882" extrusionOk="0">
                  <a:moveTo>
                    <a:pt x="943" y="0"/>
                  </a:moveTo>
                  <a:cubicBezTo>
                    <a:pt x="791" y="61"/>
                    <a:pt x="639" y="152"/>
                    <a:pt x="487" y="213"/>
                  </a:cubicBezTo>
                  <a:cubicBezTo>
                    <a:pt x="517" y="365"/>
                    <a:pt x="456" y="517"/>
                    <a:pt x="244" y="548"/>
                  </a:cubicBezTo>
                  <a:cubicBezTo>
                    <a:pt x="183" y="548"/>
                    <a:pt x="92" y="517"/>
                    <a:pt x="0" y="517"/>
                  </a:cubicBezTo>
                  <a:cubicBezTo>
                    <a:pt x="31" y="639"/>
                    <a:pt x="31" y="730"/>
                    <a:pt x="31" y="851"/>
                  </a:cubicBezTo>
                  <a:cubicBezTo>
                    <a:pt x="61" y="851"/>
                    <a:pt x="92" y="882"/>
                    <a:pt x="122" y="882"/>
                  </a:cubicBezTo>
                  <a:cubicBezTo>
                    <a:pt x="396" y="791"/>
                    <a:pt x="699" y="700"/>
                    <a:pt x="973" y="639"/>
                  </a:cubicBezTo>
                  <a:cubicBezTo>
                    <a:pt x="943" y="426"/>
                    <a:pt x="943" y="213"/>
                    <a:pt x="94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4" name="Google Shape;537;p54">
              <a:extLst>
                <a:ext uri="{FF2B5EF4-FFF2-40B4-BE49-F238E27FC236}">
                  <a16:creationId xmlns:a16="http://schemas.microsoft.com/office/drawing/2014/main" id="{095ABE2B-1F41-953B-79B9-D3521833469A}"/>
                </a:ext>
              </a:extLst>
            </p:cNvPr>
            <p:cNvSpPr/>
            <p:nvPr/>
          </p:nvSpPr>
          <p:spPr>
            <a:xfrm>
              <a:off x="12574860" y="7532384"/>
              <a:ext cx="2427" cy="2453"/>
            </a:xfrm>
            <a:custGeom>
              <a:avLst/>
              <a:gdLst/>
              <a:ahLst/>
              <a:cxnLst/>
              <a:rect l="l" t="t" r="r" b="b"/>
              <a:pathLst>
                <a:path w="92" h="93" extrusionOk="0">
                  <a:moveTo>
                    <a:pt x="91" y="1"/>
                  </a:moveTo>
                  <a:cubicBezTo>
                    <a:pt x="91" y="31"/>
                    <a:pt x="61" y="31"/>
                    <a:pt x="61" y="31"/>
                  </a:cubicBezTo>
                  <a:cubicBezTo>
                    <a:pt x="31" y="62"/>
                    <a:pt x="31" y="62"/>
                    <a:pt x="0" y="92"/>
                  </a:cubicBezTo>
                  <a:lnTo>
                    <a:pt x="91" y="92"/>
                  </a:lnTo>
                  <a:cubicBezTo>
                    <a:pt x="91" y="62"/>
                    <a:pt x="91" y="31"/>
                    <a:pt x="9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5" name="Google Shape;538;p54">
              <a:extLst>
                <a:ext uri="{FF2B5EF4-FFF2-40B4-BE49-F238E27FC236}">
                  <a16:creationId xmlns:a16="http://schemas.microsoft.com/office/drawing/2014/main" id="{20A8EE1C-2C52-C937-E4DE-DD44E5EB8722}"/>
                </a:ext>
              </a:extLst>
            </p:cNvPr>
            <p:cNvSpPr/>
            <p:nvPr/>
          </p:nvSpPr>
          <p:spPr>
            <a:xfrm>
              <a:off x="12577260" y="7526792"/>
              <a:ext cx="13637" cy="8836"/>
            </a:xfrm>
            <a:custGeom>
              <a:avLst/>
              <a:gdLst/>
              <a:ahLst/>
              <a:cxnLst/>
              <a:rect l="l" t="t" r="r" b="b"/>
              <a:pathLst>
                <a:path w="517" h="335" extrusionOk="0">
                  <a:moveTo>
                    <a:pt x="487" y="0"/>
                  </a:moveTo>
                  <a:lnTo>
                    <a:pt x="487" y="0"/>
                  </a:lnTo>
                  <a:cubicBezTo>
                    <a:pt x="335" y="91"/>
                    <a:pt x="152" y="152"/>
                    <a:pt x="0" y="213"/>
                  </a:cubicBezTo>
                  <a:cubicBezTo>
                    <a:pt x="0" y="243"/>
                    <a:pt x="0" y="274"/>
                    <a:pt x="0" y="304"/>
                  </a:cubicBezTo>
                  <a:cubicBezTo>
                    <a:pt x="92" y="304"/>
                    <a:pt x="183" y="335"/>
                    <a:pt x="244" y="335"/>
                  </a:cubicBezTo>
                  <a:cubicBezTo>
                    <a:pt x="456" y="304"/>
                    <a:pt x="517" y="152"/>
                    <a:pt x="487"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6" name="Google Shape;539;p54">
              <a:extLst>
                <a:ext uri="{FF2B5EF4-FFF2-40B4-BE49-F238E27FC236}">
                  <a16:creationId xmlns:a16="http://schemas.microsoft.com/office/drawing/2014/main" id="{932C8532-21A2-908F-7534-5DAF007FFBE4}"/>
                </a:ext>
              </a:extLst>
            </p:cNvPr>
            <p:cNvSpPr/>
            <p:nvPr/>
          </p:nvSpPr>
          <p:spPr>
            <a:xfrm>
              <a:off x="12614927" y="7727235"/>
              <a:ext cx="61776" cy="34502"/>
            </a:xfrm>
            <a:custGeom>
              <a:avLst/>
              <a:gdLst/>
              <a:ahLst/>
              <a:cxnLst/>
              <a:rect l="l" t="t" r="r" b="b"/>
              <a:pathLst>
                <a:path w="2342" h="1308" extrusionOk="0">
                  <a:moveTo>
                    <a:pt x="2341" y="0"/>
                  </a:moveTo>
                  <a:lnTo>
                    <a:pt x="2341" y="0"/>
                  </a:lnTo>
                  <a:cubicBezTo>
                    <a:pt x="1521" y="152"/>
                    <a:pt x="700" y="243"/>
                    <a:pt x="1" y="669"/>
                  </a:cubicBezTo>
                  <a:cubicBezTo>
                    <a:pt x="1" y="882"/>
                    <a:pt x="31" y="1094"/>
                    <a:pt x="31" y="1307"/>
                  </a:cubicBezTo>
                  <a:cubicBezTo>
                    <a:pt x="761" y="1246"/>
                    <a:pt x="1430" y="1155"/>
                    <a:pt x="2129" y="1003"/>
                  </a:cubicBezTo>
                  <a:cubicBezTo>
                    <a:pt x="2189" y="669"/>
                    <a:pt x="2281" y="334"/>
                    <a:pt x="234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7" name="Google Shape;540;p54">
              <a:extLst>
                <a:ext uri="{FF2B5EF4-FFF2-40B4-BE49-F238E27FC236}">
                  <a16:creationId xmlns:a16="http://schemas.microsoft.com/office/drawing/2014/main" id="{74564AAE-4BE6-E2C2-74B2-02D51686DC89}"/>
                </a:ext>
              </a:extLst>
            </p:cNvPr>
            <p:cNvSpPr/>
            <p:nvPr/>
          </p:nvSpPr>
          <p:spPr>
            <a:xfrm>
              <a:off x="12671058" y="7479471"/>
              <a:ext cx="332752" cy="274247"/>
            </a:xfrm>
            <a:custGeom>
              <a:avLst/>
              <a:gdLst/>
              <a:ahLst/>
              <a:cxnLst/>
              <a:rect l="l" t="t" r="r" b="b"/>
              <a:pathLst>
                <a:path w="12615" h="10397" extrusionOk="0">
                  <a:moveTo>
                    <a:pt x="12615" y="1"/>
                  </a:moveTo>
                  <a:cubicBezTo>
                    <a:pt x="11581" y="1095"/>
                    <a:pt x="10548" y="2159"/>
                    <a:pt x="9545" y="3253"/>
                  </a:cubicBezTo>
                  <a:cubicBezTo>
                    <a:pt x="7204" y="5806"/>
                    <a:pt x="4590" y="8086"/>
                    <a:pt x="1247" y="9180"/>
                  </a:cubicBezTo>
                  <a:cubicBezTo>
                    <a:pt x="913" y="9271"/>
                    <a:pt x="578" y="9363"/>
                    <a:pt x="213" y="9393"/>
                  </a:cubicBezTo>
                  <a:cubicBezTo>
                    <a:pt x="153" y="9727"/>
                    <a:pt x="61" y="10062"/>
                    <a:pt x="1" y="10396"/>
                  </a:cubicBezTo>
                  <a:cubicBezTo>
                    <a:pt x="3010" y="9819"/>
                    <a:pt x="5563" y="8451"/>
                    <a:pt x="8086" y="6354"/>
                  </a:cubicBezTo>
                  <a:cubicBezTo>
                    <a:pt x="9363" y="5290"/>
                    <a:pt x="10670" y="4135"/>
                    <a:pt x="11916" y="2949"/>
                  </a:cubicBezTo>
                  <a:cubicBezTo>
                    <a:pt x="12189" y="2037"/>
                    <a:pt x="12402" y="1065"/>
                    <a:pt x="1261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8" name="Google Shape;541;p54">
              <a:extLst>
                <a:ext uri="{FF2B5EF4-FFF2-40B4-BE49-F238E27FC236}">
                  <a16:creationId xmlns:a16="http://schemas.microsoft.com/office/drawing/2014/main" id="{6E2E51C6-3935-D467-8AEC-4351F77FF24C}"/>
                </a:ext>
              </a:extLst>
            </p:cNvPr>
            <p:cNvSpPr/>
            <p:nvPr/>
          </p:nvSpPr>
          <p:spPr>
            <a:xfrm>
              <a:off x="12600709" y="7744855"/>
              <a:ext cx="15062" cy="16934"/>
            </a:xfrm>
            <a:custGeom>
              <a:avLst/>
              <a:gdLst/>
              <a:ahLst/>
              <a:cxnLst/>
              <a:rect l="l" t="t" r="r" b="b"/>
              <a:pathLst>
                <a:path w="571" h="642" extrusionOk="0">
                  <a:moveTo>
                    <a:pt x="540" y="1"/>
                  </a:moveTo>
                  <a:cubicBezTo>
                    <a:pt x="388" y="92"/>
                    <a:pt x="266" y="153"/>
                    <a:pt x="145" y="274"/>
                  </a:cubicBezTo>
                  <a:cubicBezTo>
                    <a:pt x="1" y="390"/>
                    <a:pt x="103" y="641"/>
                    <a:pt x="269" y="641"/>
                  </a:cubicBezTo>
                  <a:cubicBezTo>
                    <a:pt x="278" y="641"/>
                    <a:pt x="287" y="641"/>
                    <a:pt x="297" y="639"/>
                  </a:cubicBezTo>
                  <a:lnTo>
                    <a:pt x="570" y="639"/>
                  </a:lnTo>
                  <a:lnTo>
                    <a:pt x="540" y="1"/>
                  </a:ln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grpSp>
      <p:grpSp>
        <p:nvGrpSpPr>
          <p:cNvPr id="119" name="Google Shape;324;p54">
            <a:extLst>
              <a:ext uri="{FF2B5EF4-FFF2-40B4-BE49-F238E27FC236}">
                <a16:creationId xmlns:a16="http://schemas.microsoft.com/office/drawing/2014/main" id="{38FF9D53-FA2A-F2FD-421A-2DC50D7C4E37}"/>
              </a:ext>
            </a:extLst>
          </p:cNvPr>
          <p:cNvGrpSpPr/>
          <p:nvPr/>
        </p:nvGrpSpPr>
        <p:grpSpPr>
          <a:xfrm>
            <a:off x="395875" y="1422375"/>
            <a:ext cx="2589180" cy="2998348"/>
            <a:chOff x="5293245" y="6083019"/>
            <a:chExt cx="1941885" cy="2248761"/>
          </a:xfrm>
        </p:grpSpPr>
        <p:sp>
          <p:nvSpPr>
            <p:cNvPr id="120" name="Google Shape;325;p54">
              <a:extLst>
                <a:ext uri="{FF2B5EF4-FFF2-40B4-BE49-F238E27FC236}">
                  <a16:creationId xmlns:a16="http://schemas.microsoft.com/office/drawing/2014/main" id="{2D9A4955-47D5-48CB-988A-51392501EC5F}"/>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1" name="Google Shape;326;p54">
              <a:extLst>
                <a:ext uri="{FF2B5EF4-FFF2-40B4-BE49-F238E27FC236}">
                  <a16:creationId xmlns:a16="http://schemas.microsoft.com/office/drawing/2014/main" id="{73FB2A10-069E-E357-AAB4-57230DA0E64F}"/>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2" name="Google Shape;327;p54">
              <a:extLst>
                <a:ext uri="{FF2B5EF4-FFF2-40B4-BE49-F238E27FC236}">
                  <a16:creationId xmlns:a16="http://schemas.microsoft.com/office/drawing/2014/main" id="{8CE93466-7C66-C017-E1A7-B171436895E8}"/>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3" name="Google Shape;328;p54">
              <a:extLst>
                <a:ext uri="{FF2B5EF4-FFF2-40B4-BE49-F238E27FC236}">
                  <a16:creationId xmlns:a16="http://schemas.microsoft.com/office/drawing/2014/main" id="{3B8A3E6F-FBF3-A371-172A-368D3F708591}"/>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4" name="Google Shape;329;p54">
              <a:extLst>
                <a:ext uri="{FF2B5EF4-FFF2-40B4-BE49-F238E27FC236}">
                  <a16:creationId xmlns:a16="http://schemas.microsoft.com/office/drawing/2014/main" id="{2F760CAF-940A-5D13-B030-1811F21F1C7B}"/>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5" name="Google Shape;330;p54">
              <a:extLst>
                <a:ext uri="{FF2B5EF4-FFF2-40B4-BE49-F238E27FC236}">
                  <a16:creationId xmlns:a16="http://schemas.microsoft.com/office/drawing/2014/main" id="{896F517B-E919-0669-3858-26469CC0DA05}"/>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6" name="Google Shape;331;p54">
              <a:extLst>
                <a:ext uri="{FF2B5EF4-FFF2-40B4-BE49-F238E27FC236}">
                  <a16:creationId xmlns:a16="http://schemas.microsoft.com/office/drawing/2014/main" id="{B91F2D00-040C-8B95-D4B3-21B9B831414A}"/>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7" name="Google Shape;332;p54">
              <a:extLst>
                <a:ext uri="{FF2B5EF4-FFF2-40B4-BE49-F238E27FC236}">
                  <a16:creationId xmlns:a16="http://schemas.microsoft.com/office/drawing/2014/main" id="{7C653579-42C3-9358-21C6-57DBCEA640C9}"/>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8" name="Google Shape;333;p54">
              <a:extLst>
                <a:ext uri="{FF2B5EF4-FFF2-40B4-BE49-F238E27FC236}">
                  <a16:creationId xmlns:a16="http://schemas.microsoft.com/office/drawing/2014/main" id="{782ECAAC-EC6E-70AE-B504-3B792B14907C}"/>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9" name="Google Shape;334;p54">
              <a:extLst>
                <a:ext uri="{FF2B5EF4-FFF2-40B4-BE49-F238E27FC236}">
                  <a16:creationId xmlns:a16="http://schemas.microsoft.com/office/drawing/2014/main" id="{880F0E0E-DB8E-4A98-B5A4-11741CB2AB02}"/>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0" name="Google Shape;335;p54">
              <a:extLst>
                <a:ext uri="{FF2B5EF4-FFF2-40B4-BE49-F238E27FC236}">
                  <a16:creationId xmlns:a16="http://schemas.microsoft.com/office/drawing/2014/main" id="{9CEE876D-E7E6-C450-F161-3EB6EDBAB36F}"/>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1" name="Google Shape;336;p54">
              <a:extLst>
                <a:ext uri="{FF2B5EF4-FFF2-40B4-BE49-F238E27FC236}">
                  <a16:creationId xmlns:a16="http://schemas.microsoft.com/office/drawing/2014/main" id="{FC6F9DD1-4136-B2D8-7706-9BF8965D05FC}"/>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2" name="Google Shape;337;p54">
              <a:extLst>
                <a:ext uri="{FF2B5EF4-FFF2-40B4-BE49-F238E27FC236}">
                  <a16:creationId xmlns:a16="http://schemas.microsoft.com/office/drawing/2014/main" id="{D2F55E3C-F359-4C0C-7174-B34D18CC9636}"/>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3" name="Google Shape;338;p54">
              <a:extLst>
                <a:ext uri="{FF2B5EF4-FFF2-40B4-BE49-F238E27FC236}">
                  <a16:creationId xmlns:a16="http://schemas.microsoft.com/office/drawing/2014/main" id="{2FF2E75A-948C-4715-91CC-E91AC3A91F0B}"/>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4" name="Google Shape;339;p54">
              <a:extLst>
                <a:ext uri="{FF2B5EF4-FFF2-40B4-BE49-F238E27FC236}">
                  <a16:creationId xmlns:a16="http://schemas.microsoft.com/office/drawing/2014/main" id="{0F667F03-09AA-1C70-278B-99D2EFE3D1AE}"/>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5" name="Google Shape;340;p54">
              <a:extLst>
                <a:ext uri="{FF2B5EF4-FFF2-40B4-BE49-F238E27FC236}">
                  <a16:creationId xmlns:a16="http://schemas.microsoft.com/office/drawing/2014/main" id="{393761E0-38A2-98FD-F90C-B267D4AC62E4}"/>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6" name="Google Shape;341;p54">
              <a:extLst>
                <a:ext uri="{FF2B5EF4-FFF2-40B4-BE49-F238E27FC236}">
                  <a16:creationId xmlns:a16="http://schemas.microsoft.com/office/drawing/2014/main" id="{564D64C1-4F0F-172D-2526-FFA441CC7107}"/>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7" name="Google Shape;342;p54">
              <a:extLst>
                <a:ext uri="{FF2B5EF4-FFF2-40B4-BE49-F238E27FC236}">
                  <a16:creationId xmlns:a16="http://schemas.microsoft.com/office/drawing/2014/main" id="{7A777BFA-48C8-20C9-D13B-F210E8A4A976}"/>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8" name="Google Shape;343;p54">
              <a:extLst>
                <a:ext uri="{FF2B5EF4-FFF2-40B4-BE49-F238E27FC236}">
                  <a16:creationId xmlns:a16="http://schemas.microsoft.com/office/drawing/2014/main" id="{72DD205A-9D93-CEEA-7929-08E366B9460B}"/>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9" name="Google Shape;344;p54">
              <a:extLst>
                <a:ext uri="{FF2B5EF4-FFF2-40B4-BE49-F238E27FC236}">
                  <a16:creationId xmlns:a16="http://schemas.microsoft.com/office/drawing/2014/main" id="{9D0EDFAE-BB52-78B8-FA55-63DCC0C9CF6C}"/>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0" name="Google Shape;345;p54">
              <a:extLst>
                <a:ext uri="{FF2B5EF4-FFF2-40B4-BE49-F238E27FC236}">
                  <a16:creationId xmlns:a16="http://schemas.microsoft.com/office/drawing/2014/main" id="{EB18E321-1A9D-622B-32C5-7128C935F663}"/>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1" name="Google Shape;346;p54">
              <a:extLst>
                <a:ext uri="{FF2B5EF4-FFF2-40B4-BE49-F238E27FC236}">
                  <a16:creationId xmlns:a16="http://schemas.microsoft.com/office/drawing/2014/main" id="{DA98CF91-B373-0687-F7B6-7A892C0ADD84}"/>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2" name="Google Shape;347;p54">
              <a:extLst>
                <a:ext uri="{FF2B5EF4-FFF2-40B4-BE49-F238E27FC236}">
                  <a16:creationId xmlns:a16="http://schemas.microsoft.com/office/drawing/2014/main" id="{473F148D-DB26-800B-DE00-8632063B3E84}"/>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3" name="Google Shape;348;p54">
              <a:extLst>
                <a:ext uri="{FF2B5EF4-FFF2-40B4-BE49-F238E27FC236}">
                  <a16:creationId xmlns:a16="http://schemas.microsoft.com/office/drawing/2014/main" id="{BFD72FEC-8C7C-0B18-8522-DCFCAB2E5F6F}"/>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4" name="Google Shape;349;p54">
              <a:extLst>
                <a:ext uri="{FF2B5EF4-FFF2-40B4-BE49-F238E27FC236}">
                  <a16:creationId xmlns:a16="http://schemas.microsoft.com/office/drawing/2014/main" id="{465634A1-CE06-D1BA-5C3B-A5AC03EA6644}"/>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5" name="Google Shape;350;p54">
              <a:extLst>
                <a:ext uri="{FF2B5EF4-FFF2-40B4-BE49-F238E27FC236}">
                  <a16:creationId xmlns:a16="http://schemas.microsoft.com/office/drawing/2014/main" id="{E34A95A6-0FA2-3F4F-D881-6EA8A9D55A23}"/>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6" name="Google Shape;351;p54">
              <a:extLst>
                <a:ext uri="{FF2B5EF4-FFF2-40B4-BE49-F238E27FC236}">
                  <a16:creationId xmlns:a16="http://schemas.microsoft.com/office/drawing/2014/main" id="{F3B2CD3A-38F4-73EE-3B16-F9AFBC717683}"/>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7" name="Google Shape;352;p54">
              <a:extLst>
                <a:ext uri="{FF2B5EF4-FFF2-40B4-BE49-F238E27FC236}">
                  <a16:creationId xmlns:a16="http://schemas.microsoft.com/office/drawing/2014/main" id="{E11A5B35-143C-EE99-C557-6A80D697F3FF}"/>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8" name="Google Shape;353;p54">
              <a:extLst>
                <a:ext uri="{FF2B5EF4-FFF2-40B4-BE49-F238E27FC236}">
                  <a16:creationId xmlns:a16="http://schemas.microsoft.com/office/drawing/2014/main" id="{E1CE4E1E-C120-8AAB-F409-710C00049890}"/>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9" name="Google Shape;354;p54">
              <a:extLst>
                <a:ext uri="{FF2B5EF4-FFF2-40B4-BE49-F238E27FC236}">
                  <a16:creationId xmlns:a16="http://schemas.microsoft.com/office/drawing/2014/main" id="{80A4E6CB-E066-DAB8-4D79-7A5964D7474B}"/>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0" name="Google Shape;355;p54">
              <a:extLst>
                <a:ext uri="{FF2B5EF4-FFF2-40B4-BE49-F238E27FC236}">
                  <a16:creationId xmlns:a16="http://schemas.microsoft.com/office/drawing/2014/main" id="{1D428A9F-0E12-F69F-7BB7-413A828C8CB8}"/>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1" name="Google Shape;356;p54">
              <a:extLst>
                <a:ext uri="{FF2B5EF4-FFF2-40B4-BE49-F238E27FC236}">
                  <a16:creationId xmlns:a16="http://schemas.microsoft.com/office/drawing/2014/main" id="{77083F96-9E2D-D02C-2F92-D0D40F6CFDAD}"/>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2" name="Google Shape;357;p54">
              <a:extLst>
                <a:ext uri="{FF2B5EF4-FFF2-40B4-BE49-F238E27FC236}">
                  <a16:creationId xmlns:a16="http://schemas.microsoft.com/office/drawing/2014/main" id="{BEEB23D6-A590-B5A9-886B-2F6F43495D93}"/>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3" name="Google Shape;358;p54">
              <a:extLst>
                <a:ext uri="{FF2B5EF4-FFF2-40B4-BE49-F238E27FC236}">
                  <a16:creationId xmlns:a16="http://schemas.microsoft.com/office/drawing/2014/main" id="{F82B00FE-BD23-31D2-B95F-981AD9132721}"/>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4" name="Google Shape;359;p54">
              <a:extLst>
                <a:ext uri="{FF2B5EF4-FFF2-40B4-BE49-F238E27FC236}">
                  <a16:creationId xmlns:a16="http://schemas.microsoft.com/office/drawing/2014/main" id="{59680336-6086-3398-EE2E-1F14AF56B5D6}"/>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5" name="Google Shape;360;p54">
              <a:extLst>
                <a:ext uri="{FF2B5EF4-FFF2-40B4-BE49-F238E27FC236}">
                  <a16:creationId xmlns:a16="http://schemas.microsoft.com/office/drawing/2014/main" id="{7994B178-87B0-0BC3-7642-3DF176FE5FD9}"/>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6" name="Google Shape;361;p54">
              <a:extLst>
                <a:ext uri="{FF2B5EF4-FFF2-40B4-BE49-F238E27FC236}">
                  <a16:creationId xmlns:a16="http://schemas.microsoft.com/office/drawing/2014/main" id="{F3997D5C-3237-1E6B-F941-040AE9D14F8B}"/>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7" name="Google Shape;362;p54">
              <a:extLst>
                <a:ext uri="{FF2B5EF4-FFF2-40B4-BE49-F238E27FC236}">
                  <a16:creationId xmlns:a16="http://schemas.microsoft.com/office/drawing/2014/main" id="{89BD72A4-493D-3757-006E-AFEF5BB3BAA6}"/>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8" name="Google Shape;363;p54">
              <a:extLst>
                <a:ext uri="{FF2B5EF4-FFF2-40B4-BE49-F238E27FC236}">
                  <a16:creationId xmlns:a16="http://schemas.microsoft.com/office/drawing/2014/main" id="{99B65879-6488-AA49-0CA0-78D396886C98}"/>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9" name="Google Shape;364;p54">
              <a:extLst>
                <a:ext uri="{FF2B5EF4-FFF2-40B4-BE49-F238E27FC236}">
                  <a16:creationId xmlns:a16="http://schemas.microsoft.com/office/drawing/2014/main" id="{8EF3F4EA-86F3-1F8F-5AB7-4BD0EC0ED8E4}"/>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0" name="Google Shape;365;p54">
              <a:extLst>
                <a:ext uri="{FF2B5EF4-FFF2-40B4-BE49-F238E27FC236}">
                  <a16:creationId xmlns:a16="http://schemas.microsoft.com/office/drawing/2014/main" id="{03C2CA3D-A194-C8D4-444E-7A301C16530C}"/>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1" name="Google Shape;366;p54">
              <a:extLst>
                <a:ext uri="{FF2B5EF4-FFF2-40B4-BE49-F238E27FC236}">
                  <a16:creationId xmlns:a16="http://schemas.microsoft.com/office/drawing/2014/main" id="{23CD5CDF-163C-0CE7-35FD-047603C63DF7}"/>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2" name="Google Shape;367;p54">
              <a:extLst>
                <a:ext uri="{FF2B5EF4-FFF2-40B4-BE49-F238E27FC236}">
                  <a16:creationId xmlns:a16="http://schemas.microsoft.com/office/drawing/2014/main" id="{A2B049B2-D25B-1D38-9B6B-108E131F5DAD}"/>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3" name="Google Shape;368;p54">
              <a:extLst>
                <a:ext uri="{FF2B5EF4-FFF2-40B4-BE49-F238E27FC236}">
                  <a16:creationId xmlns:a16="http://schemas.microsoft.com/office/drawing/2014/main" id="{C1143DF1-C041-8897-F4CD-AC0F20DE41D4}"/>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4" name="Google Shape;369;p54">
              <a:extLst>
                <a:ext uri="{FF2B5EF4-FFF2-40B4-BE49-F238E27FC236}">
                  <a16:creationId xmlns:a16="http://schemas.microsoft.com/office/drawing/2014/main" id="{486AC1C3-4145-48EB-FAAC-5F26BC31578A}"/>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5" name="Google Shape;370;p54">
              <a:extLst>
                <a:ext uri="{FF2B5EF4-FFF2-40B4-BE49-F238E27FC236}">
                  <a16:creationId xmlns:a16="http://schemas.microsoft.com/office/drawing/2014/main" id="{7CC5F10D-20DF-0201-E3DC-6423E4112071}"/>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6" name="Google Shape;371;p54">
              <a:extLst>
                <a:ext uri="{FF2B5EF4-FFF2-40B4-BE49-F238E27FC236}">
                  <a16:creationId xmlns:a16="http://schemas.microsoft.com/office/drawing/2014/main" id="{F37434BD-291C-A979-00C1-8C1787906B41}"/>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7" name="Google Shape;372;p54">
              <a:extLst>
                <a:ext uri="{FF2B5EF4-FFF2-40B4-BE49-F238E27FC236}">
                  <a16:creationId xmlns:a16="http://schemas.microsoft.com/office/drawing/2014/main" id="{D83C0807-96E5-CFC4-830D-41040409CEA6}"/>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8" name="Google Shape;373;p54">
              <a:extLst>
                <a:ext uri="{FF2B5EF4-FFF2-40B4-BE49-F238E27FC236}">
                  <a16:creationId xmlns:a16="http://schemas.microsoft.com/office/drawing/2014/main" id="{A14CBB14-340A-5B92-1765-995E6607EA21}"/>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9" name="Google Shape;374;p54">
              <a:extLst>
                <a:ext uri="{FF2B5EF4-FFF2-40B4-BE49-F238E27FC236}">
                  <a16:creationId xmlns:a16="http://schemas.microsoft.com/office/drawing/2014/main" id="{46714B89-79FB-6D33-55A5-17EB376C27A7}"/>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0" name="Google Shape;375;p54">
              <a:extLst>
                <a:ext uri="{FF2B5EF4-FFF2-40B4-BE49-F238E27FC236}">
                  <a16:creationId xmlns:a16="http://schemas.microsoft.com/office/drawing/2014/main" id="{45F932F8-67BE-B657-53B7-6C647D1BD76D}"/>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1" name="Google Shape;376;p54">
              <a:extLst>
                <a:ext uri="{FF2B5EF4-FFF2-40B4-BE49-F238E27FC236}">
                  <a16:creationId xmlns:a16="http://schemas.microsoft.com/office/drawing/2014/main" id="{CCFBB7EB-BF00-9402-CBF6-B60C6872F940}"/>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2" name="Google Shape;377;p54">
              <a:extLst>
                <a:ext uri="{FF2B5EF4-FFF2-40B4-BE49-F238E27FC236}">
                  <a16:creationId xmlns:a16="http://schemas.microsoft.com/office/drawing/2014/main" id="{1A96DD54-48CF-6EA0-5D84-B95967520766}"/>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3" name="Google Shape;378;p54">
              <a:extLst>
                <a:ext uri="{FF2B5EF4-FFF2-40B4-BE49-F238E27FC236}">
                  <a16:creationId xmlns:a16="http://schemas.microsoft.com/office/drawing/2014/main" id="{E4B32B36-095A-3229-68AF-EF75BCAB9C18}"/>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4" name="Google Shape;379;p54">
              <a:extLst>
                <a:ext uri="{FF2B5EF4-FFF2-40B4-BE49-F238E27FC236}">
                  <a16:creationId xmlns:a16="http://schemas.microsoft.com/office/drawing/2014/main" id="{870B8438-0555-0D94-05A4-753B923ED051}"/>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5" name="Google Shape;380;p54">
              <a:extLst>
                <a:ext uri="{FF2B5EF4-FFF2-40B4-BE49-F238E27FC236}">
                  <a16:creationId xmlns:a16="http://schemas.microsoft.com/office/drawing/2014/main" id="{78E39DF8-CFB9-2E34-D150-D18705A30819}"/>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6" name="Google Shape;381;p54">
              <a:extLst>
                <a:ext uri="{FF2B5EF4-FFF2-40B4-BE49-F238E27FC236}">
                  <a16:creationId xmlns:a16="http://schemas.microsoft.com/office/drawing/2014/main" id="{C3271538-5586-64D8-C625-BC7C320799D2}"/>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7" name="Google Shape;382;p54">
              <a:extLst>
                <a:ext uri="{FF2B5EF4-FFF2-40B4-BE49-F238E27FC236}">
                  <a16:creationId xmlns:a16="http://schemas.microsoft.com/office/drawing/2014/main" id="{D3FBDF37-CA56-D49C-9A59-8B366ED441FE}"/>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8" name="Google Shape;383;p54">
              <a:extLst>
                <a:ext uri="{FF2B5EF4-FFF2-40B4-BE49-F238E27FC236}">
                  <a16:creationId xmlns:a16="http://schemas.microsoft.com/office/drawing/2014/main" id="{F6E88B15-092F-6144-38F6-D01B3CDABDBB}"/>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9" name="Google Shape;384;p54">
              <a:extLst>
                <a:ext uri="{FF2B5EF4-FFF2-40B4-BE49-F238E27FC236}">
                  <a16:creationId xmlns:a16="http://schemas.microsoft.com/office/drawing/2014/main" id="{041C2E60-533E-735E-10F0-CB047889A856}"/>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0" name="Google Shape;385;p54">
              <a:extLst>
                <a:ext uri="{FF2B5EF4-FFF2-40B4-BE49-F238E27FC236}">
                  <a16:creationId xmlns:a16="http://schemas.microsoft.com/office/drawing/2014/main" id="{36E4EF6A-8DDB-6DCD-EC0D-EDB9B576452E}"/>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1" name="Google Shape;386;p54">
              <a:extLst>
                <a:ext uri="{FF2B5EF4-FFF2-40B4-BE49-F238E27FC236}">
                  <a16:creationId xmlns:a16="http://schemas.microsoft.com/office/drawing/2014/main" id="{D5952C31-FEF1-8423-F1E9-A95367E8BF61}"/>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2" name="Google Shape;387;p54">
              <a:extLst>
                <a:ext uri="{FF2B5EF4-FFF2-40B4-BE49-F238E27FC236}">
                  <a16:creationId xmlns:a16="http://schemas.microsoft.com/office/drawing/2014/main" id="{1C0956BA-F71A-8C4E-D591-D5DC5788E203}"/>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3" name="Google Shape;388;p54">
              <a:extLst>
                <a:ext uri="{FF2B5EF4-FFF2-40B4-BE49-F238E27FC236}">
                  <a16:creationId xmlns:a16="http://schemas.microsoft.com/office/drawing/2014/main" id="{A63EA1C8-08A6-F682-9C0A-6181F65C30FC}"/>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4" name="Google Shape;389;p54">
              <a:extLst>
                <a:ext uri="{FF2B5EF4-FFF2-40B4-BE49-F238E27FC236}">
                  <a16:creationId xmlns:a16="http://schemas.microsoft.com/office/drawing/2014/main" id="{9A9A6A5A-2BB9-F74F-25B9-11D74B03CFBD}"/>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5" name="Google Shape;390;p54">
              <a:extLst>
                <a:ext uri="{FF2B5EF4-FFF2-40B4-BE49-F238E27FC236}">
                  <a16:creationId xmlns:a16="http://schemas.microsoft.com/office/drawing/2014/main" id="{D70E22F9-1BFE-DA74-F543-7F3E9B4775CB}"/>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6" name="Google Shape;391;p54">
              <a:extLst>
                <a:ext uri="{FF2B5EF4-FFF2-40B4-BE49-F238E27FC236}">
                  <a16:creationId xmlns:a16="http://schemas.microsoft.com/office/drawing/2014/main" id="{A36612F9-232D-77C3-D28C-CA4C2525BA38}"/>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7" name="Google Shape;392;p54">
              <a:extLst>
                <a:ext uri="{FF2B5EF4-FFF2-40B4-BE49-F238E27FC236}">
                  <a16:creationId xmlns:a16="http://schemas.microsoft.com/office/drawing/2014/main" id="{D71847BC-4562-785B-5E77-252AAB0D26E7}"/>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8" name="Google Shape;393;p54">
              <a:extLst>
                <a:ext uri="{FF2B5EF4-FFF2-40B4-BE49-F238E27FC236}">
                  <a16:creationId xmlns:a16="http://schemas.microsoft.com/office/drawing/2014/main" id="{E464A806-3A54-3FF1-EAAB-4728A54463BE}"/>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9" name="Google Shape;394;p54">
              <a:extLst>
                <a:ext uri="{FF2B5EF4-FFF2-40B4-BE49-F238E27FC236}">
                  <a16:creationId xmlns:a16="http://schemas.microsoft.com/office/drawing/2014/main" id="{BFDEADC6-4EE3-618D-47E9-4866B964BF29}"/>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0" name="Google Shape;395;p54">
              <a:extLst>
                <a:ext uri="{FF2B5EF4-FFF2-40B4-BE49-F238E27FC236}">
                  <a16:creationId xmlns:a16="http://schemas.microsoft.com/office/drawing/2014/main" id="{CF3B63BC-BFA1-5DC0-C294-63414F270081}"/>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1" name="Google Shape;396;p54">
              <a:extLst>
                <a:ext uri="{FF2B5EF4-FFF2-40B4-BE49-F238E27FC236}">
                  <a16:creationId xmlns:a16="http://schemas.microsoft.com/office/drawing/2014/main" id="{6F7E3326-99C1-B852-71D3-AD02EED7A7B1}"/>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2" name="Google Shape;397;p54">
              <a:extLst>
                <a:ext uri="{FF2B5EF4-FFF2-40B4-BE49-F238E27FC236}">
                  <a16:creationId xmlns:a16="http://schemas.microsoft.com/office/drawing/2014/main" id="{DFEADA64-F133-F549-3D19-B041F082866E}"/>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3" name="Google Shape;398;p54">
              <a:extLst>
                <a:ext uri="{FF2B5EF4-FFF2-40B4-BE49-F238E27FC236}">
                  <a16:creationId xmlns:a16="http://schemas.microsoft.com/office/drawing/2014/main" id="{E13F54CA-2DCA-5D38-EBD8-70BE52C2EA15}"/>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4" name="Google Shape;399;p54">
              <a:extLst>
                <a:ext uri="{FF2B5EF4-FFF2-40B4-BE49-F238E27FC236}">
                  <a16:creationId xmlns:a16="http://schemas.microsoft.com/office/drawing/2014/main" id="{012FEF51-CD49-340F-296A-7F324A7D69A3}"/>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5" name="Google Shape;400;p54">
              <a:extLst>
                <a:ext uri="{FF2B5EF4-FFF2-40B4-BE49-F238E27FC236}">
                  <a16:creationId xmlns:a16="http://schemas.microsoft.com/office/drawing/2014/main" id="{FA4D8753-DA0B-1F52-87E2-A89DDAD19742}"/>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6" name="Google Shape;401;p54">
              <a:extLst>
                <a:ext uri="{FF2B5EF4-FFF2-40B4-BE49-F238E27FC236}">
                  <a16:creationId xmlns:a16="http://schemas.microsoft.com/office/drawing/2014/main" id="{E87EC82D-517E-E54C-4918-5C0650FC706F}"/>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7" name="Google Shape;402;p54">
              <a:extLst>
                <a:ext uri="{FF2B5EF4-FFF2-40B4-BE49-F238E27FC236}">
                  <a16:creationId xmlns:a16="http://schemas.microsoft.com/office/drawing/2014/main" id="{15F04394-367F-4E9A-6027-E12F1CD27993}"/>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8" name="Google Shape;403;p54">
              <a:extLst>
                <a:ext uri="{FF2B5EF4-FFF2-40B4-BE49-F238E27FC236}">
                  <a16:creationId xmlns:a16="http://schemas.microsoft.com/office/drawing/2014/main" id="{61ECFC8C-42C6-0D49-8D34-4424A3CB974B}"/>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9" name="Google Shape;404;p54">
              <a:extLst>
                <a:ext uri="{FF2B5EF4-FFF2-40B4-BE49-F238E27FC236}">
                  <a16:creationId xmlns:a16="http://schemas.microsoft.com/office/drawing/2014/main" id="{FB2A5E70-46EC-D3FB-2458-7A3B06C4B3FA}"/>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0" name="Google Shape;405;p54">
              <a:extLst>
                <a:ext uri="{FF2B5EF4-FFF2-40B4-BE49-F238E27FC236}">
                  <a16:creationId xmlns:a16="http://schemas.microsoft.com/office/drawing/2014/main" id="{18AA7DF9-F6BF-E9B4-5BF7-137489D6EE02}"/>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1" name="Google Shape;406;p54">
              <a:extLst>
                <a:ext uri="{FF2B5EF4-FFF2-40B4-BE49-F238E27FC236}">
                  <a16:creationId xmlns:a16="http://schemas.microsoft.com/office/drawing/2014/main" id="{A3087299-575F-2A5E-3D6F-670138D4C6E7}"/>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2" name="Google Shape;407;p54">
              <a:extLst>
                <a:ext uri="{FF2B5EF4-FFF2-40B4-BE49-F238E27FC236}">
                  <a16:creationId xmlns:a16="http://schemas.microsoft.com/office/drawing/2014/main" id="{B5907A4B-EEA6-FFAE-79E6-6E4E6C05B3B2}"/>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3" name="Google Shape;408;p54">
              <a:extLst>
                <a:ext uri="{FF2B5EF4-FFF2-40B4-BE49-F238E27FC236}">
                  <a16:creationId xmlns:a16="http://schemas.microsoft.com/office/drawing/2014/main" id="{BCDCF19A-493C-B23F-B372-DF3E81072116}"/>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4" name="Google Shape;409;p54">
              <a:extLst>
                <a:ext uri="{FF2B5EF4-FFF2-40B4-BE49-F238E27FC236}">
                  <a16:creationId xmlns:a16="http://schemas.microsoft.com/office/drawing/2014/main" id="{E23C37AC-03C8-6747-014C-046E4A226F13}"/>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5" name="Google Shape;410;p54">
              <a:extLst>
                <a:ext uri="{FF2B5EF4-FFF2-40B4-BE49-F238E27FC236}">
                  <a16:creationId xmlns:a16="http://schemas.microsoft.com/office/drawing/2014/main" id="{21C1CD9B-E405-35EE-1CBB-D2151BCF6478}"/>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6" name="Google Shape;411;p54">
              <a:extLst>
                <a:ext uri="{FF2B5EF4-FFF2-40B4-BE49-F238E27FC236}">
                  <a16:creationId xmlns:a16="http://schemas.microsoft.com/office/drawing/2014/main" id="{CA186C47-4FAF-23AC-8CAE-BE21EDEDA117}"/>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7" name="Google Shape;412;p54">
              <a:extLst>
                <a:ext uri="{FF2B5EF4-FFF2-40B4-BE49-F238E27FC236}">
                  <a16:creationId xmlns:a16="http://schemas.microsoft.com/office/drawing/2014/main" id="{9A4FB75C-E441-0A04-18EE-395907B53D1D}"/>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8" name="Google Shape;413;p54">
              <a:extLst>
                <a:ext uri="{FF2B5EF4-FFF2-40B4-BE49-F238E27FC236}">
                  <a16:creationId xmlns:a16="http://schemas.microsoft.com/office/drawing/2014/main" id="{632D3C8A-D093-B578-F5E0-C02D17F85813}"/>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9" name="Google Shape;414;p54">
              <a:extLst>
                <a:ext uri="{FF2B5EF4-FFF2-40B4-BE49-F238E27FC236}">
                  <a16:creationId xmlns:a16="http://schemas.microsoft.com/office/drawing/2014/main" id="{011783F0-5BBF-0A7D-134B-281BC466547B}"/>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0" name="Google Shape;415;p54">
              <a:extLst>
                <a:ext uri="{FF2B5EF4-FFF2-40B4-BE49-F238E27FC236}">
                  <a16:creationId xmlns:a16="http://schemas.microsoft.com/office/drawing/2014/main" id="{C8CD58FD-652F-9141-2CD8-FC9823AAE7F6}"/>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1" name="Google Shape;416;p54">
              <a:extLst>
                <a:ext uri="{FF2B5EF4-FFF2-40B4-BE49-F238E27FC236}">
                  <a16:creationId xmlns:a16="http://schemas.microsoft.com/office/drawing/2014/main" id="{1FCD662A-608C-E567-441D-46005A340060}"/>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2" name="Google Shape;417;p54">
              <a:extLst>
                <a:ext uri="{FF2B5EF4-FFF2-40B4-BE49-F238E27FC236}">
                  <a16:creationId xmlns:a16="http://schemas.microsoft.com/office/drawing/2014/main" id="{29E021D1-4C0C-945B-D7E9-7776BAA1ABB6}"/>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3" name="Google Shape;418;p54">
              <a:extLst>
                <a:ext uri="{FF2B5EF4-FFF2-40B4-BE49-F238E27FC236}">
                  <a16:creationId xmlns:a16="http://schemas.microsoft.com/office/drawing/2014/main" id="{6277652E-C576-B320-3202-C75D0D6828EF}"/>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4" name="Google Shape;419;p54">
              <a:extLst>
                <a:ext uri="{FF2B5EF4-FFF2-40B4-BE49-F238E27FC236}">
                  <a16:creationId xmlns:a16="http://schemas.microsoft.com/office/drawing/2014/main" id="{A24303D1-AADF-8C67-D02A-5BDE3CC6F491}"/>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5" name="Google Shape;420;p54">
              <a:extLst>
                <a:ext uri="{FF2B5EF4-FFF2-40B4-BE49-F238E27FC236}">
                  <a16:creationId xmlns:a16="http://schemas.microsoft.com/office/drawing/2014/main" id="{7716B746-CFC9-4488-2BD5-972B41AA5E47}"/>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6" name="Google Shape;421;p54">
              <a:extLst>
                <a:ext uri="{FF2B5EF4-FFF2-40B4-BE49-F238E27FC236}">
                  <a16:creationId xmlns:a16="http://schemas.microsoft.com/office/drawing/2014/main" id="{562C45BB-C38D-4844-A530-7C9D6FBE135A}"/>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7" name="Google Shape;422;p54">
              <a:extLst>
                <a:ext uri="{FF2B5EF4-FFF2-40B4-BE49-F238E27FC236}">
                  <a16:creationId xmlns:a16="http://schemas.microsoft.com/office/drawing/2014/main" id="{7E17460C-8F22-4A7B-C419-FD63489CCCB1}"/>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8" name="Google Shape;423;p54">
              <a:extLst>
                <a:ext uri="{FF2B5EF4-FFF2-40B4-BE49-F238E27FC236}">
                  <a16:creationId xmlns:a16="http://schemas.microsoft.com/office/drawing/2014/main" id="{734F39C6-A876-0520-22CF-34FB2DBA10A9}"/>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9" name="Google Shape;424;p54">
              <a:extLst>
                <a:ext uri="{FF2B5EF4-FFF2-40B4-BE49-F238E27FC236}">
                  <a16:creationId xmlns:a16="http://schemas.microsoft.com/office/drawing/2014/main" id="{BDA7C01C-E8F5-779C-B511-06FCCDB748ED}"/>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0" name="Google Shape;425;p54">
              <a:extLst>
                <a:ext uri="{FF2B5EF4-FFF2-40B4-BE49-F238E27FC236}">
                  <a16:creationId xmlns:a16="http://schemas.microsoft.com/office/drawing/2014/main" id="{394C5732-A429-A130-9AB1-29B37002C339}"/>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1" name="Google Shape;426;p54">
              <a:extLst>
                <a:ext uri="{FF2B5EF4-FFF2-40B4-BE49-F238E27FC236}">
                  <a16:creationId xmlns:a16="http://schemas.microsoft.com/office/drawing/2014/main" id="{08A44BA3-E75A-F414-7867-640CA31878E7}"/>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2" name="Google Shape;427;p54">
              <a:extLst>
                <a:ext uri="{FF2B5EF4-FFF2-40B4-BE49-F238E27FC236}">
                  <a16:creationId xmlns:a16="http://schemas.microsoft.com/office/drawing/2014/main" id="{1D9F1D34-7417-5CF3-0D20-44076766AD68}"/>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3" name="Google Shape;428;p54">
              <a:extLst>
                <a:ext uri="{FF2B5EF4-FFF2-40B4-BE49-F238E27FC236}">
                  <a16:creationId xmlns:a16="http://schemas.microsoft.com/office/drawing/2014/main" id="{CF919E29-2E83-69E5-67D5-D51CCCE85802}"/>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4" name="Google Shape;429;p54">
              <a:extLst>
                <a:ext uri="{FF2B5EF4-FFF2-40B4-BE49-F238E27FC236}">
                  <a16:creationId xmlns:a16="http://schemas.microsoft.com/office/drawing/2014/main" id="{5375BCDA-4A3C-7676-152A-394357AF7F98}"/>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5" name="Google Shape;430;p54">
              <a:extLst>
                <a:ext uri="{FF2B5EF4-FFF2-40B4-BE49-F238E27FC236}">
                  <a16:creationId xmlns:a16="http://schemas.microsoft.com/office/drawing/2014/main" id="{BE815DE2-5A0B-2996-0939-C29624D73CDC}"/>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6" name="Google Shape;431;p54">
              <a:extLst>
                <a:ext uri="{FF2B5EF4-FFF2-40B4-BE49-F238E27FC236}">
                  <a16:creationId xmlns:a16="http://schemas.microsoft.com/office/drawing/2014/main" id="{829FA002-EE1A-3844-9A2D-023F92C93063}"/>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7" name="Google Shape;432;p54">
              <a:extLst>
                <a:ext uri="{FF2B5EF4-FFF2-40B4-BE49-F238E27FC236}">
                  <a16:creationId xmlns:a16="http://schemas.microsoft.com/office/drawing/2014/main" id="{747F5BA5-1CAA-3219-ACD2-6ECE86574D61}"/>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grpSp>
      <p:grpSp>
        <p:nvGrpSpPr>
          <p:cNvPr id="228" name="Google Shape;549;p54">
            <a:extLst>
              <a:ext uri="{FF2B5EF4-FFF2-40B4-BE49-F238E27FC236}">
                <a16:creationId xmlns:a16="http://schemas.microsoft.com/office/drawing/2014/main" id="{59E760B5-F40E-C34D-354B-E544FFD48950}"/>
              </a:ext>
            </a:extLst>
          </p:cNvPr>
          <p:cNvGrpSpPr/>
          <p:nvPr/>
        </p:nvGrpSpPr>
        <p:grpSpPr>
          <a:xfrm>
            <a:off x="4542630" y="3710325"/>
            <a:ext cx="3135255" cy="1595314"/>
            <a:chOff x="1313950" y="2027925"/>
            <a:chExt cx="6516100" cy="3115575"/>
          </a:xfrm>
        </p:grpSpPr>
        <p:sp>
          <p:nvSpPr>
            <p:cNvPr id="229" name="Google Shape;550;p54">
              <a:extLst>
                <a:ext uri="{FF2B5EF4-FFF2-40B4-BE49-F238E27FC236}">
                  <a16:creationId xmlns:a16="http://schemas.microsoft.com/office/drawing/2014/main" id="{B95826C0-5D2A-9C6E-B2BD-937565515DDB}"/>
                </a:ext>
              </a:extLst>
            </p:cNvPr>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0" name="Google Shape;551;p54">
              <a:extLst>
                <a:ext uri="{FF2B5EF4-FFF2-40B4-BE49-F238E27FC236}">
                  <a16:creationId xmlns:a16="http://schemas.microsoft.com/office/drawing/2014/main" id="{18182CFD-5B6B-4EB2-3C98-DAE68FA49B0D}"/>
                </a:ext>
              </a:extLst>
            </p:cNvPr>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1" name="Google Shape;552;p54">
              <a:extLst>
                <a:ext uri="{FF2B5EF4-FFF2-40B4-BE49-F238E27FC236}">
                  <a16:creationId xmlns:a16="http://schemas.microsoft.com/office/drawing/2014/main" id="{3107EE9D-A55F-0C8D-8018-0C13787F6FA3}"/>
                </a:ext>
              </a:extLst>
            </p:cNvPr>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2" name="Google Shape;553;p54">
              <a:extLst>
                <a:ext uri="{FF2B5EF4-FFF2-40B4-BE49-F238E27FC236}">
                  <a16:creationId xmlns:a16="http://schemas.microsoft.com/office/drawing/2014/main" id="{0B0A8E21-AB93-AFC5-22EF-F01C2512B004}"/>
                </a:ext>
              </a:extLst>
            </p:cNvPr>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3" name="Google Shape;554;p54">
              <a:extLst>
                <a:ext uri="{FF2B5EF4-FFF2-40B4-BE49-F238E27FC236}">
                  <a16:creationId xmlns:a16="http://schemas.microsoft.com/office/drawing/2014/main" id="{71074B4D-A529-A8D4-5330-1D5986EC4E55}"/>
                </a:ext>
              </a:extLst>
            </p:cNvPr>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4" name="Google Shape;555;p54">
              <a:extLst>
                <a:ext uri="{FF2B5EF4-FFF2-40B4-BE49-F238E27FC236}">
                  <a16:creationId xmlns:a16="http://schemas.microsoft.com/office/drawing/2014/main" id="{7F217569-C9C8-03BC-BCED-6A33B233008D}"/>
                </a:ext>
              </a:extLst>
            </p:cNvPr>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5" name="Google Shape;556;p54">
              <a:extLst>
                <a:ext uri="{FF2B5EF4-FFF2-40B4-BE49-F238E27FC236}">
                  <a16:creationId xmlns:a16="http://schemas.microsoft.com/office/drawing/2014/main" id="{5C485CFA-06FF-34AA-5F21-3FE63FEC5968}"/>
                </a:ext>
              </a:extLst>
            </p:cNvPr>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6" name="Google Shape;557;p54">
              <a:extLst>
                <a:ext uri="{FF2B5EF4-FFF2-40B4-BE49-F238E27FC236}">
                  <a16:creationId xmlns:a16="http://schemas.microsoft.com/office/drawing/2014/main" id="{1222058E-8546-12EA-39A4-9C3282F5E9D2}"/>
                </a:ext>
              </a:extLst>
            </p:cNvPr>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7" name="Google Shape;558;p54">
              <a:extLst>
                <a:ext uri="{FF2B5EF4-FFF2-40B4-BE49-F238E27FC236}">
                  <a16:creationId xmlns:a16="http://schemas.microsoft.com/office/drawing/2014/main" id="{311C4472-69E9-3CB0-134A-1E6ECDF6548E}"/>
                </a:ext>
              </a:extLst>
            </p:cNvPr>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8" name="Google Shape;559;p54">
              <a:extLst>
                <a:ext uri="{FF2B5EF4-FFF2-40B4-BE49-F238E27FC236}">
                  <a16:creationId xmlns:a16="http://schemas.microsoft.com/office/drawing/2014/main" id="{A08C5E71-640A-5DD6-541C-1A2A30C6E8D5}"/>
                </a:ext>
              </a:extLst>
            </p:cNvPr>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9" name="Google Shape;560;p54">
              <a:extLst>
                <a:ext uri="{FF2B5EF4-FFF2-40B4-BE49-F238E27FC236}">
                  <a16:creationId xmlns:a16="http://schemas.microsoft.com/office/drawing/2014/main" id="{FC05A0C9-72E2-FFC6-0CB7-96993C048F77}"/>
                </a:ext>
              </a:extLst>
            </p:cNvPr>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0" name="Google Shape;561;p54">
              <a:extLst>
                <a:ext uri="{FF2B5EF4-FFF2-40B4-BE49-F238E27FC236}">
                  <a16:creationId xmlns:a16="http://schemas.microsoft.com/office/drawing/2014/main" id="{F9F6DF1A-0DA1-F04A-07F5-4F6845AFE783}"/>
                </a:ext>
              </a:extLst>
            </p:cNvPr>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1" name="Google Shape;562;p54">
              <a:extLst>
                <a:ext uri="{FF2B5EF4-FFF2-40B4-BE49-F238E27FC236}">
                  <a16:creationId xmlns:a16="http://schemas.microsoft.com/office/drawing/2014/main" id="{8EBABEE0-8B36-B156-337B-A76408E674F0}"/>
                </a:ext>
              </a:extLst>
            </p:cNvPr>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2" name="Google Shape;563;p54">
              <a:extLst>
                <a:ext uri="{FF2B5EF4-FFF2-40B4-BE49-F238E27FC236}">
                  <a16:creationId xmlns:a16="http://schemas.microsoft.com/office/drawing/2014/main" id="{7C3C6F5B-DC20-01EC-90AA-881BB40E8569}"/>
                </a:ext>
              </a:extLst>
            </p:cNvPr>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3" name="Google Shape;564;p54">
              <a:extLst>
                <a:ext uri="{FF2B5EF4-FFF2-40B4-BE49-F238E27FC236}">
                  <a16:creationId xmlns:a16="http://schemas.microsoft.com/office/drawing/2014/main" id="{A359E2C4-C168-D862-A473-50E99B83A38D}"/>
                </a:ext>
              </a:extLst>
            </p:cNvPr>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4" name="Google Shape;565;p54">
              <a:extLst>
                <a:ext uri="{FF2B5EF4-FFF2-40B4-BE49-F238E27FC236}">
                  <a16:creationId xmlns:a16="http://schemas.microsoft.com/office/drawing/2014/main" id="{162F01E9-EC3D-BC93-F7D9-3CF1F05AD34F}"/>
                </a:ext>
              </a:extLst>
            </p:cNvPr>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5" name="Google Shape;566;p54">
              <a:extLst>
                <a:ext uri="{FF2B5EF4-FFF2-40B4-BE49-F238E27FC236}">
                  <a16:creationId xmlns:a16="http://schemas.microsoft.com/office/drawing/2014/main" id="{542378C7-5787-3219-3E16-64C4A81C2039}"/>
                </a:ext>
              </a:extLst>
            </p:cNvPr>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6" name="Google Shape;567;p54">
              <a:extLst>
                <a:ext uri="{FF2B5EF4-FFF2-40B4-BE49-F238E27FC236}">
                  <a16:creationId xmlns:a16="http://schemas.microsoft.com/office/drawing/2014/main" id="{7844292F-DE77-27F9-AA75-0E346C5A83F4}"/>
                </a:ext>
              </a:extLst>
            </p:cNvPr>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7" name="Google Shape;568;p54">
              <a:extLst>
                <a:ext uri="{FF2B5EF4-FFF2-40B4-BE49-F238E27FC236}">
                  <a16:creationId xmlns:a16="http://schemas.microsoft.com/office/drawing/2014/main" id="{E1648D9D-1AC7-C772-CE45-8AD6AAEBB29D}"/>
                </a:ext>
              </a:extLst>
            </p:cNvPr>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8" name="Google Shape;569;p54">
              <a:extLst>
                <a:ext uri="{FF2B5EF4-FFF2-40B4-BE49-F238E27FC236}">
                  <a16:creationId xmlns:a16="http://schemas.microsoft.com/office/drawing/2014/main" id="{858C5680-B797-A690-11AE-E140DDD82A0B}"/>
                </a:ext>
              </a:extLst>
            </p:cNvPr>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9" name="Google Shape;570;p54">
              <a:extLst>
                <a:ext uri="{FF2B5EF4-FFF2-40B4-BE49-F238E27FC236}">
                  <a16:creationId xmlns:a16="http://schemas.microsoft.com/office/drawing/2014/main" id="{6916AD2D-29F7-9528-9C76-D9938AB8566D}"/>
                </a:ext>
              </a:extLst>
            </p:cNvPr>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0" name="Google Shape;571;p54">
              <a:extLst>
                <a:ext uri="{FF2B5EF4-FFF2-40B4-BE49-F238E27FC236}">
                  <a16:creationId xmlns:a16="http://schemas.microsoft.com/office/drawing/2014/main" id="{C149A91C-75D9-53A9-7973-AA6F013DF219}"/>
                </a:ext>
              </a:extLst>
            </p:cNvPr>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1" name="Google Shape;572;p54">
              <a:extLst>
                <a:ext uri="{FF2B5EF4-FFF2-40B4-BE49-F238E27FC236}">
                  <a16:creationId xmlns:a16="http://schemas.microsoft.com/office/drawing/2014/main" id="{596C1A0D-924B-9E04-2695-E6D4D7CE2A82}"/>
                </a:ext>
              </a:extLst>
            </p:cNvPr>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2" name="Google Shape;573;p54">
              <a:extLst>
                <a:ext uri="{FF2B5EF4-FFF2-40B4-BE49-F238E27FC236}">
                  <a16:creationId xmlns:a16="http://schemas.microsoft.com/office/drawing/2014/main" id="{CCF323CA-30E1-EC47-8D10-1A2CF3CD9FFB}"/>
                </a:ext>
              </a:extLst>
            </p:cNvPr>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3" name="Google Shape;574;p54">
              <a:extLst>
                <a:ext uri="{FF2B5EF4-FFF2-40B4-BE49-F238E27FC236}">
                  <a16:creationId xmlns:a16="http://schemas.microsoft.com/office/drawing/2014/main" id="{DA0ACBDF-4C01-ED7D-3488-9131C603774A}"/>
                </a:ext>
              </a:extLst>
            </p:cNvPr>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4" name="Google Shape;575;p54">
              <a:extLst>
                <a:ext uri="{FF2B5EF4-FFF2-40B4-BE49-F238E27FC236}">
                  <a16:creationId xmlns:a16="http://schemas.microsoft.com/office/drawing/2014/main" id="{4B2FDEAE-2FF1-5D36-AE73-87328FF9719E}"/>
                </a:ext>
              </a:extLst>
            </p:cNvPr>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5" name="Google Shape;576;p54">
              <a:extLst>
                <a:ext uri="{FF2B5EF4-FFF2-40B4-BE49-F238E27FC236}">
                  <a16:creationId xmlns:a16="http://schemas.microsoft.com/office/drawing/2014/main" id="{04D7077D-ED72-4D92-A9D6-0C7A5D09C0FF}"/>
                </a:ext>
              </a:extLst>
            </p:cNvPr>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6" name="Google Shape;577;p54">
              <a:extLst>
                <a:ext uri="{FF2B5EF4-FFF2-40B4-BE49-F238E27FC236}">
                  <a16:creationId xmlns:a16="http://schemas.microsoft.com/office/drawing/2014/main" id="{B9718199-96D5-C10E-5A7E-7212BD1EFFA8}"/>
                </a:ext>
              </a:extLst>
            </p:cNvPr>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7" name="Google Shape;578;p54">
              <a:extLst>
                <a:ext uri="{FF2B5EF4-FFF2-40B4-BE49-F238E27FC236}">
                  <a16:creationId xmlns:a16="http://schemas.microsoft.com/office/drawing/2014/main" id="{B10A2DD9-8882-8DBC-9E2C-E693E7D5675E}"/>
                </a:ext>
              </a:extLst>
            </p:cNvPr>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8" name="Google Shape;579;p54">
              <a:extLst>
                <a:ext uri="{FF2B5EF4-FFF2-40B4-BE49-F238E27FC236}">
                  <a16:creationId xmlns:a16="http://schemas.microsoft.com/office/drawing/2014/main" id="{D622DC48-1620-2B05-839C-8A59AE856D9F}"/>
                </a:ext>
              </a:extLst>
            </p:cNvPr>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9" name="Google Shape;580;p54">
              <a:extLst>
                <a:ext uri="{FF2B5EF4-FFF2-40B4-BE49-F238E27FC236}">
                  <a16:creationId xmlns:a16="http://schemas.microsoft.com/office/drawing/2014/main" id="{A812D176-A70C-DC95-E3B8-E687C8B73153}"/>
                </a:ext>
              </a:extLst>
            </p:cNvPr>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FFC83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0" name="Google Shape;581;p54">
              <a:extLst>
                <a:ext uri="{FF2B5EF4-FFF2-40B4-BE49-F238E27FC236}">
                  <a16:creationId xmlns:a16="http://schemas.microsoft.com/office/drawing/2014/main" id="{AADAABF4-321F-A549-9189-263230A9A295}"/>
                </a:ext>
              </a:extLst>
            </p:cNvPr>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1" name="Google Shape;582;p54">
              <a:extLst>
                <a:ext uri="{FF2B5EF4-FFF2-40B4-BE49-F238E27FC236}">
                  <a16:creationId xmlns:a16="http://schemas.microsoft.com/office/drawing/2014/main" id="{9E3E0A33-9683-48CD-B8CD-704ADD7FC642}"/>
                </a:ext>
              </a:extLst>
            </p:cNvPr>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2" name="Google Shape;583;p54">
              <a:extLst>
                <a:ext uri="{FF2B5EF4-FFF2-40B4-BE49-F238E27FC236}">
                  <a16:creationId xmlns:a16="http://schemas.microsoft.com/office/drawing/2014/main" id="{19F6713D-85E0-63A7-5AAC-73C072F1BCE8}"/>
                </a:ext>
              </a:extLst>
            </p:cNvPr>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3" name="Google Shape;584;p54">
              <a:extLst>
                <a:ext uri="{FF2B5EF4-FFF2-40B4-BE49-F238E27FC236}">
                  <a16:creationId xmlns:a16="http://schemas.microsoft.com/office/drawing/2014/main" id="{11BF7495-5CF3-3921-A208-34D66813CC31}"/>
                </a:ext>
              </a:extLst>
            </p:cNvPr>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4" name="Google Shape;585;p54">
              <a:extLst>
                <a:ext uri="{FF2B5EF4-FFF2-40B4-BE49-F238E27FC236}">
                  <a16:creationId xmlns:a16="http://schemas.microsoft.com/office/drawing/2014/main" id="{A4C4EBC0-F326-227A-72A8-6B7A84521254}"/>
                </a:ext>
              </a:extLst>
            </p:cNvPr>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grpSp>
      <p:sp>
        <p:nvSpPr>
          <p:cNvPr id="265" name="Google Shape;588;p54">
            <a:extLst>
              <a:ext uri="{FF2B5EF4-FFF2-40B4-BE49-F238E27FC236}">
                <a16:creationId xmlns:a16="http://schemas.microsoft.com/office/drawing/2014/main" id="{43A81B96-F511-8B1C-1252-8DD868E4AFE7}"/>
              </a:ext>
            </a:extLst>
          </p:cNvPr>
          <p:cNvSpPr/>
          <p:nvPr/>
        </p:nvSpPr>
        <p:spPr>
          <a:xfrm>
            <a:off x="354977" y="5016481"/>
            <a:ext cx="3114107" cy="1185091"/>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66" name="Google Shape;587;p54">
            <a:extLst>
              <a:ext uri="{FF2B5EF4-FFF2-40B4-BE49-F238E27FC236}">
                <a16:creationId xmlns:a16="http://schemas.microsoft.com/office/drawing/2014/main" id="{432EAE97-A73D-6621-7AD7-42D0B9954830}"/>
              </a:ext>
            </a:extLst>
          </p:cNvPr>
          <p:cNvSpPr/>
          <p:nvPr/>
        </p:nvSpPr>
        <p:spPr>
          <a:xfrm>
            <a:off x="8722949" y="5016468"/>
            <a:ext cx="3131243" cy="1185091"/>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grpSp>
        <p:nvGrpSpPr>
          <p:cNvPr id="267" name="Google Shape;589;p54">
            <a:extLst>
              <a:ext uri="{FF2B5EF4-FFF2-40B4-BE49-F238E27FC236}">
                <a16:creationId xmlns:a16="http://schemas.microsoft.com/office/drawing/2014/main" id="{7D08FC43-2556-0169-A4F6-E6D57177E088}"/>
              </a:ext>
            </a:extLst>
          </p:cNvPr>
          <p:cNvGrpSpPr/>
          <p:nvPr/>
        </p:nvGrpSpPr>
        <p:grpSpPr>
          <a:xfrm>
            <a:off x="9296799" y="3764629"/>
            <a:ext cx="1472200" cy="2753800"/>
            <a:chOff x="35658225" y="12492275"/>
            <a:chExt cx="1104150" cy="2065350"/>
          </a:xfrm>
        </p:grpSpPr>
        <p:sp>
          <p:nvSpPr>
            <p:cNvPr id="268" name="Google Shape;590;p54">
              <a:extLst>
                <a:ext uri="{FF2B5EF4-FFF2-40B4-BE49-F238E27FC236}">
                  <a16:creationId xmlns:a16="http://schemas.microsoft.com/office/drawing/2014/main" id="{802DCD08-AC80-8D41-D444-5D939E72CD50}"/>
                </a:ext>
              </a:extLst>
            </p:cNvPr>
            <p:cNvSpPr/>
            <p:nvPr/>
          </p:nvSpPr>
          <p:spPr>
            <a:xfrm>
              <a:off x="35658225" y="12736025"/>
              <a:ext cx="1104150" cy="1000175"/>
            </a:xfrm>
            <a:custGeom>
              <a:avLst/>
              <a:gdLst/>
              <a:ahLst/>
              <a:cxnLst/>
              <a:rect l="l" t="t" r="r" b="b"/>
              <a:pathLst>
                <a:path w="44166" h="40007" extrusionOk="0">
                  <a:moveTo>
                    <a:pt x="31369" y="1"/>
                  </a:moveTo>
                  <a:lnTo>
                    <a:pt x="1581" y="4591"/>
                  </a:lnTo>
                  <a:cubicBezTo>
                    <a:pt x="1581" y="4591"/>
                    <a:pt x="1" y="26020"/>
                    <a:pt x="9089" y="33436"/>
                  </a:cubicBezTo>
                  <a:cubicBezTo>
                    <a:pt x="14157" y="37572"/>
                    <a:pt x="21816" y="40007"/>
                    <a:pt x="27858" y="40007"/>
                  </a:cubicBezTo>
                  <a:cubicBezTo>
                    <a:pt x="32650" y="40007"/>
                    <a:pt x="36425" y="38475"/>
                    <a:pt x="37083" y="35047"/>
                  </a:cubicBezTo>
                  <a:cubicBezTo>
                    <a:pt x="37083" y="35047"/>
                    <a:pt x="37118" y="35050"/>
                    <a:pt x="37182" y="35050"/>
                  </a:cubicBezTo>
                  <a:cubicBezTo>
                    <a:pt x="37773" y="35050"/>
                    <a:pt x="40829" y="34777"/>
                    <a:pt x="40609" y="29120"/>
                  </a:cubicBezTo>
                  <a:cubicBezTo>
                    <a:pt x="40609" y="29120"/>
                    <a:pt x="43254" y="28542"/>
                    <a:pt x="43710" y="24895"/>
                  </a:cubicBezTo>
                  <a:cubicBezTo>
                    <a:pt x="44166" y="21248"/>
                    <a:pt x="36111" y="18269"/>
                    <a:pt x="34378" y="13162"/>
                  </a:cubicBezTo>
                  <a:cubicBezTo>
                    <a:pt x="32646" y="8025"/>
                    <a:pt x="31369" y="1"/>
                    <a:pt x="31369" y="1"/>
                  </a:cubicBez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69" name="Google Shape;591;p54">
              <a:extLst>
                <a:ext uri="{FF2B5EF4-FFF2-40B4-BE49-F238E27FC236}">
                  <a16:creationId xmlns:a16="http://schemas.microsoft.com/office/drawing/2014/main" id="{61AB5298-C00D-A259-C4DB-544AD6B6B2BC}"/>
                </a:ext>
              </a:extLst>
            </p:cNvPr>
            <p:cNvSpPr/>
            <p:nvPr/>
          </p:nvSpPr>
          <p:spPr>
            <a:xfrm>
              <a:off x="35897600" y="13187750"/>
              <a:ext cx="551700" cy="602400"/>
            </a:xfrm>
            <a:custGeom>
              <a:avLst/>
              <a:gdLst/>
              <a:ahLst/>
              <a:cxnLst/>
              <a:rect l="l" t="t" r="r" b="b"/>
              <a:pathLst>
                <a:path w="22068" h="24096" extrusionOk="0">
                  <a:moveTo>
                    <a:pt x="11171" y="0"/>
                  </a:moveTo>
                  <a:cubicBezTo>
                    <a:pt x="9954" y="0"/>
                    <a:pt x="8643" y="74"/>
                    <a:pt x="7265" y="230"/>
                  </a:cubicBezTo>
                  <a:cubicBezTo>
                    <a:pt x="7265" y="230"/>
                    <a:pt x="0" y="929"/>
                    <a:pt x="395" y="5337"/>
                  </a:cubicBezTo>
                  <a:cubicBezTo>
                    <a:pt x="821" y="9744"/>
                    <a:pt x="456" y="19714"/>
                    <a:pt x="2797" y="23392"/>
                  </a:cubicBezTo>
                  <a:cubicBezTo>
                    <a:pt x="3132" y="23900"/>
                    <a:pt x="4690" y="24095"/>
                    <a:pt x="6733" y="24095"/>
                  </a:cubicBezTo>
                  <a:cubicBezTo>
                    <a:pt x="10801" y="24095"/>
                    <a:pt x="16792" y="23320"/>
                    <a:pt x="18876" y="22692"/>
                  </a:cubicBezTo>
                  <a:cubicBezTo>
                    <a:pt x="21976" y="21750"/>
                    <a:pt x="22067" y="18832"/>
                    <a:pt x="21733" y="15853"/>
                  </a:cubicBezTo>
                  <a:cubicBezTo>
                    <a:pt x="21368" y="12875"/>
                    <a:pt x="20426" y="5793"/>
                    <a:pt x="19362" y="2601"/>
                  </a:cubicBezTo>
                  <a:cubicBezTo>
                    <a:pt x="18837" y="1000"/>
                    <a:pt x="15643" y="0"/>
                    <a:pt x="11171" y="0"/>
                  </a:cubicBezTo>
                  <a:close/>
                </a:path>
              </a:pathLst>
            </a:custGeom>
            <a:solidFill>
              <a:srgbClr val="F27FB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0" name="Google Shape;592;p54">
              <a:extLst>
                <a:ext uri="{FF2B5EF4-FFF2-40B4-BE49-F238E27FC236}">
                  <a16:creationId xmlns:a16="http://schemas.microsoft.com/office/drawing/2014/main" id="{C746B2FC-ADA7-67F0-1AE9-238C663659F2}"/>
                </a:ext>
              </a:extLst>
            </p:cNvPr>
            <p:cNvSpPr/>
            <p:nvPr/>
          </p:nvSpPr>
          <p:spPr>
            <a:xfrm>
              <a:off x="35917350" y="13186300"/>
              <a:ext cx="551700" cy="602325"/>
            </a:xfrm>
            <a:custGeom>
              <a:avLst/>
              <a:gdLst/>
              <a:ahLst/>
              <a:cxnLst/>
              <a:rect l="l" t="t" r="r" b="b"/>
              <a:pathLst>
                <a:path w="22068" h="24093" extrusionOk="0">
                  <a:moveTo>
                    <a:pt x="11118" y="1"/>
                  </a:moveTo>
                  <a:cubicBezTo>
                    <a:pt x="9916" y="1"/>
                    <a:pt x="8623" y="74"/>
                    <a:pt x="7265" y="227"/>
                  </a:cubicBezTo>
                  <a:cubicBezTo>
                    <a:pt x="7265" y="227"/>
                    <a:pt x="0" y="957"/>
                    <a:pt x="426" y="5364"/>
                  </a:cubicBezTo>
                  <a:cubicBezTo>
                    <a:pt x="852" y="9741"/>
                    <a:pt x="456" y="19741"/>
                    <a:pt x="2827" y="23389"/>
                  </a:cubicBezTo>
                  <a:cubicBezTo>
                    <a:pt x="3152" y="23897"/>
                    <a:pt x="4704" y="24092"/>
                    <a:pt x="6742" y="24092"/>
                  </a:cubicBezTo>
                  <a:cubicBezTo>
                    <a:pt x="10802" y="24092"/>
                    <a:pt x="16792" y="23317"/>
                    <a:pt x="18876" y="22690"/>
                  </a:cubicBezTo>
                  <a:cubicBezTo>
                    <a:pt x="22007" y="21747"/>
                    <a:pt x="22068" y="18860"/>
                    <a:pt x="21733" y="15881"/>
                  </a:cubicBezTo>
                  <a:cubicBezTo>
                    <a:pt x="21369" y="12902"/>
                    <a:pt x="20426" y="5820"/>
                    <a:pt x="19363" y="2629"/>
                  </a:cubicBezTo>
                  <a:cubicBezTo>
                    <a:pt x="18835" y="1021"/>
                    <a:pt x="15618" y="1"/>
                    <a:pt x="11118" y="1"/>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1" name="Google Shape;593;p54">
              <a:extLst>
                <a:ext uri="{FF2B5EF4-FFF2-40B4-BE49-F238E27FC236}">
                  <a16:creationId xmlns:a16="http://schemas.microsoft.com/office/drawing/2014/main" id="{33B1D476-CE6E-FEF4-2907-C83136ECFD9E}"/>
                </a:ext>
              </a:extLst>
            </p:cNvPr>
            <p:cNvSpPr/>
            <p:nvPr/>
          </p:nvSpPr>
          <p:spPr>
            <a:xfrm>
              <a:off x="35978900" y="14042275"/>
              <a:ext cx="208225" cy="222675"/>
            </a:xfrm>
            <a:custGeom>
              <a:avLst/>
              <a:gdLst/>
              <a:ahLst/>
              <a:cxnLst/>
              <a:rect l="l" t="t" r="r" b="b"/>
              <a:pathLst>
                <a:path w="8329" h="8907" extrusionOk="0">
                  <a:moveTo>
                    <a:pt x="8329" y="1"/>
                  </a:moveTo>
                  <a:lnTo>
                    <a:pt x="1" y="366"/>
                  </a:lnTo>
                  <a:lnTo>
                    <a:pt x="517" y="4135"/>
                  </a:lnTo>
                  <a:cubicBezTo>
                    <a:pt x="2919" y="6080"/>
                    <a:pt x="5502" y="7752"/>
                    <a:pt x="8268" y="8907"/>
                  </a:cubicBezTo>
                  <a:lnTo>
                    <a:pt x="8329" y="1"/>
                  </a:ln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2" name="Google Shape;594;p54">
              <a:extLst>
                <a:ext uri="{FF2B5EF4-FFF2-40B4-BE49-F238E27FC236}">
                  <a16:creationId xmlns:a16="http://schemas.microsoft.com/office/drawing/2014/main" id="{51FE38DB-2769-29E1-E7AE-D572835CA0E5}"/>
                </a:ext>
              </a:extLst>
            </p:cNvPr>
            <p:cNvSpPr/>
            <p:nvPr/>
          </p:nvSpPr>
          <p:spPr>
            <a:xfrm>
              <a:off x="35991825" y="14145625"/>
              <a:ext cx="193800" cy="328000"/>
            </a:xfrm>
            <a:custGeom>
              <a:avLst/>
              <a:gdLst/>
              <a:ahLst/>
              <a:cxnLst/>
              <a:rect l="l" t="t" r="r" b="b"/>
              <a:pathLst>
                <a:path w="7752" h="13120" extrusionOk="0">
                  <a:moveTo>
                    <a:pt x="0" y="1"/>
                  </a:moveTo>
                  <a:lnTo>
                    <a:pt x="1794" y="12767"/>
                  </a:lnTo>
                  <a:cubicBezTo>
                    <a:pt x="2878" y="13025"/>
                    <a:pt x="3813" y="13119"/>
                    <a:pt x="4600" y="13119"/>
                  </a:cubicBezTo>
                  <a:cubicBezTo>
                    <a:pt x="6680" y="13119"/>
                    <a:pt x="7721" y="12463"/>
                    <a:pt x="7721" y="12463"/>
                  </a:cubicBezTo>
                  <a:lnTo>
                    <a:pt x="7751" y="4773"/>
                  </a:lnTo>
                  <a:cubicBezTo>
                    <a:pt x="4985" y="3618"/>
                    <a:pt x="2402" y="1946"/>
                    <a:pt x="0" y="1"/>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3" name="Google Shape;595;p54">
              <a:extLst>
                <a:ext uri="{FF2B5EF4-FFF2-40B4-BE49-F238E27FC236}">
                  <a16:creationId xmlns:a16="http://schemas.microsoft.com/office/drawing/2014/main" id="{A6535773-F63D-83A2-7865-67C75AD5C875}"/>
                </a:ext>
              </a:extLst>
            </p:cNvPr>
            <p:cNvSpPr/>
            <p:nvPr/>
          </p:nvSpPr>
          <p:spPr>
            <a:xfrm>
              <a:off x="35929500" y="14512100"/>
              <a:ext cx="257875" cy="45525"/>
            </a:xfrm>
            <a:custGeom>
              <a:avLst/>
              <a:gdLst/>
              <a:ahLst/>
              <a:cxnLst/>
              <a:rect l="l" t="t" r="r" b="b"/>
              <a:pathLst>
                <a:path w="10315" h="1821" extrusionOk="0">
                  <a:moveTo>
                    <a:pt x="7831" y="0"/>
                  </a:moveTo>
                  <a:cubicBezTo>
                    <a:pt x="4809" y="0"/>
                    <a:pt x="92" y="266"/>
                    <a:pt x="92" y="266"/>
                  </a:cubicBezTo>
                  <a:cubicBezTo>
                    <a:pt x="92" y="266"/>
                    <a:pt x="1" y="1117"/>
                    <a:pt x="1308" y="1391"/>
                  </a:cubicBezTo>
                  <a:cubicBezTo>
                    <a:pt x="2254" y="1606"/>
                    <a:pt x="3762" y="1821"/>
                    <a:pt x="5295" y="1821"/>
                  </a:cubicBezTo>
                  <a:cubicBezTo>
                    <a:pt x="5930" y="1821"/>
                    <a:pt x="6569" y="1784"/>
                    <a:pt x="7174" y="1695"/>
                  </a:cubicBezTo>
                  <a:cubicBezTo>
                    <a:pt x="9211" y="1421"/>
                    <a:pt x="10153" y="1208"/>
                    <a:pt x="10153" y="1208"/>
                  </a:cubicBezTo>
                  <a:cubicBezTo>
                    <a:pt x="10153" y="1208"/>
                    <a:pt x="10244" y="813"/>
                    <a:pt x="10305" y="236"/>
                  </a:cubicBezTo>
                  <a:cubicBezTo>
                    <a:pt x="10315" y="60"/>
                    <a:pt x="9263" y="0"/>
                    <a:pt x="7831" y="0"/>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4" name="Google Shape;596;p54">
              <a:extLst>
                <a:ext uri="{FF2B5EF4-FFF2-40B4-BE49-F238E27FC236}">
                  <a16:creationId xmlns:a16="http://schemas.microsoft.com/office/drawing/2014/main" id="{9797CDD5-C5D0-A735-3B07-B1E06EB9D55C}"/>
                </a:ext>
              </a:extLst>
            </p:cNvPr>
            <p:cNvSpPr/>
            <p:nvPr/>
          </p:nvSpPr>
          <p:spPr>
            <a:xfrm>
              <a:off x="35928750" y="14478475"/>
              <a:ext cx="96525" cy="67650"/>
            </a:xfrm>
            <a:custGeom>
              <a:avLst/>
              <a:gdLst/>
              <a:ahLst/>
              <a:cxnLst/>
              <a:rect l="l" t="t" r="r" b="b"/>
              <a:pathLst>
                <a:path w="3861" h="2706" extrusionOk="0">
                  <a:moveTo>
                    <a:pt x="2432" y="0"/>
                  </a:moveTo>
                  <a:cubicBezTo>
                    <a:pt x="1399" y="395"/>
                    <a:pt x="274" y="942"/>
                    <a:pt x="122" y="1611"/>
                  </a:cubicBezTo>
                  <a:cubicBezTo>
                    <a:pt x="0" y="2219"/>
                    <a:pt x="1703" y="2614"/>
                    <a:pt x="3861" y="2705"/>
                  </a:cubicBezTo>
                  <a:cubicBezTo>
                    <a:pt x="3587" y="1763"/>
                    <a:pt x="3131" y="821"/>
                    <a:pt x="2432" y="0"/>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5" name="Google Shape;597;p54">
              <a:extLst>
                <a:ext uri="{FF2B5EF4-FFF2-40B4-BE49-F238E27FC236}">
                  <a16:creationId xmlns:a16="http://schemas.microsoft.com/office/drawing/2014/main" id="{66F6C12A-3952-CE1E-F04A-CDC72B54DEDF}"/>
                </a:ext>
              </a:extLst>
            </p:cNvPr>
            <p:cNvSpPr/>
            <p:nvPr/>
          </p:nvSpPr>
          <p:spPr>
            <a:xfrm>
              <a:off x="35989550" y="14457175"/>
              <a:ext cx="203675" cy="89850"/>
            </a:xfrm>
            <a:custGeom>
              <a:avLst/>
              <a:gdLst/>
              <a:ahLst/>
              <a:cxnLst/>
              <a:rect l="l" t="t" r="r" b="b"/>
              <a:pathLst>
                <a:path w="8147" h="3594" extrusionOk="0">
                  <a:moveTo>
                    <a:pt x="7812" y="1"/>
                  </a:moveTo>
                  <a:cubicBezTo>
                    <a:pt x="7812" y="1"/>
                    <a:pt x="6413" y="644"/>
                    <a:pt x="4387" y="644"/>
                  </a:cubicBezTo>
                  <a:cubicBezTo>
                    <a:pt x="3628" y="644"/>
                    <a:pt x="2780" y="554"/>
                    <a:pt x="1885" y="305"/>
                  </a:cubicBezTo>
                  <a:cubicBezTo>
                    <a:pt x="1885" y="305"/>
                    <a:pt x="973" y="518"/>
                    <a:pt x="0" y="852"/>
                  </a:cubicBezTo>
                  <a:cubicBezTo>
                    <a:pt x="699" y="1673"/>
                    <a:pt x="1155" y="2615"/>
                    <a:pt x="1429" y="3557"/>
                  </a:cubicBezTo>
                  <a:cubicBezTo>
                    <a:pt x="1866" y="3582"/>
                    <a:pt x="2321" y="3594"/>
                    <a:pt x="2781" y="3594"/>
                  </a:cubicBezTo>
                  <a:cubicBezTo>
                    <a:pt x="4621" y="3594"/>
                    <a:pt x="6547" y="3399"/>
                    <a:pt x="7812" y="3010"/>
                  </a:cubicBezTo>
                  <a:cubicBezTo>
                    <a:pt x="7812" y="3010"/>
                    <a:pt x="8146" y="1247"/>
                    <a:pt x="7812" y="1"/>
                  </a:cubicBezTo>
                  <a:close/>
                </a:path>
              </a:pathLst>
            </a:custGeom>
            <a:solidFill>
              <a:srgbClr val="F27FB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6" name="Google Shape;598;p54">
              <a:extLst>
                <a:ext uri="{FF2B5EF4-FFF2-40B4-BE49-F238E27FC236}">
                  <a16:creationId xmlns:a16="http://schemas.microsoft.com/office/drawing/2014/main" id="{C9D6F787-60A0-55E2-286C-FBA9452BB523}"/>
                </a:ext>
              </a:extLst>
            </p:cNvPr>
            <p:cNvSpPr/>
            <p:nvPr/>
          </p:nvSpPr>
          <p:spPr>
            <a:xfrm>
              <a:off x="35981825" y="14422225"/>
              <a:ext cx="51750" cy="56650"/>
            </a:xfrm>
            <a:custGeom>
              <a:avLst/>
              <a:gdLst/>
              <a:ahLst/>
              <a:cxnLst/>
              <a:rect l="l" t="t" r="r" b="b"/>
              <a:pathLst>
                <a:path w="2070" h="2266" extrusionOk="0">
                  <a:moveTo>
                    <a:pt x="1272" y="233"/>
                  </a:moveTo>
                  <a:cubicBezTo>
                    <a:pt x="1306" y="233"/>
                    <a:pt x="1349" y="245"/>
                    <a:pt x="1403" y="274"/>
                  </a:cubicBezTo>
                  <a:cubicBezTo>
                    <a:pt x="1646" y="396"/>
                    <a:pt x="1646" y="1004"/>
                    <a:pt x="1646" y="1247"/>
                  </a:cubicBezTo>
                  <a:cubicBezTo>
                    <a:pt x="1661" y="1395"/>
                    <a:pt x="1662" y="1536"/>
                    <a:pt x="1658" y="1676"/>
                  </a:cubicBezTo>
                  <a:lnTo>
                    <a:pt x="1658" y="1676"/>
                  </a:lnTo>
                  <a:cubicBezTo>
                    <a:pt x="1571" y="1533"/>
                    <a:pt x="1483" y="1390"/>
                    <a:pt x="1403" y="1247"/>
                  </a:cubicBezTo>
                  <a:cubicBezTo>
                    <a:pt x="1376" y="1165"/>
                    <a:pt x="984" y="233"/>
                    <a:pt x="1272" y="233"/>
                  </a:cubicBezTo>
                  <a:close/>
                  <a:moveTo>
                    <a:pt x="664" y="1084"/>
                  </a:moveTo>
                  <a:cubicBezTo>
                    <a:pt x="686" y="1084"/>
                    <a:pt x="709" y="1088"/>
                    <a:pt x="735" y="1095"/>
                  </a:cubicBezTo>
                  <a:cubicBezTo>
                    <a:pt x="887" y="1156"/>
                    <a:pt x="1039" y="1308"/>
                    <a:pt x="1130" y="1399"/>
                  </a:cubicBezTo>
                  <a:cubicBezTo>
                    <a:pt x="1262" y="1550"/>
                    <a:pt x="1382" y="1713"/>
                    <a:pt x="1491" y="1880"/>
                  </a:cubicBezTo>
                  <a:lnTo>
                    <a:pt x="1491" y="1880"/>
                  </a:lnTo>
                  <a:cubicBezTo>
                    <a:pt x="1517" y="1924"/>
                    <a:pt x="1541" y="1965"/>
                    <a:pt x="1563" y="2002"/>
                  </a:cubicBezTo>
                  <a:lnTo>
                    <a:pt x="1563" y="2002"/>
                  </a:lnTo>
                  <a:cubicBezTo>
                    <a:pt x="1188" y="1894"/>
                    <a:pt x="777" y="1755"/>
                    <a:pt x="552" y="1429"/>
                  </a:cubicBezTo>
                  <a:cubicBezTo>
                    <a:pt x="445" y="1269"/>
                    <a:pt x="503" y="1084"/>
                    <a:pt x="664" y="1084"/>
                  </a:cubicBezTo>
                  <a:close/>
                  <a:moveTo>
                    <a:pt x="1303" y="0"/>
                  </a:moveTo>
                  <a:cubicBezTo>
                    <a:pt x="1296" y="0"/>
                    <a:pt x="1289" y="1"/>
                    <a:pt x="1282" y="1"/>
                  </a:cubicBezTo>
                  <a:cubicBezTo>
                    <a:pt x="780" y="16"/>
                    <a:pt x="852" y="517"/>
                    <a:pt x="1065" y="1039"/>
                  </a:cubicBezTo>
                  <a:lnTo>
                    <a:pt x="1065" y="1039"/>
                  </a:lnTo>
                  <a:cubicBezTo>
                    <a:pt x="1017" y="1004"/>
                    <a:pt x="968" y="972"/>
                    <a:pt x="917" y="943"/>
                  </a:cubicBezTo>
                  <a:cubicBezTo>
                    <a:pt x="834" y="887"/>
                    <a:pt x="712" y="851"/>
                    <a:pt x="596" y="851"/>
                  </a:cubicBezTo>
                  <a:cubicBezTo>
                    <a:pt x="458" y="851"/>
                    <a:pt x="328" y="902"/>
                    <a:pt x="279" y="1034"/>
                  </a:cubicBezTo>
                  <a:cubicBezTo>
                    <a:pt x="0" y="1758"/>
                    <a:pt x="1074" y="2100"/>
                    <a:pt x="1653" y="2175"/>
                  </a:cubicBezTo>
                  <a:lnTo>
                    <a:pt x="1653" y="2175"/>
                  </a:lnTo>
                  <a:cubicBezTo>
                    <a:pt x="1672" y="2235"/>
                    <a:pt x="1728" y="2265"/>
                    <a:pt x="1783" y="2265"/>
                  </a:cubicBezTo>
                  <a:cubicBezTo>
                    <a:pt x="1852" y="2265"/>
                    <a:pt x="1920" y="2220"/>
                    <a:pt x="1920" y="2128"/>
                  </a:cubicBezTo>
                  <a:cubicBezTo>
                    <a:pt x="1950" y="1647"/>
                    <a:pt x="2070" y="0"/>
                    <a:pt x="1303" y="0"/>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7" name="Google Shape;599;p54">
              <a:extLst>
                <a:ext uri="{FF2B5EF4-FFF2-40B4-BE49-F238E27FC236}">
                  <a16:creationId xmlns:a16="http://schemas.microsoft.com/office/drawing/2014/main" id="{84BC838F-AB82-99AB-465A-54FE97EE977B}"/>
                </a:ext>
              </a:extLst>
            </p:cNvPr>
            <p:cNvSpPr/>
            <p:nvPr/>
          </p:nvSpPr>
          <p:spPr>
            <a:xfrm>
              <a:off x="36273750" y="13928200"/>
              <a:ext cx="315375" cy="280675"/>
            </a:xfrm>
            <a:custGeom>
              <a:avLst/>
              <a:gdLst/>
              <a:ahLst/>
              <a:cxnLst/>
              <a:rect l="l" t="t" r="r" b="b"/>
              <a:pathLst>
                <a:path w="12615" h="11227" extrusionOk="0">
                  <a:moveTo>
                    <a:pt x="6357" y="0"/>
                  </a:moveTo>
                  <a:cubicBezTo>
                    <a:pt x="4426" y="0"/>
                    <a:pt x="241" y="3110"/>
                    <a:pt x="91" y="4807"/>
                  </a:cubicBezTo>
                  <a:cubicBezTo>
                    <a:pt x="0" y="6327"/>
                    <a:pt x="1277" y="8485"/>
                    <a:pt x="2948" y="10643"/>
                  </a:cubicBezTo>
                  <a:cubicBezTo>
                    <a:pt x="4750" y="11045"/>
                    <a:pt x="6622" y="11226"/>
                    <a:pt x="8495" y="11226"/>
                  </a:cubicBezTo>
                  <a:cubicBezTo>
                    <a:pt x="9877" y="11226"/>
                    <a:pt x="11259" y="11128"/>
                    <a:pt x="12614" y="10947"/>
                  </a:cubicBezTo>
                  <a:cubicBezTo>
                    <a:pt x="10943" y="8090"/>
                    <a:pt x="8754" y="4108"/>
                    <a:pt x="7234" y="491"/>
                  </a:cubicBezTo>
                  <a:cubicBezTo>
                    <a:pt x="7093" y="148"/>
                    <a:pt x="6779" y="0"/>
                    <a:pt x="6357" y="0"/>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8" name="Google Shape;600;p54">
              <a:extLst>
                <a:ext uri="{FF2B5EF4-FFF2-40B4-BE49-F238E27FC236}">
                  <a16:creationId xmlns:a16="http://schemas.microsoft.com/office/drawing/2014/main" id="{460BF4C4-A181-51D0-432B-A826E2170878}"/>
                </a:ext>
              </a:extLst>
            </p:cNvPr>
            <p:cNvSpPr/>
            <p:nvPr/>
          </p:nvSpPr>
          <p:spPr>
            <a:xfrm>
              <a:off x="36347450" y="14194275"/>
              <a:ext cx="304750" cy="189225"/>
            </a:xfrm>
            <a:custGeom>
              <a:avLst/>
              <a:gdLst/>
              <a:ahLst/>
              <a:cxnLst/>
              <a:rect l="l" t="t" r="r" b="b"/>
              <a:pathLst>
                <a:path w="12190" h="7569" extrusionOk="0">
                  <a:moveTo>
                    <a:pt x="0" y="0"/>
                  </a:moveTo>
                  <a:lnTo>
                    <a:pt x="0" y="0"/>
                  </a:lnTo>
                  <a:cubicBezTo>
                    <a:pt x="2949" y="3800"/>
                    <a:pt x="7143" y="7569"/>
                    <a:pt x="7143" y="7569"/>
                  </a:cubicBezTo>
                  <a:cubicBezTo>
                    <a:pt x="11064" y="6505"/>
                    <a:pt x="12189" y="4438"/>
                    <a:pt x="12189" y="4438"/>
                  </a:cubicBezTo>
                  <a:cubicBezTo>
                    <a:pt x="12189" y="4438"/>
                    <a:pt x="11125" y="2766"/>
                    <a:pt x="9666" y="304"/>
                  </a:cubicBezTo>
                  <a:cubicBezTo>
                    <a:pt x="8311" y="485"/>
                    <a:pt x="6929" y="583"/>
                    <a:pt x="5547" y="583"/>
                  </a:cubicBezTo>
                  <a:cubicBezTo>
                    <a:pt x="3674" y="583"/>
                    <a:pt x="1802" y="402"/>
                    <a:pt x="0"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9" name="Google Shape;601;p54">
              <a:extLst>
                <a:ext uri="{FF2B5EF4-FFF2-40B4-BE49-F238E27FC236}">
                  <a16:creationId xmlns:a16="http://schemas.microsoft.com/office/drawing/2014/main" id="{B335FB0E-E4E8-E832-53A5-80E683D4F27F}"/>
                </a:ext>
              </a:extLst>
            </p:cNvPr>
            <p:cNvSpPr/>
            <p:nvPr/>
          </p:nvSpPr>
          <p:spPr>
            <a:xfrm>
              <a:off x="36459925" y="14357525"/>
              <a:ext cx="231775" cy="136275"/>
            </a:xfrm>
            <a:custGeom>
              <a:avLst/>
              <a:gdLst/>
              <a:ahLst/>
              <a:cxnLst/>
              <a:rect l="l" t="t" r="r" b="b"/>
              <a:pathLst>
                <a:path w="9271" h="5451" extrusionOk="0">
                  <a:moveTo>
                    <a:pt x="8852" y="1"/>
                  </a:moveTo>
                  <a:cubicBezTo>
                    <a:pt x="7919" y="1"/>
                    <a:pt x="0" y="4929"/>
                    <a:pt x="0" y="4929"/>
                  </a:cubicBezTo>
                  <a:cubicBezTo>
                    <a:pt x="0" y="4929"/>
                    <a:pt x="221" y="5451"/>
                    <a:pt x="988" y="5451"/>
                  </a:cubicBezTo>
                  <a:cubicBezTo>
                    <a:pt x="1165" y="5451"/>
                    <a:pt x="1372" y="5423"/>
                    <a:pt x="1611" y="5355"/>
                  </a:cubicBezTo>
                  <a:cubicBezTo>
                    <a:pt x="2918" y="4990"/>
                    <a:pt x="5198" y="4048"/>
                    <a:pt x="6869" y="2802"/>
                  </a:cubicBezTo>
                  <a:cubicBezTo>
                    <a:pt x="8541" y="1586"/>
                    <a:pt x="9271" y="917"/>
                    <a:pt x="9271" y="917"/>
                  </a:cubicBezTo>
                  <a:cubicBezTo>
                    <a:pt x="9271" y="917"/>
                    <a:pt x="9180" y="552"/>
                    <a:pt x="8936" y="36"/>
                  </a:cubicBezTo>
                  <a:cubicBezTo>
                    <a:pt x="8925" y="12"/>
                    <a:pt x="8897" y="1"/>
                    <a:pt x="8852" y="1"/>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0" name="Google Shape;602;p54">
              <a:extLst>
                <a:ext uri="{FF2B5EF4-FFF2-40B4-BE49-F238E27FC236}">
                  <a16:creationId xmlns:a16="http://schemas.microsoft.com/office/drawing/2014/main" id="{8369FF87-638C-9BA1-9E0F-5D44889086AC}"/>
                </a:ext>
              </a:extLst>
            </p:cNvPr>
            <p:cNvSpPr/>
            <p:nvPr/>
          </p:nvSpPr>
          <p:spPr>
            <a:xfrm>
              <a:off x="36455350" y="14418425"/>
              <a:ext cx="99575" cy="69075"/>
            </a:xfrm>
            <a:custGeom>
              <a:avLst/>
              <a:gdLst/>
              <a:ahLst/>
              <a:cxnLst/>
              <a:rect l="l" t="t" r="r" b="b"/>
              <a:pathLst>
                <a:path w="3983" h="2763" extrusionOk="0">
                  <a:moveTo>
                    <a:pt x="1429" y="1"/>
                  </a:moveTo>
                  <a:cubicBezTo>
                    <a:pt x="700" y="821"/>
                    <a:pt x="1" y="1855"/>
                    <a:pt x="183" y="2493"/>
                  </a:cubicBezTo>
                  <a:cubicBezTo>
                    <a:pt x="239" y="2679"/>
                    <a:pt x="433" y="2762"/>
                    <a:pt x="731" y="2762"/>
                  </a:cubicBezTo>
                  <a:cubicBezTo>
                    <a:pt x="1410" y="2762"/>
                    <a:pt x="2630" y="2328"/>
                    <a:pt x="3982" y="1673"/>
                  </a:cubicBezTo>
                  <a:cubicBezTo>
                    <a:pt x="3283" y="943"/>
                    <a:pt x="2432" y="396"/>
                    <a:pt x="1429" y="1"/>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1" name="Google Shape;603;p54">
              <a:extLst>
                <a:ext uri="{FF2B5EF4-FFF2-40B4-BE49-F238E27FC236}">
                  <a16:creationId xmlns:a16="http://schemas.microsoft.com/office/drawing/2014/main" id="{74432A5B-61B3-4BCB-BAC1-B209C24C3159}"/>
                </a:ext>
              </a:extLst>
            </p:cNvPr>
            <p:cNvSpPr/>
            <p:nvPr/>
          </p:nvSpPr>
          <p:spPr>
            <a:xfrm>
              <a:off x="36491075" y="14305200"/>
              <a:ext cx="197575" cy="155050"/>
            </a:xfrm>
            <a:custGeom>
              <a:avLst/>
              <a:gdLst/>
              <a:ahLst/>
              <a:cxnLst/>
              <a:rect l="l" t="t" r="r" b="b"/>
              <a:pathLst>
                <a:path w="7903" h="6202" extrusionOk="0">
                  <a:moveTo>
                    <a:pt x="6444" y="1"/>
                  </a:moveTo>
                  <a:cubicBezTo>
                    <a:pt x="6444" y="1"/>
                    <a:pt x="4712" y="2341"/>
                    <a:pt x="1398" y="3132"/>
                  </a:cubicBezTo>
                  <a:cubicBezTo>
                    <a:pt x="1398" y="3132"/>
                    <a:pt x="699" y="3740"/>
                    <a:pt x="0" y="4530"/>
                  </a:cubicBezTo>
                  <a:cubicBezTo>
                    <a:pt x="1003" y="4925"/>
                    <a:pt x="1854" y="5502"/>
                    <a:pt x="2553" y="6202"/>
                  </a:cubicBezTo>
                  <a:cubicBezTo>
                    <a:pt x="4529" y="5259"/>
                    <a:pt x="6748" y="3831"/>
                    <a:pt x="7873" y="2645"/>
                  </a:cubicBezTo>
                  <a:cubicBezTo>
                    <a:pt x="7903" y="2645"/>
                    <a:pt x="7326" y="943"/>
                    <a:pt x="6444" y="1"/>
                  </a:cubicBezTo>
                  <a:close/>
                </a:path>
              </a:pathLst>
            </a:custGeom>
            <a:solidFill>
              <a:srgbClr val="F27FB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2" name="Google Shape;604;p54">
              <a:extLst>
                <a:ext uri="{FF2B5EF4-FFF2-40B4-BE49-F238E27FC236}">
                  <a16:creationId xmlns:a16="http://schemas.microsoft.com/office/drawing/2014/main" id="{AC831D76-4550-E8CD-CCE7-5E70FE4A71D7}"/>
                </a:ext>
              </a:extLst>
            </p:cNvPr>
            <p:cNvSpPr/>
            <p:nvPr/>
          </p:nvSpPr>
          <p:spPr>
            <a:xfrm>
              <a:off x="36474800" y="14355275"/>
              <a:ext cx="51525" cy="50275"/>
            </a:xfrm>
            <a:custGeom>
              <a:avLst/>
              <a:gdLst/>
              <a:ahLst/>
              <a:cxnLst/>
              <a:rect l="l" t="t" r="r" b="b"/>
              <a:pathLst>
                <a:path w="2061" h="2011" extrusionOk="0">
                  <a:moveTo>
                    <a:pt x="651" y="247"/>
                  </a:moveTo>
                  <a:cubicBezTo>
                    <a:pt x="955" y="247"/>
                    <a:pt x="1229" y="794"/>
                    <a:pt x="1350" y="977"/>
                  </a:cubicBezTo>
                  <a:cubicBezTo>
                    <a:pt x="1423" y="1108"/>
                    <a:pt x="1490" y="1233"/>
                    <a:pt x="1555" y="1357"/>
                  </a:cubicBezTo>
                  <a:lnTo>
                    <a:pt x="1555" y="1357"/>
                  </a:lnTo>
                  <a:cubicBezTo>
                    <a:pt x="1416" y="1276"/>
                    <a:pt x="1277" y="1191"/>
                    <a:pt x="1138" y="1098"/>
                  </a:cubicBezTo>
                  <a:cubicBezTo>
                    <a:pt x="1046" y="1037"/>
                    <a:pt x="104" y="247"/>
                    <a:pt x="651" y="247"/>
                  </a:cubicBezTo>
                  <a:close/>
                  <a:moveTo>
                    <a:pt x="600" y="1291"/>
                  </a:moveTo>
                  <a:cubicBezTo>
                    <a:pt x="718" y="1291"/>
                    <a:pt x="863" y="1349"/>
                    <a:pt x="955" y="1372"/>
                  </a:cubicBezTo>
                  <a:cubicBezTo>
                    <a:pt x="1162" y="1434"/>
                    <a:pt x="1369" y="1538"/>
                    <a:pt x="1566" y="1646"/>
                  </a:cubicBezTo>
                  <a:lnTo>
                    <a:pt x="1566" y="1646"/>
                  </a:lnTo>
                  <a:cubicBezTo>
                    <a:pt x="1587" y="1659"/>
                    <a:pt x="1608" y="1670"/>
                    <a:pt x="1627" y="1681"/>
                  </a:cubicBezTo>
                  <a:lnTo>
                    <a:pt x="1627" y="1681"/>
                  </a:lnTo>
                  <a:cubicBezTo>
                    <a:pt x="1416" y="1736"/>
                    <a:pt x="1189" y="1782"/>
                    <a:pt x="969" y="1782"/>
                  </a:cubicBezTo>
                  <a:cubicBezTo>
                    <a:pt x="794" y="1782"/>
                    <a:pt x="623" y="1753"/>
                    <a:pt x="469" y="1676"/>
                  </a:cubicBezTo>
                  <a:cubicBezTo>
                    <a:pt x="286" y="1585"/>
                    <a:pt x="256" y="1341"/>
                    <a:pt x="499" y="1311"/>
                  </a:cubicBezTo>
                  <a:cubicBezTo>
                    <a:pt x="529" y="1296"/>
                    <a:pt x="563" y="1291"/>
                    <a:pt x="600" y="1291"/>
                  </a:cubicBezTo>
                  <a:close/>
                  <a:moveTo>
                    <a:pt x="662" y="1"/>
                  </a:moveTo>
                  <a:cubicBezTo>
                    <a:pt x="588" y="1"/>
                    <a:pt x="513" y="21"/>
                    <a:pt x="438" y="65"/>
                  </a:cubicBezTo>
                  <a:cubicBezTo>
                    <a:pt x="0" y="331"/>
                    <a:pt x="295" y="734"/>
                    <a:pt x="730" y="1087"/>
                  </a:cubicBezTo>
                  <a:lnTo>
                    <a:pt x="730" y="1087"/>
                  </a:lnTo>
                  <a:cubicBezTo>
                    <a:pt x="673" y="1078"/>
                    <a:pt x="617" y="1071"/>
                    <a:pt x="560" y="1068"/>
                  </a:cubicBezTo>
                  <a:cubicBezTo>
                    <a:pt x="347" y="1068"/>
                    <a:pt x="13" y="1220"/>
                    <a:pt x="43" y="1463"/>
                  </a:cubicBezTo>
                  <a:cubicBezTo>
                    <a:pt x="102" y="1877"/>
                    <a:pt x="435" y="2010"/>
                    <a:pt x="817" y="2010"/>
                  </a:cubicBezTo>
                  <a:cubicBezTo>
                    <a:pt x="1155" y="2010"/>
                    <a:pt x="1533" y="1905"/>
                    <a:pt x="1793" y="1798"/>
                  </a:cubicBezTo>
                  <a:lnTo>
                    <a:pt x="1793" y="1798"/>
                  </a:lnTo>
                  <a:cubicBezTo>
                    <a:pt x="1814" y="1824"/>
                    <a:pt x="1843" y="1836"/>
                    <a:pt x="1873" y="1836"/>
                  </a:cubicBezTo>
                  <a:cubicBezTo>
                    <a:pt x="1960" y="1836"/>
                    <a:pt x="2061" y="1740"/>
                    <a:pt x="2019" y="1615"/>
                  </a:cubicBezTo>
                  <a:cubicBezTo>
                    <a:pt x="1830" y="1264"/>
                    <a:pt x="1257" y="1"/>
                    <a:pt x="662" y="1"/>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3" name="Google Shape;605;p54">
              <a:extLst>
                <a:ext uri="{FF2B5EF4-FFF2-40B4-BE49-F238E27FC236}">
                  <a16:creationId xmlns:a16="http://schemas.microsoft.com/office/drawing/2014/main" id="{7F437836-B780-60ED-9759-60B6AE82EB3C}"/>
                </a:ext>
              </a:extLst>
            </p:cNvPr>
            <p:cNvSpPr/>
            <p:nvPr/>
          </p:nvSpPr>
          <p:spPr>
            <a:xfrm>
              <a:off x="36457625" y="12735950"/>
              <a:ext cx="205950" cy="377525"/>
            </a:xfrm>
            <a:custGeom>
              <a:avLst/>
              <a:gdLst/>
              <a:ahLst/>
              <a:cxnLst/>
              <a:rect l="l" t="t" r="r" b="b"/>
              <a:pathLst>
                <a:path w="8238" h="15101" extrusionOk="0">
                  <a:moveTo>
                    <a:pt x="5792" y="0"/>
                  </a:moveTo>
                  <a:cubicBezTo>
                    <a:pt x="5059" y="0"/>
                    <a:pt x="4621" y="2892"/>
                    <a:pt x="4621" y="2892"/>
                  </a:cubicBezTo>
                  <a:cubicBezTo>
                    <a:pt x="4621" y="2892"/>
                    <a:pt x="4986" y="65"/>
                    <a:pt x="4226" y="34"/>
                  </a:cubicBezTo>
                  <a:cubicBezTo>
                    <a:pt x="4223" y="34"/>
                    <a:pt x="4219" y="34"/>
                    <a:pt x="4216" y="34"/>
                  </a:cubicBezTo>
                  <a:cubicBezTo>
                    <a:pt x="3496" y="34"/>
                    <a:pt x="3405" y="3317"/>
                    <a:pt x="3405" y="3317"/>
                  </a:cubicBezTo>
                  <a:cubicBezTo>
                    <a:pt x="3405" y="3317"/>
                    <a:pt x="3259" y="2318"/>
                    <a:pt x="2761" y="2318"/>
                  </a:cubicBezTo>
                  <a:cubicBezTo>
                    <a:pt x="2657" y="2318"/>
                    <a:pt x="2538" y="2361"/>
                    <a:pt x="2402" y="2466"/>
                  </a:cubicBezTo>
                  <a:cubicBezTo>
                    <a:pt x="1612" y="3074"/>
                    <a:pt x="3284" y="5749"/>
                    <a:pt x="3284" y="5749"/>
                  </a:cubicBezTo>
                  <a:cubicBezTo>
                    <a:pt x="3284" y="5749"/>
                    <a:pt x="3284" y="6205"/>
                    <a:pt x="2615" y="8819"/>
                  </a:cubicBezTo>
                  <a:cubicBezTo>
                    <a:pt x="2068" y="10946"/>
                    <a:pt x="1004" y="13165"/>
                    <a:pt x="1" y="14898"/>
                  </a:cubicBezTo>
                  <a:cubicBezTo>
                    <a:pt x="588" y="15036"/>
                    <a:pt x="1166" y="15101"/>
                    <a:pt x="1733" y="15101"/>
                  </a:cubicBezTo>
                  <a:cubicBezTo>
                    <a:pt x="3163" y="15101"/>
                    <a:pt x="4531" y="14691"/>
                    <a:pt x="5837" y="14016"/>
                  </a:cubicBezTo>
                  <a:cubicBezTo>
                    <a:pt x="6202" y="12953"/>
                    <a:pt x="6536" y="11889"/>
                    <a:pt x="6779" y="10825"/>
                  </a:cubicBezTo>
                  <a:cubicBezTo>
                    <a:pt x="8238" y="4776"/>
                    <a:pt x="7813" y="490"/>
                    <a:pt x="7174" y="430"/>
                  </a:cubicBezTo>
                  <a:cubicBezTo>
                    <a:pt x="7170" y="429"/>
                    <a:pt x="7167" y="429"/>
                    <a:pt x="7163" y="429"/>
                  </a:cubicBezTo>
                  <a:cubicBezTo>
                    <a:pt x="6562" y="429"/>
                    <a:pt x="6201" y="2833"/>
                    <a:pt x="6141" y="3196"/>
                  </a:cubicBezTo>
                  <a:cubicBezTo>
                    <a:pt x="6202" y="2800"/>
                    <a:pt x="6536" y="126"/>
                    <a:pt x="5837" y="4"/>
                  </a:cubicBezTo>
                  <a:cubicBezTo>
                    <a:pt x="5822" y="2"/>
                    <a:pt x="5807" y="0"/>
                    <a:pt x="5792"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4" name="Google Shape;606;p54">
              <a:extLst>
                <a:ext uri="{FF2B5EF4-FFF2-40B4-BE49-F238E27FC236}">
                  <a16:creationId xmlns:a16="http://schemas.microsoft.com/office/drawing/2014/main" id="{4B1A57F3-D2BF-E023-7054-E1F8C01BF081}"/>
                </a:ext>
              </a:extLst>
            </p:cNvPr>
            <p:cNvSpPr/>
            <p:nvPr/>
          </p:nvSpPr>
          <p:spPr>
            <a:xfrm>
              <a:off x="36404450" y="13086350"/>
              <a:ext cx="199100" cy="307775"/>
            </a:xfrm>
            <a:custGeom>
              <a:avLst/>
              <a:gdLst/>
              <a:ahLst/>
              <a:cxnLst/>
              <a:rect l="l" t="t" r="r" b="b"/>
              <a:pathLst>
                <a:path w="7964" h="12311" extrusionOk="0">
                  <a:moveTo>
                    <a:pt x="7964" y="0"/>
                  </a:moveTo>
                  <a:lnTo>
                    <a:pt x="7964" y="0"/>
                  </a:lnTo>
                  <a:cubicBezTo>
                    <a:pt x="6658" y="675"/>
                    <a:pt x="5290" y="1085"/>
                    <a:pt x="3860" y="1085"/>
                  </a:cubicBezTo>
                  <a:cubicBezTo>
                    <a:pt x="3293" y="1085"/>
                    <a:pt x="2715" y="1020"/>
                    <a:pt x="2128" y="882"/>
                  </a:cubicBezTo>
                  <a:cubicBezTo>
                    <a:pt x="1034" y="2888"/>
                    <a:pt x="0" y="4317"/>
                    <a:pt x="0" y="4317"/>
                  </a:cubicBezTo>
                  <a:lnTo>
                    <a:pt x="1064" y="12311"/>
                  </a:lnTo>
                  <a:cubicBezTo>
                    <a:pt x="2888" y="10669"/>
                    <a:pt x="5380" y="6505"/>
                    <a:pt x="7204" y="2067"/>
                  </a:cubicBezTo>
                  <a:cubicBezTo>
                    <a:pt x="7477" y="1368"/>
                    <a:pt x="7721" y="699"/>
                    <a:pt x="7964" y="0"/>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5" name="Google Shape;607;p54">
              <a:extLst>
                <a:ext uri="{FF2B5EF4-FFF2-40B4-BE49-F238E27FC236}">
                  <a16:creationId xmlns:a16="http://schemas.microsoft.com/office/drawing/2014/main" id="{57110D36-D694-CABB-9909-FDB3BE1F7269}"/>
                </a:ext>
              </a:extLst>
            </p:cNvPr>
            <p:cNvSpPr/>
            <p:nvPr/>
          </p:nvSpPr>
          <p:spPr>
            <a:xfrm>
              <a:off x="35836800" y="13675250"/>
              <a:ext cx="717350" cy="455825"/>
            </a:xfrm>
            <a:custGeom>
              <a:avLst/>
              <a:gdLst/>
              <a:ahLst/>
              <a:cxnLst/>
              <a:rect l="l" t="t" r="r" b="b"/>
              <a:pathLst>
                <a:path w="28694" h="18233" extrusionOk="0">
                  <a:moveTo>
                    <a:pt x="4985" y="1"/>
                  </a:moveTo>
                  <a:lnTo>
                    <a:pt x="5107" y="1004"/>
                  </a:lnTo>
                  <a:lnTo>
                    <a:pt x="5016" y="1004"/>
                  </a:lnTo>
                  <a:lnTo>
                    <a:pt x="1" y="15047"/>
                  </a:lnTo>
                  <a:cubicBezTo>
                    <a:pt x="1" y="15047"/>
                    <a:pt x="1733" y="17266"/>
                    <a:pt x="5502" y="17326"/>
                  </a:cubicBezTo>
                  <a:cubicBezTo>
                    <a:pt x="6088" y="17341"/>
                    <a:pt x="6631" y="17344"/>
                    <a:pt x="7143" y="17344"/>
                  </a:cubicBezTo>
                  <a:cubicBezTo>
                    <a:pt x="7766" y="17344"/>
                    <a:pt x="8344" y="17339"/>
                    <a:pt x="8901" y="17339"/>
                  </a:cubicBezTo>
                  <a:cubicBezTo>
                    <a:pt x="10831" y="17339"/>
                    <a:pt x="12503" y="17408"/>
                    <a:pt x="14894" y="18026"/>
                  </a:cubicBezTo>
                  <a:cubicBezTo>
                    <a:pt x="15464" y="18168"/>
                    <a:pt x="16107" y="18233"/>
                    <a:pt x="16793" y="18233"/>
                  </a:cubicBezTo>
                  <a:cubicBezTo>
                    <a:pt x="20497" y="18233"/>
                    <a:pt x="25463" y="16349"/>
                    <a:pt x="27053" y="14682"/>
                  </a:cubicBezTo>
                  <a:cubicBezTo>
                    <a:pt x="27691" y="14044"/>
                    <a:pt x="28238" y="13375"/>
                    <a:pt x="28694" y="12767"/>
                  </a:cubicBezTo>
                  <a:cubicBezTo>
                    <a:pt x="19758" y="11642"/>
                    <a:pt x="11338" y="6810"/>
                    <a:pt x="4985" y="1"/>
                  </a:cubicBezTo>
                  <a:close/>
                </a:path>
              </a:pathLst>
            </a:custGeom>
            <a:solidFill>
              <a:srgbClr val="1C1B1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6" name="Google Shape;608;p54">
              <a:extLst>
                <a:ext uri="{FF2B5EF4-FFF2-40B4-BE49-F238E27FC236}">
                  <a16:creationId xmlns:a16="http://schemas.microsoft.com/office/drawing/2014/main" id="{A65AAFDC-9894-58B6-2093-34EC3BF597DC}"/>
                </a:ext>
              </a:extLst>
            </p:cNvPr>
            <p:cNvSpPr/>
            <p:nvPr/>
          </p:nvSpPr>
          <p:spPr>
            <a:xfrm>
              <a:off x="35890750" y="13159300"/>
              <a:ext cx="612500" cy="496975"/>
            </a:xfrm>
            <a:custGeom>
              <a:avLst/>
              <a:gdLst/>
              <a:ahLst/>
              <a:cxnLst/>
              <a:rect l="l" t="t" r="r" b="b"/>
              <a:pathLst>
                <a:path w="24500" h="19879" extrusionOk="0">
                  <a:moveTo>
                    <a:pt x="20548" y="0"/>
                  </a:moveTo>
                  <a:cubicBezTo>
                    <a:pt x="20548" y="0"/>
                    <a:pt x="19454" y="1885"/>
                    <a:pt x="15806" y="3921"/>
                  </a:cubicBezTo>
                  <a:cubicBezTo>
                    <a:pt x="15778" y="3940"/>
                    <a:pt x="15747" y="3947"/>
                    <a:pt x="15715" y="3947"/>
                  </a:cubicBezTo>
                  <a:cubicBezTo>
                    <a:pt x="15643" y="3947"/>
                    <a:pt x="15565" y="3912"/>
                    <a:pt x="15502" y="3891"/>
                  </a:cubicBezTo>
                  <a:cubicBezTo>
                    <a:pt x="14092" y="3684"/>
                    <a:pt x="12856" y="3603"/>
                    <a:pt x="11784" y="3603"/>
                  </a:cubicBezTo>
                  <a:cubicBezTo>
                    <a:pt x="7983" y="3603"/>
                    <a:pt x="6262" y="4620"/>
                    <a:pt x="6262" y="4620"/>
                  </a:cubicBezTo>
                  <a:cubicBezTo>
                    <a:pt x="6262" y="4620"/>
                    <a:pt x="2128" y="5137"/>
                    <a:pt x="274" y="8177"/>
                  </a:cubicBezTo>
                  <a:cubicBezTo>
                    <a:pt x="153" y="8329"/>
                    <a:pt x="92" y="8511"/>
                    <a:pt x="1" y="8663"/>
                  </a:cubicBezTo>
                  <a:cubicBezTo>
                    <a:pt x="5502" y="14499"/>
                    <a:pt x="12980" y="17599"/>
                    <a:pt x="20579" y="19879"/>
                  </a:cubicBezTo>
                  <a:lnTo>
                    <a:pt x="20639" y="19879"/>
                  </a:lnTo>
                  <a:lnTo>
                    <a:pt x="20214" y="19210"/>
                  </a:lnTo>
                  <a:lnTo>
                    <a:pt x="20031" y="12007"/>
                  </a:lnTo>
                  <a:cubicBezTo>
                    <a:pt x="20031" y="12007"/>
                    <a:pt x="22919" y="10274"/>
                    <a:pt x="24013" y="7599"/>
                  </a:cubicBezTo>
                  <a:cubicBezTo>
                    <a:pt x="24500" y="6414"/>
                    <a:pt x="21186" y="517"/>
                    <a:pt x="20548" y="0"/>
                  </a:cubicBezTo>
                  <a:close/>
                </a:path>
              </a:pathLst>
            </a:custGeom>
            <a:solidFill>
              <a:srgbClr val="FFFFF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7" name="Google Shape;609;p54">
              <a:extLst>
                <a:ext uri="{FF2B5EF4-FFF2-40B4-BE49-F238E27FC236}">
                  <a16:creationId xmlns:a16="http://schemas.microsoft.com/office/drawing/2014/main" id="{3D97F3D3-1937-9FD8-2F94-D593E138951D}"/>
                </a:ext>
              </a:extLst>
            </p:cNvPr>
            <p:cNvSpPr/>
            <p:nvPr/>
          </p:nvSpPr>
          <p:spPr>
            <a:xfrm>
              <a:off x="35850475" y="13375875"/>
              <a:ext cx="554750" cy="328225"/>
            </a:xfrm>
            <a:custGeom>
              <a:avLst/>
              <a:gdLst/>
              <a:ahLst/>
              <a:cxnLst/>
              <a:rect l="l" t="t" r="r" b="b"/>
              <a:pathLst>
                <a:path w="22190" h="13129" extrusionOk="0">
                  <a:moveTo>
                    <a:pt x="1612" y="0"/>
                  </a:moveTo>
                  <a:cubicBezTo>
                    <a:pt x="1" y="2827"/>
                    <a:pt x="61" y="5015"/>
                    <a:pt x="61" y="5015"/>
                  </a:cubicBezTo>
                  <a:cubicBezTo>
                    <a:pt x="61" y="5015"/>
                    <a:pt x="1247" y="5927"/>
                    <a:pt x="3679" y="6110"/>
                  </a:cubicBezTo>
                  <a:cubicBezTo>
                    <a:pt x="3770" y="6110"/>
                    <a:pt x="3861" y="6140"/>
                    <a:pt x="3983" y="6140"/>
                  </a:cubicBezTo>
                  <a:lnTo>
                    <a:pt x="3952" y="7751"/>
                  </a:lnTo>
                  <a:lnTo>
                    <a:pt x="4438" y="11976"/>
                  </a:lnTo>
                  <a:cubicBezTo>
                    <a:pt x="4803" y="12371"/>
                    <a:pt x="5168" y="12736"/>
                    <a:pt x="5533" y="13101"/>
                  </a:cubicBezTo>
                  <a:cubicBezTo>
                    <a:pt x="6339" y="13118"/>
                    <a:pt x="7152" y="13129"/>
                    <a:pt x="7968" y="13129"/>
                  </a:cubicBezTo>
                  <a:cubicBezTo>
                    <a:pt x="12840" y="13129"/>
                    <a:pt x="17816" y="12752"/>
                    <a:pt x="22190" y="11216"/>
                  </a:cubicBezTo>
                  <a:cubicBezTo>
                    <a:pt x="14591" y="8936"/>
                    <a:pt x="7113" y="5836"/>
                    <a:pt x="1612" y="0"/>
                  </a:cubicBezTo>
                  <a:close/>
                </a:path>
              </a:pathLst>
            </a:custGeom>
            <a:solidFill>
              <a:srgbClr val="E6E4F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8" name="Google Shape;610;p54">
              <a:extLst>
                <a:ext uri="{FF2B5EF4-FFF2-40B4-BE49-F238E27FC236}">
                  <a16:creationId xmlns:a16="http://schemas.microsoft.com/office/drawing/2014/main" id="{29EBAF37-70EC-E399-912C-F8BFBEE35410}"/>
                </a:ext>
              </a:extLst>
            </p:cNvPr>
            <p:cNvSpPr/>
            <p:nvPr/>
          </p:nvSpPr>
          <p:spPr>
            <a:xfrm>
              <a:off x="35988775" y="13655500"/>
              <a:ext cx="602625" cy="338950"/>
            </a:xfrm>
            <a:custGeom>
              <a:avLst/>
              <a:gdLst/>
              <a:ahLst/>
              <a:cxnLst/>
              <a:rect l="l" t="t" r="r" b="b"/>
              <a:pathLst>
                <a:path w="24105" h="13558" extrusionOk="0">
                  <a:moveTo>
                    <a:pt x="16718" y="1"/>
                  </a:moveTo>
                  <a:cubicBezTo>
                    <a:pt x="12315" y="1564"/>
                    <a:pt x="7332" y="1943"/>
                    <a:pt x="2437" y="1943"/>
                  </a:cubicBezTo>
                  <a:cubicBezTo>
                    <a:pt x="1622" y="1943"/>
                    <a:pt x="808" y="1933"/>
                    <a:pt x="1" y="1916"/>
                  </a:cubicBezTo>
                  <a:lnTo>
                    <a:pt x="1" y="1916"/>
                  </a:lnTo>
                  <a:cubicBezTo>
                    <a:pt x="6232" y="8116"/>
                    <a:pt x="14195" y="12493"/>
                    <a:pt x="22615" y="13557"/>
                  </a:cubicBezTo>
                  <a:cubicBezTo>
                    <a:pt x="23557" y="12372"/>
                    <a:pt x="24104" y="11460"/>
                    <a:pt x="24104" y="11460"/>
                  </a:cubicBezTo>
                  <a:lnTo>
                    <a:pt x="16718" y="1"/>
                  </a:lnTo>
                  <a:close/>
                </a:path>
              </a:pathLst>
            </a:custGeom>
            <a:solidFill>
              <a:srgbClr val="2B2B2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9" name="Google Shape;611;p54">
              <a:extLst>
                <a:ext uri="{FF2B5EF4-FFF2-40B4-BE49-F238E27FC236}">
                  <a16:creationId xmlns:a16="http://schemas.microsoft.com/office/drawing/2014/main" id="{CDD69FF6-0442-40D6-2AED-AF72E39F1103}"/>
                </a:ext>
              </a:extLst>
            </p:cNvPr>
            <p:cNvSpPr/>
            <p:nvPr/>
          </p:nvSpPr>
          <p:spPr>
            <a:xfrm>
              <a:off x="36259300" y="13205750"/>
              <a:ext cx="198350" cy="489300"/>
            </a:xfrm>
            <a:custGeom>
              <a:avLst/>
              <a:gdLst/>
              <a:ahLst/>
              <a:cxnLst/>
              <a:rect l="l" t="t" r="r" b="b"/>
              <a:pathLst>
                <a:path w="7934" h="19572" extrusionOk="0">
                  <a:moveTo>
                    <a:pt x="2240" y="0"/>
                  </a:moveTo>
                  <a:cubicBezTo>
                    <a:pt x="1284" y="0"/>
                    <a:pt x="800" y="897"/>
                    <a:pt x="153" y="1121"/>
                  </a:cubicBezTo>
                  <a:cubicBezTo>
                    <a:pt x="61" y="2732"/>
                    <a:pt x="1" y="6349"/>
                    <a:pt x="730" y="9115"/>
                  </a:cubicBezTo>
                  <a:cubicBezTo>
                    <a:pt x="2280" y="14951"/>
                    <a:pt x="4651" y="16836"/>
                    <a:pt x="7934" y="19571"/>
                  </a:cubicBezTo>
                  <a:cubicBezTo>
                    <a:pt x="7812" y="17930"/>
                    <a:pt x="6840" y="14981"/>
                    <a:pt x="6840" y="14981"/>
                  </a:cubicBezTo>
                  <a:cubicBezTo>
                    <a:pt x="6840" y="14981"/>
                    <a:pt x="4742" y="9936"/>
                    <a:pt x="4134" y="7687"/>
                  </a:cubicBezTo>
                  <a:cubicBezTo>
                    <a:pt x="3526" y="5437"/>
                    <a:pt x="2949" y="148"/>
                    <a:pt x="2949" y="148"/>
                  </a:cubicBezTo>
                  <a:cubicBezTo>
                    <a:pt x="2685" y="44"/>
                    <a:pt x="2451" y="0"/>
                    <a:pt x="2240" y="0"/>
                  </a:cubicBezTo>
                  <a:close/>
                </a:path>
              </a:pathLst>
            </a:custGeom>
            <a:solidFill>
              <a:srgbClr val="F27FB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0" name="Google Shape;612;p54">
              <a:extLst>
                <a:ext uri="{FF2B5EF4-FFF2-40B4-BE49-F238E27FC236}">
                  <a16:creationId xmlns:a16="http://schemas.microsoft.com/office/drawing/2014/main" id="{B8A44878-D17F-F7B9-E7C2-3F42396BF755}"/>
                </a:ext>
              </a:extLst>
            </p:cNvPr>
            <p:cNvSpPr/>
            <p:nvPr/>
          </p:nvSpPr>
          <p:spPr>
            <a:xfrm>
              <a:off x="36228900" y="13233775"/>
              <a:ext cx="230275" cy="484075"/>
            </a:xfrm>
            <a:custGeom>
              <a:avLst/>
              <a:gdLst/>
              <a:ahLst/>
              <a:cxnLst/>
              <a:rect l="l" t="t" r="r" b="b"/>
              <a:pathLst>
                <a:path w="9211" h="19363" extrusionOk="0">
                  <a:moveTo>
                    <a:pt x="1369" y="0"/>
                  </a:moveTo>
                  <a:lnTo>
                    <a:pt x="1369" y="0"/>
                  </a:lnTo>
                  <a:cubicBezTo>
                    <a:pt x="913" y="152"/>
                    <a:pt x="639" y="395"/>
                    <a:pt x="609" y="760"/>
                  </a:cubicBezTo>
                  <a:cubicBezTo>
                    <a:pt x="457" y="1793"/>
                    <a:pt x="1" y="5958"/>
                    <a:pt x="2128" y="11246"/>
                  </a:cubicBezTo>
                  <a:cubicBezTo>
                    <a:pt x="4226" y="16535"/>
                    <a:pt x="9089" y="19362"/>
                    <a:pt x="9089" y="19362"/>
                  </a:cubicBezTo>
                  <a:cubicBezTo>
                    <a:pt x="9180" y="19180"/>
                    <a:pt x="9211" y="18845"/>
                    <a:pt x="9180" y="18450"/>
                  </a:cubicBezTo>
                  <a:cubicBezTo>
                    <a:pt x="5867" y="15715"/>
                    <a:pt x="3496" y="13800"/>
                    <a:pt x="1946" y="7994"/>
                  </a:cubicBezTo>
                  <a:cubicBezTo>
                    <a:pt x="1217" y="5228"/>
                    <a:pt x="1277" y="1611"/>
                    <a:pt x="1369" y="0"/>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1" name="Google Shape;613;p54">
              <a:extLst>
                <a:ext uri="{FF2B5EF4-FFF2-40B4-BE49-F238E27FC236}">
                  <a16:creationId xmlns:a16="http://schemas.microsoft.com/office/drawing/2014/main" id="{8A68D03E-B2AD-180D-6854-B759757DFA7D}"/>
                </a:ext>
              </a:extLst>
            </p:cNvPr>
            <p:cNvSpPr/>
            <p:nvPr/>
          </p:nvSpPr>
          <p:spPr>
            <a:xfrm>
              <a:off x="35722825" y="12981525"/>
              <a:ext cx="136025" cy="83300"/>
            </a:xfrm>
            <a:custGeom>
              <a:avLst/>
              <a:gdLst/>
              <a:ahLst/>
              <a:cxnLst/>
              <a:rect l="l" t="t" r="r" b="b"/>
              <a:pathLst>
                <a:path w="5441" h="3332" extrusionOk="0">
                  <a:moveTo>
                    <a:pt x="3464" y="0"/>
                  </a:moveTo>
                  <a:cubicBezTo>
                    <a:pt x="2197" y="0"/>
                    <a:pt x="935" y="483"/>
                    <a:pt x="0" y="1397"/>
                  </a:cubicBezTo>
                  <a:cubicBezTo>
                    <a:pt x="343" y="2424"/>
                    <a:pt x="1299" y="3331"/>
                    <a:pt x="2780" y="3331"/>
                  </a:cubicBezTo>
                  <a:cubicBezTo>
                    <a:pt x="3535" y="3331"/>
                    <a:pt x="4426" y="3096"/>
                    <a:pt x="5441" y="2522"/>
                  </a:cubicBezTo>
                  <a:lnTo>
                    <a:pt x="5076" y="272"/>
                  </a:lnTo>
                  <a:cubicBezTo>
                    <a:pt x="4555" y="89"/>
                    <a:pt x="4009" y="0"/>
                    <a:pt x="3464"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2" name="Google Shape;614;p54">
              <a:extLst>
                <a:ext uri="{FF2B5EF4-FFF2-40B4-BE49-F238E27FC236}">
                  <a16:creationId xmlns:a16="http://schemas.microsoft.com/office/drawing/2014/main" id="{E4095FFE-02EC-B642-6F25-0C011B8CB367}"/>
                </a:ext>
              </a:extLst>
            </p:cNvPr>
            <p:cNvSpPr/>
            <p:nvPr/>
          </p:nvSpPr>
          <p:spPr>
            <a:xfrm>
              <a:off x="35715975" y="12937200"/>
              <a:ext cx="133775" cy="79250"/>
            </a:xfrm>
            <a:custGeom>
              <a:avLst/>
              <a:gdLst/>
              <a:ahLst/>
              <a:cxnLst/>
              <a:rect l="l" t="t" r="r" b="b"/>
              <a:pathLst>
                <a:path w="5351" h="3170" extrusionOk="0">
                  <a:moveTo>
                    <a:pt x="3042" y="1"/>
                  </a:moveTo>
                  <a:cubicBezTo>
                    <a:pt x="2345" y="1"/>
                    <a:pt x="1564" y="183"/>
                    <a:pt x="852" y="769"/>
                  </a:cubicBezTo>
                  <a:cubicBezTo>
                    <a:pt x="183" y="1316"/>
                    <a:pt x="1" y="2288"/>
                    <a:pt x="305" y="3170"/>
                  </a:cubicBezTo>
                  <a:cubicBezTo>
                    <a:pt x="1218" y="2256"/>
                    <a:pt x="2474" y="1773"/>
                    <a:pt x="3739" y="1773"/>
                  </a:cubicBezTo>
                  <a:cubicBezTo>
                    <a:pt x="4283" y="1773"/>
                    <a:pt x="4829" y="1862"/>
                    <a:pt x="5350" y="2045"/>
                  </a:cubicBezTo>
                  <a:lnTo>
                    <a:pt x="5107" y="495"/>
                  </a:lnTo>
                  <a:cubicBezTo>
                    <a:pt x="5107" y="495"/>
                    <a:pt x="4189" y="1"/>
                    <a:pt x="3042" y="1"/>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3" name="Google Shape;615;p54">
              <a:extLst>
                <a:ext uri="{FF2B5EF4-FFF2-40B4-BE49-F238E27FC236}">
                  <a16:creationId xmlns:a16="http://schemas.microsoft.com/office/drawing/2014/main" id="{72F3D7D0-194E-C542-74D7-F54C95C4B341}"/>
                </a:ext>
              </a:extLst>
            </p:cNvPr>
            <p:cNvSpPr/>
            <p:nvPr/>
          </p:nvSpPr>
          <p:spPr>
            <a:xfrm>
              <a:off x="35758525" y="12985325"/>
              <a:ext cx="89700" cy="61675"/>
            </a:xfrm>
            <a:custGeom>
              <a:avLst/>
              <a:gdLst/>
              <a:ahLst/>
              <a:cxnLst/>
              <a:rect l="l" t="t" r="r" b="b"/>
              <a:pathLst>
                <a:path w="3588" h="2467" extrusionOk="0">
                  <a:moveTo>
                    <a:pt x="1759" y="1"/>
                  </a:moveTo>
                  <a:cubicBezTo>
                    <a:pt x="1173" y="1"/>
                    <a:pt x="549" y="240"/>
                    <a:pt x="62" y="455"/>
                  </a:cubicBezTo>
                  <a:cubicBezTo>
                    <a:pt x="1" y="485"/>
                    <a:pt x="31" y="515"/>
                    <a:pt x="62" y="515"/>
                  </a:cubicBezTo>
                  <a:cubicBezTo>
                    <a:pt x="615" y="423"/>
                    <a:pt x="1236" y="163"/>
                    <a:pt x="1801" y="163"/>
                  </a:cubicBezTo>
                  <a:cubicBezTo>
                    <a:pt x="2167" y="163"/>
                    <a:pt x="2510" y="272"/>
                    <a:pt x="2797" y="607"/>
                  </a:cubicBezTo>
                  <a:cubicBezTo>
                    <a:pt x="3192" y="1093"/>
                    <a:pt x="3284" y="1792"/>
                    <a:pt x="3405" y="2400"/>
                  </a:cubicBezTo>
                  <a:cubicBezTo>
                    <a:pt x="3405" y="2446"/>
                    <a:pt x="3432" y="2466"/>
                    <a:pt x="3465" y="2466"/>
                  </a:cubicBezTo>
                  <a:cubicBezTo>
                    <a:pt x="3518" y="2466"/>
                    <a:pt x="3587" y="2414"/>
                    <a:pt x="3587" y="2339"/>
                  </a:cubicBezTo>
                  <a:cubicBezTo>
                    <a:pt x="3466" y="1640"/>
                    <a:pt x="3314" y="728"/>
                    <a:pt x="2676" y="272"/>
                  </a:cubicBezTo>
                  <a:cubicBezTo>
                    <a:pt x="2403" y="76"/>
                    <a:pt x="2087" y="1"/>
                    <a:pt x="1759"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4" name="Google Shape;616;p54">
              <a:extLst>
                <a:ext uri="{FF2B5EF4-FFF2-40B4-BE49-F238E27FC236}">
                  <a16:creationId xmlns:a16="http://schemas.microsoft.com/office/drawing/2014/main" id="{E0FE7C72-9488-A474-C588-106587E541E9}"/>
                </a:ext>
              </a:extLst>
            </p:cNvPr>
            <p:cNvSpPr/>
            <p:nvPr/>
          </p:nvSpPr>
          <p:spPr>
            <a:xfrm>
              <a:off x="35796075" y="13002750"/>
              <a:ext cx="49525" cy="23325"/>
            </a:xfrm>
            <a:custGeom>
              <a:avLst/>
              <a:gdLst/>
              <a:ahLst/>
              <a:cxnLst/>
              <a:rect l="l" t="t" r="r" b="b"/>
              <a:pathLst>
                <a:path w="1981" h="933" extrusionOk="0">
                  <a:moveTo>
                    <a:pt x="739" y="1"/>
                  </a:moveTo>
                  <a:cubicBezTo>
                    <a:pt x="503" y="1"/>
                    <a:pt x="266" y="98"/>
                    <a:pt x="49" y="335"/>
                  </a:cubicBezTo>
                  <a:cubicBezTo>
                    <a:pt x="0" y="360"/>
                    <a:pt x="50" y="443"/>
                    <a:pt x="102" y="443"/>
                  </a:cubicBezTo>
                  <a:cubicBezTo>
                    <a:pt x="115" y="443"/>
                    <a:pt x="128" y="438"/>
                    <a:pt x="140" y="426"/>
                  </a:cubicBezTo>
                  <a:cubicBezTo>
                    <a:pt x="352" y="292"/>
                    <a:pt x="539" y="194"/>
                    <a:pt x="748" y="194"/>
                  </a:cubicBezTo>
                  <a:cubicBezTo>
                    <a:pt x="869" y="194"/>
                    <a:pt x="998" y="227"/>
                    <a:pt x="1143" y="305"/>
                  </a:cubicBezTo>
                  <a:cubicBezTo>
                    <a:pt x="1386" y="457"/>
                    <a:pt x="1569" y="700"/>
                    <a:pt x="1782" y="913"/>
                  </a:cubicBezTo>
                  <a:cubicBezTo>
                    <a:pt x="1795" y="926"/>
                    <a:pt x="1814" y="932"/>
                    <a:pt x="1833" y="932"/>
                  </a:cubicBezTo>
                  <a:cubicBezTo>
                    <a:pt x="1900" y="932"/>
                    <a:pt x="1981" y="862"/>
                    <a:pt x="1933" y="791"/>
                  </a:cubicBezTo>
                  <a:cubicBezTo>
                    <a:pt x="1652" y="369"/>
                    <a:pt x="1199" y="1"/>
                    <a:pt x="739"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5" name="Google Shape;617;p54">
              <a:extLst>
                <a:ext uri="{FF2B5EF4-FFF2-40B4-BE49-F238E27FC236}">
                  <a16:creationId xmlns:a16="http://schemas.microsoft.com/office/drawing/2014/main" id="{7648D26B-99CF-ED5F-FEC1-A7AE453E3A91}"/>
                </a:ext>
              </a:extLst>
            </p:cNvPr>
            <p:cNvSpPr/>
            <p:nvPr/>
          </p:nvSpPr>
          <p:spPr>
            <a:xfrm>
              <a:off x="36429525" y="12867300"/>
              <a:ext cx="129850" cy="85075"/>
            </a:xfrm>
            <a:custGeom>
              <a:avLst/>
              <a:gdLst/>
              <a:ahLst/>
              <a:cxnLst/>
              <a:rect l="l" t="t" r="r" b="b"/>
              <a:pathLst>
                <a:path w="5194" h="3403" extrusionOk="0">
                  <a:moveTo>
                    <a:pt x="3067" y="0"/>
                  </a:moveTo>
                  <a:cubicBezTo>
                    <a:pt x="1973" y="0"/>
                    <a:pt x="881" y="351"/>
                    <a:pt x="0" y="1011"/>
                  </a:cubicBezTo>
                  <a:lnTo>
                    <a:pt x="365" y="3261"/>
                  </a:lnTo>
                  <a:cubicBezTo>
                    <a:pt x="865" y="3358"/>
                    <a:pt x="1321" y="3403"/>
                    <a:pt x="1737" y="3403"/>
                  </a:cubicBezTo>
                  <a:cubicBezTo>
                    <a:pt x="4176" y="3403"/>
                    <a:pt x="5193" y="1867"/>
                    <a:pt x="5167" y="464"/>
                  </a:cubicBezTo>
                  <a:cubicBezTo>
                    <a:pt x="4505" y="151"/>
                    <a:pt x="3785" y="0"/>
                    <a:pt x="3067"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6" name="Google Shape;618;p54">
              <a:extLst>
                <a:ext uri="{FF2B5EF4-FFF2-40B4-BE49-F238E27FC236}">
                  <a16:creationId xmlns:a16="http://schemas.microsoft.com/office/drawing/2014/main" id="{F6EEEC47-8181-D97A-3D5F-8F8D12260180}"/>
                </a:ext>
              </a:extLst>
            </p:cNvPr>
            <p:cNvSpPr/>
            <p:nvPr/>
          </p:nvSpPr>
          <p:spPr>
            <a:xfrm>
              <a:off x="36423450" y="12831975"/>
              <a:ext cx="135275" cy="61375"/>
            </a:xfrm>
            <a:custGeom>
              <a:avLst/>
              <a:gdLst/>
              <a:ahLst/>
              <a:cxnLst/>
              <a:rect l="l" t="t" r="r" b="b"/>
              <a:pathLst>
                <a:path w="5411" h="2455" extrusionOk="0">
                  <a:moveTo>
                    <a:pt x="2159" y="0"/>
                  </a:moveTo>
                  <a:cubicBezTo>
                    <a:pt x="748" y="0"/>
                    <a:pt x="0" y="881"/>
                    <a:pt x="0" y="905"/>
                  </a:cubicBezTo>
                  <a:lnTo>
                    <a:pt x="243" y="2455"/>
                  </a:lnTo>
                  <a:cubicBezTo>
                    <a:pt x="1128" y="1773"/>
                    <a:pt x="2224" y="1415"/>
                    <a:pt x="3324" y="1415"/>
                  </a:cubicBezTo>
                  <a:cubicBezTo>
                    <a:pt x="4037" y="1415"/>
                    <a:pt x="4752" y="1566"/>
                    <a:pt x="5410" y="1877"/>
                  </a:cubicBezTo>
                  <a:cubicBezTo>
                    <a:pt x="5410" y="965"/>
                    <a:pt x="4377" y="570"/>
                    <a:pt x="3556" y="266"/>
                  </a:cubicBezTo>
                  <a:cubicBezTo>
                    <a:pt x="3036" y="75"/>
                    <a:pt x="2569" y="0"/>
                    <a:pt x="2159" y="0"/>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7" name="Google Shape;619;p54">
              <a:extLst>
                <a:ext uri="{FF2B5EF4-FFF2-40B4-BE49-F238E27FC236}">
                  <a16:creationId xmlns:a16="http://schemas.microsoft.com/office/drawing/2014/main" id="{01D95E9D-587D-F721-D018-06FC881F0B10}"/>
                </a:ext>
              </a:extLst>
            </p:cNvPr>
            <p:cNvSpPr/>
            <p:nvPr/>
          </p:nvSpPr>
          <p:spPr>
            <a:xfrm>
              <a:off x="36442425" y="12871300"/>
              <a:ext cx="76775" cy="75875"/>
            </a:xfrm>
            <a:custGeom>
              <a:avLst/>
              <a:gdLst/>
              <a:ahLst/>
              <a:cxnLst/>
              <a:rect l="l" t="t" r="r" b="b"/>
              <a:pathLst>
                <a:path w="3071" h="3035" extrusionOk="0">
                  <a:moveTo>
                    <a:pt x="2360" y="4"/>
                  </a:moveTo>
                  <a:cubicBezTo>
                    <a:pt x="1632" y="4"/>
                    <a:pt x="844" y="135"/>
                    <a:pt x="426" y="760"/>
                  </a:cubicBezTo>
                  <a:cubicBezTo>
                    <a:pt x="1" y="1368"/>
                    <a:pt x="153" y="2280"/>
                    <a:pt x="274" y="2979"/>
                  </a:cubicBezTo>
                  <a:cubicBezTo>
                    <a:pt x="287" y="3017"/>
                    <a:pt x="327" y="3034"/>
                    <a:pt x="366" y="3034"/>
                  </a:cubicBezTo>
                  <a:cubicBezTo>
                    <a:pt x="420" y="3034"/>
                    <a:pt x="475" y="3002"/>
                    <a:pt x="457" y="2949"/>
                  </a:cubicBezTo>
                  <a:cubicBezTo>
                    <a:pt x="396" y="2310"/>
                    <a:pt x="183" y="1551"/>
                    <a:pt x="518" y="943"/>
                  </a:cubicBezTo>
                  <a:cubicBezTo>
                    <a:pt x="1004" y="0"/>
                    <a:pt x="2159" y="244"/>
                    <a:pt x="3010" y="92"/>
                  </a:cubicBezTo>
                  <a:cubicBezTo>
                    <a:pt x="3071" y="92"/>
                    <a:pt x="3040" y="31"/>
                    <a:pt x="3010" y="31"/>
                  </a:cubicBezTo>
                  <a:cubicBezTo>
                    <a:pt x="2808" y="16"/>
                    <a:pt x="2587" y="4"/>
                    <a:pt x="2360" y="4"/>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8" name="Google Shape;620;p54">
              <a:extLst>
                <a:ext uri="{FF2B5EF4-FFF2-40B4-BE49-F238E27FC236}">
                  <a16:creationId xmlns:a16="http://schemas.microsoft.com/office/drawing/2014/main" id="{B373E026-1F61-F752-4268-C315D9EC21A2}"/>
                </a:ext>
              </a:extLst>
            </p:cNvPr>
            <p:cNvSpPr/>
            <p:nvPr/>
          </p:nvSpPr>
          <p:spPr>
            <a:xfrm>
              <a:off x="36445475" y="12894350"/>
              <a:ext cx="43075" cy="32025"/>
            </a:xfrm>
            <a:custGeom>
              <a:avLst/>
              <a:gdLst/>
              <a:ahLst/>
              <a:cxnLst/>
              <a:rect l="l" t="t" r="r" b="b"/>
              <a:pathLst>
                <a:path w="1723" h="1281" extrusionOk="0">
                  <a:moveTo>
                    <a:pt x="1155" y="1"/>
                  </a:moveTo>
                  <a:cubicBezTo>
                    <a:pt x="596" y="1"/>
                    <a:pt x="167" y="573"/>
                    <a:pt x="0" y="1145"/>
                  </a:cubicBezTo>
                  <a:cubicBezTo>
                    <a:pt x="0" y="1226"/>
                    <a:pt x="68" y="1280"/>
                    <a:pt x="122" y="1280"/>
                  </a:cubicBezTo>
                  <a:cubicBezTo>
                    <a:pt x="149" y="1280"/>
                    <a:pt x="173" y="1267"/>
                    <a:pt x="183" y="1236"/>
                  </a:cubicBezTo>
                  <a:cubicBezTo>
                    <a:pt x="365" y="963"/>
                    <a:pt x="426" y="659"/>
                    <a:pt x="639" y="446"/>
                  </a:cubicBezTo>
                  <a:cubicBezTo>
                    <a:pt x="806" y="260"/>
                    <a:pt x="997" y="188"/>
                    <a:pt x="1196" y="188"/>
                  </a:cubicBezTo>
                  <a:cubicBezTo>
                    <a:pt x="1322" y="188"/>
                    <a:pt x="1452" y="217"/>
                    <a:pt x="1581" y="264"/>
                  </a:cubicBezTo>
                  <a:cubicBezTo>
                    <a:pt x="1591" y="267"/>
                    <a:pt x="1601" y="269"/>
                    <a:pt x="1610" y="269"/>
                  </a:cubicBezTo>
                  <a:cubicBezTo>
                    <a:pt x="1684" y="269"/>
                    <a:pt x="1723" y="169"/>
                    <a:pt x="1642" y="142"/>
                  </a:cubicBezTo>
                  <a:cubicBezTo>
                    <a:pt x="1472" y="44"/>
                    <a:pt x="1308" y="1"/>
                    <a:pt x="1155"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9" name="Google Shape;621;p54">
              <a:extLst>
                <a:ext uri="{FF2B5EF4-FFF2-40B4-BE49-F238E27FC236}">
                  <a16:creationId xmlns:a16="http://schemas.microsoft.com/office/drawing/2014/main" id="{64ACA7B9-643A-8B41-EBDD-67A8E62578F4}"/>
                </a:ext>
              </a:extLst>
            </p:cNvPr>
            <p:cNvSpPr/>
            <p:nvPr/>
          </p:nvSpPr>
          <p:spPr>
            <a:xfrm>
              <a:off x="36094400" y="13210200"/>
              <a:ext cx="151250" cy="77075"/>
            </a:xfrm>
            <a:custGeom>
              <a:avLst/>
              <a:gdLst/>
              <a:ahLst/>
              <a:cxnLst/>
              <a:rect l="l" t="t" r="r" b="b"/>
              <a:pathLst>
                <a:path w="6050" h="3083" extrusionOk="0">
                  <a:moveTo>
                    <a:pt x="6049" y="1"/>
                  </a:moveTo>
                  <a:lnTo>
                    <a:pt x="6049" y="1"/>
                  </a:lnTo>
                  <a:cubicBezTo>
                    <a:pt x="4074" y="122"/>
                    <a:pt x="2128" y="457"/>
                    <a:pt x="213" y="1095"/>
                  </a:cubicBezTo>
                  <a:cubicBezTo>
                    <a:pt x="153" y="1308"/>
                    <a:pt x="92" y="1521"/>
                    <a:pt x="1" y="1703"/>
                  </a:cubicBezTo>
                  <a:cubicBezTo>
                    <a:pt x="1" y="1703"/>
                    <a:pt x="1305" y="3082"/>
                    <a:pt x="3250" y="3082"/>
                  </a:cubicBezTo>
                  <a:cubicBezTo>
                    <a:pt x="4075" y="3082"/>
                    <a:pt x="5015" y="2834"/>
                    <a:pt x="6019" y="2129"/>
                  </a:cubicBezTo>
                  <a:cubicBezTo>
                    <a:pt x="6019" y="2129"/>
                    <a:pt x="5958" y="1156"/>
                    <a:pt x="6049" y="1"/>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0" name="Google Shape;622;p54">
              <a:extLst>
                <a:ext uri="{FF2B5EF4-FFF2-40B4-BE49-F238E27FC236}">
                  <a16:creationId xmlns:a16="http://schemas.microsoft.com/office/drawing/2014/main" id="{D79D75F3-331B-F33C-E76B-E25BAF674F14}"/>
                </a:ext>
              </a:extLst>
            </p:cNvPr>
            <p:cNvSpPr/>
            <p:nvPr/>
          </p:nvSpPr>
          <p:spPr>
            <a:xfrm>
              <a:off x="36094400" y="13153225"/>
              <a:ext cx="162650" cy="84375"/>
            </a:xfrm>
            <a:custGeom>
              <a:avLst/>
              <a:gdLst/>
              <a:ahLst/>
              <a:cxnLst/>
              <a:rect l="l" t="t" r="r" b="b"/>
              <a:pathLst>
                <a:path w="6506" h="3375" extrusionOk="0">
                  <a:moveTo>
                    <a:pt x="6505" y="0"/>
                  </a:moveTo>
                  <a:lnTo>
                    <a:pt x="1" y="547"/>
                  </a:lnTo>
                  <a:cubicBezTo>
                    <a:pt x="1" y="547"/>
                    <a:pt x="517" y="2128"/>
                    <a:pt x="213" y="3374"/>
                  </a:cubicBezTo>
                  <a:cubicBezTo>
                    <a:pt x="2128" y="2736"/>
                    <a:pt x="4074" y="2401"/>
                    <a:pt x="6049" y="2280"/>
                  </a:cubicBezTo>
                  <a:cubicBezTo>
                    <a:pt x="6110" y="1520"/>
                    <a:pt x="6232" y="699"/>
                    <a:pt x="6505" y="0"/>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1" name="Google Shape;623;p54">
              <a:extLst>
                <a:ext uri="{FF2B5EF4-FFF2-40B4-BE49-F238E27FC236}">
                  <a16:creationId xmlns:a16="http://schemas.microsoft.com/office/drawing/2014/main" id="{7631DE64-C720-E5BF-E08C-18B8CE6B1F4D}"/>
                </a:ext>
              </a:extLst>
            </p:cNvPr>
            <p:cNvSpPr/>
            <p:nvPr/>
          </p:nvSpPr>
          <p:spPr>
            <a:xfrm>
              <a:off x="35779500" y="12594425"/>
              <a:ext cx="671325" cy="584125"/>
            </a:xfrm>
            <a:custGeom>
              <a:avLst/>
              <a:gdLst/>
              <a:ahLst/>
              <a:cxnLst/>
              <a:rect l="l" t="t" r="r" b="b"/>
              <a:pathLst>
                <a:path w="26853" h="23365" extrusionOk="0">
                  <a:moveTo>
                    <a:pt x="12130" y="0"/>
                  </a:moveTo>
                  <a:cubicBezTo>
                    <a:pt x="6200" y="0"/>
                    <a:pt x="0" y="2436"/>
                    <a:pt x="2080" y="13446"/>
                  </a:cubicBezTo>
                  <a:cubicBezTo>
                    <a:pt x="2080" y="13446"/>
                    <a:pt x="2688" y="17854"/>
                    <a:pt x="4086" y="19829"/>
                  </a:cubicBezTo>
                  <a:cubicBezTo>
                    <a:pt x="5400" y="21674"/>
                    <a:pt x="8821" y="23365"/>
                    <a:pt x="13050" y="23365"/>
                  </a:cubicBezTo>
                  <a:cubicBezTo>
                    <a:pt x="13420" y="23365"/>
                    <a:pt x="13796" y="23352"/>
                    <a:pt x="14177" y="23325"/>
                  </a:cubicBezTo>
                  <a:cubicBezTo>
                    <a:pt x="18949" y="22990"/>
                    <a:pt x="24937" y="20407"/>
                    <a:pt x="25819" y="16790"/>
                  </a:cubicBezTo>
                  <a:cubicBezTo>
                    <a:pt x="26670" y="13142"/>
                    <a:pt x="26852" y="10711"/>
                    <a:pt x="25849" y="7306"/>
                  </a:cubicBezTo>
                  <a:cubicBezTo>
                    <a:pt x="24846" y="3932"/>
                    <a:pt x="24390" y="2413"/>
                    <a:pt x="20925" y="1379"/>
                  </a:cubicBezTo>
                  <a:cubicBezTo>
                    <a:pt x="19577" y="989"/>
                    <a:pt x="15908" y="0"/>
                    <a:pt x="12130"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2" name="Google Shape;624;p54">
              <a:extLst>
                <a:ext uri="{FF2B5EF4-FFF2-40B4-BE49-F238E27FC236}">
                  <a16:creationId xmlns:a16="http://schemas.microsoft.com/office/drawing/2014/main" id="{28D08ED3-25C5-D688-9EC4-87C391A2496D}"/>
                </a:ext>
              </a:extLst>
            </p:cNvPr>
            <p:cNvSpPr/>
            <p:nvPr/>
          </p:nvSpPr>
          <p:spPr>
            <a:xfrm>
              <a:off x="35973575" y="12924300"/>
              <a:ext cx="38025" cy="42200"/>
            </a:xfrm>
            <a:custGeom>
              <a:avLst/>
              <a:gdLst/>
              <a:ahLst/>
              <a:cxnLst/>
              <a:rect l="l" t="t" r="r" b="b"/>
              <a:pathLst>
                <a:path w="1521" h="1688" extrusionOk="0">
                  <a:moveTo>
                    <a:pt x="702" y="1"/>
                  </a:moveTo>
                  <a:cubicBezTo>
                    <a:pt x="671" y="1"/>
                    <a:pt x="640" y="3"/>
                    <a:pt x="609" y="8"/>
                  </a:cubicBezTo>
                  <a:cubicBezTo>
                    <a:pt x="244" y="69"/>
                    <a:pt x="1" y="494"/>
                    <a:pt x="62" y="981"/>
                  </a:cubicBezTo>
                  <a:cubicBezTo>
                    <a:pt x="145" y="1398"/>
                    <a:pt x="457" y="1688"/>
                    <a:pt x="789" y="1688"/>
                  </a:cubicBezTo>
                  <a:cubicBezTo>
                    <a:pt x="820" y="1688"/>
                    <a:pt x="851" y="1685"/>
                    <a:pt x="882" y="1680"/>
                  </a:cubicBezTo>
                  <a:cubicBezTo>
                    <a:pt x="1277" y="1619"/>
                    <a:pt x="1521" y="1194"/>
                    <a:pt x="1460" y="738"/>
                  </a:cubicBezTo>
                  <a:cubicBezTo>
                    <a:pt x="1376" y="318"/>
                    <a:pt x="1060" y="1"/>
                    <a:pt x="702" y="1"/>
                  </a:cubicBezTo>
                  <a:close/>
                </a:path>
              </a:pathLst>
            </a:custGeom>
            <a:solidFill>
              <a:srgbClr val="11111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3" name="Google Shape;625;p54">
              <a:extLst>
                <a:ext uri="{FF2B5EF4-FFF2-40B4-BE49-F238E27FC236}">
                  <a16:creationId xmlns:a16="http://schemas.microsoft.com/office/drawing/2014/main" id="{A16669B7-87A5-A7F2-F332-B2A2C500CAD2}"/>
                </a:ext>
              </a:extLst>
            </p:cNvPr>
            <p:cNvSpPr/>
            <p:nvPr/>
          </p:nvSpPr>
          <p:spPr>
            <a:xfrm>
              <a:off x="36258550" y="12877325"/>
              <a:ext cx="38000" cy="42250"/>
            </a:xfrm>
            <a:custGeom>
              <a:avLst/>
              <a:gdLst/>
              <a:ahLst/>
              <a:cxnLst/>
              <a:rect l="l" t="t" r="r" b="b"/>
              <a:pathLst>
                <a:path w="1520" h="1690" extrusionOk="0">
                  <a:moveTo>
                    <a:pt x="689" y="0"/>
                  </a:moveTo>
                  <a:cubicBezTo>
                    <a:pt x="672" y="0"/>
                    <a:pt x="655" y="1"/>
                    <a:pt x="638" y="3"/>
                  </a:cubicBezTo>
                  <a:cubicBezTo>
                    <a:pt x="243" y="94"/>
                    <a:pt x="0" y="519"/>
                    <a:pt x="61" y="975"/>
                  </a:cubicBezTo>
                  <a:cubicBezTo>
                    <a:pt x="142" y="1380"/>
                    <a:pt x="439" y="1689"/>
                    <a:pt x="781" y="1689"/>
                  </a:cubicBezTo>
                  <a:cubicBezTo>
                    <a:pt x="824" y="1689"/>
                    <a:pt x="868" y="1684"/>
                    <a:pt x="912" y="1674"/>
                  </a:cubicBezTo>
                  <a:cubicBezTo>
                    <a:pt x="1277" y="1614"/>
                    <a:pt x="1520" y="1218"/>
                    <a:pt x="1459" y="732"/>
                  </a:cubicBezTo>
                  <a:cubicBezTo>
                    <a:pt x="1401" y="297"/>
                    <a:pt x="1039" y="0"/>
                    <a:pt x="689" y="0"/>
                  </a:cubicBezTo>
                  <a:close/>
                </a:path>
              </a:pathLst>
            </a:custGeom>
            <a:solidFill>
              <a:srgbClr val="11111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4" name="Google Shape;626;p54">
              <a:extLst>
                <a:ext uri="{FF2B5EF4-FFF2-40B4-BE49-F238E27FC236}">
                  <a16:creationId xmlns:a16="http://schemas.microsoft.com/office/drawing/2014/main" id="{871CE4E8-4142-494B-4FFA-1B146C1B6B6A}"/>
                </a:ext>
              </a:extLst>
            </p:cNvPr>
            <p:cNvSpPr/>
            <p:nvPr/>
          </p:nvSpPr>
          <p:spPr>
            <a:xfrm>
              <a:off x="36116450" y="12883150"/>
              <a:ext cx="47875" cy="71550"/>
            </a:xfrm>
            <a:custGeom>
              <a:avLst/>
              <a:gdLst/>
              <a:ahLst/>
              <a:cxnLst/>
              <a:rect l="l" t="t" r="r" b="b"/>
              <a:pathLst>
                <a:path w="1915" h="2862" extrusionOk="0">
                  <a:moveTo>
                    <a:pt x="125" y="0"/>
                  </a:moveTo>
                  <a:cubicBezTo>
                    <a:pt x="104" y="0"/>
                    <a:pt x="82" y="22"/>
                    <a:pt x="61" y="43"/>
                  </a:cubicBezTo>
                  <a:cubicBezTo>
                    <a:pt x="31" y="408"/>
                    <a:pt x="61" y="803"/>
                    <a:pt x="31" y="1198"/>
                  </a:cubicBezTo>
                  <a:cubicBezTo>
                    <a:pt x="31" y="1472"/>
                    <a:pt x="0" y="1836"/>
                    <a:pt x="183" y="2080"/>
                  </a:cubicBezTo>
                  <a:cubicBezTo>
                    <a:pt x="278" y="2199"/>
                    <a:pt x="430" y="2281"/>
                    <a:pt x="594" y="2281"/>
                  </a:cubicBezTo>
                  <a:cubicBezTo>
                    <a:pt x="639" y="2281"/>
                    <a:pt x="684" y="2275"/>
                    <a:pt x="730" y="2262"/>
                  </a:cubicBezTo>
                  <a:cubicBezTo>
                    <a:pt x="821" y="2232"/>
                    <a:pt x="912" y="2140"/>
                    <a:pt x="973" y="2080"/>
                  </a:cubicBezTo>
                  <a:cubicBezTo>
                    <a:pt x="1034" y="2019"/>
                    <a:pt x="1125" y="1897"/>
                    <a:pt x="1186" y="1897"/>
                  </a:cubicBezTo>
                  <a:cubicBezTo>
                    <a:pt x="1307" y="2019"/>
                    <a:pt x="1429" y="2171"/>
                    <a:pt x="1581" y="2323"/>
                  </a:cubicBezTo>
                  <a:cubicBezTo>
                    <a:pt x="1520" y="2475"/>
                    <a:pt x="1429" y="2596"/>
                    <a:pt x="1277" y="2657"/>
                  </a:cubicBezTo>
                  <a:cubicBezTo>
                    <a:pt x="1176" y="2707"/>
                    <a:pt x="1221" y="2862"/>
                    <a:pt x="1309" y="2862"/>
                  </a:cubicBezTo>
                  <a:cubicBezTo>
                    <a:pt x="1327" y="2862"/>
                    <a:pt x="1347" y="2855"/>
                    <a:pt x="1368" y="2840"/>
                  </a:cubicBezTo>
                  <a:cubicBezTo>
                    <a:pt x="1672" y="2688"/>
                    <a:pt x="1915" y="2323"/>
                    <a:pt x="1794" y="1988"/>
                  </a:cubicBezTo>
                  <a:cubicBezTo>
                    <a:pt x="1721" y="1794"/>
                    <a:pt x="1511" y="1658"/>
                    <a:pt x="1306" y="1658"/>
                  </a:cubicBezTo>
                  <a:cubicBezTo>
                    <a:pt x="1255" y="1658"/>
                    <a:pt x="1204" y="1666"/>
                    <a:pt x="1155" y="1684"/>
                  </a:cubicBezTo>
                  <a:cubicBezTo>
                    <a:pt x="1003" y="1745"/>
                    <a:pt x="942" y="1897"/>
                    <a:pt x="821" y="1958"/>
                  </a:cubicBezTo>
                  <a:cubicBezTo>
                    <a:pt x="714" y="2020"/>
                    <a:pt x="626" y="2046"/>
                    <a:pt x="553" y="2046"/>
                  </a:cubicBezTo>
                  <a:cubicBezTo>
                    <a:pt x="233" y="2046"/>
                    <a:pt x="213" y="1531"/>
                    <a:pt x="213" y="1259"/>
                  </a:cubicBezTo>
                  <a:cubicBezTo>
                    <a:pt x="243" y="894"/>
                    <a:pt x="395" y="317"/>
                    <a:pt x="152" y="13"/>
                  </a:cubicBezTo>
                  <a:cubicBezTo>
                    <a:pt x="143" y="4"/>
                    <a:pt x="134" y="0"/>
                    <a:pt x="125"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5" name="Google Shape;627;p54">
              <a:extLst>
                <a:ext uri="{FF2B5EF4-FFF2-40B4-BE49-F238E27FC236}">
                  <a16:creationId xmlns:a16="http://schemas.microsoft.com/office/drawing/2014/main" id="{106D1710-6043-62E4-6C8C-613582068D83}"/>
                </a:ext>
              </a:extLst>
            </p:cNvPr>
            <p:cNvSpPr/>
            <p:nvPr/>
          </p:nvSpPr>
          <p:spPr>
            <a:xfrm>
              <a:off x="36125850" y="12994175"/>
              <a:ext cx="62800" cy="35625"/>
            </a:xfrm>
            <a:custGeom>
              <a:avLst/>
              <a:gdLst/>
              <a:ahLst/>
              <a:cxnLst/>
              <a:rect l="l" t="t" r="r" b="b"/>
              <a:pathLst>
                <a:path w="2512" h="1425" extrusionOk="0">
                  <a:moveTo>
                    <a:pt x="2292" y="1"/>
                  </a:moveTo>
                  <a:cubicBezTo>
                    <a:pt x="2220" y="1"/>
                    <a:pt x="2147" y="48"/>
                    <a:pt x="2147" y="131"/>
                  </a:cubicBezTo>
                  <a:cubicBezTo>
                    <a:pt x="2177" y="709"/>
                    <a:pt x="1873" y="1104"/>
                    <a:pt x="1296" y="1195"/>
                  </a:cubicBezTo>
                  <a:cubicBezTo>
                    <a:pt x="1083" y="1195"/>
                    <a:pt x="840" y="1165"/>
                    <a:pt x="627" y="1043"/>
                  </a:cubicBezTo>
                  <a:cubicBezTo>
                    <a:pt x="414" y="921"/>
                    <a:pt x="323" y="709"/>
                    <a:pt x="171" y="557"/>
                  </a:cubicBezTo>
                  <a:cubicBezTo>
                    <a:pt x="141" y="557"/>
                    <a:pt x="110" y="557"/>
                    <a:pt x="80" y="587"/>
                  </a:cubicBezTo>
                  <a:cubicBezTo>
                    <a:pt x="0" y="1146"/>
                    <a:pt x="712" y="1425"/>
                    <a:pt x="1196" y="1425"/>
                  </a:cubicBezTo>
                  <a:cubicBezTo>
                    <a:pt x="1266" y="1425"/>
                    <a:pt x="1330" y="1419"/>
                    <a:pt x="1387" y="1408"/>
                  </a:cubicBezTo>
                  <a:cubicBezTo>
                    <a:pt x="2056" y="1316"/>
                    <a:pt x="2512" y="769"/>
                    <a:pt x="2421" y="101"/>
                  </a:cubicBezTo>
                  <a:cubicBezTo>
                    <a:pt x="2407" y="32"/>
                    <a:pt x="2350" y="1"/>
                    <a:pt x="2292"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6" name="Google Shape;628;p54">
              <a:extLst>
                <a:ext uri="{FF2B5EF4-FFF2-40B4-BE49-F238E27FC236}">
                  <a16:creationId xmlns:a16="http://schemas.microsoft.com/office/drawing/2014/main" id="{986C1AED-61E0-999C-3B5E-76A3C3687709}"/>
                </a:ext>
              </a:extLst>
            </p:cNvPr>
            <p:cNvSpPr/>
            <p:nvPr/>
          </p:nvSpPr>
          <p:spPr>
            <a:xfrm>
              <a:off x="35908225" y="12827975"/>
              <a:ext cx="51700" cy="49550"/>
            </a:xfrm>
            <a:custGeom>
              <a:avLst/>
              <a:gdLst/>
              <a:ahLst/>
              <a:cxnLst/>
              <a:rect l="l" t="t" r="r" b="b"/>
              <a:pathLst>
                <a:path w="2068" h="1982" extrusionOk="0">
                  <a:moveTo>
                    <a:pt x="1946" y="1"/>
                  </a:moveTo>
                  <a:cubicBezTo>
                    <a:pt x="1095" y="62"/>
                    <a:pt x="31" y="1065"/>
                    <a:pt x="1" y="1946"/>
                  </a:cubicBezTo>
                  <a:cubicBezTo>
                    <a:pt x="1" y="1964"/>
                    <a:pt x="21" y="1981"/>
                    <a:pt x="44" y="1981"/>
                  </a:cubicBezTo>
                  <a:cubicBezTo>
                    <a:pt x="61" y="1981"/>
                    <a:pt x="79" y="1972"/>
                    <a:pt x="92" y="1946"/>
                  </a:cubicBezTo>
                  <a:cubicBezTo>
                    <a:pt x="517" y="1095"/>
                    <a:pt x="1065" y="548"/>
                    <a:pt x="1976" y="183"/>
                  </a:cubicBezTo>
                  <a:cubicBezTo>
                    <a:pt x="2068" y="153"/>
                    <a:pt x="2068" y="1"/>
                    <a:pt x="1946"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7" name="Google Shape;629;p54">
              <a:extLst>
                <a:ext uri="{FF2B5EF4-FFF2-40B4-BE49-F238E27FC236}">
                  <a16:creationId xmlns:a16="http://schemas.microsoft.com/office/drawing/2014/main" id="{67DC1A81-D5C6-AF7E-7238-A0BD44061972}"/>
                </a:ext>
              </a:extLst>
            </p:cNvPr>
            <p:cNvSpPr/>
            <p:nvPr/>
          </p:nvSpPr>
          <p:spPr>
            <a:xfrm>
              <a:off x="36246375" y="12770850"/>
              <a:ext cx="67150" cy="21250"/>
            </a:xfrm>
            <a:custGeom>
              <a:avLst/>
              <a:gdLst/>
              <a:ahLst/>
              <a:cxnLst/>
              <a:rect l="l" t="t" r="r" b="b"/>
              <a:pathLst>
                <a:path w="2686" h="850" extrusionOk="0">
                  <a:moveTo>
                    <a:pt x="791" y="1"/>
                  </a:moveTo>
                  <a:cubicBezTo>
                    <a:pt x="530" y="1"/>
                    <a:pt x="280" y="41"/>
                    <a:pt x="62" y="128"/>
                  </a:cubicBezTo>
                  <a:cubicBezTo>
                    <a:pt x="1" y="158"/>
                    <a:pt x="1" y="249"/>
                    <a:pt x="62" y="249"/>
                  </a:cubicBezTo>
                  <a:cubicBezTo>
                    <a:pt x="913" y="310"/>
                    <a:pt x="1703" y="310"/>
                    <a:pt x="2402" y="827"/>
                  </a:cubicBezTo>
                  <a:cubicBezTo>
                    <a:pt x="2423" y="842"/>
                    <a:pt x="2445" y="849"/>
                    <a:pt x="2468" y="849"/>
                  </a:cubicBezTo>
                  <a:cubicBezTo>
                    <a:pt x="2577" y="849"/>
                    <a:pt x="2685" y="690"/>
                    <a:pt x="2584" y="614"/>
                  </a:cubicBezTo>
                  <a:cubicBezTo>
                    <a:pt x="2151" y="246"/>
                    <a:pt x="1439" y="1"/>
                    <a:pt x="791"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8" name="Google Shape;630;p54">
              <a:extLst>
                <a:ext uri="{FF2B5EF4-FFF2-40B4-BE49-F238E27FC236}">
                  <a16:creationId xmlns:a16="http://schemas.microsoft.com/office/drawing/2014/main" id="{B1031BC2-E044-C152-B717-93F14149A96D}"/>
                </a:ext>
              </a:extLst>
            </p:cNvPr>
            <p:cNvSpPr/>
            <p:nvPr/>
          </p:nvSpPr>
          <p:spPr>
            <a:xfrm>
              <a:off x="35934825" y="12998850"/>
              <a:ext cx="125400" cy="109650"/>
            </a:xfrm>
            <a:custGeom>
              <a:avLst/>
              <a:gdLst/>
              <a:ahLst/>
              <a:cxnLst/>
              <a:rect l="l" t="t" r="r" b="b"/>
              <a:pathLst>
                <a:path w="5016" h="4386" extrusionOk="0">
                  <a:moveTo>
                    <a:pt x="2574" y="1"/>
                  </a:moveTo>
                  <a:cubicBezTo>
                    <a:pt x="2438" y="1"/>
                    <a:pt x="2299" y="12"/>
                    <a:pt x="2159" y="35"/>
                  </a:cubicBezTo>
                  <a:cubicBezTo>
                    <a:pt x="882" y="218"/>
                    <a:pt x="1" y="1373"/>
                    <a:pt x="213" y="2558"/>
                  </a:cubicBezTo>
                  <a:cubicBezTo>
                    <a:pt x="376" y="3641"/>
                    <a:pt x="1334" y="4386"/>
                    <a:pt x="2443" y="4386"/>
                  </a:cubicBezTo>
                  <a:cubicBezTo>
                    <a:pt x="2579" y="4386"/>
                    <a:pt x="2718" y="4375"/>
                    <a:pt x="2858" y="4351"/>
                  </a:cubicBezTo>
                  <a:cubicBezTo>
                    <a:pt x="4134" y="4139"/>
                    <a:pt x="5016" y="3014"/>
                    <a:pt x="4803" y="1798"/>
                  </a:cubicBezTo>
                  <a:cubicBezTo>
                    <a:pt x="4641" y="743"/>
                    <a:pt x="3683" y="1"/>
                    <a:pt x="2574" y="1"/>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9" name="Google Shape;631;p54">
              <a:extLst>
                <a:ext uri="{FF2B5EF4-FFF2-40B4-BE49-F238E27FC236}">
                  <a16:creationId xmlns:a16="http://schemas.microsoft.com/office/drawing/2014/main" id="{433D471E-7583-EAEF-6651-EA03B2F61C4B}"/>
                </a:ext>
              </a:extLst>
            </p:cNvPr>
            <p:cNvSpPr/>
            <p:nvPr/>
          </p:nvSpPr>
          <p:spPr>
            <a:xfrm>
              <a:off x="36250175" y="12946625"/>
              <a:ext cx="124650" cy="110200"/>
            </a:xfrm>
            <a:custGeom>
              <a:avLst/>
              <a:gdLst/>
              <a:ahLst/>
              <a:cxnLst/>
              <a:rect l="l" t="t" r="r" b="b"/>
              <a:pathLst>
                <a:path w="4986" h="4408" extrusionOk="0">
                  <a:moveTo>
                    <a:pt x="2495" y="1"/>
                  </a:moveTo>
                  <a:cubicBezTo>
                    <a:pt x="2374" y="1"/>
                    <a:pt x="2252" y="9"/>
                    <a:pt x="2129" y="27"/>
                  </a:cubicBezTo>
                  <a:cubicBezTo>
                    <a:pt x="852" y="240"/>
                    <a:pt x="1" y="1395"/>
                    <a:pt x="183" y="2580"/>
                  </a:cubicBezTo>
                  <a:cubicBezTo>
                    <a:pt x="373" y="3639"/>
                    <a:pt x="1340" y="4407"/>
                    <a:pt x="2454" y="4407"/>
                  </a:cubicBezTo>
                  <a:cubicBezTo>
                    <a:pt x="2587" y="4407"/>
                    <a:pt x="2722" y="4396"/>
                    <a:pt x="2858" y="4374"/>
                  </a:cubicBezTo>
                  <a:cubicBezTo>
                    <a:pt x="4104" y="4161"/>
                    <a:pt x="4986" y="3006"/>
                    <a:pt x="4803" y="1820"/>
                  </a:cubicBezTo>
                  <a:cubicBezTo>
                    <a:pt x="4611" y="749"/>
                    <a:pt x="3625" y="1"/>
                    <a:pt x="2495" y="1"/>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0" name="Google Shape;632;p54">
              <a:extLst>
                <a:ext uri="{FF2B5EF4-FFF2-40B4-BE49-F238E27FC236}">
                  <a16:creationId xmlns:a16="http://schemas.microsoft.com/office/drawing/2014/main" id="{56604AC0-B4EA-1A96-6393-C78E8204B976}"/>
                </a:ext>
              </a:extLst>
            </p:cNvPr>
            <p:cNvSpPr/>
            <p:nvPr/>
          </p:nvSpPr>
          <p:spPr>
            <a:xfrm>
              <a:off x="35968250" y="13032400"/>
              <a:ext cx="12200" cy="12325"/>
            </a:xfrm>
            <a:custGeom>
              <a:avLst/>
              <a:gdLst/>
              <a:ahLst/>
              <a:cxnLst/>
              <a:rect l="l" t="t" r="r" b="b"/>
              <a:pathLst>
                <a:path w="488" h="493" extrusionOk="0">
                  <a:moveTo>
                    <a:pt x="183" y="0"/>
                  </a:moveTo>
                  <a:cubicBezTo>
                    <a:pt x="92" y="31"/>
                    <a:pt x="1" y="152"/>
                    <a:pt x="31" y="274"/>
                  </a:cubicBezTo>
                  <a:cubicBezTo>
                    <a:pt x="31" y="406"/>
                    <a:pt x="124" y="492"/>
                    <a:pt x="228" y="492"/>
                  </a:cubicBezTo>
                  <a:cubicBezTo>
                    <a:pt x="243" y="492"/>
                    <a:pt x="259" y="491"/>
                    <a:pt x="275" y="487"/>
                  </a:cubicBezTo>
                  <a:cubicBezTo>
                    <a:pt x="396" y="487"/>
                    <a:pt x="487" y="335"/>
                    <a:pt x="457" y="213"/>
                  </a:cubicBezTo>
                  <a:cubicBezTo>
                    <a:pt x="427" y="91"/>
                    <a:pt x="305" y="0"/>
                    <a:pt x="183"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1" name="Google Shape;633;p54">
              <a:extLst>
                <a:ext uri="{FF2B5EF4-FFF2-40B4-BE49-F238E27FC236}">
                  <a16:creationId xmlns:a16="http://schemas.microsoft.com/office/drawing/2014/main" id="{8C2451DF-4435-11E7-5CC3-66D4CF12A6FF}"/>
                </a:ext>
              </a:extLst>
            </p:cNvPr>
            <p:cNvSpPr/>
            <p:nvPr/>
          </p:nvSpPr>
          <p:spPr>
            <a:xfrm>
              <a:off x="36010825" y="13061275"/>
              <a:ext cx="12175" cy="12325"/>
            </a:xfrm>
            <a:custGeom>
              <a:avLst/>
              <a:gdLst/>
              <a:ahLst/>
              <a:cxnLst/>
              <a:rect l="l" t="t" r="r" b="b"/>
              <a:pathLst>
                <a:path w="487" h="493" extrusionOk="0">
                  <a:moveTo>
                    <a:pt x="213" y="0"/>
                  </a:moveTo>
                  <a:cubicBezTo>
                    <a:pt x="91" y="31"/>
                    <a:pt x="0" y="152"/>
                    <a:pt x="31" y="274"/>
                  </a:cubicBezTo>
                  <a:cubicBezTo>
                    <a:pt x="57" y="406"/>
                    <a:pt x="130" y="492"/>
                    <a:pt x="228" y="492"/>
                  </a:cubicBezTo>
                  <a:cubicBezTo>
                    <a:pt x="243" y="492"/>
                    <a:pt x="258" y="491"/>
                    <a:pt x="274" y="487"/>
                  </a:cubicBezTo>
                  <a:cubicBezTo>
                    <a:pt x="395" y="487"/>
                    <a:pt x="486" y="335"/>
                    <a:pt x="456" y="213"/>
                  </a:cubicBezTo>
                  <a:cubicBezTo>
                    <a:pt x="426" y="91"/>
                    <a:pt x="335" y="0"/>
                    <a:pt x="213"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2" name="Google Shape;634;p54">
              <a:extLst>
                <a:ext uri="{FF2B5EF4-FFF2-40B4-BE49-F238E27FC236}">
                  <a16:creationId xmlns:a16="http://schemas.microsoft.com/office/drawing/2014/main" id="{9F59CC04-0526-91F7-0DC3-01DCD1F40FDB}"/>
                </a:ext>
              </a:extLst>
            </p:cNvPr>
            <p:cNvSpPr/>
            <p:nvPr/>
          </p:nvSpPr>
          <p:spPr>
            <a:xfrm>
              <a:off x="35969775" y="13092275"/>
              <a:ext cx="12175" cy="12475"/>
            </a:xfrm>
            <a:custGeom>
              <a:avLst/>
              <a:gdLst/>
              <a:ahLst/>
              <a:cxnLst/>
              <a:rect l="l" t="t" r="r" b="b"/>
              <a:pathLst>
                <a:path w="487" h="499" extrusionOk="0">
                  <a:moveTo>
                    <a:pt x="250" y="1"/>
                  </a:moveTo>
                  <a:cubicBezTo>
                    <a:pt x="238" y="1"/>
                    <a:pt x="225" y="3"/>
                    <a:pt x="214" y="7"/>
                  </a:cubicBezTo>
                  <a:cubicBezTo>
                    <a:pt x="92" y="37"/>
                    <a:pt x="1" y="158"/>
                    <a:pt x="31" y="280"/>
                  </a:cubicBezTo>
                  <a:cubicBezTo>
                    <a:pt x="31" y="412"/>
                    <a:pt x="123" y="499"/>
                    <a:pt x="227" y="499"/>
                  </a:cubicBezTo>
                  <a:cubicBezTo>
                    <a:pt x="243" y="499"/>
                    <a:pt x="259" y="497"/>
                    <a:pt x="274" y="493"/>
                  </a:cubicBezTo>
                  <a:cubicBezTo>
                    <a:pt x="396" y="462"/>
                    <a:pt x="487" y="341"/>
                    <a:pt x="457" y="219"/>
                  </a:cubicBezTo>
                  <a:cubicBezTo>
                    <a:pt x="430" y="87"/>
                    <a:pt x="335" y="1"/>
                    <a:pt x="250"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3" name="Google Shape;635;p54">
              <a:extLst>
                <a:ext uri="{FF2B5EF4-FFF2-40B4-BE49-F238E27FC236}">
                  <a16:creationId xmlns:a16="http://schemas.microsoft.com/office/drawing/2014/main" id="{CAC5748D-B93B-6781-53A5-6A0DD3B3DE63}"/>
                </a:ext>
              </a:extLst>
            </p:cNvPr>
            <p:cNvSpPr/>
            <p:nvPr/>
          </p:nvSpPr>
          <p:spPr>
            <a:xfrm>
              <a:off x="36029825" y="13013250"/>
              <a:ext cx="12175" cy="12475"/>
            </a:xfrm>
            <a:custGeom>
              <a:avLst/>
              <a:gdLst/>
              <a:ahLst/>
              <a:cxnLst/>
              <a:rect l="l" t="t" r="r" b="b"/>
              <a:pathLst>
                <a:path w="487" h="499" extrusionOk="0">
                  <a:moveTo>
                    <a:pt x="260" y="1"/>
                  </a:moveTo>
                  <a:cubicBezTo>
                    <a:pt x="244" y="1"/>
                    <a:pt x="229" y="2"/>
                    <a:pt x="213" y="6"/>
                  </a:cubicBezTo>
                  <a:cubicBezTo>
                    <a:pt x="91" y="37"/>
                    <a:pt x="0" y="158"/>
                    <a:pt x="30" y="280"/>
                  </a:cubicBezTo>
                  <a:cubicBezTo>
                    <a:pt x="57" y="412"/>
                    <a:pt x="153" y="499"/>
                    <a:pt x="257" y="499"/>
                  </a:cubicBezTo>
                  <a:cubicBezTo>
                    <a:pt x="273" y="499"/>
                    <a:pt x="288" y="497"/>
                    <a:pt x="304" y="493"/>
                  </a:cubicBezTo>
                  <a:cubicBezTo>
                    <a:pt x="395" y="462"/>
                    <a:pt x="486" y="341"/>
                    <a:pt x="456" y="219"/>
                  </a:cubicBezTo>
                  <a:cubicBezTo>
                    <a:pt x="456" y="87"/>
                    <a:pt x="364" y="1"/>
                    <a:pt x="260"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4" name="Google Shape;636;p54">
              <a:extLst>
                <a:ext uri="{FF2B5EF4-FFF2-40B4-BE49-F238E27FC236}">
                  <a16:creationId xmlns:a16="http://schemas.microsoft.com/office/drawing/2014/main" id="{34281EC9-1656-8658-DA0F-64AAB10C1A64}"/>
                </a:ext>
              </a:extLst>
            </p:cNvPr>
            <p:cNvSpPr/>
            <p:nvPr/>
          </p:nvSpPr>
          <p:spPr>
            <a:xfrm>
              <a:off x="36070850" y="13064150"/>
              <a:ext cx="12175" cy="11725"/>
            </a:xfrm>
            <a:custGeom>
              <a:avLst/>
              <a:gdLst/>
              <a:ahLst/>
              <a:cxnLst/>
              <a:rect l="l" t="t" r="r" b="b"/>
              <a:pathLst>
                <a:path w="487" h="469" extrusionOk="0">
                  <a:moveTo>
                    <a:pt x="260" y="1"/>
                  </a:moveTo>
                  <a:cubicBezTo>
                    <a:pt x="245" y="1"/>
                    <a:pt x="229" y="3"/>
                    <a:pt x="213" y="7"/>
                  </a:cubicBezTo>
                  <a:cubicBezTo>
                    <a:pt x="92" y="7"/>
                    <a:pt x="0" y="128"/>
                    <a:pt x="31" y="280"/>
                  </a:cubicBezTo>
                  <a:cubicBezTo>
                    <a:pt x="57" y="386"/>
                    <a:pt x="129" y="469"/>
                    <a:pt x="228" y="469"/>
                  </a:cubicBezTo>
                  <a:cubicBezTo>
                    <a:pt x="243" y="469"/>
                    <a:pt x="258" y="467"/>
                    <a:pt x="274" y="463"/>
                  </a:cubicBezTo>
                  <a:cubicBezTo>
                    <a:pt x="396" y="463"/>
                    <a:pt x="487" y="341"/>
                    <a:pt x="456" y="189"/>
                  </a:cubicBezTo>
                  <a:cubicBezTo>
                    <a:pt x="430" y="84"/>
                    <a:pt x="358" y="1"/>
                    <a:pt x="260"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5" name="Google Shape;637;p54">
              <a:extLst>
                <a:ext uri="{FF2B5EF4-FFF2-40B4-BE49-F238E27FC236}">
                  <a16:creationId xmlns:a16="http://schemas.microsoft.com/office/drawing/2014/main" id="{F5688EE0-7754-0114-7669-03F83B3A429C}"/>
                </a:ext>
              </a:extLst>
            </p:cNvPr>
            <p:cNvSpPr/>
            <p:nvPr/>
          </p:nvSpPr>
          <p:spPr>
            <a:xfrm>
              <a:off x="36242575" y="12987425"/>
              <a:ext cx="12200" cy="12325"/>
            </a:xfrm>
            <a:custGeom>
              <a:avLst/>
              <a:gdLst/>
              <a:ahLst/>
              <a:cxnLst/>
              <a:rect l="l" t="t" r="r" b="b"/>
              <a:pathLst>
                <a:path w="488" h="493" extrusionOk="0">
                  <a:moveTo>
                    <a:pt x="259" y="0"/>
                  </a:moveTo>
                  <a:cubicBezTo>
                    <a:pt x="245" y="0"/>
                    <a:pt x="229" y="2"/>
                    <a:pt x="214" y="6"/>
                  </a:cubicBezTo>
                  <a:cubicBezTo>
                    <a:pt x="92" y="36"/>
                    <a:pt x="1" y="158"/>
                    <a:pt x="31" y="279"/>
                  </a:cubicBezTo>
                  <a:cubicBezTo>
                    <a:pt x="62" y="401"/>
                    <a:pt x="183" y="492"/>
                    <a:pt x="274" y="492"/>
                  </a:cubicBezTo>
                  <a:cubicBezTo>
                    <a:pt x="396" y="462"/>
                    <a:pt x="487" y="340"/>
                    <a:pt x="457" y="219"/>
                  </a:cubicBezTo>
                  <a:cubicBezTo>
                    <a:pt x="430" y="86"/>
                    <a:pt x="358" y="0"/>
                    <a:pt x="259"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6" name="Google Shape;638;p54">
              <a:extLst>
                <a:ext uri="{FF2B5EF4-FFF2-40B4-BE49-F238E27FC236}">
                  <a16:creationId xmlns:a16="http://schemas.microsoft.com/office/drawing/2014/main" id="{977E6F44-0E82-D629-3411-B71FB58AF9EC}"/>
                </a:ext>
              </a:extLst>
            </p:cNvPr>
            <p:cNvSpPr/>
            <p:nvPr/>
          </p:nvSpPr>
          <p:spPr>
            <a:xfrm>
              <a:off x="36274500" y="13042150"/>
              <a:ext cx="11425" cy="12450"/>
            </a:xfrm>
            <a:custGeom>
              <a:avLst/>
              <a:gdLst/>
              <a:ahLst/>
              <a:cxnLst/>
              <a:rect l="l" t="t" r="r" b="b"/>
              <a:pathLst>
                <a:path w="457" h="498" extrusionOk="0">
                  <a:moveTo>
                    <a:pt x="221" y="1"/>
                  </a:moveTo>
                  <a:cubicBezTo>
                    <a:pt x="209" y="1"/>
                    <a:pt x="196" y="2"/>
                    <a:pt x="183" y="5"/>
                  </a:cubicBezTo>
                  <a:cubicBezTo>
                    <a:pt x="61" y="36"/>
                    <a:pt x="0" y="157"/>
                    <a:pt x="0" y="279"/>
                  </a:cubicBezTo>
                  <a:cubicBezTo>
                    <a:pt x="27" y="411"/>
                    <a:pt x="123" y="498"/>
                    <a:pt x="227" y="498"/>
                  </a:cubicBezTo>
                  <a:cubicBezTo>
                    <a:pt x="243" y="498"/>
                    <a:pt x="258" y="496"/>
                    <a:pt x="274" y="492"/>
                  </a:cubicBezTo>
                  <a:cubicBezTo>
                    <a:pt x="365" y="461"/>
                    <a:pt x="456" y="340"/>
                    <a:pt x="426" y="218"/>
                  </a:cubicBezTo>
                  <a:cubicBezTo>
                    <a:pt x="426" y="109"/>
                    <a:pt x="329" y="1"/>
                    <a:pt x="221"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7" name="Google Shape;639;p54">
              <a:extLst>
                <a:ext uri="{FF2B5EF4-FFF2-40B4-BE49-F238E27FC236}">
                  <a16:creationId xmlns:a16="http://schemas.microsoft.com/office/drawing/2014/main" id="{DB7B0A8C-A40B-FE46-D1D2-645EB36D33F3}"/>
                </a:ext>
              </a:extLst>
            </p:cNvPr>
            <p:cNvSpPr/>
            <p:nvPr/>
          </p:nvSpPr>
          <p:spPr>
            <a:xfrm>
              <a:off x="36310225" y="12979825"/>
              <a:ext cx="12175" cy="12325"/>
            </a:xfrm>
            <a:custGeom>
              <a:avLst/>
              <a:gdLst/>
              <a:ahLst/>
              <a:cxnLst/>
              <a:rect l="l" t="t" r="r" b="b"/>
              <a:pathLst>
                <a:path w="487" h="493" extrusionOk="0">
                  <a:moveTo>
                    <a:pt x="249" y="0"/>
                  </a:moveTo>
                  <a:cubicBezTo>
                    <a:pt x="237" y="0"/>
                    <a:pt x="225" y="2"/>
                    <a:pt x="213" y="6"/>
                  </a:cubicBezTo>
                  <a:cubicBezTo>
                    <a:pt x="91" y="36"/>
                    <a:pt x="0" y="158"/>
                    <a:pt x="30" y="280"/>
                  </a:cubicBezTo>
                  <a:cubicBezTo>
                    <a:pt x="30" y="401"/>
                    <a:pt x="152" y="492"/>
                    <a:pt x="274" y="492"/>
                  </a:cubicBezTo>
                  <a:cubicBezTo>
                    <a:pt x="395" y="462"/>
                    <a:pt x="486" y="340"/>
                    <a:pt x="456" y="219"/>
                  </a:cubicBezTo>
                  <a:cubicBezTo>
                    <a:pt x="430" y="86"/>
                    <a:pt x="334" y="0"/>
                    <a:pt x="249"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8" name="Google Shape;640;p54">
              <a:extLst>
                <a:ext uri="{FF2B5EF4-FFF2-40B4-BE49-F238E27FC236}">
                  <a16:creationId xmlns:a16="http://schemas.microsoft.com/office/drawing/2014/main" id="{5400384A-42E9-D175-993C-17DB13D3C63E}"/>
                </a:ext>
              </a:extLst>
            </p:cNvPr>
            <p:cNvSpPr/>
            <p:nvPr/>
          </p:nvSpPr>
          <p:spPr>
            <a:xfrm>
              <a:off x="36349725" y="13017950"/>
              <a:ext cx="12175" cy="12325"/>
            </a:xfrm>
            <a:custGeom>
              <a:avLst/>
              <a:gdLst/>
              <a:ahLst/>
              <a:cxnLst/>
              <a:rect l="l" t="t" r="r" b="b"/>
              <a:pathLst>
                <a:path w="487" h="493" extrusionOk="0">
                  <a:moveTo>
                    <a:pt x="183" y="1"/>
                  </a:moveTo>
                  <a:cubicBezTo>
                    <a:pt x="92" y="31"/>
                    <a:pt x="1" y="153"/>
                    <a:pt x="31" y="274"/>
                  </a:cubicBezTo>
                  <a:cubicBezTo>
                    <a:pt x="31" y="407"/>
                    <a:pt x="123" y="493"/>
                    <a:pt x="227" y="493"/>
                  </a:cubicBezTo>
                  <a:cubicBezTo>
                    <a:pt x="243" y="493"/>
                    <a:pt x="258" y="491"/>
                    <a:pt x="274" y="487"/>
                  </a:cubicBezTo>
                  <a:cubicBezTo>
                    <a:pt x="396" y="487"/>
                    <a:pt x="487" y="335"/>
                    <a:pt x="457" y="214"/>
                  </a:cubicBezTo>
                  <a:cubicBezTo>
                    <a:pt x="426" y="92"/>
                    <a:pt x="305" y="1"/>
                    <a:pt x="183"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9" name="Google Shape;641;p54">
              <a:extLst>
                <a:ext uri="{FF2B5EF4-FFF2-40B4-BE49-F238E27FC236}">
                  <a16:creationId xmlns:a16="http://schemas.microsoft.com/office/drawing/2014/main" id="{7283F15F-82AD-0786-60C4-7B89F7FD1411}"/>
                </a:ext>
              </a:extLst>
            </p:cNvPr>
            <p:cNvSpPr/>
            <p:nvPr/>
          </p:nvSpPr>
          <p:spPr>
            <a:xfrm>
              <a:off x="36304900" y="13019325"/>
              <a:ext cx="11425" cy="12325"/>
            </a:xfrm>
            <a:custGeom>
              <a:avLst/>
              <a:gdLst/>
              <a:ahLst/>
              <a:cxnLst/>
              <a:rect l="l" t="t" r="r" b="b"/>
              <a:pathLst>
                <a:path w="457" h="493" extrusionOk="0">
                  <a:moveTo>
                    <a:pt x="230" y="1"/>
                  </a:moveTo>
                  <a:cubicBezTo>
                    <a:pt x="214" y="1"/>
                    <a:pt x="198" y="3"/>
                    <a:pt x="183" y="7"/>
                  </a:cubicBezTo>
                  <a:cubicBezTo>
                    <a:pt x="61" y="37"/>
                    <a:pt x="0" y="159"/>
                    <a:pt x="0" y="280"/>
                  </a:cubicBezTo>
                  <a:cubicBezTo>
                    <a:pt x="31" y="402"/>
                    <a:pt x="152" y="493"/>
                    <a:pt x="274" y="493"/>
                  </a:cubicBezTo>
                  <a:cubicBezTo>
                    <a:pt x="395" y="462"/>
                    <a:pt x="456" y="341"/>
                    <a:pt x="456" y="219"/>
                  </a:cubicBezTo>
                  <a:cubicBezTo>
                    <a:pt x="430" y="87"/>
                    <a:pt x="334" y="1"/>
                    <a:pt x="230"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0" name="Google Shape;642;p54">
              <a:extLst>
                <a:ext uri="{FF2B5EF4-FFF2-40B4-BE49-F238E27FC236}">
                  <a16:creationId xmlns:a16="http://schemas.microsoft.com/office/drawing/2014/main" id="{B7A3F79F-6AF9-5670-D8BC-E2700DC171BD}"/>
                </a:ext>
              </a:extLst>
            </p:cNvPr>
            <p:cNvSpPr/>
            <p:nvPr/>
          </p:nvSpPr>
          <p:spPr>
            <a:xfrm>
              <a:off x="35879350" y="12782600"/>
              <a:ext cx="520550" cy="261200"/>
            </a:xfrm>
            <a:custGeom>
              <a:avLst/>
              <a:gdLst/>
              <a:ahLst/>
              <a:cxnLst/>
              <a:rect l="l" t="t" r="r" b="b"/>
              <a:pathLst>
                <a:path w="20822" h="10448" extrusionOk="0">
                  <a:moveTo>
                    <a:pt x="16204" y="430"/>
                  </a:moveTo>
                  <a:cubicBezTo>
                    <a:pt x="18062" y="430"/>
                    <a:pt x="19699" y="1778"/>
                    <a:pt x="20001" y="3670"/>
                  </a:cubicBezTo>
                  <a:cubicBezTo>
                    <a:pt x="20335" y="5737"/>
                    <a:pt x="18937" y="7713"/>
                    <a:pt x="16840" y="8077"/>
                  </a:cubicBezTo>
                  <a:cubicBezTo>
                    <a:pt x="16635" y="8110"/>
                    <a:pt x="16431" y="8126"/>
                    <a:pt x="16229" y="8126"/>
                  </a:cubicBezTo>
                  <a:cubicBezTo>
                    <a:pt x="14372" y="8126"/>
                    <a:pt x="12734" y="6781"/>
                    <a:pt x="12433" y="4916"/>
                  </a:cubicBezTo>
                  <a:cubicBezTo>
                    <a:pt x="12098" y="2819"/>
                    <a:pt x="13496" y="843"/>
                    <a:pt x="15594" y="478"/>
                  </a:cubicBezTo>
                  <a:cubicBezTo>
                    <a:pt x="15799" y="446"/>
                    <a:pt x="16003" y="430"/>
                    <a:pt x="16204" y="430"/>
                  </a:cubicBezTo>
                  <a:close/>
                  <a:moveTo>
                    <a:pt x="4593" y="2345"/>
                  </a:moveTo>
                  <a:cubicBezTo>
                    <a:pt x="6451" y="2345"/>
                    <a:pt x="8088" y="3690"/>
                    <a:pt x="8390" y="5555"/>
                  </a:cubicBezTo>
                  <a:cubicBezTo>
                    <a:pt x="8724" y="7652"/>
                    <a:pt x="7326" y="9628"/>
                    <a:pt x="5229" y="9962"/>
                  </a:cubicBezTo>
                  <a:cubicBezTo>
                    <a:pt x="5008" y="10000"/>
                    <a:pt x="4789" y="10019"/>
                    <a:pt x="4573" y="10019"/>
                  </a:cubicBezTo>
                  <a:cubicBezTo>
                    <a:pt x="2734" y="10019"/>
                    <a:pt x="1121" y="8677"/>
                    <a:pt x="821" y="6801"/>
                  </a:cubicBezTo>
                  <a:cubicBezTo>
                    <a:pt x="457" y="4734"/>
                    <a:pt x="1885" y="2728"/>
                    <a:pt x="3983" y="2393"/>
                  </a:cubicBezTo>
                  <a:cubicBezTo>
                    <a:pt x="4188" y="2361"/>
                    <a:pt x="4392" y="2345"/>
                    <a:pt x="4593" y="2345"/>
                  </a:cubicBezTo>
                  <a:close/>
                  <a:moveTo>
                    <a:pt x="16176" y="1"/>
                  </a:moveTo>
                  <a:cubicBezTo>
                    <a:pt x="15954" y="1"/>
                    <a:pt x="15729" y="18"/>
                    <a:pt x="15503" y="53"/>
                  </a:cubicBezTo>
                  <a:cubicBezTo>
                    <a:pt x="13192" y="448"/>
                    <a:pt x="11612" y="2637"/>
                    <a:pt x="12007" y="4977"/>
                  </a:cubicBezTo>
                  <a:cubicBezTo>
                    <a:pt x="12007" y="4977"/>
                    <a:pt x="11495" y="4919"/>
                    <a:pt x="10864" y="4919"/>
                  </a:cubicBezTo>
                  <a:cubicBezTo>
                    <a:pt x="10127" y="4919"/>
                    <a:pt x="9227" y="4998"/>
                    <a:pt x="8785" y="5342"/>
                  </a:cubicBezTo>
                  <a:cubicBezTo>
                    <a:pt x="8562" y="3645"/>
                    <a:pt x="6583" y="1922"/>
                    <a:pt x="4501" y="1922"/>
                  </a:cubicBezTo>
                  <a:cubicBezTo>
                    <a:pt x="4308" y="1922"/>
                    <a:pt x="4115" y="1937"/>
                    <a:pt x="3922" y="1968"/>
                  </a:cubicBezTo>
                  <a:cubicBezTo>
                    <a:pt x="1581" y="2363"/>
                    <a:pt x="1" y="4551"/>
                    <a:pt x="396" y="6892"/>
                  </a:cubicBezTo>
                  <a:cubicBezTo>
                    <a:pt x="723" y="8963"/>
                    <a:pt x="2541" y="10448"/>
                    <a:pt x="4578" y="10448"/>
                  </a:cubicBezTo>
                  <a:cubicBezTo>
                    <a:pt x="4813" y="10448"/>
                    <a:pt x="5051" y="10428"/>
                    <a:pt x="5290" y="10387"/>
                  </a:cubicBezTo>
                  <a:cubicBezTo>
                    <a:pt x="7478" y="10053"/>
                    <a:pt x="8998" y="8077"/>
                    <a:pt x="8876" y="5919"/>
                  </a:cubicBezTo>
                  <a:cubicBezTo>
                    <a:pt x="9007" y="5723"/>
                    <a:pt x="9480" y="5185"/>
                    <a:pt x="10553" y="5185"/>
                  </a:cubicBezTo>
                  <a:cubicBezTo>
                    <a:pt x="10979" y="5185"/>
                    <a:pt x="11499" y="5269"/>
                    <a:pt x="12129" y="5494"/>
                  </a:cubicBezTo>
                  <a:cubicBezTo>
                    <a:pt x="12673" y="7317"/>
                    <a:pt x="14361" y="8555"/>
                    <a:pt x="16236" y="8555"/>
                  </a:cubicBezTo>
                  <a:cubicBezTo>
                    <a:pt x="16455" y="8555"/>
                    <a:pt x="16677" y="8538"/>
                    <a:pt x="16901" y="8503"/>
                  </a:cubicBezTo>
                  <a:cubicBezTo>
                    <a:pt x="19241" y="8108"/>
                    <a:pt x="20822" y="5919"/>
                    <a:pt x="20427" y="3579"/>
                  </a:cubicBezTo>
                  <a:cubicBezTo>
                    <a:pt x="20070" y="1492"/>
                    <a:pt x="18249" y="1"/>
                    <a:pt x="16176" y="1"/>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1" name="Google Shape;643;p54">
              <a:extLst>
                <a:ext uri="{FF2B5EF4-FFF2-40B4-BE49-F238E27FC236}">
                  <a16:creationId xmlns:a16="http://schemas.microsoft.com/office/drawing/2014/main" id="{DAE4E1F1-BB57-0143-5F00-0C024C2DEB78}"/>
                </a:ext>
              </a:extLst>
            </p:cNvPr>
            <p:cNvSpPr/>
            <p:nvPr/>
          </p:nvSpPr>
          <p:spPr>
            <a:xfrm>
              <a:off x="35691650" y="12692725"/>
              <a:ext cx="217375" cy="180125"/>
            </a:xfrm>
            <a:custGeom>
              <a:avLst/>
              <a:gdLst/>
              <a:ahLst/>
              <a:cxnLst/>
              <a:rect l="l" t="t" r="r" b="b"/>
              <a:pathLst>
                <a:path w="8695" h="7205" extrusionOk="0">
                  <a:moveTo>
                    <a:pt x="1521" y="0"/>
                  </a:moveTo>
                  <a:cubicBezTo>
                    <a:pt x="639" y="1216"/>
                    <a:pt x="1" y="2827"/>
                    <a:pt x="214" y="4894"/>
                  </a:cubicBezTo>
                  <a:cubicBezTo>
                    <a:pt x="244" y="4985"/>
                    <a:pt x="244" y="5076"/>
                    <a:pt x="244" y="5168"/>
                  </a:cubicBezTo>
                  <a:cubicBezTo>
                    <a:pt x="2463" y="6505"/>
                    <a:pt x="5107" y="7174"/>
                    <a:pt x="7752" y="7204"/>
                  </a:cubicBezTo>
                  <a:cubicBezTo>
                    <a:pt x="8086" y="6657"/>
                    <a:pt x="8421" y="6080"/>
                    <a:pt x="8694" y="5472"/>
                  </a:cubicBezTo>
                  <a:cubicBezTo>
                    <a:pt x="6019" y="4134"/>
                    <a:pt x="3648" y="2219"/>
                    <a:pt x="1521"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2" name="Google Shape;644;p54">
              <a:extLst>
                <a:ext uri="{FF2B5EF4-FFF2-40B4-BE49-F238E27FC236}">
                  <a16:creationId xmlns:a16="http://schemas.microsoft.com/office/drawing/2014/main" id="{ABC142CB-F32C-99E9-4CBE-C370CC06A7F6}"/>
                </a:ext>
              </a:extLst>
            </p:cNvPr>
            <p:cNvSpPr/>
            <p:nvPr/>
          </p:nvSpPr>
          <p:spPr>
            <a:xfrm>
              <a:off x="35729650" y="12492625"/>
              <a:ext cx="527400" cy="336900"/>
            </a:xfrm>
            <a:custGeom>
              <a:avLst/>
              <a:gdLst/>
              <a:ahLst/>
              <a:cxnLst/>
              <a:rect l="l" t="t" r="r" b="b"/>
              <a:pathLst>
                <a:path w="21096" h="13476" extrusionOk="0">
                  <a:moveTo>
                    <a:pt x="4874" y="0"/>
                  </a:moveTo>
                  <a:cubicBezTo>
                    <a:pt x="4815" y="0"/>
                    <a:pt x="4751" y="13"/>
                    <a:pt x="4682" y="41"/>
                  </a:cubicBezTo>
                  <a:cubicBezTo>
                    <a:pt x="3435" y="558"/>
                    <a:pt x="4439" y="4144"/>
                    <a:pt x="4439" y="4144"/>
                  </a:cubicBezTo>
                  <a:cubicBezTo>
                    <a:pt x="4439" y="4144"/>
                    <a:pt x="3256" y="1876"/>
                    <a:pt x="2611" y="1876"/>
                  </a:cubicBezTo>
                  <a:cubicBezTo>
                    <a:pt x="2532" y="1876"/>
                    <a:pt x="2462" y="1910"/>
                    <a:pt x="2402" y="1986"/>
                  </a:cubicBezTo>
                  <a:cubicBezTo>
                    <a:pt x="1824" y="2685"/>
                    <a:pt x="3648" y="5117"/>
                    <a:pt x="3648" y="5117"/>
                  </a:cubicBezTo>
                  <a:cubicBezTo>
                    <a:pt x="3648" y="5117"/>
                    <a:pt x="1490" y="5998"/>
                    <a:pt x="1" y="8004"/>
                  </a:cubicBezTo>
                  <a:cubicBezTo>
                    <a:pt x="2098" y="10223"/>
                    <a:pt x="4469" y="12138"/>
                    <a:pt x="7174" y="13476"/>
                  </a:cubicBezTo>
                  <a:cubicBezTo>
                    <a:pt x="7721" y="12351"/>
                    <a:pt x="8086" y="11196"/>
                    <a:pt x="8056" y="10223"/>
                  </a:cubicBezTo>
                  <a:lnTo>
                    <a:pt x="8056" y="10223"/>
                  </a:lnTo>
                  <a:cubicBezTo>
                    <a:pt x="8056" y="10224"/>
                    <a:pt x="10913" y="12290"/>
                    <a:pt x="13466" y="12959"/>
                  </a:cubicBezTo>
                  <a:cubicBezTo>
                    <a:pt x="13979" y="13077"/>
                    <a:pt x="14479" y="13157"/>
                    <a:pt x="14941" y="13157"/>
                  </a:cubicBezTo>
                  <a:cubicBezTo>
                    <a:pt x="15191" y="13157"/>
                    <a:pt x="15430" y="13134"/>
                    <a:pt x="15655" y="13080"/>
                  </a:cubicBezTo>
                  <a:cubicBezTo>
                    <a:pt x="18025" y="12503"/>
                    <a:pt x="16840" y="10254"/>
                    <a:pt x="16475" y="9646"/>
                  </a:cubicBezTo>
                  <a:lnTo>
                    <a:pt x="16475" y="9646"/>
                  </a:lnTo>
                  <a:cubicBezTo>
                    <a:pt x="16915" y="10320"/>
                    <a:pt x="18827" y="13061"/>
                    <a:pt x="20872" y="13061"/>
                  </a:cubicBezTo>
                  <a:cubicBezTo>
                    <a:pt x="20946" y="13061"/>
                    <a:pt x="21021" y="13058"/>
                    <a:pt x="21095" y="13050"/>
                  </a:cubicBezTo>
                  <a:cubicBezTo>
                    <a:pt x="19545" y="8156"/>
                    <a:pt x="16901" y="3658"/>
                    <a:pt x="12889" y="497"/>
                  </a:cubicBezTo>
                  <a:cubicBezTo>
                    <a:pt x="8603" y="1530"/>
                    <a:pt x="5563" y="3597"/>
                    <a:pt x="5563" y="3597"/>
                  </a:cubicBezTo>
                  <a:cubicBezTo>
                    <a:pt x="5563" y="3597"/>
                    <a:pt x="5861" y="0"/>
                    <a:pt x="4874" y="0"/>
                  </a:cubicBez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3" name="Google Shape;645;p54">
              <a:extLst>
                <a:ext uri="{FF2B5EF4-FFF2-40B4-BE49-F238E27FC236}">
                  <a16:creationId xmlns:a16="http://schemas.microsoft.com/office/drawing/2014/main" id="{4D913877-7924-DC72-91A9-CF8CE9C3295C}"/>
                </a:ext>
              </a:extLst>
            </p:cNvPr>
            <p:cNvSpPr/>
            <p:nvPr/>
          </p:nvSpPr>
          <p:spPr>
            <a:xfrm>
              <a:off x="36051850" y="12492275"/>
              <a:ext cx="250025" cy="326625"/>
            </a:xfrm>
            <a:custGeom>
              <a:avLst/>
              <a:gdLst/>
              <a:ahLst/>
              <a:cxnLst/>
              <a:rect l="l" t="t" r="r" b="b"/>
              <a:pathLst>
                <a:path w="10001" h="13065" extrusionOk="0">
                  <a:moveTo>
                    <a:pt x="4036" y="0"/>
                  </a:moveTo>
                  <a:cubicBezTo>
                    <a:pt x="3672" y="0"/>
                    <a:pt x="3300" y="18"/>
                    <a:pt x="2919" y="55"/>
                  </a:cubicBezTo>
                  <a:cubicBezTo>
                    <a:pt x="1915" y="146"/>
                    <a:pt x="912" y="298"/>
                    <a:pt x="1" y="511"/>
                  </a:cubicBezTo>
                  <a:cubicBezTo>
                    <a:pt x="4013" y="3672"/>
                    <a:pt x="6657" y="8170"/>
                    <a:pt x="8207" y="13064"/>
                  </a:cubicBezTo>
                  <a:cubicBezTo>
                    <a:pt x="8329" y="13064"/>
                    <a:pt x="8420" y="13064"/>
                    <a:pt x="8511" y="13034"/>
                  </a:cubicBezTo>
                  <a:cubicBezTo>
                    <a:pt x="9302" y="12851"/>
                    <a:pt x="9758" y="12487"/>
                    <a:pt x="10001" y="12031"/>
                  </a:cubicBezTo>
                  <a:cubicBezTo>
                    <a:pt x="9727" y="7836"/>
                    <a:pt x="8603" y="3733"/>
                    <a:pt x="6384" y="237"/>
                  </a:cubicBezTo>
                  <a:cubicBezTo>
                    <a:pt x="5645" y="89"/>
                    <a:pt x="4863" y="0"/>
                    <a:pt x="4036"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4" name="Google Shape;646;p54">
              <a:extLst>
                <a:ext uri="{FF2B5EF4-FFF2-40B4-BE49-F238E27FC236}">
                  <a16:creationId xmlns:a16="http://schemas.microsoft.com/office/drawing/2014/main" id="{BD443D11-9B08-D684-7B56-5C82714E1B3C}"/>
                </a:ext>
              </a:extLst>
            </p:cNvPr>
            <p:cNvSpPr/>
            <p:nvPr/>
          </p:nvSpPr>
          <p:spPr>
            <a:xfrm>
              <a:off x="36211425" y="12498200"/>
              <a:ext cx="302450" cy="344475"/>
            </a:xfrm>
            <a:custGeom>
              <a:avLst/>
              <a:gdLst/>
              <a:ahLst/>
              <a:cxnLst/>
              <a:rect l="l" t="t" r="r" b="b"/>
              <a:pathLst>
                <a:path w="12098" h="13779" extrusionOk="0">
                  <a:moveTo>
                    <a:pt x="1" y="0"/>
                  </a:moveTo>
                  <a:cubicBezTo>
                    <a:pt x="2220" y="3496"/>
                    <a:pt x="3344" y="7599"/>
                    <a:pt x="3618" y="11794"/>
                  </a:cubicBezTo>
                  <a:cubicBezTo>
                    <a:pt x="4195" y="10821"/>
                    <a:pt x="3831" y="9606"/>
                    <a:pt x="3830" y="9605"/>
                  </a:cubicBezTo>
                  <a:lnTo>
                    <a:pt x="3830" y="9605"/>
                  </a:lnTo>
                  <a:cubicBezTo>
                    <a:pt x="3831" y="9607"/>
                    <a:pt x="5865" y="13778"/>
                    <a:pt x="8528" y="13778"/>
                  </a:cubicBezTo>
                  <a:cubicBezTo>
                    <a:pt x="8722" y="13778"/>
                    <a:pt x="8919" y="13756"/>
                    <a:pt x="9119" y="13709"/>
                  </a:cubicBezTo>
                  <a:cubicBezTo>
                    <a:pt x="12098" y="12979"/>
                    <a:pt x="8694" y="6626"/>
                    <a:pt x="7448" y="4742"/>
                  </a:cubicBezTo>
                  <a:cubicBezTo>
                    <a:pt x="6475" y="3283"/>
                    <a:pt x="3861" y="790"/>
                    <a:pt x="1" y="0"/>
                  </a:cubicBez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5" name="Google Shape;647;p54">
              <a:extLst>
                <a:ext uri="{FF2B5EF4-FFF2-40B4-BE49-F238E27FC236}">
                  <a16:creationId xmlns:a16="http://schemas.microsoft.com/office/drawing/2014/main" id="{8B3DB16C-9DE0-15F6-D2C6-F3856A067566}"/>
                </a:ext>
              </a:extLst>
            </p:cNvPr>
            <p:cNvSpPr/>
            <p:nvPr/>
          </p:nvSpPr>
          <p:spPr>
            <a:xfrm>
              <a:off x="35697750" y="12821900"/>
              <a:ext cx="187700" cy="145925"/>
            </a:xfrm>
            <a:custGeom>
              <a:avLst/>
              <a:gdLst/>
              <a:ahLst/>
              <a:cxnLst/>
              <a:rect l="l" t="t" r="r" b="b"/>
              <a:pathLst>
                <a:path w="7508" h="5837" extrusionOk="0">
                  <a:moveTo>
                    <a:pt x="0" y="1"/>
                  </a:moveTo>
                  <a:lnTo>
                    <a:pt x="0" y="1"/>
                  </a:lnTo>
                  <a:cubicBezTo>
                    <a:pt x="547" y="5320"/>
                    <a:pt x="1186" y="5837"/>
                    <a:pt x="1186" y="5837"/>
                  </a:cubicBezTo>
                  <a:cubicBezTo>
                    <a:pt x="1186" y="5837"/>
                    <a:pt x="2242" y="4610"/>
                    <a:pt x="3939" y="4610"/>
                  </a:cubicBezTo>
                  <a:cubicBezTo>
                    <a:pt x="4396" y="4610"/>
                    <a:pt x="4899" y="4699"/>
                    <a:pt x="5441" y="4925"/>
                  </a:cubicBezTo>
                  <a:cubicBezTo>
                    <a:pt x="5441" y="4925"/>
                    <a:pt x="6505" y="3679"/>
                    <a:pt x="7508" y="2037"/>
                  </a:cubicBezTo>
                  <a:cubicBezTo>
                    <a:pt x="4863" y="2007"/>
                    <a:pt x="2189" y="1338"/>
                    <a:pt x="0" y="1"/>
                  </a:cubicBez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6" name="Google Shape;648;p54">
              <a:extLst>
                <a:ext uri="{FF2B5EF4-FFF2-40B4-BE49-F238E27FC236}">
                  <a16:creationId xmlns:a16="http://schemas.microsoft.com/office/drawing/2014/main" id="{AC967BC1-4EFD-01FE-16FB-DC9EF0A2746C}"/>
                </a:ext>
              </a:extLst>
            </p:cNvPr>
            <p:cNvSpPr/>
            <p:nvPr/>
          </p:nvSpPr>
          <p:spPr>
            <a:xfrm>
              <a:off x="36189400" y="12726150"/>
              <a:ext cx="1525" cy="3825"/>
            </a:xfrm>
            <a:custGeom>
              <a:avLst/>
              <a:gdLst/>
              <a:ahLst/>
              <a:cxnLst/>
              <a:rect l="l" t="t" r="r" b="b"/>
              <a:pathLst>
                <a:path w="61" h="153" extrusionOk="0">
                  <a:moveTo>
                    <a:pt x="61" y="153"/>
                  </a:moveTo>
                  <a:cubicBezTo>
                    <a:pt x="31" y="62"/>
                    <a:pt x="0" y="1"/>
                    <a:pt x="0" y="1"/>
                  </a:cubicBezTo>
                  <a:cubicBezTo>
                    <a:pt x="0" y="1"/>
                    <a:pt x="31" y="62"/>
                    <a:pt x="61" y="153"/>
                  </a:cubicBezTo>
                  <a:close/>
                </a:path>
              </a:pathLst>
            </a:custGeom>
            <a:solidFill>
              <a:srgbClr val="F2695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7" name="Google Shape;649;p54">
              <a:extLst>
                <a:ext uri="{FF2B5EF4-FFF2-40B4-BE49-F238E27FC236}">
                  <a16:creationId xmlns:a16="http://schemas.microsoft.com/office/drawing/2014/main" id="{78109F9C-4E2D-0DA1-60FC-EDDA3EF055C8}"/>
                </a:ext>
              </a:extLst>
            </p:cNvPr>
            <p:cNvSpPr/>
            <p:nvPr/>
          </p:nvSpPr>
          <p:spPr>
            <a:xfrm>
              <a:off x="35931800" y="13248625"/>
              <a:ext cx="136025" cy="490500"/>
            </a:xfrm>
            <a:custGeom>
              <a:avLst/>
              <a:gdLst/>
              <a:ahLst/>
              <a:cxnLst/>
              <a:rect l="l" t="t" r="r" b="b"/>
              <a:pathLst>
                <a:path w="5441" h="19620" extrusionOk="0">
                  <a:moveTo>
                    <a:pt x="4019" y="0"/>
                  </a:moveTo>
                  <a:cubicBezTo>
                    <a:pt x="3180" y="0"/>
                    <a:pt x="2028" y="372"/>
                    <a:pt x="851" y="1139"/>
                  </a:cubicBezTo>
                  <a:cubicBezTo>
                    <a:pt x="851" y="1139"/>
                    <a:pt x="1793" y="4908"/>
                    <a:pt x="1611" y="7248"/>
                  </a:cubicBezTo>
                  <a:cubicBezTo>
                    <a:pt x="1459" y="9589"/>
                    <a:pt x="365" y="14908"/>
                    <a:pt x="365" y="14908"/>
                  </a:cubicBezTo>
                  <a:cubicBezTo>
                    <a:pt x="365" y="14908"/>
                    <a:pt x="0" y="18008"/>
                    <a:pt x="152" y="19619"/>
                  </a:cubicBezTo>
                  <a:cubicBezTo>
                    <a:pt x="2857" y="16336"/>
                    <a:pt x="4833" y="13996"/>
                    <a:pt x="5228" y="7978"/>
                  </a:cubicBezTo>
                  <a:cubicBezTo>
                    <a:pt x="5441" y="5120"/>
                    <a:pt x="4681" y="1595"/>
                    <a:pt x="4286" y="14"/>
                  </a:cubicBezTo>
                  <a:cubicBezTo>
                    <a:pt x="4201" y="5"/>
                    <a:pt x="4112" y="0"/>
                    <a:pt x="4019" y="0"/>
                  </a:cubicBezTo>
                  <a:close/>
                </a:path>
              </a:pathLst>
            </a:custGeom>
            <a:solidFill>
              <a:srgbClr val="F27FB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8" name="Google Shape;650;p54">
              <a:extLst>
                <a:ext uri="{FF2B5EF4-FFF2-40B4-BE49-F238E27FC236}">
                  <a16:creationId xmlns:a16="http://schemas.microsoft.com/office/drawing/2014/main" id="{23AACC0F-6FE8-AE1B-97E9-EB28CE1F1943}"/>
                </a:ext>
              </a:extLst>
            </p:cNvPr>
            <p:cNvSpPr/>
            <p:nvPr/>
          </p:nvSpPr>
          <p:spPr>
            <a:xfrm>
              <a:off x="35935575" y="13248975"/>
              <a:ext cx="164925" cy="512175"/>
            </a:xfrm>
            <a:custGeom>
              <a:avLst/>
              <a:gdLst/>
              <a:ahLst/>
              <a:cxnLst/>
              <a:rect l="l" t="t" r="r" b="b"/>
              <a:pathLst>
                <a:path w="6597" h="20487" extrusionOk="0">
                  <a:moveTo>
                    <a:pt x="4135" y="0"/>
                  </a:moveTo>
                  <a:lnTo>
                    <a:pt x="4135" y="0"/>
                  </a:lnTo>
                  <a:cubicBezTo>
                    <a:pt x="4530" y="1581"/>
                    <a:pt x="5290" y="5106"/>
                    <a:pt x="5077" y="7964"/>
                  </a:cubicBezTo>
                  <a:cubicBezTo>
                    <a:pt x="4682" y="13982"/>
                    <a:pt x="2706" y="16322"/>
                    <a:pt x="1" y="19605"/>
                  </a:cubicBezTo>
                  <a:cubicBezTo>
                    <a:pt x="62" y="20031"/>
                    <a:pt x="123" y="20335"/>
                    <a:pt x="244" y="20487"/>
                  </a:cubicBezTo>
                  <a:cubicBezTo>
                    <a:pt x="244" y="20487"/>
                    <a:pt x="4469" y="16778"/>
                    <a:pt x="5533" y="11186"/>
                  </a:cubicBezTo>
                  <a:cubicBezTo>
                    <a:pt x="6597" y="5593"/>
                    <a:pt x="5381" y="1611"/>
                    <a:pt x="5047" y="608"/>
                  </a:cubicBezTo>
                  <a:cubicBezTo>
                    <a:pt x="4925" y="274"/>
                    <a:pt x="4591" y="61"/>
                    <a:pt x="4135" y="0"/>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9" name="Google Shape;651;p54">
              <a:extLst>
                <a:ext uri="{FF2B5EF4-FFF2-40B4-BE49-F238E27FC236}">
                  <a16:creationId xmlns:a16="http://schemas.microsoft.com/office/drawing/2014/main" id="{1C94723E-8773-85C7-8D0B-A9676D350F2C}"/>
                </a:ext>
              </a:extLst>
            </p:cNvPr>
            <p:cNvSpPr/>
            <p:nvPr/>
          </p:nvSpPr>
          <p:spPr>
            <a:xfrm>
              <a:off x="35821600" y="13499725"/>
              <a:ext cx="135275" cy="144400"/>
            </a:xfrm>
            <a:custGeom>
              <a:avLst/>
              <a:gdLst/>
              <a:ahLst/>
              <a:cxnLst/>
              <a:rect l="l" t="t" r="r" b="b"/>
              <a:pathLst>
                <a:path w="5411" h="5776" extrusionOk="0">
                  <a:moveTo>
                    <a:pt x="1460" y="1"/>
                  </a:moveTo>
                  <a:cubicBezTo>
                    <a:pt x="1460" y="1"/>
                    <a:pt x="761" y="1855"/>
                    <a:pt x="1" y="4134"/>
                  </a:cubicBezTo>
                  <a:cubicBezTo>
                    <a:pt x="2226" y="5331"/>
                    <a:pt x="2304" y="5661"/>
                    <a:pt x="2236" y="5747"/>
                  </a:cubicBezTo>
                  <a:lnTo>
                    <a:pt x="2236" y="5747"/>
                  </a:lnTo>
                  <a:cubicBezTo>
                    <a:pt x="3599" y="4901"/>
                    <a:pt x="5411" y="2584"/>
                    <a:pt x="5411" y="2584"/>
                  </a:cubicBezTo>
                  <a:lnTo>
                    <a:pt x="5138" y="973"/>
                  </a:lnTo>
                  <a:cubicBezTo>
                    <a:pt x="5138" y="973"/>
                    <a:pt x="3131" y="730"/>
                    <a:pt x="1460" y="1"/>
                  </a:cubicBezTo>
                  <a:close/>
                  <a:moveTo>
                    <a:pt x="2236" y="5747"/>
                  </a:moveTo>
                  <a:cubicBezTo>
                    <a:pt x="2220" y="5757"/>
                    <a:pt x="2205" y="5766"/>
                    <a:pt x="2189" y="5776"/>
                  </a:cubicBezTo>
                  <a:cubicBezTo>
                    <a:pt x="2189" y="5776"/>
                    <a:pt x="2218" y="5770"/>
                    <a:pt x="2236" y="5747"/>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30" name="Google Shape;652;p54">
              <a:extLst>
                <a:ext uri="{FF2B5EF4-FFF2-40B4-BE49-F238E27FC236}">
                  <a16:creationId xmlns:a16="http://schemas.microsoft.com/office/drawing/2014/main" id="{C022C12E-C059-DC3D-35F7-C137C2DC50D2}"/>
                </a:ext>
              </a:extLst>
            </p:cNvPr>
            <p:cNvSpPr/>
            <p:nvPr/>
          </p:nvSpPr>
          <p:spPr>
            <a:xfrm>
              <a:off x="35795275" y="13432300"/>
              <a:ext cx="349300" cy="360150"/>
            </a:xfrm>
            <a:custGeom>
              <a:avLst/>
              <a:gdLst/>
              <a:ahLst/>
              <a:cxnLst/>
              <a:rect l="l" t="t" r="r" b="b"/>
              <a:pathLst>
                <a:path w="13972" h="14406" extrusionOk="0">
                  <a:moveTo>
                    <a:pt x="11334" y="0"/>
                  </a:moveTo>
                  <a:cubicBezTo>
                    <a:pt x="10733" y="0"/>
                    <a:pt x="9832" y="1103"/>
                    <a:pt x="9534" y="1482"/>
                  </a:cubicBezTo>
                  <a:cubicBezTo>
                    <a:pt x="9319" y="1306"/>
                    <a:pt x="9017" y="1005"/>
                    <a:pt x="8820" y="1005"/>
                  </a:cubicBezTo>
                  <a:cubicBezTo>
                    <a:pt x="8710" y="1005"/>
                    <a:pt x="8633" y="1099"/>
                    <a:pt x="8622" y="1360"/>
                  </a:cubicBezTo>
                  <a:cubicBezTo>
                    <a:pt x="8561" y="2120"/>
                    <a:pt x="8744" y="2546"/>
                    <a:pt x="8744" y="2546"/>
                  </a:cubicBezTo>
                  <a:cubicBezTo>
                    <a:pt x="8744" y="2546"/>
                    <a:pt x="4701" y="7530"/>
                    <a:pt x="3303" y="8442"/>
                  </a:cubicBezTo>
                  <a:cubicBezTo>
                    <a:pt x="3364" y="8351"/>
                    <a:pt x="3273" y="8017"/>
                    <a:pt x="1054" y="6831"/>
                  </a:cubicBezTo>
                  <a:cubicBezTo>
                    <a:pt x="567" y="8382"/>
                    <a:pt x="111" y="9962"/>
                    <a:pt x="81" y="10783"/>
                  </a:cubicBezTo>
                  <a:cubicBezTo>
                    <a:pt x="0" y="12559"/>
                    <a:pt x="1301" y="14406"/>
                    <a:pt x="2908" y="14406"/>
                  </a:cubicBezTo>
                  <a:cubicBezTo>
                    <a:pt x="3116" y="14406"/>
                    <a:pt x="3330" y="14375"/>
                    <a:pt x="3546" y="14309"/>
                  </a:cubicBezTo>
                  <a:cubicBezTo>
                    <a:pt x="5431" y="13701"/>
                    <a:pt x="8409" y="10935"/>
                    <a:pt x="11145" y="6619"/>
                  </a:cubicBezTo>
                  <a:cubicBezTo>
                    <a:pt x="11145" y="6619"/>
                    <a:pt x="11935" y="5676"/>
                    <a:pt x="12391" y="4612"/>
                  </a:cubicBezTo>
                  <a:cubicBezTo>
                    <a:pt x="12391" y="4612"/>
                    <a:pt x="13972" y="2029"/>
                    <a:pt x="13637" y="1421"/>
                  </a:cubicBezTo>
                  <a:cubicBezTo>
                    <a:pt x="13564" y="1293"/>
                    <a:pt x="13472" y="1242"/>
                    <a:pt x="13371" y="1242"/>
                  </a:cubicBezTo>
                  <a:cubicBezTo>
                    <a:pt x="12966" y="1242"/>
                    <a:pt x="12422" y="2059"/>
                    <a:pt x="12422" y="2059"/>
                  </a:cubicBezTo>
                  <a:cubicBezTo>
                    <a:pt x="12422" y="2059"/>
                    <a:pt x="12938" y="935"/>
                    <a:pt x="12574" y="661"/>
                  </a:cubicBezTo>
                  <a:cubicBezTo>
                    <a:pt x="12537" y="637"/>
                    <a:pt x="12496" y="626"/>
                    <a:pt x="12452" y="626"/>
                  </a:cubicBezTo>
                  <a:cubicBezTo>
                    <a:pt x="12053" y="626"/>
                    <a:pt x="11388" y="1512"/>
                    <a:pt x="11388" y="1512"/>
                  </a:cubicBezTo>
                  <a:cubicBezTo>
                    <a:pt x="11388" y="1512"/>
                    <a:pt x="12026" y="357"/>
                    <a:pt x="11540" y="53"/>
                  </a:cubicBezTo>
                  <a:cubicBezTo>
                    <a:pt x="11477" y="17"/>
                    <a:pt x="11408" y="0"/>
                    <a:pt x="11334"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grpSp>
      <p:grpSp>
        <p:nvGrpSpPr>
          <p:cNvPr id="331" name="Google Shape;653;p54">
            <a:extLst>
              <a:ext uri="{FF2B5EF4-FFF2-40B4-BE49-F238E27FC236}">
                <a16:creationId xmlns:a16="http://schemas.microsoft.com/office/drawing/2014/main" id="{1E4F0D1D-E965-9D61-260E-3E970553EDFA}"/>
              </a:ext>
            </a:extLst>
          </p:cNvPr>
          <p:cNvGrpSpPr/>
          <p:nvPr/>
        </p:nvGrpSpPr>
        <p:grpSpPr>
          <a:xfrm>
            <a:off x="1073071" y="3565098"/>
            <a:ext cx="1485367" cy="2967900"/>
            <a:chOff x="31594325" y="12376475"/>
            <a:chExt cx="1114025" cy="2225925"/>
          </a:xfrm>
        </p:grpSpPr>
        <p:sp>
          <p:nvSpPr>
            <p:cNvPr id="332" name="Google Shape;654;p54">
              <a:extLst>
                <a:ext uri="{FF2B5EF4-FFF2-40B4-BE49-F238E27FC236}">
                  <a16:creationId xmlns:a16="http://schemas.microsoft.com/office/drawing/2014/main" id="{7ABF4522-7B30-C92E-4B2E-E8A237A05D72}"/>
                </a:ext>
              </a:extLst>
            </p:cNvPr>
            <p:cNvSpPr/>
            <p:nvPr/>
          </p:nvSpPr>
          <p:spPr>
            <a:xfrm>
              <a:off x="31870150" y="13547600"/>
              <a:ext cx="174050" cy="203975"/>
            </a:xfrm>
            <a:custGeom>
              <a:avLst/>
              <a:gdLst/>
              <a:ahLst/>
              <a:cxnLst/>
              <a:rect l="l" t="t" r="r" b="b"/>
              <a:pathLst>
                <a:path w="6962" h="8159" extrusionOk="0">
                  <a:moveTo>
                    <a:pt x="5472" y="0"/>
                  </a:moveTo>
                  <a:lnTo>
                    <a:pt x="1247" y="335"/>
                  </a:lnTo>
                  <a:cubicBezTo>
                    <a:pt x="1247" y="335"/>
                    <a:pt x="1" y="5137"/>
                    <a:pt x="214" y="6566"/>
                  </a:cubicBezTo>
                  <a:cubicBezTo>
                    <a:pt x="385" y="7718"/>
                    <a:pt x="2632" y="8158"/>
                    <a:pt x="4308" y="8158"/>
                  </a:cubicBezTo>
                  <a:cubicBezTo>
                    <a:pt x="4711" y="8158"/>
                    <a:pt x="5081" y="8133"/>
                    <a:pt x="5381" y="8086"/>
                  </a:cubicBezTo>
                  <a:cubicBezTo>
                    <a:pt x="6962" y="7812"/>
                    <a:pt x="5472" y="1"/>
                    <a:pt x="5472" y="0"/>
                  </a:cubicBezTo>
                  <a:close/>
                </a:path>
              </a:pathLst>
            </a:custGeom>
            <a:solidFill>
              <a:srgbClr val="FFC83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3" name="Google Shape;655;p54">
              <a:extLst>
                <a:ext uri="{FF2B5EF4-FFF2-40B4-BE49-F238E27FC236}">
                  <a16:creationId xmlns:a16="http://schemas.microsoft.com/office/drawing/2014/main" id="{238244B8-6B82-F993-BF85-33925466EA34}"/>
                </a:ext>
              </a:extLst>
            </p:cNvPr>
            <p:cNvSpPr/>
            <p:nvPr/>
          </p:nvSpPr>
          <p:spPr>
            <a:xfrm>
              <a:off x="31887650" y="13490600"/>
              <a:ext cx="146675" cy="80575"/>
            </a:xfrm>
            <a:custGeom>
              <a:avLst/>
              <a:gdLst/>
              <a:ahLst/>
              <a:cxnLst/>
              <a:rect l="l" t="t" r="r" b="b"/>
              <a:pathLst>
                <a:path w="5867" h="3223" extrusionOk="0">
                  <a:moveTo>
                    <a:pt x="1337" y="1"/>
                  </a:moveTo>
                  <a:cubicBezTo>
                    <a:pt x="0" y="31"/>
                    <a:pt x="547" y="2615"/>
                    <a:pt x="547" y="2615"/>
                  </a:cubicBezTo>
                  <a:lnTo>
                    <a:pt x="5866" y="3223"/>
                  </a:lnTo>
                  <a:lnTo>
                    <a:pt x="5289" y="1186"/>
                  </a:lnTo>
                  <a:cubicBezTo>
                    <a:pt x="5289" y="1186"/>
                    <a:pt x="2645" y="1"/>
                    <a:pt x="1337" y="1"/>
                  </a:cubicBezTo>
                  <a:close/>
                </a:path>
              </a:pathLst>
            </a:custGeom>
            <a:solidFill>
              <a:srgbClr val="F8992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4" name="Google Shape;656;p54">
              <a:extLst>
                <a:ext uri="{FF2B5EF4-FFF2-40B4-BE49-F238E27FC236}">
                  <a16:creationId xmlns:a16="http://schemas.microsoft.com/office/drawing/2014/main" id="{D7C66C3C-1B76-D58E-B75C-192CFA3A2E7B}"/>
                </a:ext>
              </a:extLst>
            </p:cNvPr>
            <p:cNvSpPr/>
            <p:nvPr/>
          </p:nvSpPr>
          <p:spPr>
            <a:xfrm>
              <a:off x="31899800" y="13170400"/>
              <a:ext cx="557775" cy="607000"/>
            </a:xfrm>
            <a:custGeom>
              <a:avLst/>
              <a:gdLst/>
              <a:ahLst/>
              <a:cxnLst/>
              <a:rect l="l" t="t" r="r" b="b"/>
              <a:pathLst>
                <a:path w="22311" h="24280" extrusionOk="0">
                  <a:moveTo>
                    <a:pt x="12135" y="0"/>
                  </a:moveTo>
                  <a:cubicBezTo>
                    <a:pt x="8025" y="0"/>
                    <a:pt x="3553" y="1202"/>
                    <a:pt x="3405" y="3295"/>
                  </a:cubicBezTo>
                  <a:cubicBezTo>
                    <a:pt x="3131" y="6942"/>
                    <a:pt x="0" y="19921"/>
                    <a:pt x="244" y="22779"/>
                  </a:cubicBezTo>
                  <a:cubicBezTo>
                    <a:pt x="339" y="23898"/>
                    <a:pt x="2616" y="24280"/>
                    <a:pt x="5534" y="24280"/>
                  </a:cubicBezTo>
                  <a:cubicBezTo>
                    <a:pt x="10066" y="24280"/>
                    <a:pt x="16145" y="23357"/>
                    <a:pt x="17995" y="22839"/>
                  </a:cubicBezTo>
                  <a:cubicBezTo>
                    <a:pt x="21004" y="22019"/>
                    <a:pt x="22311" y="5392"/>
                    <a:pt x="18359" y="1562"/>
                  </a:cubicBezTo>
                  <a:cubicBezTo>
                    <a:pt x="17255" y="494"/>
                    <a:pt x="14769" y="0"/>
                    <a:pt x="12135" y="0"/>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5" name="Google Shape;657;p54">
              <a:extLst>
                <a:ext uri="{FF2B5EF4-FFF2-40B4-BE49-F238E27FC236}">
                  <a16:creationId xmlns:a16="http://schemas.microsoft.com/office/drawing/2014/main" id="{B1EA9D85-CE86-AA7A-54C1-BC26350F0CC8}"/>
                </a:ext>
              </a:extLst>
            </p:cNvPr>
            <p:cNvSpPr/>
            <p:nvPr/>
          </p:nvSpPr>
          <p:spPr>
            <a:xfrm>
              <a:off x="32421075" y="13617400"/>
              <a:ext cx="229525" cy="343025"/>
            </a:xfrm>
            <a:custGeom>
              <a:avLst/>
              <a:gdLst/>
              <a:ahLst/>
              <a:cxnLst/>
              <a:rect l="l" t="t" r="r" b="b"/>
              <a:pathLst>
                <a:path w="9181" h="13721" extrusionOk="0">
                  <a:moveTo>
                    <a:pt x="537" y="0"/>
                  </a:moveTo>
                  <a:cubicBezTo>
                    <a:pt x="358" y="0"/>
                    <a:pt x="179" y="2"/>
                    <a:pt x="1" y="5"/>
                  </a:cubicBezTo>
                  <a:cubicBezTo>
                    <a:pt x="1004" y="1981"/>
                    <a:pt x="1855" y="3744"/>
                    <a:pt x="1855" y="3744"/>
                  </a:cubicBezTo>
                  <a:lnTo>
                    <a:pt x="4043" y="9245"/>
                  </a:lnTo>
                  <a:cubicBezTo>
                    <a:pt x="4043" y="9245"/>
                    <a:pt x="2828" y="11251"/>
                    <a:pt x="3496" y="11403"/>
                  </a:cubicBezTo>
                  <a:cubicBezTo>
                    <a:pt x="3571" y="11421"/>
                    <a:pt x="3646" y="11429"/>
                    <a:pt x="3720" y="11429"/>
                  </a:cubicBezTo>
                  <a:cubicBezTo>
                    <a:pt x="4288" y="11429"/>
                    <a:pt x="4834" y="10978"/>
                    <a:pt x="4834" y="10978"/>
                  </a:cubicBezTo>
                  <a:cubicBezTo>
                    <a:pt x="4834" y="10978"/>
                    <a:pt x="5016" y="13561"/>
                    <a:pt x="5746" y="13713"/>
                  </a:cubicBezTo>
                  <a:cubicBezTo>
                    <a:pt x="5772" y="13719"/>
                    <a:pt x="5797" y="13721"/>
                    <a:pt x="5821" y="13721"/>
                  </a:cubicBezTo>
                  <a:cubicBezTo>
                    <a:pt x="6487" y="13721"/>
                    <a:pt x="6232" y="11740"/>
                    <a:pt x="6232" y="11738"/>
                  </a:cubicBezTo>
                  <a:lnTo>
                    <a:pt x="6232" y="11738"/>
                  </a:lnTo>
                  <a:cubicBezTo>
                    <a:pt x="6232" y="11740"/>
                    <a:pt x="6586" y="13654"/>
                    <a:pt x="7148" y="13654"/>
                  </a:cubicBezTo>
                  <a:cubicBezTo>
                    <a:pt x="7157" y="13654"/>
                    <a:pt x="7165" y="13653"/>
                    <a:pt x="7174" y="13652"/>
                  </a:cubicBezTo>
                  <a:cubicBezTo>
                    <a:pt x="7782" y="13561"/>
                    <a:pt x="7418" y="11526"/>
                    <a:pt x="7417" y="11525"/>
                  </a:cubicBezTo>
                  <a:lnTo>
                    <a:pt x="7417" y="11525"/>
                  </a:lnTo>
                  <a:cubicBezTo>
                    <a:pt x="7418" y="11526"/>
                    <a:pt x="8040" y="13069"/>
                    <a:pt x="8541" y="13069"/>
                  </a:cubicBezTo>
                  <a:cubicBezTo>
                    <a:pt x="8594" y="13069"/>
                    <a:pt x="8645" y="13052"/>
                    <a:pt x="8694" y="13014"/>
                  </a:cubicBezTo>
                  <a:cubicBezTo>
                    <a:pt x="9180" y="12649"/>
                    <a:pt x="8360" y="10279"/>
                    <a:pt x="8360" y="10279"/>
                  </a:cubicBezTo>
                  <a:cubicBezTo>
                    <a:pt x="8360" y="10279"/>
                    <a:pt x="6627" y="4199"/>
                    <a:pt x="5594" y="552"/>
                  </a:cubicBezTo>
                  <a:cubicBezTo>
                    <a:pt x="3970" y="139"/>
                    <a:pt x="2247" y="0"/>
                    <a:pt x="537"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6" name="Google Shape;658;p54">
              <a:extLst>
                <a:ext uri="{FF2B5EF4-FFF2-40B4-BE49-F238E27FC236}">
                  <a16:creationId xmlns:a16="http://schemas.microsoft.com/office/drawing/2014/main" id="{C39A189A-A2EC-37A5-15FC-EC9603449611}"/>
                </a:ext>
              </a:extLst>
            </p:cNvPr>
            <p:cNvSpPr/>
            <p:nvPr/>
          </p:nvSpPr>
          <p:spPr>
            <a:xfrm>
              <a:off x="32361050" y="13418425"/>
              <a:ext cx="199875" cy="212775"/>
            </a:xfrm>
            <a:custGeom>
              <a:avLst/>
              <a:gdLst/>
              <a:ahLst/>
              <a:cxnLst/>
              <a:rect l="l" t="t" r="r" b="b"/>
              <a:pathLst>
                <a:path w="7995" h="8511" extrusionOk="0">
                  <a:moveTo>
                    <a:pt x="4925" y="0"/>
                  </a:moveTo>
                  <a:cubicBezTo>
                    <a:pt x="3435" y="2189"/>
                    <a:pt x="1247" y="2462"/>
                    <a:pt x="1" y="3374"/>
                  </a:cubicBezTo>
                  <a:cubicBezTo>
                    <a:pt x="578" y="4408"/>
                    <a:pt x="1551" y="6262"/>
                    <a:pt x="2402" y="7964"/>
                  </a:cubicBezTo>
                  <a:cubicBezTo>
                    <a:pt x="2580" y="7961"/>
                    <a:pt x="2759" y="7959"/>
                    <a:pt x="2938" y="7959"/>
                  </a:cubicBezTo>
                  <a:cubicBezTo>
                    <a:pt x="4648" y="7959"/>
                    <a:pt x="6371" y="8098"/>
                    <a:pt x="7995" y="8511"/>
                  </a:cubicBezTo>
                  <a:cubicBezTo>
                    <a:pt x="7539" y="6930"/>
                    <a:pt x="7235" y="5806"/>
                    <a:pt x="7235" y="5775"/>
                  </a:cubicBezTo>
                  <a:cubicBezTo>
                    <a:pt x="6505" y="3374"/>
                    <a:pt x="5715" y="1490"/>
                    <a:pt x="4925"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7" name="Google Shape;659;p54">
              <a:extLst>
                <a:ext uri="{FF2B5EF4-FFF2-40B4-BE49-F238E27FC236}">
                  <a16:creationId xmlns:a16="http://schemas.microsoft.com/office/drawing/2014/main" id="{1D55A350-A6C9-42E6-2BB2-B8CAB4025D0C}"/>
                </a:ext>
              </a:extLst>
            </p:cNvPr>
            <p:cNvSpPr/>
            <p:nvPr/>
          </p:nvSpPr>
          <p:spPr>
            <a:xfrm>
              <a:off x="32352700" y="14239850"/>
              <a:ext cx="215825" cy="231725"/>
            </a:xfrm>
            <a:custGeom>
              <a:avLst/>
              <a:gdLst/>
              <a:ahLst/>
              <a:cxnLst/>
              <a:rect l="l" t="t" r="r" b="b"/>
              <a:pathLst>
                <a:path w="8633" h="9269" extrusionOk="0">
                  <a:moveTo>
                    <a:pt x="7052" y="1"/>
                  </a:moveTo>
                  <a:cubicBezTo>
                    <a:pt x="5107" y="1764"/>
                    <a:pt x="2553" y="3010"/>
                    <a:pt x="0" y="3800"/>
                  </a:cubicBezTo>
                  <a:lnTo>
                    <a:pt x="2189" y="9180"/>
                  </a:lnTo>
                  <a:cubicBezTo>
                    <a:pt x="2521" y="9242"/>
                    <a:pt x="2855" y="9269"/>
                    <a:pt x="3187" y="9269"/>
                  </a:cubicBezTo>
                  <a:cubicBezTo>
                    <a:pt x="5979" y="9269"/>
                    <a:pt x="8602" y="7326"/>
                    <a:pt x="8602" y="7326"/>
                  </a:cubicBezTo>
                  <a:cubicBezTo>
                    <a:pt x="8633" y="6141"/>
                    <a:pt x="7751" y="2524"/>
                    <a:pt x="7052"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8" name="Google Shape;660;p54">
              <a:extLst>
                <a:ext uri="{FF2B5EF4-FFF2-40B4-BE49-F238E27FC236}">
                  <a16:creationId xmlns:a16="http://schemas.microsoft.com/office/drawing/2014/main" id="{7B6B22F0-4B34-5343-2A7C-C2950BAD6C2A}"/>
                </a:ext>
              </a:extLst>
            </p:cNvPr>
            <p:cNvSpPr/>
            <p:nvPr/>
          </p:nvSpPr>
          <p:spPr>
            <a:xfrm>
              <a:off x="32313175" y="14175275"/>
              <a:ext cx="215825" cy="159600"/>
            </a:xfrm>
            <a:custGeom>
              <a:avLst/>
              <a:gdLst/>
              <a:ahLst/>
              <a:cxnLst/>
              <a:rect l="l" t="t" r="r" b="b"/>
              <a:pathLst>
                <a:path w="8633" h="6384" extrusionOk="0">
                  <a:moveTo>
                    <a:pt x="7904" y="0"/>
                  </a:moveTo>
                  <a:lnTo>
                    <a:pt x="1" y="2584"/>
                  </a:lnTo>
                  <a:lnTo>
                    <a:pt x="1581" y="6383"/>
                  </a:lnTo>
                  <a:cubicBezTo>
                    <a:pt x="4134" y="5593"/>
                    <a:pt x="6688" y="4347"/>
                    <a:pt x="8633" y="2584"/>
                  </a:cubicBezTo>
                  <a:cubicBezTo>
                    <a:pt x="8238" y="1094"/>
                    <a:pt x="7904" y="0"/>
                    <a:pt x="7904"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9" name="Google Shape;661;p54">
              <a:extLst>
                <a:ext uri="{FF2B5EF4-FFF2-40B4-BE49-F238E27FC236}">
                  <a16:creationId xmlns:a16="http://schemas.microsoft.com/office/drawing/2014/main" id="{22B44073-6B1F-ECA7-5738-1299C039DCFD}"/>
                </a:ext>
              </a:extLst>
            </p:cNvPr>
            <p:cNvSpPr/>
            <p:nvPr/>
          </p:nvSpPr>
          <p:spPr>
            <a:xfrm>
              <a:off x="32421850" y="14440475"/>
              <a:ext cx="286500" cy="117800"/>
            </a:xfrm>
            <a:custGeom>
              <a:avLst/>
              <a:gdLst/>
              <a:ahLst/>
              <a:cxnLst/>
              <a:rect l="l" t="t" r="r" b="b"/>
              <a:pathLst>
                <a:path w="11460" h="4712" extrusionOk="0">
                  <a:moveTo>
                    <a:pt x="11034" y="0"/>
                  </a:moveTo>
                  <a:lnTo>
                    <a:pt x="11034" y="0"/>
                  </a:lnTo>
                  <a:cubicBezTo>
                    <a:pt x="11033" y="1"/>
                    <a:pt x="0" y="3192"/>
                    <a:pt x="274" y="3769"/>
                  </a:cubicBezTo>
                  <a:cubicBezTo>
                    <a:pt x="517" y="4347"/>
                    <a:pt x="760" y="4712"/>
                    <a:pt x="760" y="4712"/>
                  </a:cubicBezTo>
                  <a:cubicBezTo>
                    <a:pt x="760" y="4712"/>
                    <a:pt x="1824" y="4620"/>
                    <a:pt x="4104" y="4134"/>
                  </a:cubicBezTo>
                  <a:cubicBezTo>
                    <a:pt x="6414" y="3678"/>
                    <a:pt x="8906" y="2493"/>
                    <a:pt x="10183" y="1672"/>
                  </a:cubicBezTo>
                  <a:cubicBezTo>
                    <a:pt x="11459" y="882"/>
                    <a:pt x="11034" y="0"/>
                    <a:pt x="11034" y="0"/>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0" name="Google Shape;662;p54">
              <a:extLst>
                <a:ext uri="{FF2B5EF4-FFF2-40B4-BE49-F238E27FC236}">
                  <a16:creationId xmlns:a16="http://schemas.microsoft.com/office/drawing/2014/main" id="{D3B1A433-9A44-2F54-CDDF-CF7925DF5164}"/>
                </a:ext>
              </a:extLst>
            </p:cNvPr>
            <p:cNvSpPr/>
            <p:nvPr/>
          </p:nvSpPr>
          <p:spPr>
            <a:xfrm>
              <a:off x="32608025" y="14419950"/>
              <a:ext cx="99550" cy="85125"/>
            </a:xfrm>
            <a:custGeom>
              <a:avLst/>
              <a:gdLst/>
              <a:ahLst/>
              <a:cxnLst/>
              <a:rect l="l" t="t" r="r" b="b"/>
              <a:pathLst>
                <a:path w="3982" h="3405" extrusionOk="0">
                  <a:moveTo>
                    <a:pt x="578" y="1"/>
                  </a:moveTo>
                  <a:cubicBezTo>
                    <a:pt x="152" y="1125"/>
                    <a:pt x="0" y="2280"/>
                    <a:pt x="61" y="3405"/>
                  </a:cubicBezTo>
                  <a:cubicBezTo>
                    <a:pt x="2310" y="2493"/>
                    <a:pt x="3982" y="1460"/>
                    <a:pt x="3587" y="821"/>
                  </a:cubicBezTo>
                  <a:cubicBezTo>
                    <a:pt x="3192" y="183"/>
                    <a:pt x="1824" y="31"/>
                    <a:pt x="578" y="1"/>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1" name="Google Shape;663;p54">
              <a:extLst>
                <a:ext uri="{FF2B5EF4-FFF2-40B4-BE49-F238E27FC236}">
                  <a16:creationId xmlns:a16="http://schemas.microsoft.com/office/drawing/2014/main" id="{52DD8428-8BDB-DD12-17BA-7450B75BEF08}"/>
                </a:ext>
              </a:extLst>
            </p:cNvPr>
            <p:cNvSpPr/>
            <p:nvPr/>
          </p:nvSpPr>
          <p:spPr>
            <a:xfrm>
              <a:off x="32408175" y="14419950"/>
              <a:ext cx="214300" cy="129200"/>
            </a:xfrm>
            <a:custGeom>
              <a:avLst/>
              <a:gdLst/>
              <a:ahLst/>
              <a:cxnLst/>
              <a:rect l="l" t="t" r="r" b="b"/>
              <a:pathLst>
                <a:path w="8572" h="5168" extrusionOk="0">
                  <a:moveTo>
                    <a:pt x="8572" y="1"/>
                  </a:moveTo>
                  <a:cubicBezTo>
                    <a:pt x="7417" y="1"/>
                    <a:pt x="6383" y="122"/>
                    <a:pt x="6383" y="122"/>
                  </a:cubicBezTo>
                  <a:cubicBezTo>
                    <a:pt x="3917" y="1806"/>
                    <a:pt x="1413" y="1991"/>
                    <a:pt x="432" y="1991"/>
                  </a:cubicBezTo>
                  <a:cubicBezTo>
                    <a:pt x="156" y="1991"/>
                    <a:pt x="0" y="1976"/>
                    <a:pt x="0" y="1976"/>
                  </a:cubicBezTo>
                  <a:lnTo>
                    <a:pt x="0" y="1976"/>
                  </a:lnTo>
                  <a:cubicBezTo>
                    <a:pt x="91" y="3405"/>
                    <a:pt x="1094" y="5168"/>
                    <a:pt x="1094" y="5168"/>
                  </a:cubicBezTo>
                  <a:cubicBezTo>
                    <a:pt x="2949" y="5107"/>
                    <a:pt x="5775" y="4317"/>
                    <a:pt x="8055" y="3405"/>
                  </a:cubicBezTo>
                  <a:cubicBezTo>
                    <a:pt x="7994" y="2280"/>
                    <a:pt x="8146" y="1125"/>
                    <a:pt x="8572" y="1"/>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2" name="Google Shape;664;p54">
              <a:extLst>
                <a:ext uri="{FF2B5EF4-FFF2-40B4-BE49-F238E27FC236}">
                  <a16:creationId xmlns:a16="http://schemas.microsoft.com/office/drawing/2014/main" id="{592139E7-07EE-579D-B26C-FF0909024CA5}"/>
                </a:ext>
              </a:extLst>
            </p:cNvPr>
            <p:cNvSpPr/>
            <p:nvPr/>
          </p:nvSpPr>
          <p:spPr>
            <a:xfrm>
              <a:off x="32554825" y="14368375"/>
              <a:ext cx="71775" cy="65475"/>
            </a:xfrm>
            <a:custGeom>
              <a:avLst/>
              <a:gdLst/>
              <a:ahLst/>
              <a:cxnLst/>
              <a:rect l="l" t="t" r="r" b="b"/>
              <a:pathLst>
                <a:path w="2871" h="2619" extrusionOk="0">
                  <a:moveTo>
                    <a:pt x="974" y="269"/>
                  </a:moveTo>
                  <a:cubicBezTo>
                    <a:pt x="1230" y="269"/>
                    <a:pt x="1182" y="1291"/>
                    <a:pt x="1156" y="1395"/>
                  </a:cubicBezTo>
                  <a:cubicBezTo>
                    <a:pt x="1139" y="1591"/>
                    <a:pt x="1105" y="1779"/>
                    <a:pt x="1068" y="1967"/>
                  </a:cubicBezTo>
                  <a:lnTo>
                    <a:pt x="1068" y="1967"/>
                  </a:lnTo>
                  <a:cubicBezTo>
                    <a:pt x="1011" y="1812"/>
                    <a:pt x="958" y="1653"/>
                    <a:pt x="912" y="1486"/>
                  </a:cubicBezTo>
                  <a:cubicBezTo>
                    <a:pt x="821" y="1243"/>
                    <a:pt x="608" y="605"/>
                    <a:pt x="821" y="361"/>
                  </a:cubicBezTo>
                  <a:cubicBezTo>
                    <a:pt x="882" y="297"/>
                    <a:pt x="932" y="269"/>
                    <a:pt x="974" y="269"/>
                  </a:cubicBezTo>
                  <a:close/>
                  <a:moveTo>
                    <a:pt x="1955" y="961"/>
                  </a:moveTo>
                  <a:cubicBezTo>
                    <a:pt x="2094" y="961"/>
                    <a:pt x="2175" y="1108"/>
                    <a:pt x="2128" y="1273"/>
                  </a:cubicBezTo>
                  <a:cubicBezTo>
                    <a:pt x="2026" y="1707"/>
                    <a:pt x="1646" y="2012"/>
                    <a:pt x="1274" y="2261"/>
                  </a:cubicBezTo>
                  <a:lnTo>
                    <a:pt x="1274" y="2261"/>
                  </a:lnTo>
                  <a:cubicBezTo>
                    <a:pt x="1339" y="1993"/>
                    <a:pt x="1402" y="1715"/>
                    <a:pt x="1520" y="1456"/>
                  </a:cubicBezTo>
                  <a:cubicBezTo>
                    <a:pt x="1581" y="1304"/>
                    <a:pt x="1672" y="1091"/>
                    <a:pt x="1824" y="1000"/>
                  </a:cubicBezTo>
                  <a:cubicBezTo>
                    <a:pt x="1872" y="973"/>
                    <a:pt x="1916" y="961"/>
                    <a:pt x="1955" y="961"/>
                  </a:cubicBezTo>
                  <a:close/>
                  <a:moveTo>
                    <a:pt x="1000" y="0"/>
                  </a:moveTo>
                  <a:cubicBezTo>
                    <a:pt x="946" y="0"/>
                    <a:pt x="887" y="9"/>
                    <a:pt x="821" y="27"/>
                  </a:cubicBezTo>
                  <a:cubicBezTo>
                    <a:pt x="1" y="301"/>
                    <a:pt x="760" y="2033"/>
                    <a:pt x="943" y="2520"/>
                  </a:cubicBezTo>
                  <a:cubicBezTo>
                    <a:pt x="966" y="2589"/>
                    <a:pt x="1025" y="2619"/>
                    <a:pt x="1085" y="2619"/>
                  </a:cubicBezTo>
                  <a:cubicBezTo>
                    <a:pt x="1165" y="2619"/>
                    <a:pt x="1248" y="2566"/>
                    <a:pt x="1254" y="2485"/>
                  </a:cubicBezTo>
                  <a:lnTo>
                    <a:pt x="1254" y="2485"/>
                  </a:lnTo>
                  <a:cubicBezTo>
                    <a:pt x="1824" y="2183"/>
                    <a:pt x="2870" y="1431"/>
                    <a:pt x="2280" y="757"/>
                  </a:cubicBezTo>
                  <a:cubicBezTo>
                    <a:pt x="2217" y="683"/>
                    <a:pt x="2132" y="653"/>
                    <a:pt x="2041" y="653"/>
                  </a:cubicBezTo>
                  <a:cubicBezTo>
                    <a:pt x="1870" y="653"/>
                    <a:pt x="1680" y="759"/>
                    <a:pt x="1581" y="878"/>
                  </a:cubicBezTo>
                  <a:cubicBezTo>
                    <a:pt x="1538" y="928"/>
                    <a:pt x="1499" y="980"/>
                    <a:pt x="1461" y="1035"/>
                  </a:cubicBezTo>
                  <a:lnTo>
                    <a:pt x="1461" y="1035"/>
                  </a:lnTo>
                  <a:cubicBezTo>
                    <a:pt x="1491" y="487"/>
                    <a:pt x="1405" y="0"/>
                    <a:pt x="1000" y="0"/>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3" name="Google Shape;665;p54">
              <a:extLst>
                <a:ext uri="{FF2B5EF4-FFF2-40B4-BE49-F238E27FC236}">
                  <a16:creationId xmlns:a16="http://schemas.microsoft.com/office/drawing/2014/main" id="{BFFAA9A8-62A9-6D9C-E381-3A49B93153D3}"/>
                </a:ext>
              </a:extLst>
            </p:cNvPr>
            <p:cNvSpPr/>
            <p:nvPr/>
          </p:nvSpPr>
          <p:spPr>
            <a:xfrm>
              <a:off x="31978825" y="14315100"/>
              <a:ext cx="199125" cy="193300"/>
            </a:xfrm>
            <a:custGeom>
              <a:avLst/>
              <a:gdLst/>
              <a:ahLst/>
              <a:cxnLst/>
              <a:rect l="l" t="t" r="r" b="b"/>
              <a:pathLst>
                <a:path w="7965" h="7732" extrusionOk="0">
                  <a:moveTo>
                    <a:pt x="7964" y="0"/>
                  </a:moveTo>
                  <a:lnTo>
                    <a:pt x="7964" y="0"/>
                  </a:lnTo>
                  <a:cubicBezTo>
                    <a:pt x="6001" y="736"/>
                    <a:pt x="3760" y="1056"/>
                    <a:pt x="1562" y="1056"/>
                  </a:cubicBezTo>
                  <a:cubicBezTo>
                    <a:pt x="1038" y="1056"/>
                    <a:pt x="516" y="1038"/>
                    <a:pt x="1" y="1003"/>
                  </a:cubicBezTo>
                  <a:lnTo>
                    <a:pt x="1" y="1003"/>
                  </a:lnTo>
                  <a:lnTo>
                    <a:pt x="183" y="6839"/>
                  </a:lnTo>
                  <a:cubicBezTo>
                    <a:pt x="1324" y="7531"/>
                    <a:pt x="2682" y="7732"/>
                    <a:pt x="3870" y="7732"/>
                  </a:cubicBezTo>
                  <a:cubicBezTo>
                    <a:pt x="5499" y="7732"/>
                    <a:pt x="6809" y="7356"/>
                    <a:pt x="6809" y="7356"/>
                  </a:cubicBezTo>
                  <a:cubicBezTo>
                    <a:pt x="7265" y="6292"/>
                    <a:pt x="7721" y="2584"/>
                    <a:pt x="7964"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4" name="Google Shape;666;p54">
              <a:extLst>
                <a:ext uri="{FF2B5EF4-FFF2-40B4-BE49-F238E27FC236}">
                  <a16:creationId xmlns:a16="http://schemas.microsoft.com/office/drawing/2014/main" id="{4C20C83A-D6B4-1439-5DBA-03BFE64BEDA5}"/>
                </a:ext>
              </a:extLst>
            </p:cNvPr>
            <p:cNvSpPr/>
            <p:nvPr/>
          </p:nvSpPr>
          <p:spPr>
            <a:xfrm>
              <a:off x="31976550" y="14237575"/>
              <a:ext cx="208225" cy="103950"/>
            </a:xfrm>
            <a:custGeom>
              <a:avLst/>
              <a:gdLst/>
              <a:ahLst/>
              <a:cxnLst/>
              <a:rect l="l" t="t" r="r" b="b"/>
              <a:pathLst>
                <a:path w="8329" h="4158" extrusionOk="0">
                  <a:moveTo>
                    <a:pt x="0" y="1"/>
                  </a:moveTo>
                  <a:lnTo>
                    <a:pt x="92" y="4104"/>
                  </a:lnTo>
                  <a:cubicBezTo>
                    <a:pt x="607" y="4139"/>
                    <a:pt x="1129" y="4157"/>
                    <a:pt x="1653" y="4157"/>
                  </a:cubicBezTo>
                  <a:cubicBezTo>
                    <a:pt x="3851" y="4157"/>
                    <a:pt x="6092" y="3837"/>
                    <a:pt x="8055" y="3101"/>
                  </a:cubicBezTo>
                  <a:cubicBezTo>
                    <a:pt x="8238" y="1551"/>
                    <a:pt x="8329" y="396"/>
                    <a:pt x="8329" y="396"/>
                  </a:cubicBezTo>
                  <a:lnTo>
                    <a:pt x="0" y="1"/>
                  </a:ln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5" name="Google Shape;667;p54">
              <a:extLst>
                <a:ext uri="{FF2B5EF4-FFF2-40B4-BE49-F238E27FC236}">
                  <a16:creationId xmlns:a16="http://schemas.microsoft.com/office/drawing/2014/main" id="{A8E83069-A420-737A-C1D9-B627F30E4F36}"/>
                </a:ext>
              </a:extLst>
            </p:cNvPr>
            <p:cNvSpPr/>
            <p:nvPr/>
          </p:nvSpPr>
          <p:spPr>
            <a:xfrm>
              <a:off x="31978650" y="14549025"/>
              <a:ext cx="287450" cy="53375"/>
            </a:xfrm>
            <a:custGeom>
              <a:avLst/>
              <a:gdLst/>
              <a:ahLst/>
              <a:cxnLst/>
              <a:rect l="l" t="t" r="r" b="b"/>
              <a:pathLst>
                <a:path w="11498" h="2135" extrusionOk="0">
                  <a:moveTo>
                    <a:pt x="1743" y="1"/>
                  </a:moveTo>
                  <a:cubicBezTo>
                    <a:pt x="694" y="1"/>
                    <a:pt x="0" y="60"/>
                    <a:pt x="8" y="218"/>
                  </a:cubicBezTo>
                  <a:cubicBezTo>
                    <a:pt x="38" y="856"/>
                    <a:pt x="129" y="1281"/>
                    <a:pt x="129" y="1281"/>
                  </a:cubicBezTo>
                  <a:cubicBezTo>
                    <a:pt x="129" y="1281"/>
                    <a:pt x="1193" y="1555"/>
                    <a:pt x="3473" y="1950"/>
                  </a:cubicBezTo>
                  <a:cubicBezTo>
                    <a:pt x="4310" y="2082"/>
                    <a:pt x="5207" y="2135"/>
                    <a:pt x="6081" y="2135"/>
                  </a:cubicBezTo>
                  <a:cubicBezTo>
                    <a:pt x="7620" y="2135"/>
                    <a:pt x="9088" y="1973"/>
                    <a:pt x="10038" y="1798"/>
                  </a:cubicBezTo>
                  <a:cubicBezTo>
                    <a:pt x="11497" y="1494"/>
                    <a:pt x="11436" y="552"/>
                    <a:pt x="11436" y="552"/>
                  </a:cubicBezTo>
                  <a:cubicBezTo>
                    <a:pt x="11436" y="552"/>
                    <a:pt x="4940" y="1"/>
                    <a:pt x="1743" y="1"/>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6" name="Google Shape;668;p54">
              <a:extLst>
                <a:ext uri="{FF2B5EF4-FFF2-40B4-BE49-F238E27FC236}">
                  <a16:creationId xmlns:a16="http://schemas.microsoft.com/office/drawing/2014/main" id="{8F0373D3-3595-08AC-CC5C-AF0F9DDD0EFB}"/>
                </a:ext>
              </a:extLst>
            </p:cNvPr>
            <p:cNvSpPr/>
            <p:nvPr/>
          </p:nvSpPr>
          <p:spPr>
            <a:xfrm>
              <a:off x="32158925" y="14516450"/>
              <a:ext cx="108675" cy="74500"/>
            </a:xfrm>
            <a:custGeom>
              <a:avLst/>
              <a:gdLst/>
              <a:ahLst/>
              <a:cxnLst/>
              <a:rect l="l" t="t" r="r" b="b"/>
              <a:pathLst>
                <a:path w="4347" h="2980" extrusionOk="0">
                  <a:moveTo>
                    <a:pt x="1703" y="1"/>
                  </a:moveTo>
                  <a:cubicBezTo>
                    <a:pt x="882" y="882"/>
                    <a:pt x="335" y="1916"/>
                    <a:pt x="0" y="2980"/>
                  </a:cubicBezTo>
                  <a:cubicBezTo>
                    <a:pt x="2432" y="2919"/>
                    <a:pt x="4347" y="2554"/>
                    <a:pt x="4225" y="1855"/>
                  </a:cubicBezTo>
                  <a:cubicBezTo>
                    <a:pt x="4073" y="1095"/>
                    <a:pt x="2858" y="457"/>
                    <a:pt x="1703" y="1"/>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7" name="Google Shape;669;p54">
              <a:extLst>
                <a:ext uri="{FF2B5EF4-FFF2-40B4-BE49-F238E27FC236}">
                  <a16:creationId xmlns:a16="http://schemas.microsoft.com/office/drawing/2014/main" id="{AF893D15-B6CE-FCEE-2EB3-A3F96BD7E2B8}"/>
                </a:ext>
              </a:extLst>
            </p:cNvPr>
            <p:cNvSpPr/>
            <p:nvPr/>
          </p:nvSpPr>
          <p:spPr>
            <a:xfrm>
              <a:off x="31972750" y="14486075"/>
              <a:ext cx="228750" cy="105075"/>
            </a:xfrm>
            <a:custGeom>
              <a:avLst/>
              <a:gdLst/>
              <a:ahLst/>
              <a:cxnLst/>
              <a:rect l="l" t="t" r="r" b="b"/>
              <a:pathLst>
                <a:path w="9150" h="4203" extrusionOk="0">
                  <a:moveTo>
                    <a:pt x="426" y="0"/>
                  </a:moveTo>
                  <a:cubicBezTo>
                    <a:pt x="0" y="1368"/>
                    <a:pt x="304" y="3374"/>
                    <a:pt x="304" y="3374"/>
                  </a:cubicBezTo>
                  <a:cubicBezTo>
                    <a:pt x="1919" y="3903"/>
                    <a:pt x="4502" y="4202"/>
                    <a:pt x="6817" y="4202"/>
                  </a:cubicBezTo>
                  <a:cubicBezTo>
                    <a:pt x="7029" y="4202"/>
                    <a:pt x="7240" y="4200"/>
                    <a:pt x="7447" y="4195"/>
                  </a:cubicBezTo>
                  <a:cubicBezTo>
                    <a:pt x="7782" y="3131"/>
                    <a:pt x="8329" y="2097"/>
                    <a:pt x="9150" y="1216"/>
                  </a:cubicBezTo>
                  <a:cubicBezTo>
                    <a:pt x="8055" y="790"/>
                    <a:pt x="7052" y="517"/>
                    <a:pt x="7052" y="517"/>
                  </a:cubicBezTo>
                  <a:cubicBezTo>
                    <a:pt x="6155" y="737"/>
                    <a:pt x="5304" y="821"/>
                    <a:pt x="4530" y="821"/>
                  </a:cubicBezTo>
                  <a:cubicBezTo>
                    <a:pt x="2103" y="821"/>
                    <a:pt x="426" y="0"/>
                    <a:pt x="426" y="0"/>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8" name="Google Shape;670;p54">
              <a:extLst>
                <a:ext uri="{FF2B5EF4-FFF2-40B4-BE49-F238E27FC236}">
                  <a16:creationId xmlns:a16="http://schemas.microsoft.com/office/drawing/2014/main" id="{FFDFB9E2-F803-AA6C-557E-98BD75EBA54A}"/>
                </a:ext>
              </a:extLst>
            </p:cNvPr>
            <p:cNvSpPr/>
            <p:nvPr/>
          </p:nvSpPr>
          <p:spPr>
            <a:xfrm>
              <a:off x="32153675" y="14452600"/>
              <a:ext cx="56975" cy="62650"/>
            </a:xfrm>
            <a:custGeom>
              <a:avLst/>
              <a:gdLst/>
              <a:ahLst/>
              <a:cxnLst/>
              <a:rect l="l" t="t" r="r" b="b"/>
              <a:pathLst>
                <a:path w="2279" h="2506" extrusionOk="0">
                  <a:moveTo>
                    <a:pt x="887" y="237"/>
                  </a:moveTo>
                  <a:cubicBezTo>
                    <a:pt x="1204" y="237"/>
                    <a:pt x="752" y="1290"/>
                    <a:pt x="697" y="1400"/>
                  </a:cubicBezTo>
                  <a:cubicBezTo>
                    <a:pt x="599" y="1562"/>
                    <a:pt x="502" y="1715"/>
                    <a:pt x="400" y="1869"/>
                  </a:cubicBezTo>
                  <a:lnTo>
                    <a:pt x="400" y="1869"/>
                  </a:lnTo>
                  <a:cubicBezTo>
                    <a:pt x="400" y="1703"/>
                    <a:pt x="408" y="1536"/>
                    <a:pt x="423" y="1369"/>
                  </a:cubicBezTo>
                  <a:cubicBezTo>
                    <a:pt x="454" y="1126"/>
                    <a:pt x="454" y="427"/>
                    <a:pt x="757" y="275"/>
                  </a:cubicBezTo>
                  <a:cubicBezTo>
                    <a:pt x="810" y="249"/>
                    <a:pt x="853" y="237"/>
                    <a:pt x="887" y="237"/>
                  </a:cubicBezTo>
                  <a:close/>
                  <a:moveTo>
                    <a:pt x="1529" y="1238"/>
                  </a:moveTo>
                  <a:cubicBezTo>
                    <a:pt x="1716" y="1238"/>
                    <a:pt x="1775" y="1450"/>
                    <a:pt x="1639" y="1613"/>
                  </a:cubicBezTo>
                  <a:cubicBezTo>
                    <a:pt x="1388" y="1964"/>
                    <a:pt x="930" y="2108"/>
                    <a:pt x="504" y="2216"/>
                  </a:cubicBezTo>
                  <a:lnTo>
                    <a:pt x="504" y="2216"/>
                  </a:lnTo>
                  <a:cubicBezTo>
                    <a:pt x="539" y="2163"/>
                    <a:pt x="577" y="2104"/>
                    <a:pt x="617" y="2040"/>
                  </a:cubicBezTo>
                  <a:lnTo>
                    <a:pt x="617" y="2040"/>
                  </a:lnTo>
                  <a:cubicBezTo>
                    <a:pt x="735" y="1871"/>
                    <a:pt x="863" y="1707"/>
                    <a:pt x="1001" y="1552"/>
                  </a:cubicBezTo>
                  <a:cubicBezTo>
                    <a:pt x="1122" y="1461"/>
                    <a:pt x="1274" y="1278"/>
                    <a:pt x="1457" y="1248"/>
                  </a:cubicBezTo>
                  <a:cubicBezTo>
                    <a:pt x="1483" y="1241"/>
                    <a:pt x="1507" y="1238"/>
                    <a:pt x="1529" y="1238"/>
                  </a:cubicBezTo>
                  <a:close/>
                  <a:moveTo>
                    <a:pt x="838" y="0"/>
                  </a:moveTo>
                  <a:cubicBezTo>
                    <a:pt x="0" y="0"/>
                    <a:pt x="89" y="1834"/>
                    <a:pt x="89" y="2342"/>
                  </a:cubicBezTo>
                  <a:cubicBezTo>
                    <a:pt x="89" y="2453"/>
                    <a:pt x="179" y="2506"/>
                    <a:pt x="266" y="2506"/>
                  </a:cubicBezTo>
                  <a:cubicBezTo>
                    <a:pt x="330" y="2506"/>
                    <a:pt x="393" y="2476"/>
                    <a:pt x="415" y="2419"/>
                  </a:cubicBezTo>
                  <a:lnTo>
                    <a:pt x="415" y="2419"/>
                  </a:lnTo>
                  <a:cubicBezTo>
                    <a:pt x="1086" y="2346"/>
                    <a:pt x="2279" y="2020"/>
                    <a:pt x="1973" y="1187"/>
                  </a:cubicBezTo>
                  <a:cubicBezTo>
                    <a:pt x="1922" y="1034"/>
                    <a:pt x="1776" y="976"/>
                    <a:pt x="1620" y="976"/>
                  </a:cubicBezTo>
                  <a:cubicBezTo>
                    <a:pt x="1497" y="976"/>
                    <a:pt x="1368" y="1012"/>
                    <a:pt x="1274" y="1065"/>
                  </a:cubicBezTo>
                  <a:cubicBezTo>
                    <a:pt x="1214" y="1096"/>
                    <a:pt x="1155" y="1130"/>
                    <a:pt x="1099" y="1168"/>
                  </a:cubicBezTo>
                  <a:lnTo>
                    <a:pt x="1099" y="1168"/>
                  </a:lnTo>
                  <a:cubicBezTo>
                    <a:pt x="1360" y="590"/>
                    <a:pt x="1459" y="33"/>
                    <a:pt x="879" y="2"/>
                  </a:cubicBezTo>
                  <a:cubicBezTo>
                    <a:pt x="865" y="1"/>
                    <a:pt x="851" y="0"/>
                    <a:pt x="838" y="0"/>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9" name="Google Shape;671;p54">
              <a:extLst>
                <a:ext uri="{FF2B5EF4-FFF2-40B4-BE49-F238E27FC236}">
                  <a16:creationId xmlns:a16="http://schemas.microsoft.com/office/drawing/2014/main" id="{FD0CAFC2-AB2C-513A-E74B-5FCC4BB66AF2}"/>
                </a:ext>
              </a:extLst>
            </p:cNvPr>
            <p:cNvSpPr/>
            <p:nvPr/>
          </p:nvSpPr>
          <p:spPr>
            <a:xfrm>
              <a:off x="32675650" y="12757325"/>
              <a:ext cx="775" cy="1525"/>
            </a:xfrm>
            <a:custGeom>
              <a:avLst/>
              <a:gdLst/>
              <a:ahLst/>
              <a:cxnLst/>
              <a:rect l="l" t="t" r="r" b="b"/>
              <a:pathLst>
                <a:path w="31" h="61" extrusionOk="0">
                  <a:moveTo>
                    <a:pt x="31" y="0"/>
                  </a:moveTo>
                  <a:cubicBezTo>
                    <a:pt x="0" y="30"/>
                    <a:pt x="0" y="61"/>
                    <a:pt x="0" y="61"/>
                  </a:cubicBezTo>
                  <a:cubicBezTo>
                    <a:pt x="0" y="61"/>
                    <a:pt x="0" y="30"/>
                    <a:pt x="31"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0" name="Google Shape;672;p54">
              <a:extLst>
                <a:ext uri="{FF2B5EF4-FFF2-40B4-BE49-F238E27FC236}">
                  <a16:creationId xmlns:a16="http://schemas.microsoft.com/office/drawing/2014/main" id="{6BF099F2-F44A-7C9F-5FBA-803463146CDD}"/>
                </a:ext>
              </a:extLst>
            </p:cNvPr>
            <p:cNvSpPr/>
            <p:nvPr/>
          </p:nvSpPr>
          <p:spPr>
            <a:xfrm>
              <a:off x="31594325" y="12659175"/>
              <a:ext cx="266750" cy="472800"/>
            </a:xfrm>
            <a:custGeom>
              <a:avLst/>
              <a:gdLst/>
              <a:ahLst/>
              <a:cxnLst/>
              <a:rect l="l" t="t" r="r" b="b"/>
              <a:pathLst>
                <a:path w="10670" h="18912" extrusionOk="0">
                  <a:moveTo>
                    <a:pt x="2731" y="0"/>
                  </a:moveTo>
                  <a:cubicBezTo>
                    <a:pt x="2712" y="0"/>
                    <a:pt x="2694" y="2"/>
                    <a:pt x="2675" y="5"/>
                  </a:cubicBezTo>
                  <a:cubicBezTo>
                    <a:pt x="1885" y="127"/>
                    <a:pt x="2280" y="3136"/>
                    <a:pt x="2341" y="3561"/>
                  </a:cubicBezTo>
                  <a:cubicBezTo>
                    <a:pt x="2280" y="3138"/>
                    <a:pt x="1889" y="491"/>
                    <a:pt x="1198" y="491"/>
                  </a:cubicBezTo>
                  <a:cubicBezTo>
                    <a:pt x="1194" y="491"/>
                    <a:pt x="1190" y="491"/>
                    <a:pt x="1186" y="491"/>
                  </a:cubicBezTo>
                  <a:cubicBezTo>
                    <a:pt x="456" y="552"/>
                    <a:pt x="0" y="5355"/>
                    <a:pt x="1672" y="12102"/>
                  </a:cubicBezTo>
                  <a:cubicBezTo>
                    <a:pt x="2128" y="13987"/>
                    <a:pt x="2797" y="15932"/>
                    <a:pt x="3587" y="17847"/>
                  </a:cubicBezTo>
                  <a:cubicBezTo>
                    <a:pt x="5897" y="18546"/>
                    <a:pt x="8268" y="18911"/>
                    <a:pt x="10669" y="18911"/>
                  </a:cubicBezTo>
                  <a:cubicBezTo>
                    <a:pt x="9393" y="16935"/>
                    <a:pt x="7265" y="13318"/>
                    <a:pt x="6323" y="9823"/>
                  </a:cubicBezTo>
                  <a:cubicBezTo>
                    <a:pt x="5563" y="6935"/>
                    <a:pt x="5563" y="6388"/>
                    <a:pt x="5563" y="6388"/>
                  </a:cubicBezTo>
                  <a:cubicBezTo>
                    <a:pt x="5563" y="6388"/>
                    <a:pt x="7417" y="3409"/>
                    <a:pt x="6505" y="2710"/>
                  </a:cubicBezTo>
                  <a:cubicBezTo>
                    <a:pt x="6356" y="2597"/>
                    <a:pt x="6225" y="2550"/>
                    <a:pt x="6110" y="2550"/>
                  </a:cubicBezTo>
                  <a:cubicBezTo>
                    <a:pt x="5548" y="2550"/>
                    <a:pt x="5380" y="3683"/>
                    <a:pt x="5380" y="3683"/>
                  </a:cubicBezTo>
                  <a:cubicBezTo>
                    <a:pt x="5380" y="3683"/>
                    <a:pt x="5290" y="35"/>
                    <a:pt x="4479" y="35"/>
                  </a:cubicBezTo>
                  <a:cubicBezTo>
                    <a:pt x="4475" y="35"/>
                    <a:pt x="4472" y="35"/>
                    <a:pt x="4469" y="35"/>
                  </a:cubicBezTo>
                  <a:cubicBezTo>
                    <a:pt x="3617" y="66"/>
                    <a:pt x="4043" y="3227"/>
                    <a:pt x="4043" y="3227"/>
                  </a:cubicBezTo>
                  <a:cubicBezTo>
                    <a:pt x="4043" y="3227"/>
                    <a:pt x="3549" y="0"/>
                    <a:pt x="2731"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1" name="Google Shape;673;p54">
              <a:extLst>
                <a:ext uri="{FF2B5EF4-FFF2-40B4-BE49-F238E27FC236}">
                  <a16:creationId xmlns:a16="http://schemas.microsoft.com/office/drawing/2014/main" id="{A9BC9019-CB52-623F-DA55-DD580DE27A54}"/>
                </a:ext>
              </a:extLst>
            </p:cNvPr>
            <p:cNvSpPr/>
            <p:nvPr/>
          </p:nvSpPr>
          <p:spPr>
            <a:xfrm>
              <a:off x="31684000" y="13105350"/>
              <a:ext cx="202150" cy="287250"/>
            </a:xfrm>
            <a:custGeom>
              <a:avLst/>
              <a:gdLst/>
              <a:ahLst/>
              <a:cxnLst/>
              <a:rect l="l" t="t" r="r" b="b"/>
              <a:pathLst>
                <a:path w="8086" h="11490" extrusionOk="0">
                  <a:moveTo>
                    <a:pt x="0" y="0"/>
                  </a:moveTo>
                  <a:cubicBezTo>
                    <a:pt x="30" y="31"/>
                    <a:pt x="30" y="61"/>
                    <a:pt x="30" y="91"/>
                  </a:cubicBezTo>
                  <a:cubicBezTo>
                    <a:pt x="2097" y="5046"/>
                    <a:pt x="4894" y="9666"/>
                    <a:pt x="6930" y="11490"/>
                  </a:cubicBezTo>
                  <a:lnTo>
                    <a:pt x="8085" y="2584"/>
                  </a:lnTo>
                  <a:cubicBezTo>
                    <a:pt x="8085" y="2584"/>
                    <a:pt x="7660" y="2006"/>
                    <a:pt x="7082" y="1064"/>
                  </a:cubicBezTo>
                  <a:cubicBezTo>
                    <a:pt x="4681" y="1064"/>
                    <a:pt x="2310" y="699"/>
                    <a:pt x="0"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2" name="Google Shape;674;p54">
              <a:extLst>
                <a:ext uri="{FF2B5EF4-FFF2-40B4-BE49-F238E27FC236}">
                  <a16:creationId xmlns:a16="http://schemas.microsoft.com/office/drawing/2014/main" id="{B6573DF9-4C2D-DA22-0E16-E70DA38A8226}"/>
                </a:ext>
              </a:extLst>
            </p:cNvPr>
            <p:cNvSpPr/>
            <p:nvPr/>
          </p:nvSpPr>
          <p:spPr>
            <a:xfrm>
              <a:off x="32073825" y="13290000"/>
              <a:ext cx="0" cy="25"/>
            </a:xfrm>
            <a:custGeom>
              <a:avLst/>
              <a:gdLst/>
              <a:ahLst/>
              <a:cxnLst/>
              <a:rect l="l" t="t" r="r" b="b"/>
              <a:pathLst>
                <a:path h="1" extrusionOk="0">
                  <a:moveTo>
                    <a:pt x="0" y="0"/>
                  </a:move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3" name="Google Shape;675;p54">
              <a:extLst>
                <a:ext uri="{FF2B5EF4-FFF2-40B4-BE49-F238E27FC236}">
                  <a16:creationId xmlns:a16="http://schemas.microsoft.com/office/drawing/2014/main" id="{989F5BF7-2259-BACD-3217-5B075FC77A07}"/>
                </a:ext>
              </a:extLst>
            </p:cNvPr>
            <p:cNvSpPr/>
            <p:nvPr/>
          </p:nvSpPr>
          <p:spPr>
            <a:xfrm>
              <a:off x="31731100" y="12870975"/>
              <a:ext cx="145175" cy="91975"/>
            </a:xfrm>
            <a:custGeom>
              <a:avLst/>
              <a:gdLst/>
              <a:ahLst/>
              <a:cxnLst/>
              <a:rect l="l" t="t" r="r" b="b"/>
              <a:pathLst>
                <a:path w="5807" h="3679" extrusionOk="0">
                  <a:moveTo>
                    <a:pt x="3178" y="1"/>
                  </a:moveTo>
                  <a:cubicBezTo>
                    <a:pt x="2059" y="1"/>
                    <a:pt x="941" y="331"/>
                    <a:pt x="1" y="986"/>
                  </a:cubicBezTo>
                  <a:cubicBezTo>
                    <a:pt x="206" y="2358"/>
                    <a:pt x="1324" y="3679"/>
                    <a:pt x="3419" y="3679"/>
                  </a:cubicBezTo>
                  <a:cubicBezTo>
                    <a:pt x="4108" y="3679"/>
                    <a:pt x="4903" y="3536"/>
                    <a:pt x="5806" y="3205"/>
                  </a:cubicBezTo>
                  <a:lnTo>
                    <a:pt x="5806" y="652"/>
                  </a:lnTo>
                  <a:cubicBezTo>
                    <a:pt x="4991" y="217"/>
                    <a:pt x="4084" y="1"/>
                    <a:pt x="3178"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4" name="Google Shape;676;p54">
              <a:extLst>
                <a:ext uri="{FF2B5EF4-FFF2-40B4-BE49-F238E27FC236}">
                  <a16:creationId xmlns:a16="http://schemas.microsoft.com/office/drawing/2014/main" id="{F076F2BF-D1F7-4C2F-76C8-63835CAD36A5}"/>
                </a:ext>
              </a:extLst>
            </p:cNvPr>
            <p:cNvSpPr/>
            <p:nvPr/>
          </p:nvSpPr>
          <p:spPr>
            <a:xfrm>
              <a:off x="31727300" y="12819075"/>
              <a:ext cx="148975" cy="76575"/>
            </a:xfrm>
            <a:custGeom>
              <a:avLst/>
              <a:gdLst/>
              <a:ahLst/>
              <a:cxnLst/>
              <a:rect l="l" t="t" r="r" b="b"/>
              <a:pathLst>
                <a:path w="5959" h="3063" extrusionOk="0">
                  <a:moveTo>
                    <a:pt x="3108" y="0"/>
                  </a:moveTo>
                  <a:cubicBezTo>
                    <a:pt x="2510" y="0"/>
                    <a:pt x="1863" y="136"/>
                    <a:pt x="1216" y="509"/>
                  </a:cubicBezTo>
                  <a:cubicBezTo>
                    <a:pt x="365" y="995"/>
                    <a:pt x="1" y="2059"/>
                    <a:pt x="153" y="3062"/>
                  </a:cubicBezTo>
                  <a:cubicBezTo>
                    <a:pt x="1093" y="2407"/>
                    <a:pt x="2211" y="2077"/>
                    <a:pt x="3330" y="2077"/>
                  </a:cubicBezTo>
                  <a:cubicBezTo>
                    <a:pt x="4236" y="2077"/>
                    <a:pt x="5143" y="2293"/>
                    <a:pt x="5958" y="2728"/>
                  </a:cubicBezTo>
                  <a:lnTo>
                    <a:pt x="5958" y="965"/>
                  </a:lnTo>
                  <a:cubicBezTo>
                    <a:pt x="5958" y="965"/>
                    <a:pt x="4704" y="0"/>
                    <a:pt x="3108"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5" name="Google Shape;677;p54">
              <a:extLst>
                <a:ext uri="{FF2B5EF4-FFF2-40B4-BE49-F238E27FC236}">
                  <a16:creationId xmlns:a16="http://schemas.microsoft.com/office/drawing/2014/main" id="{6741E61E-1B06-8B6B-B5C8-ACF8CC3C8B1F}"/>
                </a:ext>
              </a:extLst>
            </p:cNvPr>
            <p:cNvSpPr/>
            <p:nvPr/>
          </p:nvSpPr>
          <p:spPr>
            <a:xfrm>
              <a:off x="31774425" y="12875100"/>
              <a:ext cx="90450" cy="76000"/>
            </a:xfrm>
            <a:custGeom>
              <a:avLst/>
              <a:gdLst/>
              <a:ahLst/>
              <a:cxnLst/>
              <a:rect l="l" t="t" r="r" b="b"/>
              <a:pathLst>
                <a:path w="3618" h="3040" extrusionOk="0">
                  <a:moveTo>
                    <a:pt x="1523" y="0"/>
                  </a:moveTo>
                  <a:cubicBezTo>
                    <a:pt x="1014" y="0"/>
                    <a:pt x="487" y="110"/>
                    <a:pt x="31" y="213"/>
                  </a:cubicBezTo>
                  <a:cubicBezTo>
                    <a:pt x="0" y="244"/>
                    <a:pt x="0" y="304"/>
                    <a:pt x="61" y="304"/>
                  </a:cubicBezTo>
                  <a:cubicBezTo>
                    <a:pt x="532" y="304"/>
                    <a:pt x="1087" y="183"/>
                    <a:pt x="1611" y="183"/>
                  </a:cubicBezTo>
                  <a:cubicBezTo>
                    <a:pt x="2135" y="183"/>
                    <a:pt x="2629" y="304"/>
                    <a:pt x="2979" y="791"/>
                  </a:cubicBezTo>
                  <a:cubicBezTo>
                    <a:pt x="3404" y="1399"/>
                    <a:pt x="3344" y="2250"/>
                    <a:pt x="3374" y="2949"/>
                  </a:cubicBezTo>
                  <a:cubicBezTo>
                    <a:pt x="3374" y="3010"/>
                    <a:pt x="3427" y="3040"/>
                    <a:pt x="3480" y="3040"/>
                  </a:cubicBezTo>
                  <a:cubicBezTo>
                    <a:pt x="3534" y="3040"/>
                    <a:pt x="3587" y="3010"/>
                    <a:pt x="3587" y="2949"/>
                  </a:cubicBezTo>
                  <a:cubicBezTo>
                    <a:pt x="3617" y="2128"/>
                    <a:pt x="3587" y="1125"/>
                    <a:pt x="2979" y="517"/>
                  </a:cubicBezTo>
                  <a:cubicBezTo>
                    <a:pt x="2587" y="125"/>
                    <a:pt x="2065" y="0"/>
                    <a:pt x="1523"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6" name="Google Shape;678;p54">
              <a:extLst>
                <a:ext uri="{FF2B5EF4-FFF2-40B4-BE49-F238E27FC236}">
                  <a16:creationId xmlns:a16="http://schemas.microsoft.com/office/drawing/2014/main" id="{C3A24588-0D7A-F324-2492-F316B9D33F95}"/>
                </a:ext>
              </a:extLst>
            </p:cNvPr>
            <p:cNvSpPr/>
            <p:nvPr/>
          </p:nvSpPr>
          <p:spPr>
            <a:xfrm>
              <a:off x="31812625" y="12896725"/>
              <a:ext cx="52050" cy="31200"/>
            </a:xfrm>
            <a:custGeom>
              <a:avLst/>
              <a:gdLst/>
              <a:ahLst/>
              <a:cxnLst/>
              <a:rect l="l" t="t" r="r" b="b"/>
              <a:pathLst>
                <a:path w="2082" h="1248" extrusionOk="0">
                  <a:moveTo>
                    <a:pt x="743" y="0"/>
                  </a:moveTo>
                  <a:cubicBezTo>
                    <a:pt x="520" y="0"/>
                    <a:pt x="286" y="78"/>
                    <a:pt x="53" y="260"/>
                  </a:cubicBezTo>
                  <a:cubicBezTo>
                    <a:pt x="0" y="312"/>
                    <a:pt x="61" y="388"/>
                    <a:pt x="118" y="388"/>
                  </a:cubicBezTo>
                  <a:cubicBezTo>
                    <a:pt x="127" y="388"/>
                    <a:pt x="136" y="386"/>
                    <a:pt x="144" y="382"/>
                  </a:cubicBezTo>
                  <a:cubicBezTo>
                    <a:pt x="345" y="281"/>
                    <a:pt x="532" y="221"/>
                    <a:pt x="712" y="221"/>
                  </a:cubicBezTo>
                  <a:cubicBezTo>
                    <a:pt x="914" y="221"/>
                    <a:pt x="1106" y="296"/>
                    <a:pt x="1299" y="473"/>
                  </a:cubicBezTo>
                  <a:cubicBezTo>
                    <a:pt x="1542" y="686"/>
                    <a:pt x="1664" y="959"/>
                    <a:pt x="1876" y="1202"/>
                  </a:cubicBezTo>
                  <a:cubicBezTo>
                    <a:pt x="1901" y="1235"/>
                    <a:pt x="1927" y="1248"/>
                    <a:pt x="1952" y="1248"/>
                  </a:cubicBezTo>
                  <a:cubicBezTo>
                    <a:pt x="2021" y="1248"/>
                    <a:pt x="2081" y="1148"/>
                    <a:pt x="2059" y="1081"/>
                  </a:cubicBezTo>
                  <a:cubicBezTo>
                    <a:pt x="1798" y="494"/>
                    <a:pt x="1304" y="0"/>
                    <a:pt x="743"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7" name="Google Shape;679;p54">
              <a:extLst>
                <a:ext uri="{FF2B5EF4-FFF2-40B4-BE49-F238E27FC236}">
                  <a16:creationId xmlns:a16="http://schemas.microsoft.com/office/drawing/2014/main" id="{1D121D77-DF65-E463-D50E-5CBDEE3DB143}"/>
                </a:ext>
              </a:extLst>
            </p:cNvPr>
            <p:cNvSpPr/>
            <p:nvPr/>
          </p:nvSpPr>
          <p:spPr>
            <a:xfrm>
              <a:off x="32532800" y="12869450"/>
              <a:ext cx="144400" cy="91875"/>
            </a:xfrm>
            <a:custGeom>
              <a:avLst/>
              <a:gdLst/>
              <a:ahLst/>
              <a:cxnLst/>
              <a:rect l="l" t="t" r="r" b="b"/>
              <a:pathLst>
                <a:path w="5776" h="3675" extrusionOk="0">
                  <a:moveTo>
                    <a:pt x="2603" y="1"/>
                  </a:moveTo>
                  <a:cubicBezTo>
                    <a:pt x="1701" y="1"/>
                    <a:pt x="802" y="217"/>
                    <a:pt x="0" y="652"/>
                  </a:cubicBezTo>
                  <a:lnTo>
                    <a:pt x="0" y="3205"/>
                  </a:lnTo>
                  <a:cubicBezTo>
                    <a:pt x="896" y="3534"/>
                    <a:pt x="1685" y="3675"/>
                    <a:pt x="2370" y="3675"/>
                  </a:cubicBezTo>
                  <a:cubicBezTo>
                    <a:pt x="4474" y="3675"/>
                    <a:pt x="5592" y="2339"/>
                    <a:pt x="5775" y="986"/>
                  </a:cubicBezTo>
                  <a:cubicBezTo>
                    <a:pt x="4834" y="331"/>
                    <a:pt x="3717" y="1"/>
                    <a:pt x="2603"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8" name="Google Shape;680;p54">
              <a:extLst>
                <a:ext uri="{FF2B5EF4-FFF2-40B4-BE49-F238E27FC236}">
                  <a16:creationId xmlns:a16="http://schemas.microsoft.com/office/drawing/2014/main" id="{651E4835-28F4-35AB-E3DE-2E7517117917}"/>
                </a:ext>
              </a:extLst>
            </p:cNvPr>
            <p:cNvSpPr/>
            <p:nvPr/>
          </p:nvSpPr>
          <p:spPr>
            <a:xfrm>
              <a:off x="32532800" y="12817250"/>
              <a:ext cx="148200" cy="76875"/>
            </a:xfrm>
            <a:custGeom>
              <a:avLst/>
              <a:gdLst/>
              <a:ahLst/>
              <a:cxnLst/>
              <a:rect l="l" t="t" r="r" b="b"/>
              <a:pathLst>
                <a:path w="5928" h="3075" extrusionOk="0">
                  <a:moveTo>
                    <a:pt x="2854" y="1"/>
                  </a:moveTo>
                  <a:cubicBezTo>
                    <a:pt x="1253" y="1"/>
                    <a:pt x="0" y="977"/>
                    <a:pt x="0" y="977"/>
                  </a:cubicBezTo>
                  <a:lnTo>
                    <a:pt x="0" y="2740"/>
                  </a:lnTo>
                  <a:cubicBezTo>
                    <a:pt x="802" y="2305"/>
                    <a:pt x="1701" y="2089"/>
                    <a:pt x="2603" y="2089"/>
                  </a:cubicBezTo>
                  <a:cubicBezTo>
                    <a:pt x="3717" y="2089"/>
                    <a:pt x="4834" y="2419"/>
                    <a:pt x="5775" y="3074"/>
                  </a:cubicBezTo>
                  <a:cubicBezTo>
                    <a:pt x="5927" y="2041"/>
                    <a:pt x="5562" y="1007"/>
                    <a:pt x="4711" y="491"/>
                  </a:cubicBezTo>
                  <a:cubicBezTo>
                    <a:pt x="4075" y="132"/>
                    <a:pt x="3441" y="1"/>
                    <a:pt x="2854"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9" name="Google Shape;681;p54">
              <a:extLst>
                <a:ext uri="{FF2B5EF4-FFF2-40B4-BE49-F238E27FC236}">
                  <a16:creationId xmlns:a16="http://schemas.microsoft.com/office/drawing/2014/main" id="{5FBB0824-FBF5-BC61-FB80-69D01DE2E997}"/>
                </a:ext>
              </a:extLst>
            </p:cNvPr>
            <p:cNvSpPr/>
            <p:nvPr/>
          </p:nvSpPr>
          <p:spPr>
            <a:xfrm>
              <a:off x="32544175" y="12873200"/>
              <a:ext cx="90450" cy="76400"/>
            </a:xfrm>
            <a:custGeom>
              <a:avLst/>
              <a:gdLst/>
              <a:ahLst/>
              <a:cxnLst/>
              <a:rect l="l" t="t" r="r" b="b"/>
              <a:pathLst>
                <a:path w="3618" h="3056" extrusionOk="0">
                  <a:moveTo>
                    <a:pt x="2095" y="0"/>
                  </a:moveTo>
                  <a:cubicBezTo>
                    <a:pt x="1553" y="0"/>
                    <a:pt x="1031" y="126"/>
                    <a:pt x="639" y="502"/>
                  </a:cubicBezTo>
                  <a:cubicBezTo>
                    <a:pt x="31" y="1140"/>
                    <a:pt x="1" y="2143"/>
                    <a:pt x="31" y="2964"/>
                  </a:cubicBezTo>
                  <a:cubicBezTo>
                    <a:pt x="31" y="3025"/>
                    <a:pt x="85" y="3055"/>
                    <a:pt x="138" y="3055"/>
                  </a:cubicBezTo>
                  <a:cubicBezTo>
                    <a:pt x="191" y="3055"/>
                    <a:pt x="244" y="3025"/>
                    <a:pt x="244" y="2964"/>
                  </a:cubicBezTo>
                  <a:cubicBezTo>
                    <a:pt x="275" y="2234"/>
                    <a:pt x="214" y="1414"/>
                    <a:pt x="639" y="806"/>
                  </a:cubicBezTo>
                  <a:cubicBezTo>
                    <a:pt x="984" y="304"/>
                    <a:pt x="1500" y="182"/>
                    <a:pt x="2047" y="182"/>
                  </a:cubicBezTo>
                  <a:cubicBezTo>
                    <a:pt x="2560" y="182"/>
                    <a:pt x="3101" y="289"/>
                    <a:pt x="3557" y="289"/>
                  </a:cubicBezTo>
                  <a:cubicBezTo>
                    <a:pt x="3588" y="289"/>
                    <a:pt x="3618" y="228"/>
                    <a:pt x="3588" y="228"/>
                  </a:cubicBezTo>
                  <a:cubicBezTo>
                    <a:pt x="3131" y="111"/>
                    <a:pt x="2604" y="0"/>
                    <a:pt x="2095"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0" name="Google Shape;682;p54">
              <a:extLst>
                <a:ext uri="{FF2B5EF4-FFF2-40B4-BE49-F238E27FC236}">
                  <a16:creationId xmlns:a16="http://schemas.microsoft.com/office/drawing/2014/main" id="{49A847A1-DFB7-181E-C5E9-68C46BEFE382}"/>
                </a:ext>
              </a:extLst>
            </p:cNvPr>
            <p:cNvSpPr/>
            <p:nvPr/>
          </p:nvSpPr>
          <p:spPr>
            <a:xfrm>
              <a:off x="32544400" y="12894575"/>
              <a:ext cx="51950" cy="31825"/>
            </a:xfrm>
            <a:custGeom>
              <a:avLst/>
              <a:gdLst/>
              <a:ahLst/>
              <a:cxnLst/>
              <a:rect l="l" t="t" r="r" b="b"/>
              <a:pathLst>
                <a:path w="2078" h="1273" extrusionOk="0">
                  <a:moveTo>
                    <a:pt x="1353" y="1"/>
                  </a:moveTo>
                  <a:cubicBezTo>
                    <a:pt x="786" y="1"/>
                    <a:pt x="286" y="514"/>
                    <a:pt x="22" y="1106"/>
                  </a:cubicBezTo>
                  <a:cubicBezTo>
                    <a:pt x="0" y="1173"/>
                    <a:pt x="60" y="1273"/>
                    <a:pt x="129" y="1273"/>
                  </a:cubicBezTo>
                  <a:cubicBezTo>
                    <a:pt x="154" y="1273"/>
                    <a:pt x="181" y="1260"/>
                    <a:pt x="205" y="1227"/>
                  </a:cubicBezTo>
                  <a:cubicBezTo>
                    <a:pt x="418" y="984"/>
                    <a:pt x="539" y="711"/>
                    <a:pt x="782" y="498"/>
                  </a:cubicBezTo>
                  <a:cubicBezTo>
                    <a:pt x="981" y="316"/>
                    <a:pt x="1180" y="242"/>
                    <a:pt x="1383" y="242"/>
                  </a:cubicBezTo>
                  <a:cubicBezTo>
                    <a:pt x="1554" y="242"/>
                    <a:pt x="1727" y="293"/>
                    <a:pt x="1907" y="376"/>
                  </a:cubicBezTo>
                  <a:cubicBezTo>
                    <a:pt x="1924" y="388"/>
                    <a:pt x="1942" y="393"/>
                    <a:pt x="1958" y="393"/>
                  </a:cubicBezTo>
                  <a:cubicBezTo>
                    <a:pt x="2027" y="393"/>
                    <a:pt x="2078" y="304"/>
                    <a:pt x="2028" y="255"/>
                  </a:cubicBezTo>
                  <a:cubicBezTo>
                    <a:pt x="1800" y="77"/>
                    <a:pt x="1571" y="1"/>
                    <a:pt x="1353"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1" name="Google Shape;683;p54">
              <a:extLst>
                <a:ext uri="{FF2B5EF4-FFF2-40B4-BE49-F238E27FC236}">
                  <a16:creationId xmlns:a16="http://schemas.microsoft.com/office/drawing/2014/main" id="{1C3B1E0E-E815-7F7A-2110-E04E9DC64C0F}"/>
                </a:ext>
              </a:extLst>
            </p:cNvPr>
            <p:cNvSpPr/>
            <p:nvPr/>
          </p:nvSpPr>
          <p:spPr>
            <a:xfrm>
              <a:off x="32136875" y="13195000"/>
              <a:ext cx="168725" cy="79250"/>
            </a:xfrm>
            <a:custGeom>
              <a:avLst/>
              <a:gdLst/>
              <a:ahLst/>
              <a:cxnLst/>
              <a:rect l="l" t="t" r="r" b="b"/>
              <a:pathLst>
                <a:path w="6749" h="3170" extrusionOk="0">
                  <a:moveTo>
                    <a:pt x="6749" y="1"/>
                  </a:moveTo>
                  <a:lnTo>
                    <a:pt x="6749" y="1"/>
                  </a:lnTo>
                  <a:cubicBezTo>
                    <a:pt x="4530" y="153"/>
                    <a:pt x="2372" y="548"/>
                    <a:pt x="244" y="1247"/>
                  </a:cubicBezTo>
                  <a:cubicBezTo>
                    <a:pt x="183" y="1490"/>
                    <a:pt x="92" y="1733"/>
                    <a:pt x="1" y="1916"/>
                  </a:cubicBezTo>
                  <a:cubicBezTo>
                    <a:pt x="1" y="1916"/>
                    <a:pt x="1069" y="3170"/>
                    <a:pt x="3360" y="3170"/>
                  </a:cubicBezTo>
                  <a:cubicBezTo>
                    <a:pt x="4279" y="3170"/>
                    <a:pt x="5395" y="2968"/>
                    <a:pt x="6718" y="2402"/>
                  </a:cubicBezTo>
                  <a:cubicBezTo>
                    <a:pt x="6718" y="2402"/>
                    <a:pt x="6627" y="1308"/>
                    <a:pt x="6749"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2" name="Google Shape;684;p54">
              <a:extLst>
                <a:ext uri="{FF2B5EF4-FFF2-40B4-BE49-F238E27FC236}">
                  <a16:creationId xmlns:a16="http://schemas.microsoft.com/office/drawing/2014/main" id="{3E239DAF-10DB-4DA3-7249-DD9B360F3692}"/>
                </a:ext>
              </a:extLst>
            </p:cNvPr>
            <p:cNvSpPr/>
            <p:nvPr/>
          </p:nvSpPr>
          <p:spPr>
            <a:xfrm>
              <a:off x="32136125" y="13131175"/>
              <a:ext cx="181625" cy="95025"/>
            </a:xfrm>
            <a:custGeom>
              <a:avLst/>
              <a:gdLst/>
              <a:ahLst/>
              <a:cxnLst/>
              <a:rect l="l" t="t" r="r" b="b"/>
              <a:pathLst>
                <a:path w="7265" h="3801" extrusionOk="0">
                  <a:moveTo>
                    <a:pt x="7265" y="1"/>
                  </a:moveTo>
                  <a:lnTo>
                    <a:pt x="0" y="639"/>
                  </a:lnTo>
                  <a:cubicBezTo>
                    <a:pt x="0" y="639"/>
                    <a:pt x="578" y="2432"/>
                    <a:pt x="274" y="3800"/>
                  </a:cubicBezTo>
                  <a:cubicBezTo>
                    <a:pt x="2402" y="3101"/>
                    <a:pt x="4560" y="2706"/>
                    <a:pt x="6779" y="2554"/>
                  </a:cubicBezTo>
                  <a:cubicBezTo>
                    <a:pt x="6840" y="1733"/>
                    <a:pt x="6991" y="791"/>
                    <a:pt x="7265"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3" name="Google Shape;685;p54">
              <a:extLst>
                <a:ext uri="{FF2B5EF4-FFF2-40B4-BE49-F238E27FC236}">
                  <a16:creationId xmlns:a16="http://schemas.microsoft.com/office/drawing/2014/main" id="{CEC460E0-1D0A-AE78-0169-CCAA02AA3656}"/>
                </a:ext>
              </a:extLst>
            </p:cNvPr>
            <p:cNvSpPr/>
            <p:nvPr/>
          </p:nvSpPr>
          <p:spPr>
            <a:xfrm>
              <a:off x="31859725" y="12488175"/>
              <a:ext cx="701950" cy="660750"/>
            </a:xfrm>
            <a:custGeom>
              <a:avLst/>
              <a:gdLst/>
              <a:ahLst/>
              <a:cxnLst/>
              <a:rect l="l" t="t" r="r" b="b"/>
              <a:pathLst>
                <a:path w="28078" h="26430" extrusionOk="0">
                  <a:moveTo>
                    <a:pt x="10605" y="0"/>
                  </a:moveTo>
                  <a:cubicBezTo>
                    <a:pt x="5093" y="0"/>
                    <a:pt x="1" y="2804"/>
                    <a:pt x="266" y="13319"/>
                  </a:cubicBezTo>
                  <a:cubicBezTo>
                    <a:pt x="266" y="13319"/>
                    <a:pt x="144" y="18243"/>
                    <a:pt x="1330" y="20705"/>
                  </a:cubicBezTo>
                  <a:cubicBezTo>
                    <a:pt x="2546" y="23137"/>
                    <a:pt x="6528" y="25873"/>
                    <a:pt x="11847" y="26359"/>
                  </a:cubicBezTo>
                  <a:cubicBezTo>
                    <a:pt x="12395" y="26406"/>
                    <a:pt x="12962" y="26429"/>
                    <a:pt x="13539" y="26429"/>
                  </a:cubicBezTo>
                  <a:cubicBezTo>
                    <a:pt x="18567" y="26429"/>
                    <a:pt x="24411" y="24654"/>
                    <a:pt x="25829" y="21192"/>
                  </a:cubicBezTo>
                  <a:cubicBezTo>
                    <a:pt x="27440" y="17362"/>
                    <a:pt x="28078" y="14687"/>
                    <a:pt x="27561" y="10766"/>
                  </a:cubicBezTo>
                  <a:cubicBezTo>
                    <a:pt x="27075" y="6845"/>
                    <a:pt x="26862" y="5112"/>
                    <a:pt x="23215" y="3380"/>
                  </a:cubicBezTo>
                  <a:cubicBezTo>
                    <a:pt x="21439" y="2522"/>
                    <a:pt x="15833" y="0"/>
                    <a:pt x="10605"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4" name="Google Shape;686;p54">
              <a:extLst>
                <a:ext uri="{FF2B5EF4-FFF2-40B4-BE49-F238E27FC236}">
                  <a16:creationId xmlns:a16="http://schemas.microsoft.com/office/drawing/2014/main" id="{9AE6C03C-C435-B9EC-6867-12AB76B0647C}"/>
                </a:ext>
              </a:extLst>
            </p:cNvPr>
            <p:cNvSpPr/>
            <p:nvPr/>
          </p:nvSpPr>
          <p:spPr>
            <a:xfrm>
              <a:off x="32021375" y="12842425"/>
              <a:ext cx="39550" cy="47125"/>
            </a:xfrm>
            <a:custGeom>
              <a:avLst/>
              <a:gdLst/>
              <a:ahLst/>
              <a:cxnLst/>
              <a:rect l="l" t="t" r="r" b="b"/>
              <a:pathLst>
                <a:path w="1582" h="1885" extrusionOk="0">
                  <a:moveTo>
                    <a:pt x="791" y="0"/>
                  </a:moveTo>
                  <a:cubicBezTo>
                    <a:pt x="365" y="0"/>
                    <a:pt x="1" y="426"/>
                    <a:pt x="1" y="943"/>
                  </a:cubicBezTo>
                  <a:cubicBezTo>
                    <a:pt x="1" y="1459"/>
                    <a:pt x="365" y="1885"/>
                    <a:pt x="791" y="1885"/>
                  </a:cubicBezTo>
                  <a:cubicBezTo>
                    <a:pt x="1217" y="1885"/>
                    <a:pt x="1581" y="1459"/>
                    <a:pt x="1581" y="943"/>
                  </a:cubicBezTo>
                  <a:cubicBezTo>
                    <a:pt x="1581" y="426"/>
                    <a:pt x="1217" y="0"/>
                    <a:pt x="791" y="0"/>
                  </a:cubicBezTo>
                  <a:close/>
                </a:path>
              </a:pathLst>
            </a:custGeom>
            <a:solidFill>
              <a:srgbClr val="111111"/>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5" name="Google Shape;687;p54">
              <a:extLst>
                <a:ext uri="{FF2B5EF4-FFF2-40B4-BE49-F238E27FC236}">
                  <a16:creationId xmlns:a16="http://schemas.microsoft.com/office/drawing/2014/main" id="{EB55255C-9E08-8B9B-C55F-C21603365CAE}"/>
                </a:ext>
              </a:extLst>
            </p:cNvPr>
            <p:cNvSpPr/>
            <p:nvPr/>
          </p:nvSpPr>
          <p:spPr>
            <a:xfrm>
              <a:off x="32344325" y="12841650"/>
              <a:ext cx="39550" cy="47150"/>
            </a:xfrm>
            <a:custGeom>
              <a:avLst/>
              <a:gdLst/>
              <a:ahLst/>
              <a:cxnLst/>
              <a:rect l="l" t="t" r="r" b="b"/>
              <a:pathLst>
                <a:path w="1582" h="1886" extrusionOk="0">
                  <a:moveTo>
                    <a:pt x="791" y="1"/>
                  </a:moveTo>
                  <a:cubicBezTo>
                    <a:pt x="335" y="1"/>
                    <a:pt x="1" y="427"/>
                    <a:pt x="1" y="943"/>
                  </a:cubicBezTo>
                  <a:cubicBezTo>
                    <a:pt x="1" y="1460"/>
                    <a:pt x="366" y="1885"/>
                    <a:pt x="791" y="1885"/>
                  </a:cubicBezTo>
                  <a:cubicBezTo>
                    <a:pt x="1217" y="1885"/>
                    <a:pt x="1581" y="1460"/>
                    <a:pt x="1581" y="943"/>
                  </a:cubicBezTo>
                  <a:cubicBezTo>
                    <a:pt x="1581" y="427"/>
                    <a:pt x="1217" y="1"/>
                    <a:pt x="791" y="1"/>
                  </a:cubicBezTo>
                  <a:close/>
                </a:path>
              </a:pathLst>
            </a:custGeom>
            <a:solidFill>
              <a:srgbClr val="111111"/>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6" name="Google Shape;688;p54">
              <a:extLst>
                <a:ext uri="{FF2B5EF4-FFF2-40B4-BE49-F238E27FC236}">
                  <a16:creationId xmlns:a16="http://schemas.microsoft.com/office/drawing/2014/main" id="{C5EE5924-9977-01F3-48B3-EB10299C0B8E}"/>
                </a:ext>
              </a:extLst>
            </p:cNvPr>
            <p:cNvSpPr/>
            <p:nvPr/>
          </p:nvSpPr>
          <p:spPr>
            <a:xfrm>
              <a:off x="32180950" y="12819825"/>
              <a:ext cx="49425" cy="84425"/>
            </a:xfrm>
            <a:custGeom>
              <a:avLst/>
              <a:gdLst/>
              <a:ahLst/>
              <a:cxnLst/>
              <a:rect l="l" t="t" r="r" b="b"/>
              <a:pathLst>
                <a:path w="1977" h="3377" extrusionOk="0">
                  <a:moveTo>
                    <a:pt x="430" y="0"/>
                  </a:moveTo>
                  <a:cubicBezTo>
                    <a:pt x="411" y="0"/>
                    <a:pt x="396" y="8"/>
                    <a:pt x="396" y="23"/>
                  </a:cubicBezTo>
                  <a:cubicBezTo>
                    <a:pt x="274" y="448"/>
                    <a:pt x="214" y="935"/>
                    <a:pt x="122" y="1360"/>
                  </a:cubicBezTo>
                  <a:cubicBezTo>
                    <a:pt x="92" y="1634"/>
                    <a:pt x="1" y="1999"/>
                    <a:pt x="153" y="2272"/>
                  </a:cubicBezTo>
                  <a:cubicBezTo>
                    <a:pt x="244" y="2485"/>
                    <a:pt x="426" y="2607"/>
                    <a:pt x="670" y="2607"/>
                  </a:cubicBezTo>
                  <a:cubicBezTo>
                    <a:pt x="791" y="2607"/>
                    <a:pt x="882" y="2515"/>
                    <a:pt x="973" y="2455"/>
                  </a:cubicBezTo>
                  <a:cubicBezTo>
                    <a:pt x="1034" y="2424"/>
                    <a:pt x="1095" y="2363"/>
                    <a:pt x="1156" y="2333"/>
                  </a:cubicBezTo>
                  <a:cubicBezTo>
                    <a:pt x="1222" y="2285"/>
                    <a:pt x="1277" y="2262"/>
                    <a:pt x="1320" y="2262"/>
                  </a:cubicBezTo>
                  <a:cubicBezTo>
                    <a:pt x="1414" y="2262"/>
                    <a:pt x="1450" y="2377"/>
                    <a:pt x="1429" y="2607"/>
                  </a:cubicBezTo>
                  <a:cubicBezTo>
                    <a:pt x="1642" y="2880"/>
                    <a:pt x="1581" y="3032"/>
                    <a:pt x="1247" y="3123"/>
                  </a:cubicBezTo>
                  <a:cubicBezTo>
                    <a:pt x="1112" y="3177"/>
                    <a:pt x="1169" y="3376"/>
                    <a:pt x="1269" y="3376"/>
                  </a:cubicBezTo>
                  <a:cubicBezTo>
                    <a:pt x="1282" y="3376"/>
                    <a:pt x="1295" y="3373"/>
                    <a:pt x="1308" y="3366"/>
                  </a:cubicBezTo>
                  <a:cubicBezTo>
                    <a:pt x="1673" y="3245"/>
                    <a:pt x="1977" y="2941"/>
                    <a:pt x="1946" y="2546"/>
                  </a:cubicBezTo>
                  <a:cubicBezTo>
                    <a:pt x="1917" y="2259"/>
                    <a:pt x="1672" y="2026"/>
                    <a:pt x="1415" y="2026"/>
                  </a:cubicBezTo>
                  <a:cubicBezTo>
                    <a:pt x="1400" y="2026"/>
                    <a:pt x="1384" y="2027"/>
                    <a:pt x="1369" y="2029"/>
                  </a:cubicBezTo>
                  <a:cubicBezTo>
                    <a:pt x="1156" y="2029"/>
                    <a:pt x="1034" y="2181"/>
                    <a:pt x="882" y="2272"/>
                  </a:cubicBezTo>
                  <a:cubicBezTo>
                    <a:pt x="774" y="2316"/>
                    <a:pt x="684" y="2335"/>
                    <a:pt x="610" y="2335"/>
                  </a:cubicBezTo>
                  <a:cubicBezTo>
                    <a:pt x="164" y="2335"/>
                    <a:pt x="283" y="1643"/>
                    <a:pt x="335" y="1330"/>
                  </a:cubicBezTo>
                  <a:cubicBezTo>
                    <a:pt x="426" y="965"/>
                    <a:pt x="670" y="388"/>
                    <a:pt x="487" y="23"/>
                  </a:cubicBezTo>
                  <a:cubicBezTo>
                    <a:pt x="472" y="8"/>
                    <a:pt x="449" y="0"/>
                    <a:pt x="430"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7" name="Google Shape;689;p54">
              <a:extLst>
                <a:ext uri="{FF2B5EF4-FFF2-40B4-BE49-F238E27FC236}">
                  <a16:creationId xmlns:a16="http://schemas.microsoft.com/office/drawing/2014/main" id="{4EB3E2B8-7A99-7DF5-D960-DE7CDC34243F}"/>
                </a:ext>
              </a:extLst>
            </p:cNvPr>
            <p:cNvSpPr/>
            <p:nvPr/>
          </p:nvSpPr>
          <p:spPr>
            <a:xfrm>
              <a:off x="32156650" y="12947500"/>
              <a:ext cx="101850" cy="70475"/>
            </a:xfrm>
            <a:custGeom>
              <a:avLst/>
              <a:gdLst/>
              <a:ahLst/>
              <a:cxnLst/>
              <a:rect l="l" t="t" r="r" b="b"/>
              <a:pathLst>
                <a:path w="4074" h="2819" extrusionOk="0">
                  <a:moveTo>
                    <a:pt x="472" y="0"/>
                  </a:moveTo>
                  <a:cubicBezTo>
                    <a:pt x="336" y="0"/>
                    <a:pt x="208" y="76"/>
                    <a:pt x="122" y="296"/>
                  </a:cubicBezTo>
                  <a:cubicBezTo>
                    <a:pt x="61" y="509"/>
                    <a:pt x="0" y="782"/>
                    <a:pt x="31" y="1086"/>
                  </a:cubicBezTo>
                  <a:cubicBezTo>
                    <a:pt x="1064" y="1573"/>
                    <a:pt x="2219" y="2089"/>
                    <a:pt x="3222" y="2819"/>
                  </a:cubicBezTo>
                  <a:cubicBezTo>
                    <a:pt x="3921" y="2393"/>
                    <a:pt x="4073" y="1542"/>
                    <a:pt x="4073" y="1056"/>
                  </a:cubicBezTo>
                  <a:cubicBezTo>
                    <a:pt x="4073" y="614"/>
                    <a:pt x="3928" y="485"/>
                    <a:pt x="3787" y="485"/>
                  </a:cubicBezTo>
                  <a:cubicBezTo>
                    <a:pt x="3695" y="485"/>
                    <a:pt x="3604" y="540"/>
                    <a:pt x="3556" y="600"/>
                  </a:cubicBezTo>
                  <a:cubicBezTo>
                    <a:pt x="3232" y="998"/>
                    <a:pt x="2744" y="1231"/>
                    <a:pt x="2278" y="1231"/>
                  </a:cubicBezTo>
                  <a:cubicBezTo>
                    <a:pt x="1783" y="1231"/>
                    <a:pt x="1314" y="967"/>
                    <a:pt x="1094" y="357"/>
                  </a:cubicBezTo>
                  <a:cubicBezTo>
                    <a:pt x="1094" y="357"/>
                    <a:pt x="766" y="0"/>
                    <a:pt x="472" y="0"/>
                  </a:cubicBezTo>
                  <a:close/>
                </a:path>
              </a:pathLst>
            </a:custGeom>
            <a:solidFill>
              <a:srgbClr val="111111"/>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8" name="Google Shape;690;p54">
              <a:extLst>
                <a:ext uri="{FF2B5EF4-FFF2-40B4-BE49-F238E27FC236}">
                  <a16:creationId xmlns:a16="http://schemas.microsoft.com/office/drawing/2014/main" id="{B4B0C786-57F5-709E-D56E-E6B709C127E2}"/>
                </a:ext>
              </a:extLst>
            </p:cNvPr>
            <p:cNvSpPr/>
            <p:nvPr/>
          </p:nvSpPr>
          <p:spPr>
            <a:xfrm>
              <a:off x="32156650" y="12974650"/>
              <a:ext cx="80550" cy="49350"/>
            </a:xfrm>
            <a:custGeom>
              <a:avLst/>
              <a:gdLst/>
              <a:ahLst/>
              <a:cxnLst/>
              <a:rect l="l" t="t" r="r" b="b"/>
              <a:pathLst>
                <a:path w="3222" h="1974" extrusionOk="0">
                  <a:moveTo>
                    <a:pt x="0" y="0"/>
                  </a:moveTo>
                  <a:lnTo>
                    <a:pt x="0" y="0"/>
                  </a:lnTo>
                  <a:cubicBezTo>
                    <a:pt x="31" y="730"/>
                    <a:pt x="335" y="1581"/>
                    <a:pt x="1459" y="1854"/>
                  </a:cubicBezTo>
                  <a:cubicBezTo>
                    <a:pt x="1765" y="1937"/>
                    <a:pt x="2040" y="1974"/>
                    <a:pt x="2284" y="1974"/>
                  </a:cubicBezTo>
                  <a:cubicBezTo>
                    <a:pt x="2670" y="1974"/>
                    <a:pt x="2980" y="1882"/>
                    <a:pt x="3222" y="1733"/>
                  </a:cubicBezTo>
                  <a:cubicBezTo>
                    <a:pt x="2219" y="1003"/>
                    <a:pt x="1064" y="487"/>
                    <a:pt x="0" y="0"/>
                  </a:cubicBezTo>
                  <a:close/>
                </a:path>
              </a:pathLst>
            </a:custGeom>
            <a:solidFill>
              <a:srgbClr val="AAA61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9" name="Google Shape;691;p54">
              <a:extLst>
                <a:ext uri="{FF2B5EF4-FFF2-40B4-BE49-F238E27FC236}">
                  <a16:creationId xmlns:a16="http://schemas.microsoft.com/office/drawing/2014/main" id="{627462E9-C73A-20F4-561C-E4AA55079585}"/>
                </a:ext>
              </a:extLst>
            </p:cNvPr>
            <p:cNvSpPr/>
            <p:nvPr/>
          </p:nvSpPr>
          <p:spPr>
            <a:xfrm>
              <a:off x="31960050" y="12729875"/>
              <a:ext cx="65900" cy="46325"/>
            </a:xfrm>
            <a:custGeom>
              <a:avLst/>
              <a:gdLst/>
              <a:ahLst/>
              <a:cxnLst/>
              <a:rect l="l" t="t" r="r" b="b"/>
              <a:pathLst>
                <a:path w="2636" h="1853" extrusionOk="0">
                  <a:moveTo>
                    <a:pt x="2390" y="1"/>
                  </a:moveTo>
                  <a:cubicBezTo>
                    <a:pt x="1455" y="1"/>
                    <a:pt x="198" y="855"/>
                    <a:pt x="22" y="1767"/>
                  </a:cubicBezTo>
                  <a:cubicBezTo>
                    <a:pt x="1" y="1810"/>
                    <a:pt x="40" y="1853"/>
                    <a:pt x="75" y="1853"/>
                  </a:cubicBezTo>
                  <a:cubicBezTo>
                    <a:pt x="90" y="1853"/>
                    <a:pt x="104" y="1845"/>
                    <a:pt x="113" y="1828"/>
                  </a:cubicBezTo>
                  <a:cubicBezTo>
                    <a:pt x="752" y="946"/>
                    <a:pt x="1451" y="429"/>
                    <a:pt x="2515" y="217"/>
                  </a:cubicBezTo>
                  <a:cubicBezTo>
                    <a:pt x="2636" y="186"/>
                    <a:pt x="2606" y="4"/>
                    <a:pt x="2484" y="4"/>
                  </a:cubicBezTo>
                  <a:cubicBezTo>
                    <a:pt x="2453" y="2"/>
                    <a:pt x="2422" y="1"/>
                    <a:pt x="2390"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0" name="Google Shape;692;p54">
              <a:extLst>
                <a:ext uri="{FF2B5EF4-FFF2-40B4-BE49-F238E27FC236}">
                  <a16:creationId xmlns:a16="http://schemas.microsoft.com/office/drawing/2014/main" id="{EA77EB1E-CEAD-02D2-3395-CBD9F9218814}"/>
                </a:ext>
              </a:extLst>
            </p:cNvPr>
            <p:cNvSpPr/>
            <p:nvPr/>
          </p:nvSpPr>
          <p:spPr>
            <a:xfrm>
              <a:off x="32351175" y="12721350"/>
              <a:ext cx="71575" cy="31575"/>
            </a:xfrm>
            <a:custGeom>
              <a:avLst/>
              <a:gdLst/>
              <a:ahLst/>
              <a:cxnLst/>
              <a:rect l="l" t="t" r="r" b="b"/>
              <a:pathLst>
                <a:path w="2863" h="1263" extrusionOk="0">
                  <a:moveTo>
                    <a:pt x="497" y="1"/>
                  </a:moveTo>
                  <a:cubicBezTo>
                    <a:pt x="355" y="1"/>
                    <a:pt x="219" y="14"/>
                    <a:pt x="92" y="41"/>
                  </a:cubicBezTo>
                  <a:cubicBezTo>
                    <a:pt x="0" y="41"/>
                    <a:pt x="0" y="162"/>
                    <a:pt x="92" y="162"/>
                  </a:cubicBezTo>
                  <a:cubicBezTo>
                    <a:pt x="973" y="406"/>
                    <a:pt x="1855" y="527"/>
                    <a:pt x="2554" y="1226"/>
                  </a:cubicBezTo>
                  <a:cubicBezTo>
                    <a:pt x="2579" y="1252"/>
                    <a:pt x="2609" y="1263"/>
                    <a:pt x="2638" y="1263"/>
                  </a:cubicBezTo>
                  <a:cubicBezTo>
                    <a:pt x="2750" y="1263"/>
                    <a:pt x="2863" y="1110"/>
                    <a:pt x="2766" y="1014"/>
                  </a:cubicBezTo>
                  <a:cubicBezTo>
                    <a:pt x="2275" y="419"/>
                    <a:pt x="1301" y="1"/>
                    <a:pt x="497"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1" name="Google Shape;693;p54">
              <a:extLst>
                <a:ext uri="{FF2B5EF4-FFF2-40B4-BE49-F238E27FC236}">
                  <a16:creationId xmlns:a16="http://schemas.microsoft.com/office/drawing/2014/main" id="{2C0BEFF1-7367-1C3D-0EE1-AA6E9CBD54B5}"/>
                </a:ext>
              </a:extLst>
            </p:cNvPr>
            <p:cNvSpPr/>
            <p:nvPr/>
          </p:nvSpPr>
          <p:spPr>
            <a:xfrm>
              <a:off x="31962100" y="12924500"/>
              <a:ext cx="130725" cy="122350"/>
            </a:xfrm>
            <a:custGeom>
              <a:avLst/>
              <a:gdLst/>
              <a:ahLst/>
              <a:cxnLst/>
              <a:rect l="l" t="t" r="r" b="b"/>
              <a:pathLst>
                <a:path w="5229" h="4894" extrusionOk="0">
                  <a:moveTo>
                    <a:pt x="2615" y="0"/>
                  </a:moveTo>
                  <a:cubicBezTo>
                    <a:pt x="1156" y="0"/>
                    <a:pt x="1" y="1094"/>
                    <a:pt x="1" y="2462"/>
                  </a:cubicBezTo>
                  <a:cubicBezTo>
                    <a:pt x="1" y="3800"/>
                    <a:pt x="1186" y="4894"/>
                    <a:pt x="2615" y="4894"/>
                  </a:cubicBezTo>
                  <a:cubicBezTo>
                    <a:pt x="4074" y="4894"/>
                    <a:pt x="5229" y="3800"/>
                    <a:pt x="5229" y="2432"/>
                  </a:cubicBezTo>
                  <a:cubicBezTo>
                    <a:pt x="5229" y="1094"/>
                    <a:pt x="4043" y="0"/>
                    <a:pt x="2615"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2" name="Google Shape;694;p54">
              <a:extLst>
                <a:ext uri="{FF2B5EF4-FFF2-40B4-BE49-F238E27FC236}">
                  <a16:creationId xmlns:a16="http://schemas.microsoft.com/office/drawing/2014/main" id="{5A5A28B7-AF64-B451-C687-FCC5860B077B}"/>
                </a:ext>
              </a:extLst>
            </p:cNvPr>
            <p:cNvSpPr/>
            <p:nvPr/>
          </p:nvSpPr>
          <p:spPr>
            <a:xfrm>
              <a:off x="32318500" y="12923725"/>
              <a:ext cx="130725" cy="122375"/>
            </a:xfrm>
            <a:custGeom>
              <a:avLst/>
              <a:gdLst/>
              <a:ahLst/>
              <a:cxnLst/>
              <a:rect l="l" t="t" r="r" b="b"/>
              <a:pathLst>
                <a:path w="5229" h="4895" extrusionOk="0">
                  <a:moveTo>
                    <a:pt x="2614" y="1"/>
                  </a:moveTo>
                  <a:cubicBezTo>
                    <a:pt x="1155" y="1"/>
                    <a:pt x="0" y="1095"/>
                    <a:pt x="0" y="2463"/>
                  </a:cubicBezTo>
                  <a:cubicBezTo>
                    <a:pt x="0" y="3800"/>
                    <a:pt x="1186" y="4894"/>
                    <a:pt x="2614" y="4894"/>
                  </a:cubicBezTo>
                  <a:cubicBezTo>
                    <a:pt x="4073" y="4894"/>
                    <a:pt x="5228" y="3800"/>
                    <a:pt x="5228" y="2432"/>
                  </a:cubicBezTo>
                  <a:cubicBezTo>
                    <a:pt x="5228" y="1095"/>
                    <a:pt x="4043" y="1"/>
                    <a:pt x="2614"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3" name="Google Shape;695;p54">
              <a:extLst>
                <a:ext uri="{FF2B5EF4-FFF2-40B4-BE49-F238E27FC236}">
                  <a16:creationId xmlns:a16="http://schemas.microsoft.com/office/drawing/2014/main" id="{E9130FAD-8D54-AAE5-225D-804C23062A20}"/>
                </a:ext>
              </a:extLst>
            </p:cNvPr>
            <p:cNvSpPr/>
            <p:nvPr/>
          </p:nvSpPr>
          <p:spPr>
            <a:xfrm>
              <a:off x="31822300" y="12524800"/>
              <a:ext cx="810050" cy="318400"/>
            </a:xfrm>
            <a:custGeom>
              <a:avLst/>
              <a:gdLst/>
              <a:ahLst/>
              <a:cxnLst/>
              <a:rect l="l" t="t" r="r" b="b"/>
              <a:pathLst>
                <a:path w="32402" h="12736" extrusionOk="0">
                  <a:moveTo>
                    <a:pt x="23374" y="0"/>
                  </a:moveTo>
                  <a:cubicBezTo>
                    <a:pt x="23374" y="1876"/>
                    <a:pt x="22405" y="4367"/>
                    <a:pt x="20738" y="4367"/>
                  </a:cubicBezTo>
                  <a:cubicBezTo>
                    <a:pt x="20515" y="4367"/>
                    <a:pt x="20279" y="4322"/>
                    <a:pt x="20031" y="4225"/>
                  </a:cubicBezTo>
                  <a:cubicBezTo>
                    <a:pt x="18754" y="3374"/>
                    <a:pt x="17903" y="1702"/>
                    <a:pt x="16657" y="456"/>
                  </a:cubicBezTo>
                  <a:cubicBezTo>
                    <a:pt x="16165" y="3597"/>
                    <a:pt x="14558" y="4653"/>
                    <a:pt x="12560" y="4653"/>
                  </a:cubicBezTo>
                  <a:cubicBezTo>
                    <a:pt x="9493" y="4653"/>
                    <a:pt x="5505" y="2164"/>
                    <a:pt x="3222" y="912"/>
                  </a:cubicBezTo>
                  <a:cubicBezTo>
                    <a:pt x="1824" y="4407"/>
                    <a:pt x="1885" y="8480"/>
                    <a:pt x="0" y="11915"/>
                  </a:cubicBezTo>
                  <a:cubicBezTo>
                    <a:pt x="1246" y="12158"/>
                    <a:pt x="2158" y="12736"/>
                    <a:pt x="2158" y="12736"/>
                  </a:cubicBezTo>
                  <a:cubicBezTo>
                    <a:pt x="4985" y="12189"/>
                    <a:pt x="4468" y="2494"/>
                    <a:pt x="4468" y="2492"/>
                  </a:cubicBezTo>
                  <a:lnTo>
                    <a:pt x="4468" y="2492"/>
                  </a:lnTo>
                  <a:cubicBezTo>
                    <a:pt x="4469" y="2493"/>
                    <a:pt x="10639" y="6535"/>
                    <a:pt x="13800" y="6809"/>
                  </a:cubicBezTo>
                  <a:cubicBezTo>
                    <a:pt x="13933" y="6820"/>
                    <a:pt x="14062" y="6826"/>
                    <a:pt x="14186" y="6826"/>
                  </a:cubicBezTo>
                  <a:cubicBezTo>
                    <a:pt x="16971" y="6826"/>
                    <a:pt x="17417" y="4012"/>
                    <a:pt x="17417" y="4012"/>
                  </a:cubicBezTo>
                  <a:cubicBezTo>
                    <a:pt x="17417" y="4012"/>
                    <a:pt x="18693" y="6110"/>
                    <a:pt x="21003" y="6322"/>
                  </a:cubicBezTo>
                  <a:cubicBezTo>
                    <a:pt x="21085" y="6329"/>
                    <a:pt x="21163" y="6332"/>
                    <a:pt x="21239" y="6332"/>
                  </a:cubicBezTo>
                  <a:cubicBezTo>
                    <a:pt x="23303" y="6332"/>
                    <a:pt x="23162" y="4013"/>
                    <a:pt x="23162" y="4012"/>
                  </a:cubicBezTo>
                  <a:lnTo>
                    <a:pt x="23162" y="4012"/>
                  </a:lnTo>
                  <a:cubicBezTo>
                    <a:pt x="24410" y="5582"/>
                    <a:pt x="25361" y="6021"/>
                    <a:pt x="26035" y="6021"/>
                  </a:cubicBezTo>
                  <a:cubicBezTo>
                    <a:pt x="26888" y="6021"/>
                    <a:pt x="27295" y="5319"/>
                    <a:pt x="27295" y="5319"/>
                  </a:cubicBezTo>
                  <a:cubicBezTo>
                    <a:pt x="27295" y="5319"/>
                    <a:pt x="27326" y="11824"/>
                    <a:pt x="29545" y="12067"/>
                  </a:cubicBezTo>
                  <a:cubicBezTo>
                    <a:pt x="29657" y="12080"/>
                    <a:pt x="29763" y="12085"/>
                    <a:pt x="29865" y="12085"/>
                  </a:cubicBezTo>
                  <a:cubicBezTo>
                    <a:pt x="31736" y="12085"/>
                    <a:pt x="31764" y="10061"/>
                    <a:pt x="31764" y="10061"/>
                  </a:cubicBezTo>
                  <a:cubicBezTo>
                    <a:pt x="31897" y="10111"/>
                    <a:pt x="32022" y="10134"/>
                    <a:pt x="32138" y="10134"/>
                  </a:cubicBezTo>
                  <a:cubicBezTo>
                    <a:pt x="32232" y="10134"/>
                    <a:pt x="32320" y="10119"/>
                    <a:pt x="32402" y="10091"/>
                  </a:cubicBezTo>
                  <a:cubicBezTo>
                    <a:pt x="30365" y="8541"/>
                    <a:pt x="29636" y="5137"/>
                    <a:pt x="29241" y="2097"/>
                  </a:cubicBezTo>
                  <a:cubicBezTo>
                    <a:pt x="28857" y="3078"/>
                    <a:pt x="28194" y="3421"/>
                    <a:pt x="27467" y="3421"/>
                  </a:cubicBezTo>
                  <a:cubicBezTo>
                    <a:pt x="26638" y="3421"/>
                    <a:pt x="25726" y="2976"/>
                    <a:pt x="25046" y="2523"/>
                  </a:cubicBezTo>
                  <a:cubicBezTo>
                    <a:pt x="24621" y="1702"/>
                    <a:pt x="23374" y="1277"/>
                    <a:pt x="23374" y="0"/>
                  </a:cubicBezTo>
                  <a:close/>
                </a:path>
              </a:pathLst>
            </a:custGeom>
            <a:solidFill>
              <a:srgbClr val="58293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4" name="Google Shape;696;p54">
              <a:extLst>
                <a:ext uri="{FF2B5EF4-FFF2-40B4-BE49-F238E27FC236}">
                  <a16:creationId xmlns:a16="http://schemas.microsoft.com/office/drawing/2014/main" id="{B51BD368-07ED-E82B-FDF5-FFB56AA7E783}"/>
                </a:ext>
              </a:extLst>
            </p:cNvPr>
            <p:cNvSpPr/>
            <p:nvPr/>
          </p:nvSpPr>
          <p:spPr>
            <a:xfrm>
              <a:off x="31735650" y="12376475"/>
              <a:ext cx="972700" cy="446225"/>
            </a:xfrm>
            <a:custGeom>
              <a:avLst/>
              <a:gdLst/>
              <a:ahLst/>
              <a:cxnLst/>
              <a:rect l="l" t="t" r="r" b="b"/>
              <a:pathLst>
                <a:path w="38908" h="17849" extrusionOk="0">
                  <a:moveTo>
                    <a:pt x="18940" y="1"/>
                  </a:moveTo>
                  <a:cubicBezTo>
                    <a:pt x="13405" y="1"/>
                    <a:pt x="7387" y="4383"/>
                    <a:pt x="7387" y="4383"/>
                  </a:cubicBezTo>
                  <a:cubicBezTo>
                    <a:pt x="7387" y="4383"/>
                    <a:pt x="8360" y="887"/>
                    <a:pt x="6597" y="735"/>
                  </a:cubicBezTo>
                  <a:cubicBezTo>
                    <a:pt x="6572" y="734"/>
                    <a:pt x="6549" y="733"/>
                    <a:pt x="6525" y="733"/>
                  </a:cubicBezTo>
                  <a:cubicBezTo>
                    <a:pt x="4892" y="733"/>
                    <a:pt x="5867" y="4869"/>
                    <a:pt x="5867" y="4869"/>
                  </a:cubicBezTo>
                  <a:cubicBezTo>
                    <a:pt x="5867" y="4869"/>
                    <a:pt x="4621" y="2982"/>
                    <a:pt x="3559" y="2982"/>
                  </a:cubicBezTo>
                  <a:cubicBezTo>
                    <a:pt x="3234" y="2982"/>
                    <a:pt x="2925" y="3159"/>
                    <a:pt x="2676" y="3623"/>
                  </a:cubicBezTo>
                  <a:cubicBezTo>
                    <a:pt x="1642" y="5568"/>
                    <a:pt x="4986" y="7453"/>
                    <a:pt x="4986" y="7453"/>
                  </a:cubicBezTo>
                  <a:cubicBezTo>
                    <a:pt x="4606" y="7634"/>
                    <a:pt x="4361" y="7683"/>
                    <a:pt x="4175" y="7683"/>
                  </a:cubicBezTo>
                  <a:cubicBezTo>
                    <a:pt x="3957" y="7683"/>
                    <a:pt x="3821" y="7616"/>
                    <a:pt x="3643" y="7616"/>
                  </a:cubicBezTo>
                  <a:cubicBezTo>
                    <a:pt x="3438" y="7616"/>
                    <a:pt x="3178" y="7706"/>
                    <a:pt x="2676" y="8091"/>
                  </a:cubicBezTo>
                  <a:cubicBezTo>
                    <a:pt x="366" y="10280"/>
                    <a:pt x="2129" y="13502"/>
                    <a:pt x="2129" y="13502"/>
                  </a:cubicBezTo>
                  <a:cubicBezTo>
                    <a:pt x="1" y="15599"/>
                    <a:pt x="2129" y="17757"/>
                    <a:pt x="2129" y="17757"/>
                  </a:cubicBezTo>
                  <a:cubicBezTo>
                    <a:pt x="2250" y="17749"/>
                    <a:pt x="2370" y="17745"/>
                    <a:pt x="2488" y="17745"/>
                  </a:cubicBezTo>
                  <a:cubicBezTo>
                    <a:pt x="2841" y="17745"/>
                    <a:pt x="3177" y="17780"/>
                    <a:pt x="3496" y="17848"/>
                  </a:cubicBezTo>
                  <a:cubicBezTo>
                    <a:pt x="5351" y="14413"/>
                    <a:pt x="5290" y="10340"/>
                    <a:pt x="6688" y="6845"/>
                  </a:cubicBezTo>
                  <a:cubicBezTo>
                    <a:pt x="8971" y="8097"/>
                    <a:pt x="12959" y="10586"/>
                    <a:pt x="16026" y="10586"/>
                  </a:cubicBezTo>
                  <a:cubicBezTo>
                    <a:pt x="18024" y="10586"/>
                    <a:pt x="19631" y="9530"/>
                    <a:pt x="20123" y="6389"/>
                  </a:cubicBezTo>
                  <a:cubicBezTo>
                    <a:pt x="21369" y="7635"/>
                    <a:pt x="22220" y="9307"/>
                    <a:pt x="23497" y="10158"/>
                  </a:cubicBezTo>
                  <a:cubicBezTo>
                    <a:pt x="23745" y="10255"/>
                    <a:pt x="23981" y="10300"/>
                    <a:pt x="24205" y="10300"/>
                  </a:cubicBezTo>
                  <a:cubicBezTo>
                    <a:pt x="25872" y="10300"/>
                    <a:pt x="26840" y="7813"/>
                    <a:pt x="26840" y="5963"/>
                  </a:cubicBezTo>
                  <a:cubicBezTo>
                    <a:pt x="26840" y="7210"/>
                    <a:pt x="28087" y="7635"/>
                    <a:pt x="28512" y="8456"/>
                  </a:cubicBezTo>
                  <a:cubicBezTo>
                    <a:pt x="29192" y="8909"/>
                    <a:pt x="30104" y="9354"/>
                    <a:pt x="30933" y="9354"/>
                  </a:cubicBezTo>
                  <a:cubicBezTo>
                    <a:pt x="31660" y="9354"/>
                    <a:pt x="32323" y="9011"/>
                    <a:pt x="32707" y="8030"/>
                  </a:cubicBezTo>
                  <a:cubicBezTo>
                    <a:pt x="33102" y="11100"/>
                    <a:pt x="33831" y="14474"/>
                    <a:pt x="35868" y="16024"/>
                  </a:cubicBezTo>
                  <a:cubicBezTo>
                    <a:pt x="36537" y="15812"/>
                    <a:pt x="36993" y="15021"/>
                    <a:pt x="36993" y="15021"/>
                  </a:cubicBezTo>
                  <a:cubicBezTo>
                    <a:pt x="38907" y="11617"/>
                    <a:pt x="36354" y="10827"/>
                    <a:pt x="36354" y="10827"/>
                  </a:cubicBezTo>
                  <a:cubicBezTo>
                    <a:pt x="36552" y="7127"/>
                    <a:pt x="33549" y="6996"/>
                    <a:pt x="33122" y="6996"/>
                  </a:cubicBezTo>
                  <a:cubicBezTo>
                    <a:pt x="33089" y="6996"/>
                    <a:pt x="33071" y="6997"/>
                    <a:pt x="33071" y="6997"/>
                  </a:cubicBezTo>
                  <a:cubicBezTo>
                    <a:pt x="32289" y="3390"/>
                    <a:pt x="28846" y="2719"/>
                    <a:pt x="26392" y="2719"/>
                  </a:cubicBezTo>
                  <a:cubicBezTo>
                    <a:pt x="24938" y="2719"/>
                    <a:pt x="23831" y="2954"/>
                    <a:pt x="23831" y="2954"/>
                  </a:cubicBezTo>
                  <a:cubicBezTo>
                    <a:pt x="23831" y="2954"/>
                    <a:pt x="24865" y="219"/>
                    <a:pt x="19272" y="6"/>
                  </a:cubicBezTo>
                  <a:cubicBezTo>
                    <a:pt x="19162" y="2"/>
                    <a:pt x="19051" y="1"/>
                    <a:pt x="18940" y="1"/>
                  </a:cubicBezTo>
                  <a:close/>
                </a:path>
              </a:pathLst>
            </a:custGeom>
            <a:solidFill>
              <a:srgbClr val="66344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5" name="Google Shape;697;p54">
              <a:extLst>
                <a:ext uri="{FF2B5EF4-FFF2-40B4-BE49-F238E27FC236}">
                  <a16:creationId xmlns:a16="http://schemas.microsoft.com/office/drawing/2014/main" id="{CFFCA4D4-7D55-D8DB-21F6-33DF3F265F1F}"/>
                </a:ext>
              </a:extLst>
            </p:cNvPr>
            <p:cNvSpPr/>
            <p:nvPr/>
          </p:nvSpPr>
          <p:spPr>
            <a:xfrm>
              <a:off x="32018625" y="12420175"/>
              <a:ext cx="186675" cy="182475"/>
            </a:xfrm>
            <a:custGeom>
              <a:avLst/>
              <a:gdLst/>
              <a:ahLst/>
              <a:cxnLst/>
              <a:rect l="l" t="t" r="r" b="b"/>
              <a:pathLst>
                <a:path w="7467" h="7299" extrusionOk="0">
                  <a:moveTo>
                    <a:pt x="5432" y="1"/>
                  </a:moveTo>
                  <a:cubicBezTo>
                    <a:pt x="5321" y="1"/>
                    <a:pt x="5210" y="187"/>
                    <a:pt x="5339" y="264"/>
                  </a:cubicBezTo>
                  <a:cubicBezTo>
                    <a:pt x="6220" y="963"/>
                    <a:pt x="6615" y="2240"/>
                    <a:pt x="6767" y="3334"/>
                  </a:cubicBezTo>
                  <a:cubicBezTo>
                    <a:pt x="6906" y="4303"/>
                    <a:pt x="6591" y="5372"/>
                    <a:pt x="5523" y="5372"/>
                  </a:cubicBezTo>
                  <a:cubicBezTo>
                    <a:pt x="5419" y="5372"/>
                    <a:pt x="5306" y="5362"/>
                    <a:pt x="5187" y="5340"/>
                  </a:cubicBezTo>
                  <a:cubicBezTo>
                    <a:pt x="4427" y="5188"/>
                    <a:pt x="3697" y="4519"/>
                    <a:pt x="3302" y="3881"/>
                  </a:cubicBezTo>
                  <a:cubicBezTo>
                    <a:pt x="3273" y="3832"/>
                    <a:pt x="3233" y="3811"/>
                    <a:pt x="3196" y="3811"/>
                  </a:cubicBezTo>
                  <a:cubicBezTo>
                    <a:pt x="3118" y="3811"/>
                    <a:pt x="3048" y="3900"/>
                    <a:pt x="3089" y="4003"/>
                  </a:cubicBezTo>
                  <a:cubicBezTo>
                    <a:pt x="3333" y="4580"/>
                    <a:pt x="3697" y="5644"/>
                    <a:pt x="3424" y="6282"/>
                  </a:cubicBezTo>
                  <a:cubicBezTo>
                    <a:pt x="3273" y="6696"/>
                    <a:pt x="2901" y="6889"/>
                    <a:pt x="2495" y="6889"/>
                  </a:cubicBezTo>
                  <a:cubicBezTo>
                    <a:pt x="2246" y="6889"/>
                    <a:pt x="1984" y="6816"/>
                    <a:pt x="1752" y="6677"/>
                  </a:cubicBezTo>
                  <a:cubicBezTo>
                    <a:pt x="1023" y="6252"/>
                    <a:pt x="536" y="5492"/>
                    <a:pt x="202" y="4702"/>
                  </a:cubicBezTo>
                  <a:cubicBezTo>
                    <a:pt x="190" y="4655"/>
                    <a:pt x="157" y="4635"/>
                    <a:pt x="121" y="4635"/>
                  </a:cubicBezTo>
                  <a:cubicBezTo>
                    <a:pt x="63" y="4635"/>
                    <a:pt x="1" y="4687"/>
                    <a:pt x="20" y="4763"/>
                  </a:cubicBezTo>
                  <a:cubicBezTo>
                    <a:pt x="273" y="5598"/>
                    <a:pt x="1454" y="7298"/>
                    <a:pt x="2597" y="7298"/>
                  </a:cubicBezTo>
                  <a:cubicBezTo>
                    <a:pt x="2826" y="7298"/>
                    <a:pt x="3054" y="7230"/>
                    <a:pt x="3272" y="7073"/>
                  </a:cubicBezTo>
                  <a:cubicBezTo>
                    <a:pt x="3789" y="6708"/>
                    <a:pt x="3758" y="5918"/>
                    <a:pt x="3728" y="5340"/>
                  </a:cubicBezTo>
                  <a:cubicBezTo>
                    <a:pt x="3688" y="5122"/>
                    <a:pt x="3648" y="4891"/>
                    <a:pt x="3592" y="4672"/>
                  </a:cubicBezTo>
                  <a:lnTo>
                    <a:pt x="3592" y="4672"/>
                  </a:lnTo>
                  <a:cubicBezTo>
                    <a:pt x="4037" y="5238"/>
                    <a:pt x="4857" y="5627"/>
                    <a:pt x="5593" y="5627"/>
                  </a:cubicBezTo>
                  <a:cubicBezTo>
                    <a:pt x="6222" y="5627"/>
                    <a:pt x="6791" y="5342"/>
                    <a:pt x="7011" y="4641"/>
                  </a:cubicBezTo>
                  <a:cubicBezTo>
                    <a:pt x="7466" y="3243"/>
                    <a:pt x="6646" y="872"/>
                    <a:pt x="5491" y="21"/>
                  </a:cubicBezTo>
                  <a:cubicBezTo>
                    <a:pt x="5472" y="7"/>
                    <a:pt x="5452" y="1"/>
                    <a:pt x="5432"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6" name="Google Shape;698;p54">
              <a:extLst>
                <a:ext uri="{FF2B5EF4-FFF2-40B4-BE49-F238E27FC236}">
                  <a16:creationId xmlns:a16="http://schemas.microsoft.com/office/drawing/2014/main" id="{38849067-5A6E-CC35-2A95-E5748AAE5817}"/>
                </a:ext>
              </a:extLst>
            </p:cNvPr>
            <p:cNvSpPr/>
            <p:nvPr/>
          </p:nvSpPr>
          <p:spPr>
            <a:xfrm>
              <a:off x="32461600" y="12543450"/>
              <a:ext cx="103875" cy="94575"/>
            </a:xfrm>
            <a:custGeom>
              <a:avLst/>
              <a:gdLst/>
              <a:ahLst/>
              <a:cxnLst/>
              <a:rect l="l" t="t" r="r" b="b"/>
              <a:pathLst>
                <a:path w="4155" h="3783" extrusionOk="0">
                  <a:moveTo>
                    <a:pt x="114" y="0"/>
                  </a:moveTo>
                  <a:cubicBezTo>
                    <a:pt x="62" y="0"/>
                    <a:pt x="1" y="54"/>
                    <a:pt x="21" y="135"/>
                  </a:cubicBezTo>
                  <a:cubicBezTo>
                    <a:pt x="325" y="1260"/>
                    <a:pt x="872" y="3753"/>
                    <a:pt x="2422" y="3783"/>
                  </a:cubicBezTo>
                  <a:cubicBezTo>
                    <a:pt x="3699" y="3783"/>
                    <a:pt x="4155" y="1777"/>
                    <a:pt x="4155" y="804"/>
                  </a:cubicBezTo>
                  <a:cubicBezTo>
                    <a:pt x="4155" y="704"/>
                    <a:pt x="4091" y="659"/>
                    <a:pt x="4022" y="659"/>
                  </a:cubicBezTo>
                  <a:cubicBezTo>
                    <a:pt x="3967" y="659"/>
                    <a:pt x="3909" y="689"/>
                    <a:pt x="3881" y="743"/>
                  </a:cubicBezTo>
                  <a:cubicBezTo>
                    <a:pt x="3600" y="1531"/>
                    <a:pt x="3579" y="3489"/>
                    <a:pt x="2447" y="3489"/>
                  </a:cubicBezTo>
                  <a:cubicBezTo>
                    <a:pt x="2355" y="3489"/>
                    <a:pt x="2256" y="3476"/>
                    <a:pt x="2149" y="3449"/>
                  </a:cubicBezTo>
                  <a:cubicBezTo>
                    <a:pt x="872" y="3084"/>
                    <a:pt x="751" y="1017"/>
                    <a:pt x="173" y="44"/>
                  </a:cubicBezTo>
                  <a:cubicBezTo>
                    <a:pt x="163" y="14"/>
                    <a:pt x="139" y="0"/>
                    <a:pt x="114"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7" name="Google Shape;699;p54">
              <a:extLst>
                <a:ext uri="{FF2B5EF4-FFF2-40B4-BE49-F238E27FC236}">
                  <a16:creationId xmlns:a16="http://schemas.microsoft.com/office/drawing/2014/main" id="{5EDD0645-CD85-EE4D-C5AB-ACAE6D750C44}"/>
                </a:ext>
              </a:extLst>
            </p:cNvPr>
            <p:cNvSpPr/>
            <p:nvPr/>
          </p:nvSpPr>
          <p:spPr>
            <a:xfrm>
              <a:off x="31809900" y="12675375"/>
              <a:ext cx="86875" cy="104250"/>
            </a:xfrm>
            <a:custGeom>
              <a:avLst/>
              <a:gdLst/>
              <a:ahLst/>
              <a:cxnLst/>
              <a:rect l="l" t="t" r="r" b="b"/>
              <a:pathLst>
                <a:path w="3475" h="4170" extrusionOk="0">
                  <a:moveTo>
                    <a:pt x="2681" y="0"/>
                  </a:moveTo>
                  <a:cubicBezTo>
                    <a:pt x="2602" y="0"/>
                    <a:pt x="2526" y="66"/>
                    <a:pt x="2563" y="178"/>
                  </a:cubicBezTo>
                  <a:cubicBezTo>
                    <a:pt x="2837" y="968"/>
                    <a:pt x="2988" y="1880"/>
                    <a:pt x="2897" y="2731"/>
                  </a:cubicBezTo>
                  <a:cubicBezTo>
                    <a:pt x="2837" y="3248"/>
                    <a:pt x="2593" y="3916"/>
                    <a:pt x="1985" y="3916"/>
                  </a:cubicBezTo>
                  <a:cubicBezTo>
                    <a:pt x="1973" y="3917"/>
                    <a:pt x="1960" y="3917"/>
                    <a:pt x="1948" y="3917"/>
                  </a:cubicBezTo>
                  <a:cubicBezTo>
                    <a:pt x="1263" y="3917"/>
                    <a:pt x="641" y="3117"/>
                    <a:pt x="253" y="2640"/>
                  </a:cubicBezTo>
                  <a:cubicBezTo>
                    <a:pt x="225" y="2611"/>
                    <a:pt x="195" y="2600"/>
                    <a:pt x="167" y="2600"/>
                  </a:cubicBezTo>
                  <a:cubicBezTo>
                    <a:pt x="74" y="2600"/>
                    <a:pt x="1" y="2729"/>
                    <a:pt x="71" y="2822"/>
                  </a:cubicBezTo>
                  <a:cubicBezTo>
                    <a:pt x="517" y="3332"/>
                    <a:pt x="1335" y="4169"/>
                    <a:pt x="2057" y="4169"/>
                  </a:cubicBezTo>
                  <a:cubicBezTo>
                    <a:pt x="2367" y="4169"/>
                    <a:pt x="2660" y="4015"/>
                    <a:pt x="2897" y="3612"/>
                  </a:cubicBezTo>
                  <a:cubicBezTo>
                    <a:pt x="3475" y="2640"/>
                    <a:pt x="3140" y="1090"/>
                    <a:pt x="2806" y="87"/>
                  </a:cubicBezTo>
                  <a:cubicBezTo>
                    <a:pt x="2782" y="27"/>
                    <a:pt x="2731" y="0"/>
                    <a:pt x="2681"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8" name="Google Shape;700;p54">
              <a:extLst>
                <a:ext uri="{FF2B5EF4-FFF2-40B4-BE49-F238E27FC236}">
                  <a16:creationId xmlns:a16="http://schemas.microsoft.com/office/drawing/2014/main" id="{5D105654-6FEE-797A-51B2-28B94030DA5C}"/>
                </a:ext>
              </a:extLst>
            </p:cNvPr>
            <p:cNvSpPr/>
            <p:nvPr/>
          </p:nvSpPr>
          <p:spPr>
            <a:xfrm>
              <a:off x="32007700" y="13764175"/>
              <a:ext cx="469650" cy="208975"/>
            </a:xfrm>
            <a:custGeom>
              <a:avLst/>
              <a:gdLst/>
              <a:ahLst/>
              <a:cxnLst/>
              <a:rect l="l" t="t" r="r" b="b"/>
              <a:pathLst>
                <a:path w="18786" h="8359" extrusionOk="0">
                  <a:moveTo>
                    <a:pt x="16141" y="0"/>
                  </a:moveTo>
                  <a:cubicBezTo>
                    <a:pt x="16141" y="0"/>
                    <a:pt x="13133" y="1455"/>
                    <a:pt x="8494" y="1455"/>
                  </a:cubicBezTo>
                  <a:cubicBezTo>
                    <a:pt x="6263" y="1455"/>
                    <a:pt x="3654" y="1119"/>
                    <a:pt x="821" y="122"/>
                  </a:cubicBezTo>
                  <a:cubicBezTo>
                    <a:pt x="821" y="122"/>
                    <a:pt x="426" y="1733"/>
                    <a:pt x="1" y="3800"/>
                  </a:cubicBezTo>
                  <a:cubicBezTo>
                    <a:pt x="5563" y="7174"/>
                    <a:pt x="12159" y="8268"/>
                    <a:pt x="18785" y="8359"/>
                  </a:cubicBezTo>
                  <a:lnTo>
                    <a:pt x="16141" y="0"/>
                  </a:lnTo>
                  <a:close/>
                </a:path>
              </a:pathLst>
            </a:custGeom>
            <a:solidFill>
              <a:srgbClr val="1C1B1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9" name="Google Shape;701;p54">
              <a:extLst>
                <a:ext uri="{FF2B5EF4-FFF2-40B4-BE49-F238E27FC236}">
                  <a16:creationId xmlns:a16="http://schemas.microsoft.com/office/drawing/2014/main" id="{C4565477-A02A-B419-D2CF-F45BB8B2D8D0}"/>
                </a:ext>
              </a:extLst>
            </p:cNvPr>
            <p:cNvSpPr/>
            <p:nvPr/>
          </p:nvSpPr>
          <p:spPr>
            <a:xfrm>
              <a:off x="31944625" y="13859150"/>
              <a:ext cx="592750" cy="404700"/>
            </a:xfrm>
            <a:custGeom>
              <a:avLst/>
              <a:gdLst/>
              <a:ahLst/>
              <a:cxnLst/>
              <a:rect l="l" t="t" r="r" b="b"/>
              <a:pathLst>
                <a:path w="23710" h="16188" extrusionOk="0">
                  <a:moveTo>
                    <a:pt x="2524" y="1"/>
                  </a:moveTo>
                  <a:cubicBezTo>
                    <a:pt x="2128" y="1885"/>
                    <a:pt x="1673" y="4165"/>
                    <a:pt x="1429" y="5837"/>
                  </a:cubicBezTo>
                  <a:cubicBezTo>
                    <a:pt x="943" y="9393"/>
                    <a:pt x="1" y="14439"/>
                    <a:pt x="1" y="14439"/>
                  </a:cubicBezTo>
                  <a:cubicBezTo>
                    <a:pt x="1" y="14439"/>
                    <a:pt x="3244" y="16188"/>
                    <a:pt x="7261" y="16188"/>
                  </a:cubicBezTo>
                  <a:cubicBezTo>
                    <a:pt x="8433" y="16188"/>
                    <a:pt x="9671" y="16039"/>
                    <a:pt x="10913" y="15654"/>
                  </a:cubicBezTo>
                  <a:lnTo>
                    <a:pt x="11186" y="8055"/>
                  </a:lnTo>
                  <a:cubicBezTo>
                    <a:pt x="11186" y="8055"/>
                    <a:pt x="12068" y="7964"/>
                    <a:pt x="12737" y="7843"/>
                  </a:cubicBezTo>
                  <a:lnTo>
                    <a:pt x="13314" y="15107"/>
                  </a:lnTo>
                  <a:cubicBezTo>
                    <a:pt x="13314" y="15107"/>
                    <a:pt x="13879" y="15171"/>
                    <a:pt x="14772" y="15171"/>
                  </a:cubicBezTo>
                  <a:cubicBezTo>
                    <a:pt x="16950" y="15171"/>
                    <a:pt x="21079" y="14789"/>
                    <a:pt x="23709" y="12159"/>
                  </a:cubicBezTo>
                  <a:lnTo>
                    <a:pt x="21308" y="4560"/>
                  </a:lnTo>
                  <a:cubicBezTo>
                    <a:pt x="14682" y="4469"/>
                    <a:pt x="8086" y="3375"/>
                    <a:pt x="2524" y="1"/>
                  </a:cubicBezTo>
                  <a:close/>
                </a:path>
              </a:pathLst>
            </a:custGeom>
            <a:solidFill>
              <a:srgbClr val="2B2B2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0" name="Google Shape;702;p54">
              <a:extLst>
                <a:ext uri="{FF2B5EF4-FFF2-40B4-BE49-F238E27FC236}">
                  <a16:creationId xmlns:a16="http://schemas.microsoft.com/office/drawing/2014/main" id="{BC43583E-6BE2-F068-7D14-7A5750969242}"/>
                </a:ext>
              </a:extLst>
            </p:cNvPr>
            <p:cNvSpPr/>
            <p:nvPr/>
          </p:nvSpPr>
          <p:spPr>
            <a:xfrm>
              <a:off x="31993275" y="13556725"/>
              <a:ext cx="444550" cy="286425"/>
            </a:xfrm>
            <a:custGeom>
              <a:avLst/>
              <a:gdLst/>
              <a:ahLst/>
              <a:cxnLst/>
              <a:rect l="l" t="t" r="r" b="b"/>
              <a:pathLst>
                <a:path w="17782" h="11457" extrusionOk="0">
                  <a:moveTo>
                    <a:pt x="517" y="0"/>
                  </a:moveTo>
                  <a:lnTo>
                    <a:pt x="0" y="10426"/>
                  </a:lnTo>
                  <a:cubicBezTo>
                    <a:pt x="1625" y="11177"/>
                    <a:pt x="3575" y="11456"/>
                    <a:pt x="5580" y="11456"/>
                  </a:cubicBezTo>
                  <a:cubicBezTo>
                    <a:pt x="11448" y="11456"/>
                    <a:pt x="17782" y="9058"/>
                    <a:pt x="17782" y="9058"/>
                  </a:cubicBezTo>
                  <a:cubicBezTo>
                    <a:pt x="17782" y="8937"/>
                    <a:pt x="17782" y="8754"/>
                    <a:pt x="17782" y="8511"/>
                  </a:cubicBezTo>
                  <a:cubicBezTo>
                    <a:pt x="11581" y="6839"/>
                    <a:pt x="5714" y="3557"/>
                    <a:pt x="517" y="0"/>
                  </a:cubicBezTo>
                  <a:close/>
                </a:path>
              </a:pathLst>
            </a:custGeom>
            <a:solidFill>
              <a:srgbClr val="E6E4F4"/>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1" name="Google Shape;703;p54">
              <a:extLst>
                <a:ext uri="{FF2B5EF4-FFF2-40B4-BE49-F238E27FC236}">
                  <a16:creationId xmlns:a16="http://schemas.microsoft.com/office/drawing/2014/main" id="{7FD4D9CF-47C3-692D-B38D-E3D01EF05D7D}"/>
                </a:ext>
              </a:extLst>
            </p:cNvPr>
            <p:cNvSpPr/>
            <p:nvPr/>
          </p:nvSpPr>
          <p:spPr>
            <a:xfrm>
              <a:off x="31830650" y="13157775"/>
              <a:ext cx="675575" cy="611725"/>
            </a:xfrm>
            <a:custGeom>
              <a:avLst/>
              <a:gdLst/>
              <a:ahLst/>
              <a:cxnLst/>
              <a:rect l="l" t="t" r="r" b="b"/>
              <a:pathLst>
                <a:path w="27023" h="24469" extrusionOk="0">
                  <a:moveTo>
                    <a:pt x="2310" y="1"/>
                  </a:moveTo>
                  <a:cubicBezTo>
                    <a:pt x="2007" y="2949"/>
                    <a:pt x="0" y="9210"/>
                    <a:pt x="0" y="9210"/>
                  </a:cubicBezTo>
                  <a:cubicBezTo>
                    <a:pt x="1307" y="10639"/>
                    <a:pt x="7174" y="13283"/>
                    <a:pt x="7174" y="13283"/>
                  </a:cubicBezTo>
                  <a:lnTo>
                    <a:pt x="7022" y="15958"/>
                  </a:lnTo>
                  <a:cubicBezTo>
                    <a:pt x="12219" y="19484"/>
                    <a:pt x="18086" y="22797"/>
                    <a:pt x="24317" y="24469"/>
                  </a:cubicBezTo>
                  <a:cubicBezTo>
                    <a:pt x="24287" y="22736"/>
                    <a:pt x="23770" y="17934"/>
                    <a:pt x="23223" y="13496"/>
                  </a:cubicBezTo>
                  <a:lnTo>
                    <a:pt x="27022" y="11672"/>
                  </a:lnTo>
                  <a:cubicBezTo>
                    <a:pt x="25685" y="7569"/>
                    <a:pt x="22828" y="4955"/>
                    <a:pt x="21825" y="4681"/>
                  </a:cubicBezTo>
                  <a:cubicBezTo>
                    <a:pt x="21794" y="4621"/>
                    <a:pt x="21733" y="4560"/>
                    <a:pt x="21673" y="4529"/>
                  </a:cubicBezTo>
                  <a:cubicBezTo>
                    <a:pt x="20943" y="3952"/>
                    <a:pt x="18967" y="3891"/>
                    <a:pt x="18967" y="3891"/>
                  </a:cubicBezTo>
                  <a:cubicBezTo>
                    <a:pt x="17963" y="4368"/>
                    <a:pt x="16995" y="4539"/>
                    <a:pt x="16120" y="4539"/>
                  </a:cubicBezTo>
                  <a:cubicBezTo>
                    <a:pt x="13873" y="4539"/>
                    <a:pt x="12250" y="3405"/>
                    <a:pt x="12250" y="3405"/>
                  </a:cubicBezTo>
                  <a:lnTo>
                    <a:pt x="8846" y="3891"/>
                  </a:lnTo>
                  <a:lnTo>
                    <a:pt x="2310"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2" name="Google Shape;704;p54">
              <a:extLst>
                <a:ext uri="{FF2B5EF4-FFF2-40B4-BE49-F238E27FC236}">
                  <a16:creationId xmlns:a16="http://schemas.microsoft.com/office/drawing/2014/main" id="{57D13E3A-2F5A-4604-7E7D-34FCC9ABBE77}"/>
                </a:ext>
              </a:extLst>
            </p:cNvPr>
            <p:cNvSpPr/>
            <p:nvPr/>
          </p:nvSpPr>
          <p:spPr>
            <a:xfrm>
              <a:off x="31975775" y="13235050"/>
              <a:ext cx="174800" cy="504075"/>
            </a:xfrm>
            <a:custGeom>
              <a:avLst/>
              <a:gdLst/>
              <a:ahLst/>
              <a:cxnLst/>
              <a:rect l="l" t="t" r="r" b="b"/>
              <a:pathLst>
                <a:path w="6992" h="20163" extrusionOk="0">
                  <a:moveTo>
                    <a:pt x="5656" y="1"/>
                  </a:moveTo>
                  <a:cubicBezTo>
                    <a:pt x="4823" y="1"/>
                    <a:pt x="3722" y="292"/>
                    <a:pt x="2585" y="861"/>
                  </a:cubicBezTo>
                  <a:cubicBezTo>
                    <a:pt x="2585" y="861"/>
                    <a:pt x="3193" y="4934"/>
                    <a:pt x="2797" y="7335"/>
                  </a:cubicBezTo>
                  <a:cubicBezTo>
                    <a:pt x="2372" y="9767"/>
                    <a:pt x="700" y="15238"/>
                    <a:pt x="700" y="15238"/>
                  </a:cubicBezTo>
                  <a:cubicBezTo>
                    <a:pt x="700" y="15238"/>
                    <a:pt x="1" y="18430"/>
                    <a:pt x="1" y="20162"/>
                  </a:cubicBezTo>
                  <a:cubicBezTo>
                    <a:pt x="3162" y="16971"/>
                    <a:pt x="5442" y="14752"/>
                    <a:pt x="6475" y="8490"/>
                  </a:cubicBezTo>
                  <a:cubicBezTo>
                    <a:pt x="6992" y="5511"/>
                    <a:pt x="6536" y="1742"/>
                    <a:pt x="6293" y="71"/>
                  </a:cubicBezTo>
                  <a:cubicBezTo>
                    <a:pt x="6105" y="24"/>
                    <a:pt x="5891" y="1"/>
                    <a:pt x="5656" y="1"/>
                  </a:cubicBezTo>
                  <a:close/>
                </a:path>
              </a:pathLst>
            </a:custGeom>
            <a:solidFill>
              <a:srgbClr val="F8992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3" name="Google Shape;705;p54">
              <a:extLst>
                <a:ext uri="{FF2B5EF4-FFF2-40B4-BE49-F238E27FC236}">
                  <a16:creationId xmlns:a16="http://schemas.microsoft.com/office/drawing/2014/main" id="{654F294A-CF43-2CC6-6576-1BF25B6E4AC2}"/>
                </a:ext>
              </a:extLst>
            </p:cNvPr>
            <p:cNvSpPr/>
            <p:nvPr/>
          </p:nvSpPr>
          <p:spPr>
            <a:xfrm>
              <a:off x="31975775" y="13236800"/>
              <a:ext cx="208250" cy="525875"/>
            </a:xfrm>
            <a:custGeom>
              <a:avLst/>
              <a:gdLst/>
              <a:ahLst/>
              <a:cxnLst/>
              <a:rect l="l" t="t" r="r" b="b"/>
              <a:pathLst>
                <a:path w="8330" h="21035" extrusionOk="0">
                  <a:moveTo>
                    <a:pt x="6293" y="1"/>
                  </a:moveTo>
                  <a:lnTo>
                    <a:pt x="6293" y="1"/>
                  </a:lnTo>
                  <a:cubicBezTo>
                    <a:pt x="6536" y="1672"/>
                    <a:pt x="6992" y="5441"/>
                    <a:pt x="6475" y="8420"/>
                  </a:cubicBezTo>
                  <a:cubicBezTo>
                    <a:pt x="5442" y="14682"/>
                    <a:pt x="3162" y="16901"/>
                    <a:pt x="1" y="20092"/>
                  </a:cubicBezTo>
                  <a:cubicBezTo>
                    <a:pt x="1" y="20518"/>
                    <a:pt x="62" y="20852"/>
                    <a:pt x="153" y="21034"/>
                  </a:cubicBezTo>
                  <a:cubicBezTo>
                    <a:pt x="153" y="21034"/>
                    <a:pt x="4955" y="17569"/>
                    <a:pt x="6658" y="11825"/>
                  </a:cubicBezTo>
                  <a:cubicBezTo>
                    <a:pt x="8329" y="6080"/>
                    <a:pt x="7418" y="1794"/>
                    <a:pt x="7174" y="730"/>
                  </a:cubicBezTo>
                  <a:cubicBezTo>
                    <a:pt x="7083" y="335"/>
                    <a:pt x="6779" y="92"/>
                    <a:pt x="6293" y="1"/>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4" name="Google Shape;706;p54">
              <a:extLst>
                <a:ext uri="{FF2B5EF4-FFF2-40B4-BE49-F238E27FC236}">
                  <a16:creationId xmlns:a16="http://schemas.microsoft.com/office/drawing/2014/main" id="{92D7EE06-8937-5074-441D-8E7E74BDB80D}"/>
                </a:ext>
              </a:extLst>
            </p:cNvPr>
            <p:cNvSpPr/>
            <p:nvPr/>
          </p:nvSpPr>
          <p:spPr>
            <a:xfrm>
              <a:off x="32308625" y="13228600"/>
              <a:ext cx="138325" cy="499875"/>
            </a:xfrm>
            <a:custGeom>
              <a:avLst/>
              <a:gdLst/>
              <a:ahLst/>
              <a:cxnLst/>
              <a:rect l="l" t="t" r="r" b="b"/>
              <a:pathLst>
                <a:path w="5533" h="19995" extrusionOk="0">
                  <a:moveTo>
                    <a:pt x="1313" y="1"/>
                  </a:moveTo>
                  <a:cubicBezTo>
                    <a:pt x="1100" y="1"/>
                    <a:pt x="905" y="19"/>
                    <a:pt x="730" y="55"/>
                  </a:cubicBezTo>
                  <a:cubicBezTo>
                    <a:pt x="487" y="1727"/>
                    <a:pt x="0" y="5496"/>
                    <a:pt x="456" y="8475"/>
                  </a:cubicBezTo>
                  <a:cubicBezTo>
                    <a:pt x="1398" y="14736"/>
                    <a:pt x="2371" y="16773"/>
                    <a:pt x="5502" y="19995"/>
                  </a:cubicBezTo>
                  <a:cubicBezTo>
                    <a:pt x="5532" y="18262"/>
                    <a:pt x="4894" y="15071"/>
                    <a:pt x="4894" y="15071"/>
                  </a:cubicBezTo>
                  <a:cubicBezTo>
                    <a:pt x="4894" y="15071"/>
                    <a:pt x="4529" y="9812"/>
                    <a:pt x="4165" y="7380"/>
                  </a:cubicBezTo>
                  <a:cubicBezTo>
                    <a:pt x="3800" y="4979"/>
                    <a:pt x="4468" y="906"/>
                    <a:pt x="4468" y="906"/>
                  </a:cubicBezTo>
                  <a:cubicBezTo>
                    <a:pt x="3299" y="297"/>
                    <a:pt x="2169" y="1"/>
                    <a:pt x="1313" y="1"/>
                  </a:cubicBezTo>
                  <a:close/>
                </a:path>
              </a:pathLst>
            </a:custGeom>
            <a:solidFill>
              <a:srgbClr val="F8992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5" name="Google Shape;707;p54">
              <a:extLst>
                <a:ext uri="{FF2B5EF4-FFF2-40B4-BE49-F238E27FC236}">
                  <a16:creationId xmlns:a16="http://schemas.microsoft.com/office/drawing/2014/main" id="{EAC6EA79-F336-1720-1A8D-8DF21BC9F4D0}"/>
                </a:ext>
              </a:extLst>
            </p:cNvPr>
            <p:cNvSpPr/>
            <p:nvPr/>
          </p:nvSpPr>
          <p:spPr>
            <a:xfrm>
              <a:off x="32274425" y="13229975"/>
              <a:ext cx="171750" cy="522050"/>
            </a:xfrm>
            <a:custGeom>
              <a:avLst/>
              <a:gdLst/>
              <a:ahLst/>
              <a:cxnLst/>
              <a:rect l="l" t="t" r="r" b="b"/>
              <a:pathLst>
                <a:path w="6870" h="20882" extrusionOk="0">
                  <a:moveTo>
                    <a:pt x="2098" y="0"/>
                  </a:moveTo>
                  <a:cubicBezTo>
                    <a:pt x="1642" y="122"/>
                    <a:pt x="1308" y="334"/>
                    <a:pt x="1216" y="730"/>
                  </a:cubicBezTo>
                  <a:cubicBezTo>
                    <a:pt x="973" y="1793"/>
                    <a:pt x="0" y="6079"/>
                    <a:pt x="1611" y="11854"/>
                  </a:cubicBezTo>
                  <a:cubicBezTo>
                    <a:pt x="3222" y="17599"/>
                    <a:pt x="6688" y="20882"/>
                    <a:pt x="6688" y="20882"/>
                  </a:cubicBezTo>
                  <a:cubicBezTo>
                    <a:pt x="6809" y="20700"/>
                    <a:pt x="6870" y="20365"/>
                    <a:pt x="6870" y="19940"/>
                  </a:cubicBezTo>
                  <a:cubicBezTo>
                    <a:pt x="3739" y="16718"/>
                    <a:pt x="2766" y="14681"/>
                    <a:pt x="1824" y="8420"/>
                  </a:cubicBezTo>
                  <a:cubicBezTo>
                    <a:pt x="1368" y="5441"/>
                    <a:pt x="1855" y="1672"/>
                    <a:pt x="2098" y="0"/>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6" name="Google Shape;708;p54">
              <a:extLst>
                <a:ext uri="{FF2B5EF4-FFF2-40B4-BE49-F238E27FC236}">
                  <a16:creationId xmlns:a16="http://schemas.microsoft.com/office/drawing/2014/main" id="{4738E560-130E-002A-0DD8-8FFD411A4167}"/>
                </a:ext>
              </a:extLst>
            </p:cNvPr>
            <p:cNvSpPr/>
            <p:nvPr/>
          </p:nvSpPr>
          <p:spPr>
            <a:xfrm>
              <a:off x="32125475" y="14015375"/>
              <a:ext cx="233550" cy="66450"/>
            </a:xfrm>
            <a:custGeom>
              <a:avLst/>
              <a:gdLst/>
              <a:ahLst/>
              <a:cxnLst/>
              <a:rect l="l" t="t" r="r" b="b"/>
              <a:pathLst>
                <a:path w="9342" h="2658" extrusionOk="0">
                  <a:moveTo>
                    <a:pt x="9140" y="1"/>
                  </a:moveTo>
                  <a:cubicBezTo>
                    <a:pt x="9123" y="1"/>
                    <a:pt x="9106" y="5"/>
                    <a:pt x="9089" y="13"/>
                  </a:cubicBezTo>
                  <a:cubicBezTo>
                    <a:pt x="6232" y="1594"/>
                    <a:pt x="3405" y="1867"/>
                    <a:pt x="214" y="2323"/>
                  </a:cubicBezTo>
                  <a:cubicBezTo>
                    <a:pt x="1" y="2354"/>
                    <a:pt x="31" y="2658"/>
                    <a:pt x="244" y="2658"/>
                  </a:cubicBezTo>
                  <a:cubicBezTo>
                    <a:pt x="2341" y="2536"/>
                    <a:pt x="4530" y="2384"/>
                    <a:pt x="6566" y="1746"/>
                  </a:cubicBezTo>
                  <a:cubicBezTo>
                    <a:pt x="7569" y="1442"/>
                    <a:pt x="8360" y="803"/>
                    <a:pt x="9211" y="226"/>
                  </a:cubicBezTo>
                  <a:cubicBezTo>
                    <a:pt x="9342" y="147"/>
                    <a:pt x="9247" y="1"/>
                    <a:pt x="9140" y="1"/>
                  </a:cubicBezTo>
                  <a:close/>
                </a:path>
              </a:pathLst>
            </a:custGeom>
            <a:solidFill>
              <a:srgbClr val="1C1B1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grpSp>
      <p:sp>
        <p:nvSpPr>
          <p:cNvPr id="387" name="文本框 113">
            <a:extLst>
              <a:ext uri="{FF2B5EF4-FFF2-40B4-BE49-F238E27FC236}">
                <a16:creationId xmlns:a16="http://schemas.microsoft.com/office/drawing/2014/main" id="{714DEC87-8EE8-C405-BCC6-2944976D5145}"/>
              </a:ext>
            </a:extLst>
          </p:cNvPr>
          <p:cNvSpPr txBox="1"/>
          <p:nvPr/>
        </p:nvSpPr>
        <p:spPr>
          <a:xfrm>
            <a:off x="2700595" y="1015762"/>
            <a:ext cx="6703466" cy="2123658"/>
          </a:xfrm>
          <a:prstGeom prst="rect">
            <a:avLst/>
          </a:prstGeom>
          <a:noFill/>
        </p:spPr>
        <p:txBody>
          <a:bodyPr wrap="square" rtlCol="0">
            <a:spAutoFit/>
          </a:bodyPr>
          <a:lstStyle/>
          <a:p>
            <a:pPr algn="ctr"/>
            <a:r>
              <a:rPr lang="en-US" altLang="zh-CN" sz="44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CHÀO MỪNG </a:t>
            </a:r>
          </a:p>
          <a:p>
            <a:pPr algn="ctr"/>
            <a:r>
              <a:rPr lang="en-US" altLang="zh-CN" sz="44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CÁC EM ĐẾN VỚI</a:t>
            </a:r>
          </a:p>
          <a:p>
            <a:pPr algn="ctr"/>
            <a:r>
              <a:rPr lang="en-US" altLang="zh-CN" sz="44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TIẾT ĐẠO </a:t>
            </a:r>
            <a:r>
              <a:rPr lang="en-US" altLang="zh-CN" sz="4400" b="1" dirty="0" smtClean="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ĐỨC</a:t>
            </a:r>
            <a:endParaRPr lang="en-US" altLang="zh-CN" sz="44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endParaRPr>
          </a:p>
        </p:txBody>
      </p:sp>
    </p:spTree>
    <p:extLst>
      <p:ext uri="{BB962C8B-B14F-4D97-AF65-F5344CB8AC3E}">
        <p14:creationId xmlns:p14="http://schemas.microsoft.com/office/powerpoint/2010/main" val="759519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387"/>
                                        </p:tgtEl>
                                        <p:attrNameLst>
                                          <p:attrName>style.visibility</p:attrName>
                                        </p:attrNameLst>
                                      </p:cBhvr>
                                      <p:to>
                                        <p:strVal val="visible"/>
                                      </p:to>
                                    </p:set>
                                    <p:anim calcmode="lin" valueType="num">
                                      <p:cBhvr>
                                        <p:cTn id="7" dur="500" fill="hold"/>
                                        <p:tgtEl>
                                          <p:spTgt spid="38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87"/>
                                        </p:tgtEl>
                                        <p:attrNameLst>
                                          <p:attrName>ppt_y</p:attrName>
                                        </p:attrNameLst>
                                      </p:cBhvr>
                                      <p:tavLst>
                                        <p:tav tm="0">
                                          <p:val>
                                            <p:strVal val="#ppt_y"/>
                                          </p:val>
                                        </p:tav>
                                        <p:tav tm="100000">
                                          <p:val>
                                            <p:strVal val="#ppt_y"/>
                                          </p:val>
                                        </p:tav>
                                      </p:tavLst>
                                    </p:anim>
                                    <p:anim calcmode="lin" valueType="num">
                                      <p:cBhvr>
                                        <p:cTn id="9" dur="500" fill="hold"/>
                                        <p:tgtEl>
                                          <p:spTgt spid="38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8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8" name="Google Shape;7238;p57"/>
          <p:cNvGrpSpPr/>
          <p:nvPr/>
        </p:nvGrpSpPr>
        <p:grpSpPr>
          <a:xfrm>
            <a:off x="1821457" y="2068470"/>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0" name="TextBox 49">
            <a:extLst>
              <a:ext uri="{FF2B5EF4-FFF2-40B4-BE49-F238E27FC236}">
                <a16:creationId xmlns:a16="http://schemas.microsoft.com/office/drawing/2014/main" id="{A8418657-BA6D-3344-6ECE-57B4AE295B62}"/>
              </a:ext>
            </a:extLst>
          </p:cNvPr>
          <p:cNvSpPr txBox="1"/>
          <p:nvPr/>
        </p:nvSpPr>
        <p:spPr>
          <a:xfrm>
            <a:off x="3606280" y="2513203"/>
            <a:ext cx="5503291" cy="2608535"/>
          </a:xfrm>
          <a:prstGeom prst="rect">
            <a:avLst/>
          </a:prstGeom>
          <a:noFill/>
        </p:spPr>
        <p:txBody>
          <a:bodyPr wrap="square">
            <a:spAutoFit/>
          </a:bodyPr>
          <a:lstStyle/>
          <a:p>
            <a:pPr algn="ctr">
              <a:lnSpc>
                <a:spcPct val="150000"/>
              </a:lnSpc>
              <a:spcAft>
                <a:spcPts val="8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Ai là người đọc Bản Tuyên ngôn Độc lập tại Quảng trường Ba Đình vào ngày 2/9/1945, khai sinh nước Việt Nam Dân chủ Cộng hòa?</a:t>
            </a:r>
            <a:endParaRPr lang="vi-VN" sz="2800" b="1">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2" name="Group 1">
            <a:extLst>
              <a:ext uri="{FF2B5EF4-FFF2-40B4-BE49-F238E27FC236}">
                <a16:creationId xmlns:a16="http://schemas.microsoft.com/office/drawing/2014/main" id="{244910FB-293D-4823-3620-448DA15FEA31}"/>
              </a:ext>
            </a:extLst>
          </p:cNvPr>
          <p:cNvGrpSpPr/>
          <p:nvPr/>
        </p:nvGrpSpPr>
        <p:grpSpPr>
          <a:xfrm>
            <a:off x="3277460" y="1260441"/>
            <a:ext cx="6937720" cy="467569"/>
            <a:chOff x="1989889" y="1497348"/>
            <a:chExt cx="6937720" cy="467569"/>
          </a:xfrm>
          <a:solidFill>
            <a:srgbClr val="FFFF00"/>
          </a:solidFill>
        </p:grpSpPr>
        <p:sp>
          <p:nvSpPr>
            <p:cNvPr id="3" name="Rectangle: Rounded Corners 2">
              <a:extLst>
                <a:ext uri="{FF2B5EF4-FFF2-40B4-BE49-F238E27FC236}">
                  <a16:creationId xmlns:a16="http://schemas.microsoft.com/office/drawing/2014/main" id="{D82020CD-7658-D9BB-AB61-C92E3282AFFE}"/>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 name="Rectangle: Rounded Corners 3">
              <a:extLst>
                <a:ext uri="{FF2B5EF4-FFF2-40B4-BE49-F238E27FC236}">
                  <a16:creationId xmlns:a16="http://schemas.microsoft.com/office/drawing/2014/main" id="{08155B3A-8E82-DBDA-4BEF-740D4E46EF73}"/>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5" name="Rectangle: Rounded Corners 4">
              <a:extLst>
                <a:ext uri="{FF2B5EF4-FFF2-40B4-BE49-F238E27FC236}">
                  <a16:creationId xmlns:a16="http://schemas.microsoft.com/office/drawing/2014/main" id="{9C95A2DC-4D7E-4A4E-CB21-06D7F112AAED}"/>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6" name="Rectangle: Rounded Corners 5">
              <a:extLst>
                <a:ext uri="{FF2B5EF4-FFF2-40B4-BE49-F238E27FC236}">
                  <a16:creationId xmlns:a16="http://schemas.microsoft.com/office/drawing/2014/main" id="{3313DA68-F42E-5061-1041-B79499A1EC24}"/>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7" name="Rectangle: Rounded Corners 6">
              <a:extLst>
                <a:ext uri="{FF2B5EF4-FFF2-40B4-BE49-F238E27FC236}">
                  <a16:creationId xmlns:a16="http://schemas.microsoft.com/office/drawing/2014/main" id="{6F46BE6F-CCEF-9E81-25B9-4272015B35AF}"/>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8" name="Rectangle: Rounded Corners 7">
              <a:extLst>
                <a:ext uri="{FF2B5EF4-FFF2-40B4-BE49-F238E27FC236}">
                  <a16:creationId xmlns:a16="http://schemas.microsoft.com/office/drawing/2014/main" id="{8E1280E6-1F9F-C79D-DEB3-DF794B72E858}"/>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C</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9" name="Rectangle: Rounded Corners 8">
              <a:extLst>
                <a:ext uri="{FF2B5EF4-FFF2-40B4-BE49-F238E27FC236}">
                  <a16:creationId xmlns:a16="http://schemas.microsoft.com/office/drawing/2014/main" id="{BF4E6581-F0E2-A865-9F8D-158214C87E54}"/>
                </a:ext>
              </a:extLst>
            </p:cNvPr>
            <p:cNvSpPr/>
            <p:nvPr/>
          </p:nvSpPr>
          <p:spPr>
            <a:xfrm>
              <a:off x="5921059"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M</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0" name="Rectangle: Rounded Corners 9">
              <a:extLst>
                <a:ext uri="{FF2B5EF4-FFF2-40B4-BE49-F238E27FC236}">
                  <a16:creationId xmlns:a16="http://schemas.microsoft.com/office/drawing/2014/main" id="{10268BEA-8D4C-A713-AE51-AA4BAB6FC3D3}"/>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1" name="Rectangle: Rounded Corners 10">
              <a:extLst>
                <a:ext uri="{FF2B5EF4-FFF2-40B4-BE49-F238E27FC236}">
                  <a16:creationId xmlns:a16="http://schemas.microsoft.com/office/drawing/2014/main" id="{A3703C5F-E782-BC99-4507-565776BFFFCE}"/>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12" name="Che 1">
            <a:extLst>
              <a:ext uri="{FF2B5EF4-FFF2-40B4-BE49-F238E27FC236}">
                <a16:creationId xmlns:a16="http://schemas.microsoft.com/office/drawing/2014/main" id="{2D896C2D-B786-A170-E4A2-0ED1A43638B7}"/>
              </a:ext>
            </a:extLst>
          </p:cNvPr>
          <p:cNvGrpSpPr/>
          <p:nvPr/>
        </p:nvGrpSpPr>
        <p:grpSpPr>
          <a:xfrm>
            <a:off x="3350398" y="1253177"/>
            <a:ext cx="6937720" cy="467569"/>
            <a:chOff x="1989889" y="2209041"/>
            <a:chExt cx="6937720" cy="467569"/>
          </a:xfrm>
          <a:solidFill>
            <a:srgbClr val="92D050"/>
          </a:solidFill>
        </p:grpSpPr>
        <p:sp>
          <p:nvSpPr>
            <p:cNvPr id="13" name="Rectangle: Rounded Corners 12">
              <a:extLst>
                <a:ext uri="{FF2B5EF4-FFF2-40B4-BE49-F238E27FC236}">
                  <a16:creationId xmlns:a16="http://schemas.microsoft.com/office/drawing/2014/main" id="{994FC620-1CFE-7F73-4951-69DFBF5F04EB}"/>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4" name="Rectangle: Rounded Corners 13">
              <a:extLst>
                <a:ext uri="{FF2B5EF4-FFF2-40B4-BE49-F238E27FC236}">
                  <a16:creationId xmlns:a16="http://schemas.microsoft.com/office/drawing/2014/main" id="{52C883A5-820B-1CD4-8C10-066095EA1BF0}"/>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5" name="Rectangle: Rounded Corners 14">
              <a:extLst>
                <a:ext uri="{FF2B5EF4-FFF2-40B4-BE49-F238E27FC236}">
                  <a16:creationId xmlns:a16="http://schemas.microsoft.com/office/drawing/2014/main" id="{82C1AE0C-6BDA-035A-D709-BAA4A74B34A2}"/>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6" name="Rectangle: Rounded Corners 15">
              <a:extLst>
                <a:ext uri="{FF2B5EF4-FFF2-40B4-BE49-F238E27FC236}">
                  <a16:creationId xmlns:a16="http://schemas.microsoft.com/office/drawing/2014/main" id="{8455A4F2-34ED-3EA4-2FA8-425D6C577E5A}"/>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7" name="Rectangle: Rounded Corners 16">
              <a:extLst>
                <a:ext uri="{FF2B5EF4-FFF2-40B4-BE49-F238E27FC236}">
                  <a16:creationId xmlns:a16="http://schemas.microsoft.com/office/drawing/2014/main" id="{857898F5-0480-75D7-3E8A-CBDA76A5B2AE}"/>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8" name="Rectangle: Rounded Corners 17">
              <a:extLst>
                <a:ext uri="{FF2B5EF4-FFF2-40B4-BE49-F238E27FC236}">
                  <a16:creationId xmlns:a16="http://schemas.microsoft.com/office/drawing/2014/main" id="{189386EE-A80A-1917-8BC5-F06AA0E28879}"/>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9" name="Rectangle: Rounded Corners 18">
              <a:extLst>
                <a:ext uri="{FF2B5EF4-FFF2-40B4-BE49-F238E27FC236}">
                  <a16:creationId xmlns:a16="http://schemas.microsoft.com/office/drawing/2014/main" id="{FE108A57-51AE-06AD-5ED8-EAF8FFFDD17E}"/>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0" name="Rectangle: Rounded Corners 19">
              <a:extLst>
                <a:ext uri="{FF2B5EF4-FFF2-40B4-BE49-F238E27FC236}">
                  <a16:creationId xmlns:a16="http://schemas.microsoft.com/office/drawing/2014/main" id="{7FD6BC8C-893F-F35A-4443-60A96BDA6355}"/>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1" name="Rectangle: Rounded Corners 20">
              <a:extLst>
                <a:ext uri="{FF2B5EF4-FFF2-40B4-BE49-F238E27FC236}">
                  <a16:creationId xmlns:a16="http://schemas.microsoft.com/office/drawing/2014/main" id="{AE0A87E3-7720-E9A9-DA58-335139331C42}"/>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22" name="7">
            <a:extLst>
              <a:ext uri="{FF2B5EF4-FFF2-40B4-BE49-F238E27FC236}">
                <a16:creationId xmlns:a16="http://schemas.microsoft.com/office/drawing/2014/main" id="{38A9E789-C383-422F-11E7-C1F55DF3D681}"/>
              </a:ext>
            </a:extLst>
          </p:cNvPr>
          <p:cNvPicPr>
            <a:picLocks noChangeAspect="1"/>
          </p:cNvPicPr>
          <p:nvPr/>
        </p:nvPicPr>
        <p:blipFill rotWithShape="1">
          <a:blip r:embed="rId5">
            <a:extLst>
              <a:ext uri="{28A0092B-C50C-407E-A947-70E740481C1C}">
                <a14:useLocalDpi xmlns:a14="http://schemas.microsoft.com/office/drawing/2010/main" val="0"/>
              </a:ext>
            </a:extLst>
          </a:blip>
          <a:srcRect l="74056" t="72492" r="11446" b="15728"/>
          <a:stretch/>
        </p:blipFill>
        <p:spPr>
          <a:xfrm>
            <a:off x="2489570" y="1087325"/>
            <a:ext cx="745725" cy="807869"/>
          </a:xfrm>
          <a:prstGeom prst="rect">
            <a:avLst/>
          </a:prstGeom>
        </p:spPr>
      </p:pic>
      <p:grpSp>
        <p:nvGrpSpPr>
          <p:cNvPr id="23" name="Google Shape;6910;p45">
            <a:extLst>
              <a:ext uri="{FF2B5EF4-FFF2-40B4-BE49-F238E27FC236}">
                <a16:creationId xmlns:a16="http://schemas.microsoft.com/office/drawing/2014/main" id="{0B85F17A-1C6E-1C1D-4D66-629BE55E4140}"/>
              </a:ext>
            </a:extLst>
          </p:cNvPr>
          <p:cNvGrpSpPr/>
          <p:nvPr/>
        </p:nvGrpSpPr>
        <p:grpSpPr>
          <a:xfrm>
            <a:off x="1869169" y="5582885"/>
            <a:ext cx="457196" cy="476759"/>
            <a:chOff x="1617540" y="3269133"/>
            <a:chExt cx="699397" cy="724778"/>
          </a:xfrm>
        </p:grpSpPr>
        <p:sp>
          <p:nvSpPr>
            <p:cNvPr id="24" name="Google Shape;6911;p45">
              <a:extLst>
                <a:ext uri="{FF2B5EF4-FFF2-40B4-BE49-F238E27FC236}">
                  <a16:creationId xmlns:a16="http://schemas.microsoft.com/office/drawing/2014/main" id="{8417209F-7937-0326-13AF-5B80D1146830}"/>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912;p45">
              <a:extLst>
                <a:ext uri="{FF2B5EF4-FFF2-40B4-BE49-F238E27FC236}">
                  <a16:creationId xmlns:a16="http://schemas.microsoft.com/office/drawing/2014/main" id="{67FF9CE7-65C0-8EEE-83F1-017EFFC8A902}"/>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913;p45">
              <a:extLst>
                <a:ext uri="{FF2B5EF4-FFF2-40B4-BE49-F238E27FC236}">
                  <a16:creationId xmlns:a16="http://schemas.microsoft.com/office/drawing/2014/main" id="{E61E36BD-5F3A-C56E-A4DF-D174E7B2DCBB}"/>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914;p45">
              <a:extLst>
                <a:ext uri="{FF2B5EF4-FFF2-40B4-BE49-F238E27FC236}">
                  <a16:creationId xmlns:a16="http://schemas.microsoft.com/office/drawing/2014/main" id="{753C32CF-41F1-3EEE-09C8-47A5F5365F41}"/>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915;p45">
              <a:extLst>
                <a:ext uri="{FF2B5EF4-FFF2-40B4-BE49-F238E27FC236}">
                  <a16:creationId xmlns:a16="http://schemas.microsoft.com/office/drawing/2014/main" id="{CD3FB205-C497-37D9-92F9-7AABA66274D8}"/>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916;p45">
              <a:extLst>
                <a:ext uri="{FF2B5EF4-FFF2-40B4-BE49-F238E27FC236}">
                  <a16:creationId xmlns:a16="http://schemas.microsoft.com/office/drawing/2014/main" id="{5F477625-95F7-9920-110C-FE43803D5B3A}"/>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917;p45">
              <a:extLst>
                <a:ext uri="{FF2B5EF4-FFF2-40B4-BE49-F238E27FC236}">
                  <a16:creationId xmlns:a16="http://schemas.microsoft.com/office/drawing/2014/main" id="{9FC718B2-1986-F550-560E-09CB485E19F2}"/>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918;p45">
              <a:extLst>
                <a:ext uri="{FF2B5EF4-FFF2-40B4-BE49-F238E27FC236}">
                  <a16:creationId xmlns:a16="http://schemas.microsoft.com/office/drawing/2014/main" id="{D1BF336D-0819-EA05-A014-89831C82D55B}"/>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919;p45">
              <a:extLst>
                <a:ext uri="{FF2B5EF4-FFF2-40B4-BE49-F238E27FC236}">
                  <a16:creationId xmlns:a16="http://schemas.microsoft.com/office/drawing/2014/main" id="{7DEA201E-C9E5-0AE4-0309-EB1A55A428EA}"/>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920;p45">
              <a:extLst>
                <a:ext uri="{FF2B5EF4-FFF2-40B4-BE49-F238E27FC236}">
                  <a16:creationId xmlns:a16="http://schemas.microsoft.com/office/drawing/2014/main" id="{976A1A65-42F6-FF75-ABC0-682F2BC3EE0E}"/>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921;p45">
              <a:extLst>
                <a:ext uri="{FF2B5EF4-FFF2-40B4-BE49-F238E27FC236}">
                  <a16:creationId xmlns:a16="http://schemas.microsoft.com/office/drawing/2014/main" id="{F4EEA506-9656-1259-C72B-67C4421C14E3}"/>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922;p45">
              <a:extLst>
                <a:ext uri="{FF2B5EF4-FFF2-40B4-BE49-F238E27FC236}">
                  <a16:creationId xmlns:a16="http://schemas.microsoft.com/office/drawing/2014/main" id="{CBAFA626-8003-80AA-E721-0DE17075F0F2}"/>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923;p45">
              <a:hlinkClick r:id="rId6" action="ppaction://hlinksldjump"/>
              <a:extLst>
                <a:ext uri="{FF2B5EF4-FFF2-40B4-BE49-F238E27FC236}">
                  <a16:creationId xmlns:a16="http://schemas.microsoft.com/office/drawing/2014/main" id="{3ADCBD2F-07B1-3407-D0DC-B56D9AF4F3BB}"/>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7234;p57">
            <a:extLst>
              <a:ext uri="{FF2B5EF4-FFF2-40B4-BE49-F238E27FC236}">
                <a16:creationId xmlns:a16="http://schemas.microsoft.com/office/drawing/2014/main" id="{A7BBB5F7-BFDC-97CC-2AE1-9A673290298D}"/>
              </a:ext>
            </a:extLst>
          </p:cNvPr>
          <p:cNvGrpSpPr/>
          <p:nvPr/>
        </p:nvGrpSpPr>
        <p:grpSpPr>
          <a:xfrm>
            <a:off x="10185476" y="427228"/>
            <a:ext cx="1463053" cy="1038757"/>
            <a:chOff x="4797000" y="1750925"/>
            <a:chExt cx="342550" cy="246400"/>
          </a:xfrm>
        </p:grpSpPr>
        <p:sp>
          <p:nvSpPr>
            <p:cNvPr id="53" name="Google Shape;7235;p57">
              <a:extLst>
                <a:ext uri="{FF2B5EF4-FFF2-40B4-BE49-F238E27FC236}">
                  <a16:creationId xmlns:a16="http://schemas.microsoft.com/office/drawing/2014/main" id="{8B80B9EA-13FA-9AAE-6352-12B54CF9CB4A}"/>
                </a:ext>
              </a:extLst>
            </p:cNvPr>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 name="Google Shape;7236;p57">
              <a:extLst>
                <a:ext uri="{FF2B5EF4-FFF2-40B4-BE49-F238E27FC236}">
                  <a16:creationId xmlns:a16="http://schemas.microsoft.com/office/drawing/2014/main" id="{BABDE1B9-7BE7-55DE-E90B-074D2A3E9F6E}"/>
                </a:ext>
              </a:extLst>
            </p:cNvPr>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 name="Google Shape;7237;p57">
              <a:extLst>
                <a:ext uri="{FF2B5EF4-FFF2-40B4-BE49-F238E27FC236}">
                  <a16:creationId xmlns:a16="http://schemas.microsoft.com/office/drawing/2014/main" id="{EC2A69C4-097E-7B8F-FD66-6C8463AA3556}"/>
                </a:ext>
              </a:extLst>
            </p:cNvPr>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56" name="Picture 2" descr="Hình ảnh Vẽ Tay đồng Hồ Báo Thức Hoạt Hình đồng Hồ Báo Thức PNG Miễn Phí  Tải Về - Lovepik">
            <a:extLst>
              <a:ext uri="{FF2B5EF4-FFF2-40B4-BE49-F238E27FC236}">
                <a16:creationId xmlns:a16="http://schemas.microsoft.com/office/drawing/2014/main" id="{A6EB7BF4-04F1-3205-23BE-762397A7B538}"/>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57" name="Dong-ho-dem-nguoc-5-giay-www_nhacchuongvui_com">
            <a:hlinkClick r:id="" action="ppaction://media"/>
            <a:extLst>
              <a:ext uri="{FF2B5EF4-FFF2-40B4-BE49-F238E27FC236}">
                <a16:creationId xmlns:a16="http://schemas.microsoft.com/office/drawing/2014/main" id="{26E65529-278C-FC84-811C-6EA03BC5E972}"/>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extLst>
      <p:ext uri="{BB962C8B-B14F-4D97-AF65-F5344CB8AC3E}">
        <p14:creationId xmlns:p14="http://schemas.microsoft.com/office/powerpoint/2010/main" val="476480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5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2"/>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13" restart="whenNotActive" fill="hold" evtFilter="cancelBubble" nodeType="interactiveSeq">
                <p:stCondLst>
                  <p:cond evt="onClick" delay="0">
                    <p:tgtEl>
                      <p:spTgt spid="22"/>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22"/>
                                        </p:tgtEl>
                                      </p:cBhvr>
                                    </p:animEffect>
                                    <p:set>
                                      <p:cBhvr>
                                        <p:cTn id="18"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audio>
              <p:cMediaNode vol="80000">
                <p:cTn id="19" fill="hold" display="0">
                  <p:stCondLst>
                    <p:cond delay="indefinite"/>
                  </p:stCondLst>
                  <p:endCondLst>
                    <p:cond evt="onStopAudio" delay="0">
                      <p:tgtEl>
                        <p:sldTgt/>
                      </p:tgtEl>
                    </p:cond>
                  </p:endCondLst>
                </p:cTn>
                <p:tgtEl>
                  <p:spTgt spid="57"/>
                </p:tgtEl>
              </p:cMediaNode>
            </p:audi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399"/>
        <p:cNvGrpSpPr/>
        <p:nvPr/>
      </p:nvGrpSpPr>
      <p:grpSpPr>
        <a:xfrm>
          <a:off x="0" y="0"/>
          <a:ext cx="0" cy="0"/>
          <a:chOff x="0" y="0"/>
          <a:chExt cx="0" cy="0"/>
        </a:xfrm>
      </p:grpSpPr>
      <p:pic>
        <p:nvPicPr>
          <p:cNvPr id="5" name="Graphic 4">
            <a:extLst>
              <a:ext uri="{FF2B5EF4-FFF2-40B4-BE49-F238E27FC236}">
                <a16:creationId xmlns:a16="http://schemas.microsoft.com/office/drawing/2014/main" id="{C5184E3A-1265-ACD9-1F2D-2C269E1A5A75}"/>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327554" y="603683"/>
            <a:ext cx="9536891" cy="5989254"/>
          </a:xfrm>
          <a:prstGeom prst="rect">
            <a:avLst/>
          </a:prstGeom>
        </p:spPr>
      </p:pic>
      <p:sp>
        <p:nvSpPr>
          <p:cNvPr id="3402" name="Google Shape;3402;p53"/>
          <p:cNvSpPr txBox="1">
            <a:spLocks noGrp="1"/>
          </p:cNvSpPr>
          <p:nvPr>
            <p:ph type="title"/>
          </p:nvPr>
        </p:nvSpPr>
        <p:spPr>
          <a:xfrm>
            <a:off x="3672208" y="3598310"/>
            <a:ext cx="4563495" cy="843523"/>
          </a:xfrm>
          <a:prstGeom prst="rect">
            <a:avLst/>
          </a:prstGeom>
        </p:spPr>
        <p:txBody>
          <a:bodyPr spcFirstLastPara="1" wrap="square" lIns="121900" tIns="121900" rIns="121900" bIns="121900" anchor="t" anchorCtr="0">
            <a:noAutofit/>
          </a:bodyPr>
          <a:lstStyle/>
          <a:p>
            <a:pPr algn="ctr"/>
            <a:r>
              <a:rPr lang="en-US" sz="5333">
                <a:solidFill>
                  <a:schemeClr val="accent6"/>
                </a:solidFill>
                <a:latin typeface="Nunito Black" pitchFamily="2" charset="0"/>
                <a:cs typeface="Times New Roman" panose="02020603050405020304" pitchFamily="18" charset="0"/>
              </a:rPr>
              <a:t>CÁC NHÓM CHIA SẺ</a:t>
            </a:r>
            <a:r>
              <a:rPr lang="en-US">
                <a:solidFill>
                  <a:schemeClr val="accent6"/>
                </a:solidFill>
                <a:latin typeface="Nunito Black" pitchFamily="2" charset="0"/>
              </a:rPr>
              <a:t/>
            </a:r>
            <a:br>
              <a:rPr lang="en-US">
                <a:solidFill>
                  <a:schemeClr val="accent6"/>
                </a:solidFill>
                <a:latin typeface="Nunito Black" pitchFamily="2" charset="0"/>
              </a:rPr>
            </a:br>
            <a:endParaRPr>
              <a:solidFill>
                <a:schemeClr val="accent6"/>
              </a:solidFill>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402"/>
                                        </p:tgtEl>
                                        <p:attrNameLst>
                                          <p:attrName>style.visibility</p:attrName>
                                        </p:attrNameLst>
                                      </p:cBhvr>
                                      <p:to>
                                        <p:strVal val="visible"/>
                                      </p:to>
                                    </p:set>
                                    <p:anim calcmode="lin" valueType="num">
                                      <p:cBhvr>
                                        <p:cTn id="7" dur="500" fill="hold"/>
                                        <p:tgtEl>
                                          <p:spTgt spid="3402"/>
                                        </p:tgtEl>
                                        <p:attrNameLst>
                                          <p:attrName>ppt_w</p:attrName>
                                        </p:attrNameLst>
                                      </p:cBhvr>
                                      <p:tavLst>
                                        <p:tav tm="0">
                                          <p:val>
                                            <p:fltVal val="0"/>
                                          </p:val>
                                        </p:tav>
                                        <p:tav tm="100000">
                                          <p:val>
                                            <p:strVal val="#ppt_w"/>
                                          </p:val>
                                        </p:tav>
                                      </p:tavLst>
                                    </p:anim>
                                    <p:anim calcmode="lin" valueType="num">
                                      <p:cBhvr>
                                        <p:cTn id="8" dur="500" fill="hold"/>
                                        <p:tgtEl>
                                          <p:spTgt spid="3402"/>
                                        </p:tgtEl>
                                        <p:attrNameLst>
                                          <p:attrName>ppt_h</p:attrName>
                                        </p:attrNameLst>
                                      </p:cBhvr>
                                      <p:tavLst>
                                        <p:tav tm="0">
                                          <p:val>
                                            <p:fltVal val="0"/>
                                          </p:val>
                                        </p:tav>
                                        <p:tav tm="100000">
                                          <p:val>
                                            <p:strVal val="#ppt_h"/>
                                          </p:val>
                                        </p:tav>
                                      </p:tavLst>
                                    </p:anim>
                                    <p:animEffect transition="in" filter="fade">
                                      <p:cBhvr>
                                        <p:cTn id="9" dur="500"/>
                                        <p:tgtEl>
                                          <p:spTgt spid="3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0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10">
            <a:extLst>
              <a:ext uri="{FF2B5EF4-FFF2-40B4-BE49-F238E27FC236}">
                <a16:creationId xmlns:a16="http://schemas.microsoft.com/office/drawing/2014/main" id="{14785F5C-E325-C037-66A8-740520D0A476}"/>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5954" t="11646" r="5602" b="19516"/>
          <a:stretch/>
        </p:blipFill>
        <p:spPr>
          <a:xfrm>
            <a:off x="255435" y="1241780"/>
            <a:ext cx="6065520" cy="4720908"/>
          </a:xfrm>
          <a:prstGeom prst="rect">
            <a:avLst/>
          </a:prstGeom>
        </p:spPr>
      </p:pic>
      <p:sp>
        <p:nvSpPr>
          <p:cNvPr id="6" name="TextBox 5">
            <a:extLst>
              <a:ext uri="{FF2B5EF4-FFF2-40B4-BE49-F238E27FC236}">
                <a16:creationId xmlns:a16="http://schemas.microsoft.com/office/drawing/2014/main" id="{27289FEC-DB90-F3AE-FF64-F985AC8AE415}"/>
              </a:ext>
            </a:extLst>
          </p:cNvPr>
          <p:cNvSpPr txBox="1"/>
          <p:nvPr/>
        </p:nvSpPr>
        <p:spPr>
          <a:xfrm>
            <a:off x="1007744" y="3018463"/>
            <a:ext cx="4560903" cy="2677656"/>
          </a:xfrm>
          <a:prstGeom prst="rect">
            <a:avLst/>
          </a:prstGeom>
          <a:noFill/>
        </p:spPr>
        <p:txBody>
          <a:bodyPr wrap="square">
            <a:spAutoFit/>
          </a:bodyPr>
          <a:lstStyle/>
          <a:p>
            <a:pPr algn="ctr"/>
            <a:r>
              <a:rPr lang="en-US" sz="2800" i="1">
                <a:effectLst/>
                <a:latin typeface="Nunito Black" pitchFamily="2" charset="0"/>
                <a:ea typeface="Calibri" panose="020F0502020204030204" pitchFamily="34" charset="0"/>
              </a:rPr>
              <a:t>VN có nền văn hoá lâu đời, có truyền thống đấu tranh dựng nước và giữ nước rất đáng tự hào. VN đang phát triển và thay đổi từng ngày.</a:t>
            </a:r>
            <a:endParaRPr lang="vi-VN" sz="2800">
              <a:latin typeface="Nunito Black" pitchFamily="2" charset="0"/>
            </a:endParaRPr>
          </a:p>
        </p:txBody>
      </p:sp>
      <p:sp>
        <p:nvSpPr>
          <p:cNvPr id="7" name="Rectangle: Rounded Corners 6">
            <a:extLst>
              <a:ext uri="{FF2B5EF4-FFF2-40B4-BE49-F238E27FC236}">
                <a16:creationId xmlns:a16="http://schemas.microsoft.com/office/drawing/2014/main" id="{27137499-EF67-E1E5-B270-EB60AE22E558}"/>
              </a:ext>
            </a:extLst>
          </p:cNvPr>
          <p:cNvSpPr/>
          <p:nvPr/>
        </p:nvSpPr>
        <p:spPr>
          <a:xfrm>
            <a:off x="3970084" y="266330"/>
            <a:ext cx="4251832" cy="965479"/>
          </a:xfrm>
          <a:prstGeom prst="roundRect">
            <a:avLst/>
          </a:prstGeom>
          <a:solidFill>
            <a:srgbClr val="FFFFFF"/>
          </a:solidFill>
          <a:ln w="38100" cap="flat" cmpd="sng" algn="ctr">
            <a:solidFill>
              <a:srgbClr val="46B2CF"/>
            </a:solidFill>
            <a:prstDash val="dashDot"/>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400" b="1" i="0" u="none" strike="noStrike" kern="0" cap="none" spc="0" normalizeH="0" baseline="0" noProof="0">
                <a:ln>
                  <a:noFill/>
                </a:ln>
                <a:solidFill>
                  <a:srgbClr val="C00000"/>
                </a:solidFill>
                <a:effectLst/>
                <a:uLnTx/>
                <a:uFillTx/>
                <a:latin typeface="Nunito Black" pitchFamily="2" charset="0"/>
              </a:rPr>
              <a:t>KẾT LUẬN</a:t>
            </a:r>
            <a:endParaRPr kumimoji="0" lang="vi-VN" sz="5400" b="1" i="0" u="none" strike="noStrike" kern="0" cap="none" spc="0" normalizeH="0" baseline="0" noProof="0">
              <a:ln>
                <a:noFill/>
              </a:ln>
              <a:solidFill>
                <a:srgbClr val="C00000"/>
              </a:solidFill>
              <a:effectLst/>
              <a:uLnTx/>
              <a:uFillTx/>
              <a:latin typeface="Nunito Black" pitchFamily="2" charset="0"/>
            </a:endParaRPr>
          </a:p>
        </p:txBody>
      </p:sp>
      <p:pic>
        <p:nvPicPr>
          <p:cNvPr id="10" name="Picture 9">
            <a:extLst>
              <a:ext uri="{FF2B5EF4-FFF2-40B4-BE49-F238E27FC236}">
                <a16:creationId xmlns:a16="http://schemas.microsoft.com/office/drawing/2014/main" id="{FC8DE0B1-D7AF-5D81-3194-45CE3F6DB27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49375" y="1944210"/>
            <a:ext cx="4323425" cy="3870663"/>
          </a:xfrm>
          <a:prstGeom prst="rect">
            <a:avLst/>
          </a:prstGeom>
        </p:spPr>
      </p:pic>
    </p:spTree>
    <p:extLst>
      <p:ext uri="{BB962C8B-B14F-4D97-AF65-F5344CB8AC3E}">
        <p14:creationId xmlns:p14="http://schemas.microsoft.com/office/powerpoint/2010/main" val="23861265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53" presetClass="entr" presetSubtype="16"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500" fill="hold"/>
                                        <p:tgtEl>
                                          <p:spTgt spid="4"/>
                                        </p:tgtEl>
                                        <p:attrNameLst>
                                          <p:attrName>ppt_w</p:attrName>
                                        </p:attrNameLst>
                                      </p:cBhvr>
                                      <p:tavLst>
                                        <p:tav tm="0">
                                          <p:val>
                                            <p:fltVal val="0"/>
                                          </p:val>
                                        </p:tav>
                                        <p:tav tm="100000">
                                          <p:val>
                                            <p:strVal val="#ppt_w"/>
                                          </p:val>
                                        </p:tav>
                                      </p:tavLst>
                                    </p:anim>
                                    <p:anim calcmode="lin" valueType="num">
                                      <p:cBhvr>
                                        <p:cTn id="11" dur="500" fill="hold"/>
                                        <p:tgtEl>
                                          <p:spTgt spid="4"/>
                                        </p:tgtEl>
                                        <p:attrNameLst>
                                          <p:attrName>ppt_h</p:attrName>
                                        </p:attrNameLst>
                                      </p:cBhvr>
                                      <p:tavLst>
                                        <p:tav tm="0">
                                          <p:val>
                                            <p:fltVal val="0"/>
                                          </p:val>
                                        </p:tav>
                                        <p:tav tm="100000">
                                          <p:val>
                                            <p:strVal val="#ppt_h"/>
                                          </p:val>
                                        </p:tav>
                                      </p:tavLst>
                                    </p:anim>
                                    <p:animEffect transition="in" filter="fade">
                                      <p:cBhvr>
                                        <p:cTn id="12" dur="500"/>
                                        <p:tgtEl>
                                          <p:spTgt spid="4"/>
                                        </p:tgtEl>
                                      </p:cBhvr>
                                    </p:animEffect>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ppt_x"/>
                                          </p:val>
                                        </p:tav>
                                        <p:tav tm="100000">
                                          <p:val>
                                            <p:strVal val="#ppt_x"/>
                                          </p:val>
                                        </p:tav>
                                      </p:tavLst>
                                    </p:anim>
                                    <p:anim calcmode="lin" valueType="num">
                                      <p:cBhvr additive="base">
                                        <p:cTn id="17" dur="500" fill="hold"/>
                                        <p:tgtEl>
                                          <p:spTgt spid="6"/>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6" presetClass="entr" presetSubtype="16"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circle(in)">
                                      <p:cBhvr>
                                        <p:cTn id="21"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 name="Content Placeholder 4">
            <a:extLst>
              <a:ext uri="{FF2B5EF4-FFF2-40B4-BE49-F238E27FC236}">
                <a16:creationId xmlns:a16="http://schemas.microsoft.com/office/drawing/2014/main" id="{E44C65F1-4CF8-C218-68DF-E6313C59E6D8}"/>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389" b="90000" l="677" r="100000">
                        <a14:foregroundMark x1="15885" y1="29259" x2="18438" y2="27222"/>
                        <a14:foregroundMark x1="17240" y1="41296" x2="17240" y2="50463"/>
                        <a14:foregroundMark x1="9063" y1="72500" x2="10677" y2="70463"/>
                        <a14:foregroundMark x1="12760" y1="76852" x2="15208" y2="80093"/>
                        <a14:foregroundMark x1="21406" y1="75833" x2="17969" y2="79444"/>
                        <a14:foregroundMark x1="18646" y1="85278" x2="21667" y2="86296"/>
                      </a14:backgroundRemoval>
                    </a14:imgEffect>
                  </a14:imgLayer>
                </a14:imgProps>
              </a:ext>
              <a:ext uri="{28A0092B-C50C-407E-A947-70E740481C1C}">
                <a14:useLocalDpi xmlns:a14="http://schemas.microsoft.com/office/drawing/2010/main" val="0"/>
              </a:ext>
            </a:extLst>
          </a:blip>
          <a:stretch>
            <a:fillRect/>
          </a:stretch>
        </p:blipFill>
        <p:spPr>
          <a:xfrm>
            <a:off x="1025969" y="642130"/>
            <a:ext cx="8203935" cy="5482213"/>
          </a:xfrm>
          <a:prstGeom prst="rect">
            <a:avLst/>
          </a:prstGeom>
        </p:spPr>
      </p:pic>
      <p:sp>
        <p:nvSpPr>
          <p:cNvPr id="69" name="TextBox 68">
            <a:extLst>
              <a:ext uri="{FF2B5EF4-FFF2-40B4-BE49-F238E27FC236}">
                <a16:creationId xmlns:a16="http://schemas.microsoft.com/office/drawing/2014/main" id="{53B4CDE6-3149-962F-0A78-84D9E1ACAC1D}"/>
              </a:ext>
            </a:extLst>
          </p:cNvPr>
          <p:cNvSpPr txBox="1"/>
          <p:nvPr/>
        </p:nvSpPr>
        <p:spPr>
          <a:xfrm>
            <a:off x="2384194" y="1980735"/>
            <a:ext cx="6979683" cy="2062103"/>
          </a:xfrm>
          <a:prstGeom prst="rect">
            <a:avLst/>
          </a:prstGeom>
          <a:noFill/>
        </p:spPr>
        <p:txBody>
          <a:bodyPr wrap="square">
            <a:spAutoFit/>
          </a:bodyPr>
          <a:lstStyle/>
          <a:p>
            <a:pPr algn="ctr"/>
            <a:r>
              <a:rPr lang="en-US" sz="6400" b="1">
                <a:solidFill>
                  <a:srgbClr val="C00000"/>
                </a:solidFill>
                <a:latin typeface="Nunito Black" pitchFamily="2" charset="0"/>
                <a:cs typeface="Times New Roman" panose="02020603050405020304" pitchFamily="18" charset="0"/>
              </a:rPr>
              <a:t>TỔNG KẾT</a:t>
            </a:r>
          </a:p>
          <a:p>
            <a:pPr algn="ctr"/>
            <a:r>
              <a:rPr lang="en-US" sz="6400" b="1">
                <a:solidFill>
                  <a:srgbClr val="C00000"/>
                </a:solidFill>
                <a:latin typeface="Nunito Black" pitchFamily="2" charset="0"/>
                <a:cs typeface="Times New Roman" panose="02020603050405020304" pitchFamily="18" charset="0"/>
              </a:rPr>
              <a:t> BÀI HỌC</a:t>
            </a:r>
            <a:endParaRPr lang="en-US" sz="6400" b="1" dirty="0">
              <a:solidFill>
                <a:srgbClr val="C00000"/>
              </a:solidFill>
              <a:latin typeface="Nunito Black" pitchFamily="2" charset="0"/>
              <a:cs typeface="Times New Roman" panose="02020603050405020304" pitchFamily="18" charset="0"/>
            </a:endParaRPr>
          </a:p>
        </p:txBody>
      </p:sp>
      <p:grpSp>
        <p:nvGrpSpPr>
          <p:cNvPr id="71" name="Google Shape;3323;p92">
            <a:extLst>
              <a:ext uri="{FF2B5EF4-FFF2-40B4-BE49-F238E27FC236}">
                <a16:creationId xmlns:a16="http://schemas.microsoft.com/office/drawing/2014/main" id="{EB290A1B-7ABE-480F-6E68-20C86B285E23}"/>
              </a:ext>
            </a:extLst>
          </p:cNvPr>
          <p:cNvGrpSpPr/>
          <p:nvPr/>
        </p:nvGrpSpPr>
        <p:grpSpPr>
          <a:xfrm>
            <a:off x="8085612" y="3383236"/>
            <a:ext cx="3644098" cy="3237645"/>
            <a:chOff x="1028498" y="1683460"/>
            <a:chExt cx="3644098" cy="3237645"/>
          </a:xfrm>
        </p:grpSpPr>
        <p:grpSp>
          <p:nvGrpSpPr>
            <p:cNvPr id="72" name="Google Shape;3324;p92">
              <a:extLst>
                <a:ext uri="{FF2B5EF4-FFF2-40B4-BE49-F238E27FC236}">
                  <a16:creationId xmlns:a16="http://schemas.microsoft.com/office/drawing/2014/main" id="{163E891C-99F9-8063-88BA-109EB8781228}"/>
                </a:ext>
              </a:extLst>
            </p:cNvPr>
            <p:cNvGrpSpPr/>
            <p:nvPr/>
          </p:nvGrpSpPr>
          <p:grpSpPr>
            <a:xfrm>
              <a:off x="1028498" y="1683460"/>
              <a:ext cx="3644098" cy="3237645"/>
              <a:chOff x="20634400" y="3255200"/>
              <a:chExt cx="1876950" cy="1667600"/>
            </a:xfrm>
          </p:grpSpPr>
          <p:sp>
            <p:nvSpPr>
              <p:cNvPr id="74" name="Google Shape;3325;p92">
                <a:extLst>
                  <a:ext uri="{FF2B5EF4-FFF2-40B4-BE49-F238E27FC236}">
                    <a16:creationId xmlns:a16="http://schemas.microsoft.com/office/drawing/2014/main" id="{EBCF55A5-36E2-3EE0-F7FE-1AC088305E11}"/>
                  </a:ext>
                </a:extLst>
              </p:cNvPr>
              <p:cNvSpPr/>
              <p:nvPr/>
            </p:nvSpPr>
            <p:spPr>
              <a:xfrm>
                <a:off x="20849450" y="4216150"/>
                <a:ext cx="126150" cy="602625"/>
              </a:xfrm>
              <a:custGeom>
                <a:avLst/>
                <a:gdLst/>
                <a:ahLst/>
                <a:cxnLst/>
                <a:rect l="l" t="t" r="r" b="b"/>
                <a:pathLst>
                  <a:path w="5046" h="24105" extrusionOk="0">
                    <a:moveTo>
                      <a:pt x="5046" y="1"/>
                    </a:moveTo>
                    <a:lnTo>
                      <a:pt x="2310" y="518"/>
                    </a:lnTo>
                    <a:lnTo>
                      <a:pt x="0" y="21369"/>
                    </a:lnTo>
                    <a:lnTo>
                      <a:pt x="2432" y="24104"/>
                    </a:lnTo>
                    <a:lnTo>
                      <a:pt x="5046" y="1"/>
                    </a:lnTo>
                    <a:close/>
                  </a:path>
                </a:pathLst>
              </a:custGeom>
              <a:solidFill>
                <a:srgbClr val="A552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3326;p92">
                <a:extLst>
                  <a:ext uri="{FF2B5EF4-FFF2-40B4-BE49-F238E27FC236}">
                    <a16:creationId xmlns:a16="http://schemas.microsoft.com/office/drawing/2014/main" id="{F50AA719-614B-DD6D-EB66-AA1FD498CB0E}"/>
                  </a:ext>
                </a:extLst>
              </p:cNvPr>
              <p:cNvSpPr/>
              <p:nvPr/>
            </p:nvSpPr>
            <p:spPr>
              <a:xfrm>
                <a:off x="21173925" y="4147775"/>
                <a:ext cx="189225" cy="610975"/>
              </a:xfrm>
              <a:custGeom>
                <a:avLst/>
                <a:gdLst/>
                <a:ahLst/>
                <a:cxnLst/>
                <a:rect l="l" t="t" r="r" b="b"/>
                <a:pathLst>
                  <a:path w="7569" h="24439" extrusionOk="0">
                    <a:moveTo>
                      <a:pt x="2280" y="0"/>
                    </a:moveTo>
                    <a:lnTo>
                      <a:pt x="0" y="426"/>
                    </a:lnTo>
                    <a:lnTo>
                      <a:pt x="3283" y="22402"/>
                    </a:lnTo>
                    <a:lnTo>
                      <a:pt x="7569" y="24438"/>
                    </a:lnTo>
                    <a:lnTo>
                      <a:pt x="2280" y="0"/>
                    </a:lnTo>
                    <a:close/>
                  </a:path>
                </a:pathLst>
              </a:custGeom>
              <a:solidFill>
                <a:srgbClr val="A552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3327;p92">
                <a:extLst>
                  <a:ext uri="{FF2B5EF4-FFF2-40B4-BE49-F238E27FC236}">
                    <a16:creationId xmlns:a16="http://schemas.microsoft.com/office/drawing/2014/main" id="{F41E90C3-8D5F-B7D9-4F59-275E1ECAFCBC}"/>
                  </a:ext>
                </a:extLst>
              </p:cNvPr>
              <p:cNvSpPr/>
              <p:nvPr/>
            </p:nvSpPr>
            <p:spPr>
              <a:xfrm>
                <a:off x="21208100" y="4149275"/>
                <a:ext cx="225725" cy="612500"/>
              </a:xfrm>
              <a:custGeom>
                <a:avLst/>
                <a:gdLst/>
                <a:ahLst/>
                <a:cxnLst/>
                <a:rect l="l" t="t" r="r" b="b"/>
                <a:pathLst>
                  <a:path w="9029" h="24500" extrusionOk="0">
                    <a:moveTo>
                      <a:pt x="2858" y="1"/>
                    </a:moveTo>
                    <a:lnTo>
                      <a:pt x="1" y="396"/>
                    </a:lnTo>
                    <a:lnTo>
                      <a:pt x="6202" y="24378"/>
                    </a:lnTo>
                    <a:lnTo>
                      <a:pt x="9028" y="24500"/>
                    </a:lnTo>
                    <a:lnTo>
                      <a:pt x="2858" y="1"/>
                    </a:lnTo>
                    <a:close/>
                  </a:path>
                </a:pathLst>
              </a:custGeom>
              <a:solidFill>
                <a:srgbClr val="C767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3328;p92">
                <a:extLst>
                  <a:ext uri="{FF2B5EF4-FFF2-40B4-BE49-F238E27FC236}">
                    <a16:creationId xmlns:a16="http://schemas.microsoft.com/office/drawing/2014/main" id="{463C7DA6-216B-B6CE-B969-401F1CCA34ED}"/>
                  </a:ext>
                </a:extLst>
              </p:cNvPr>
              <p:cNvSpPr/>
              <p:nvPr/>
            </p:nvSpPr>
            <p:spPr>
              <a:xfrm>
                <a:off x="20910225" y="4215400"/>
                <a:ext cx="133775" cy="603375"/>
              </a:xfrm>
              <a:custGeom>
                <a:avLst/>
                <a:gdLst/>
                <a:ahLst/>
                <a:cxnLst/>
                <a:rect l="l" t="t" r="r" b="b"/>
                <a:pathLst>
                  <a:path w="5351" h="24135" extrusionOk="0">
                    <a:moveTo>
                      <a:pt x="5350" y="0"/>
                    </a:moveTo>
                    <a:lnTo>
                      <a:pt x="2280" y="365"/>
                    </a:lnTo>
                    <a:lnTo>
                      <a:pt x="1" y="24134"/>
                    </a:lnTo>
                    <a:lnTo>
                      <a:pt x="1" y="24134"/>
                    </a:lnTo>
                    <a:lnTo>
                      <a:pt x="3800" y="24074"/>
                    </a:lnTo>
                    <a:lnTo>
                      <a:pt x="5350" y="0"/>
                    </a:lnTo>
                    <a:close/>
                  </a:path>
                </a:pathLst>
              </a:custGeom>
              <a:solidFill>
                <a:srgbClr val="C767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3329;p92">
                <a:extLst>
                  <a:ext uri="{FF2B5EF4-FFF2-40B4-BE49-F238E27FC236}">
                    <a16:creationId xmlns:a16="http://schemas.microsoft.com/office/drawing/2014/main" id="{B5C86DD3-F088-0F2E-4623-17E1D8DF7E11}"/>
                  </a:ext>
                </a:extLst>
              </p:cNvPr>
              <p:cNvSpPr/>
              <p:nvPr/>
            </p:nvSpPr>
            <p:spPr>
              <a:xfrm>
                <a:off x="20691375" y="4011750"/>
                <a:ext cx="817675" cy="232550"/>
              </a:xfrm>
              <a:custGeom>
                <a:avLst/>
                <a:gdLst/>
                <a:ahLst/>
                <a:cxnLst/>
                <a:rect l="l" t="t" r="r" b="b"/>
                <a:pathLst>
                  <a:path w="32707" h="9302" extrusionOk="0">
                    <a:moveTo>
                      <a:pt x="24257" y="0"/>
                    </a:moveTo>
                    <a:lnTo>
                      <a:pt x="1" y="6323"/>
                    </a:lnTo>
                    <a:lnTo>
                      <a:pt x="7660" y="9301"/>
                    </a:lnTo>
                    <a:lnTo>
                      <a:pt x="32707" y="3435"/>
                    </a:lnTo>
                    <a:lnTo>
                      <a:pt x="24257" y="0"/>
                    </a:lnTo>
                    <a:close/>
                  </a:path>
                </a:pathLst>
              </a:custGeom>
              <a:solidFill>
                <a:srgbClr val="D871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3330;p92">
                <a:extLst>
                  <a:ext uri="{FF2B5EF4-FFF2-40B4-BE49-F238E27FC236}">
                    <a16:creationId xmlns:a16="http://schemas.microsoft.com/office/drawing/2014/main" id="{B6AC3DE4-60C4-CB54-0E9B-F98783DA9338}"/>
                  </a:ext>
                </a:extLst>
              </p:cNvPr>
              <p:cNvSpPr/>
              <p:nvPr/>
            </p:nvSpPr>
            <p:spPr>
              <a:xfrm>
                <a:off x="20882875" y="4097625"/>
                <a:ext cx="626175" cy="208225"/>
              </a:xfrm>
              <a:custGeom>
                <a:avLst/>
                <a:gdLst/>
                <a:ahLst/>
                <a:cxnLst/>
                <a:rect l="l" t="t" r="r" b="b"/>
                <a:pathLst>
                  <a:path w="25047" h="8329" extrusionOk="0">
                    <a:moveTo>
                      <a:pt x="25047" y="0"/>
                    </a:moveTo>
                    <a:lnTo>
                      <a:pt x="0" y="5866"/>
                    </a:lnTo>
                    <a:lnTo>
                      <a:pt x="0" y="8328"/>
                    </a:lnTo>
                    <a:lnTo>
                      <a:pt x="24743" y="2310"/>
                    </a:lnTo>
                    <a:lnTo>
                      <a:pt x="25047" y="0"/>
                    </a:lnTo>
                    <a:close/>
                  </a:path>
                </a:pathLst>
              </a:custGeom>
              <a:solidFill>
                <a:srgbClr val="C767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3331;p92">
                <a:extLst>
                  <a:ext uri="{FF2B5EF4-FFF2-40B4-BE49-F238E27FC236}">
                    <a16:creationId xmlns:a16="http://schemas.microsoft.com/office/drawing/2014/main" id="{36327DBB-8B17-3764-348F-55299010ECF2}"/>
                  </a:ext>
                </a:extLst>
              </p:cNvPr>
              <p:cNvSpPr/>
              <p:nvPr/>
            </p:nvSpPr>
            <p:spPr>
              <a:xfrm>
                <a:off x="20691375" y="4169800"/>
                <a:ext cx="191525" cy="136050"/>
              </a:xfrm>
              <a:custGeom>
                <a:avLst/>
                <a:gdLst/>
                <a:ahLst/>
                <a:cxnLst/>
                <a:rect l="l" t="t" r="r" b="b"/>
                <a:pathLst>
                  <a:path w="7661" h="5442" extrusionOk="0">
                    <a:moveTo>
                      <a:pt x="1" y="1"/>
                    </a:moveTo>
                    <a:lnTo>
                      <a:pt x="1" y="2767"/>
                    </a:lnTo>
                    <a:lnTo>
                      <a:pt x="7660" y="5441"/>
                    </a:lnTo>
                    <a:lnTo>
                      <a:pt x="7660" y="2979"/>
                    </a:lnTo>
                    <a:lnTo>
                      <a:pt x="1" y="1"/>
                    </a:lnTo>
                    <a:close/>
                  </a:path>
                </a:pathLst>
              </a:custGeom>
              <a:solidFill>
                <a:srgbClr val="A552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3332;p92">
                <a:extLst>
                  <a:ext uri="{FF2B5EF4-FFF2-40B4-BE49-F238E27FC236}">
                    <a16:creationId xmlns:a16="http://schemas.microsoft.com/office/drawing/2014/main" id="{45790920-F802-6363-7422-EB715AFB5D06}"/>
                  </a:ext>
                </a:extLst>
              </p:cNvPr>
              <p:cNvSpPr/>
              <p:nvPr/>
            </p:nvSpPr>
            <p:spPr>
              <a:xfrm>
                <a:off x="20797775" y="3943700"/>
                <a:ext cx="480275" cy="266400"/>
              </a:xfrm>
              <a:custGeom>
                <a:avLst/>
                <a:gdLst/>
                <a:ahLst/>
                <a:cxnLst/>
                <a:rect l="l" t="t" r="r" b="b"/>
                <a:pathLst>
                  <a:path w="19211" h="10656" extrusionOk="0">
                    <a:moveTo>
                      <a:pt x="3006" y="0"/>
                    </a:moveTo>
                    <a:cubicBezTo>
                      <a:pt x="2641" y="0"/>
                      <a:pt x="2276" y="16"/>
                      <a:pt x="1915" y="48"/>
                    </a:cubicBezTo>
                    <a:cubicBezTo>
                      <a:pt x="1277" y="78"/>
                      <a:pt x="638" y="169"/>
                      <a:pt x="0" y="321"/>
                    </a:cubicBezTo>
                    <a:lnTo>
                      <a:pt x="2249" y="10656"/>
                    </a:lnTo>
                    <a:lnTo>
                      <a:pt x="19210" y="7099"/>
                    </a:lnTo>
                    <a:cubicBezTo>
                      <a:pt x="18481" y="6096"/>
                      <a:pt x="17113" y="5732"/>
                      <a:pt x="15897" y="5397"/>
                    </a:cubicBezTo>
                    <a:cubicBezTo>
                      <a:pt x="14438" y="4972"/>
                      <a:pt x="12979" y="4425"/>
                      <a:pt x="11703" y="3634"/>
                    </a:cubicBezTo>
                    <a:cubicBezTo>
                      <a:pt x="10456" y="2874"/>
                      <a:pt x="9362" y="1902"/>
                      <a:pt x="8085" y="1203"/>
                    </a:cubicBezTo>
                    <a:cubicBezTo>
                      <a:pt x="6550" y="372"/>
                      <a:pt x="4765" y="0"/>
                      <a:pt x="3006" y="0"/>
                    </a:cubicBezTo>
                    <a:close/>
                  </a:path>
                </a:pathLst>
              </a:custGeom>
              <a:solidFill>
                <a:srgbClr val="98DAE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3333;p92">
                <a:extLst>
                  <a:ext uri="{FF2B5EF4-FFF2-40B4-BE49-F238E27FC236}">
                    <a16:creationId xmlns:a16="http://schemas.microsoft.com/office/drawing/2014/main" id="{E1B87E04-395A-81B9-8F78-ECDBC45C64C9}"/>
                  </a:ext>
                </a:extLst>
              </p:cNvPr>
              <p:cNvSpPr/>
              <p:nvPr/>
            </p:nvSpPr>
            <p:spPr>
              <a:xfrm>
                <a:off x="20746100" y="3317200"/>
                <a:ext cx="707475" cy="804000"/>
              </a:xfrm>
              <a:custGeom>
                <a:avLst/>
                <a:gdLst/>
                <a:ahLst/>
                <a:cxnLst/>
                <a:rect l="l" t="t" r="r" b="b"/>
                <a:pathLst>
                  <a:path w="28299" h="32160" extrusionOk="0">
                    <a:moveTo>
                      <a:pt x="22827" y="1"/>
                    </a:moveTo>
                    <a:lnTo>
                      <a:pt x="12675" y="1977"/>
                    </a:lnTo>
                    <a:cubicBezTo>
                      <a:pt x="13162" y="3010"/>
                      <a:pt x="12462" y="4317"/>
                      <a:pt x="12584" y="5502"/>
                    </a:cubicBezTo>
                    <a:cubicBezTo>
                      <a:pt x="12675" y="6414"/>
                      <a:pt x="13283" y="7205"/>
                      <a:pt x="14043" y="7752"/>
                    </a:cubicBezTo>
                    <a:cubicBezTo>
                      <a:pt x="14773" y="8299"/>
                      <a:pt x="15654" y="8633"/>
                      <a:pt x="16475" y="8998"/>
                    </a:cubicBezTo>
                    <a:cubicBezTo>
                      <a:pt x="18207" y="9758"/>
                      <a:pt x="20001" y="10852"/>
                      <a:pt x="20639" y="12615"/>
                    </a:cubicBezTo>
                    <a:cubicBezTo>
                      <a:pt x="21125" y="13922"/>
                      <a:pt x="20821" y="15442"/>
                      <a:pt x="19940" y="16506"/>
                    </a:cubicBezTo>
                    <a:cubicBezTo>
                      <a:pt x="19203" y="17369"/>
                      <a:pt x="18063" y="17872"/>
                      <a:pt x="16910" y="17872"/>
                    </a:cubicBezTo>
                    <a:cubicBezTo>
                      <a:pt x="16684" y="17872"/>
                      <a:pt x="16456" y="17853"/>
                      <a:pt x="16232" y="17813"/>
                    </a:cubicBezTo>
                    <a:cubicBezTo>
                      <a:pt x="14803" y="17539"/>
                      <a:pt x="13648" y="16506"/>
                      <a:pt x="12250" y="16080"/>
                    </a:cubicBezTo>
                    <a:cubicBezTo>
                      <a:pt x="11680" y="15909"/>
                      <a:pt x="11099" y="15845"/>
                      <a:pt x="10511" y="15845"/>
                    </a:cubicBezTo>
                    <a:cubicBezTo>
                      <a:pt x="9217" y="15845"/>
                      <a:pt x="7892" y="16156"/>
                      <a:pt x="6596" y="16323"/>
                    </a:cubicBezTo>
                    <a:cubicBezTo>
                      <a:pt x="5903" y="16419"/>
                      <a:pt x="5195" y="16470"/>
                      <a:pt x="4485" y="16470"/>
                    </a:cubicBezTo>
                    <a:cubicBezTo>
                      <a:pt x="2953" y="16470"/>
                      <a:pt x="1413" y="16235"/>
                      <a:pt x="0" y="15715"/>
                    </a:cubicBezTo>
                    <a:lnTo>
                      <a:pt x="0" y="15715"/>
                    </a:lnTo>
                    <a:lnTo>
                      <a:pt x="2067" y="25381"/>
                    </a:lnTo>
                    <a:cubicBezTo>
                      <a:pt x="2705" y="25229"/>
                      <a:pt x="3313" y="25138"/>
                      <a:pt x="3952" y="25108"/>
                    </a:cubicBezTo>
                    <a:cubicBezTo>
                      <a:pt x="4318" y="25076"/>
                      <a:pt x="4687" y="25060"/>
                      <a:pt x="5056" y="25060"/>
                    </a:cubicBezTo>
                    <a:cubicBezTo>
                      <a:pt x="6832" y="25060"/>
                      <a:pt x="8617" y="25432"/>
                      <a:pt x="10152" y="26263"/>
                    </a:cubicBezTo>
                    <a:cubicBezTo>
                      <a:pt x="11429" y="26962"/>
                      <a:pt x="12523" y="27934"/>
                      <a:pt x="13770" y="28694"/>
                    </a:cubicBezTo>
                    <a:cubicBezTo>
                      <a:pt x="15046" y="29485"/>
                      <a:pt x="16505" y="30032"/>
                      <a:pt x="17964" y="30457"/>
                    </a:cubicBezTo>
                    <a:cubicBezTo>
                      <a:pt x="19180" y="30792"/>
                      <a:pt x="20548" y="31156"/>
                      <a:pt x="21277" y="32159"/>
                    </a:cubicBezTo>
                    <a:lnTo>
                      <a:pt x="28299" y="30700"/>
                    </a:lnTo>
                    <a:lnTo>
                      <a:pt x="22827" y="1"/>
                    </a:lnTo>
                    <a:close/>
                  </a:path>
                </a:pathLst>
              </a:custGeom>
              <a:solidFill>
                <a:srgbClr val="FFE1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3334;p92">
                <a:extLst>
                  <a:ext uri="{FF2B5EF4-FFF2-40B4-BE49-F238E27FC236}">
                    <a16:creationId xmlns:a16="http://schemas.microsoft.com/office/drawing/2014/main" id="{34D6172B-0CBA-CC4F-A537-8C4D9F689287}"/>
                  </a:ext>
                </a:extLst>
              </p:cNvPr>
              <p:cNvSpPr/>
              <p:nvPr/>
            </p:nvSpPr>
            <p:spPr>
              <a:xfrm>
                <a:off x="20687575" y="3366600"/>
                <a:ext cx="586675" cy="397400"/>
              </a:xfrm>
              <a:custGeom>
                <a:avLst/>
                <a:gdLst/>
                <a:ahLst/>
                <a:cxnLst/>
                <a:rect l="l" t="t" r="r" b="b"/>
                <a:pathLst>
                  <a:path w="23467" h="15896" extrusionOk="0">
                    <a:moveTo>
                      <a:pt x="15016" y="1"/>
                    </a:moveTo>
                    <a:lnTo>
                      <a:pt x="1" y="2919"/>
                    </a:lnTo>
                    <a:lnTo>
                      <a:pt x="2341" y="13739"/>
                    </a:lnTo>
                    <a:cubicBezTo>
                      <a:pt x="3754" y="14259"/>
                      <a:pt x="5294" y="14494"/>
                      <a:pt x="6836" y="14494"/>
                    </a:cubicBezTo>
                    <a:cubicBezTo>
                      <a:pt x="7550" y="14494"/>
                      <a:pt x="8265" y="14443"/>
                      <a:pt x="8968" y="14347"/>
                    </a:cubicBezTo>
                    <a:cubicBezTo>
                      <a:pt x="10243" y="14180"/>
                      <a:pt x="11561" y="13869"/>
                      <a:pt x="12853" y="13869"/>
                    </a:cubicBezTo>
                    <a:cubicBezTo>
                      <a:pt x="13440" y="13869"/>
                      <a:pt x="14021" y="13933"/>
                      <a:pt x="14591" y="14104"/>
                    </a:cubicBezTo>
                    <a:cubicBezTo>
                      <a:pt x="15989" y="14530"/>
                      <a:pt x="17144" y="15563"/>
                      <a:pt x="18573" y="15837"/>
                    </a:cubicBezTo>
                    <a:cubicBezTo>
                      <a:pt x="18797" y="15876"/>
                      <a:pt x="19023" y="15896"/>
                      <a:pt x="19249" y="15896"/>
                    </a:cubicBezTo>
                    <a:cubicBezTo>
                      <a:pt x="20403" y="15896"/>
                      <a:pt x="21544" y="15389"/>
                      <a:pt x="22281" y="14499"/>
                    </a:cubicBezTo>
                    <a:cubicBezTo>
                      <a:pt x="23162" y="13466"/>
                      <a:pt x="23466" y="11946"/>
                      <a:pt x="22980" y="10639"/>
                    </a:cubicBezTo>
                    <a:cubicBezTo>
                      <a:pt x="22342" y="8876"/>
                      <a:pt x="20548" y="7812"/>
                      <a:pt x="18816" y="7022"/>
                    </a:cubicBezTo>
                    <a:cubicBezTo>
                      <a:pt x="17995" y="6657"/>
                      <a:pt x="17114" y="6323"/>
                      <a:pt x="16384" y="5776"/>
                    </a:cubicBezTo>
                    <a:cubicBezTo>
                      <a:pt x="15624" y="5229"/>
                      <a:pt x="15016" y="4438"/>
                      <a:pt x="14925" y="3526"/>
                    </a:cubicBezTo>
                    <a:cubicBezTo>
                      <a:pt x="14803" y="2341"/>
                      <a:pt x="15503" y="1034"/>
                      <a:pt x="15016" y="1"/>
                    </a:cubicBezTo>
                    <a:close/>
                  </a:path>
                </a:pathLst>
              </a:custGeom>
              <a:solidFill>
                <a:srgbClr val="61D8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3335;p92">
                <a:extLst>
                  <a:ext uri="{FF2B5EF4-FFF2-40B4-BE49-F238E27FC236}">
                    <a16:creationId xmlns:a16="http://schemas.microsoft.com/office/drawing/2014/main" id="{9BD4154A-AB91-7CDA-7B76-77693D42FFB0}"/>
                  </a:ext>
                </a:extLst>
              </p:cNvPr>
              <p:cNvSpPr/>
              <p:nvPr/>
            </p:nvSpPr>
            <p:spPr>
              <a:xfrm>
                <a:off x="20635150" y="3390925"/>
                <a:ext cx="218875" cy="819175"/>
              </a:xfrm>
              <a:custGeom>
                <a:avLst/>
                <a:gdLst/>
                <a:ahLst/>
                <a:cxnLst/>
                <a:rect l="l" t="t" r="r" b="b"/>
                <a:pathLst>
                  <a:path w="8755" h="32767" extrusionOk="0">
                    <a:moveTo>
                      <a:pt x="0" y="0"/>
                    </a:moveTo>
                    <a:lnTo>
                      <a:pt x="6384" y="31034"/>
                    </a:lnTo>
                    <a:lnTo>
                      <a:pt x="8754" y="32767"/>
                    </a:lnTo>
                    <a:lnTo>
                      <a:pt x="8754" y="32767"/>
                    </a:lnTo>
                    <a:lnTo>
                      <a:pt x="2098" y="1946"/>
                    </a:lnTo>
                    <a:lnTo>
                      <a:pt x="0" y="0"/>
                    </a:lnTo>
                    <a:close/>
                  </a:path>
                </a:pathLst>
              </a:custGeom>
              <a:solidFill>
                <a:srgbClr val="F3C6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3336;p92">
                <a:extLst>
                  <a:ext uri="{FF2B5EF4-FFF2-40B4-BE49-F238E27FC236}">
                    <a16:creationId xmlns:a16="http://schemas.microsoft.com/office/drawing/2014/main" id="{61AE21D8-7302-17F0-327B-C3ECD0C1E752}"/>
                  </a:ext>
                </a:extLst>
              </p:cNvPr>
              <p:cNvSpPr/>
              <p:nvPr/>
            </p:nvSpPr>
            <p:spPr>
              <a:xfrm>
                <a:off x="20634400" y="3276925"/>
                <a:ext cx="682400" cy="162650"/>
              </a:xfrm>
              <a:custGeom>
                <a:avLst/>
                <a:gdLst/>
                <a:ahLst/>
                <a:cxnLst/>
                <a:rect l="l" t="t" r="r" b="b"/>
                <a:pathLst>
                  <a:path w="27296" h="6506" extrusionOk="0">
                    <a:moveTo>
                      <a:pt x="24864" y="1"/>
                    </a:moveTo>
                    <a:cubicBezTo>
                      <a:pt x="24560" y="1"/>
                      <a:pt x="0" y="4560"/>
                      <a:pt x="0" y="4560"/>
                    </a:cubicBezTo>
                    <a:lnTo>
                      <a:pt x="2128" y="6506"/>
                    </a:lnTo>
                    <a:lnTo>
                      <a:pt x="27295" y="1612"/>
                    </a:lnTo>
                    <a:cubicBezTo>
                      <a:pt x="27295" y="1612"/>
                      <a:pt x="25198" y="1"/>
                      <a:pt x="24864" y="1"/>
                    </a:cubicBezTo>
                    <a:close/>
                  </a:path>
                </a:pathLst>
              </a:custGeom>
              <a:solidFill>
                <a:srgbClr val="FFE8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3337;p92">
                <a:extLst>
                  <a:ext uri="{FF2B5EF4-FFF2-40B4-BE49-F238E27FC236}">
                    <a16:creationId xmlns:a16="http://schemas.microsoft.com/office/drawing/2014/main" id="{B2A66FC2-E20F-A06D-A2A3-6F1F68E70DD1}"/>
                  </a:ext>
                </a:extLst>
              </p:cNvPr>
              <p:cNvSpPr/>
              <p:nvPr/>
            </p:nvSpPr>
            <p:spPr>
              <a:xfrm>
                <a:off x="21562975" y="4866625"/>
                <a:ext cx="80575" cy="51700"/>
              </a:xfrm>
              <a:custGeom>
                <a:avLst/>
                <a:gdLst/>
                <a:ahLst/>
                <a:cxnLst/>
                <a:rect l="l" t="t" r="r" b="b"/>
                <a:pathLst>
                  <a:path w="3223" h="2068" extrusionOk="0">
                    <a:moveTo>
                      <a:pt x="153" y="0"/>
                    </a:moveTo>
                    <a:cubicBezTo>
                      <a:pt x="1" y="943"/>
                      <a:pt x="122" y="1763"/>
                      <a:pt x="791" y="2007"/>
                    </a:cubicBezTo>
                    <a:cubicBezTo>
                      <a:pt x="903" y="2048"/>
                      <a:pt x="1027" y="2067"/>
                      <a:pt x="1160" y="2067"/>
                    </a:cubicBezTo>
                    <a:cubicBezTo>
                      <a:pt x="1714" y="2067"/>
                      <a:pt x="2439" y="1731"/>
                      <a:pt x="3223" y="1216"/>
                    </a:cubicBezTo>
                    <a:cubicBezTo>
                      <a:pt x="1733" y="183"/>
                      <a:pt x="700" y="0"/>
                      <a:pt x="153" y="0"/>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3338;p92">
                <a:extLst>
                  <a:ext uri="{FF2B5EF4-FFF2-40B4-BE49-F238E27FC236}">
                    <a16:creationId xmlns:a16="http://schemas.microsoft.com/office/drawing/2014/main" id="{3BFA4DAB-C4E8-02E5-4152-61220A27EC68}"/>
                  </a:ext>
                </a:extLst>
              </p:cNvPr>
              <p:cNvSpPr/>
              <p:nvPr/>
            </p:nvSpPr>
            <p:spPr>
              <a:xfrm>
                <a:off x="21566775" y="4801975"/>
                <a:ext cx="135275" cy="95075"/>
              </a:xfrm>
              <a:custGeom>
                <a:avLst/>
                <a:gdLst/>
                <a:ahLst/>
                <a:cxnLst/>
                <a:rect l="l" t="t" r="r" b="b"/>
                <a:pathLst>
                  <a:path w="5411" h="3803" extrusionOk="0">
                    <a:moveTo>
                      <a:pt x="965" y="1"/>
                    </a:moveTo>
                    <a:cubicBezTo>
                      <a:pt x="916" y="1"/>
                      <a:pt x="868" y="1"/>
                      <a:pt x="821" y="3"/>
                    </a:cubicBezTo>
                    <a:cubicBezTo>
                      <a:pt x="487" y="793"/>
                      <a:pt x="153" y="1735"/>
                      <a:pt x="1" y="2586"/>
                    </a:cubicBezTo>
                    <a:cubicBezTo>
                      <a:pt x="548" y="2586"/>
                      <a:pt x="1581" y="2769"/>
                      <a:pt x="3071" y="3802"/>
                    </a:cubicBezTo>
                    <a:cubicBezTo>
                      <a:pt x="3830" y="3286"/>
                      <a:pt x="4651" y="2617"/>
                      <a:pt x="5411" y="1948"/>
                    </a:cubicBezTo>
                    <a:cubicBezTo>
                      <a:pt x="3723" y="348"/>
                      <a:pt x="2063" y="1"/>
                      <a:pt x="965" y="1"/>
                    </a:cubicBezTo>
                    <a:close/>
                  </a:path>
                </a:pathLst>
              </a:custGeom>
              <a:solidFill>
                <a:srgbClr val="61D8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3339;p92">
                <a:extLst>
                  <a:ext uri="{FF2B5EF4-FFF2-40B4-BE49-F238E27FC236}">
                    <a16:creationId xmlns:a16="http://schemas.microsoft.com/office/drawing/2014/main" id="{57BB73DE-4717-BF02-4650-2D615F5E5F97}"/>
                  </a:ext>
                </a:extLst>
              </p:cNvPr>
              <p:cNvSpPr/>
              <p:nvPr/>
            </p:nvSpPr>
            <p:spPr>
              <a:xfrm>
                <a:off x="21587300" y="4692075"/>
                <a:ext cx="183900" cy="158625"/>
              </a:xfrm>
              <a:custGeom>
                <a:avLst/>
                <a:gdLst/>
                <a:ahLst/>
                <a:cxnLst/>
                <a:rect l="l" t="t" r="r" b="b"/>
                <a:pathLst>
                  <a:path w="7356" h="6345" extrusionOk="0">
                    <a:moveTo>
                      <a:pt x="5078" y="1"/>
                    </a:moveTo>
                    <a:cubicBezTo>
                      <a:pt x="4704" y="1"/>
                      <a:pt x="730" y="2788"/>
                      <a:pt x="730" y="2788"/>
                    </a:cubicBezTo>
                    <a:cubicBezTo>
                      <a:pt x="730" y="2788"/>
                      <a:pt x="395" y="3487"/>
                      <a:pt x="0" y="4399"/>
                    </a:cubicBezTo>
                    <a:cubicBezTo>
                      <a:pt x="47" y="4397"/>
                      <a:pt x="95" y="4397"/>
                      <a:pt x="144" y="4397"/>
                    </a:cubicBezTo>
                    <a:cubicBezTo>
                      <a:pt x="1242" y="4397"/>
                      <a:pt x="2902" y="4744"/>
                      <a:pt x="4590" y="6344"/>
                    </a:cubicBezTo>
                    <a:cubicBezTo>
                      <a:pt x="6110" y="4946"/>
                      <a:pt x="7356" y="3548"/>
                      <a:pt x="7356" y="3548"/>
                    </a:cubicBezTo>
                    <a:cubicBezTo>
                      <a:pt x="7356" y="3548"/>
                      <a:pt x="5137" y="295"/>
                      <a:pt x="5107" y="22"/>
                    </a:cubicBezTo>
                    <a:cubicBezTo>
                      <a:pt x="5107" y="7"/>
                      <a:pt x="5097" y="1"/>
                      <a:pt x="5078" y="1"/>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3340;p92">
                <a:extLst>
                  <a:ext uri="{FF2B5EF4-FFF2-40B4-BE49-F238E27FC236}">
                    <a16:creationId xmlns:a16="http://schemas.microsoft.com/office/drawing/2014/main" id="{D0D5FA5A-6DAC-4DFE-66DA-B2AAD518F8D5}"/>
                  </a:ext>
                </a:extLst>
              </p:cNvPr>
              <p:cNvSpPr/>
              <p:nvPr/>
            </p:nvSpPr>
            <p:spPr>
              <a:xfrm>
                <a:off x="21620725" y="4745050"/>
                <a:ext cx="175575" cy="136800"/>
              </a:xfrm>
              <a:custGeom>
                <a:avLst/>
                <a:gdLst/>
                <a:ahLst/>
                <a:cxnLst/>
                <a:rect l="l" t="t" r="r" b="b"/>
                <a:pathLst>
                  <a:path w="7023" h="5472" extrusionOk="0">
                    <a:moveTo>
                      <a:pt x="4925" y="0"/>
                    </a:moveTo>
                    <a:cubicBezTo>
                      <a:pt x="2797" y="608"/>
                      <a:pt x="882" y="2249"/>
                      <a:pt x="1" y="3100"/>
                    </a:cubicBezTo>
                    <a:cubicBezTo>
                      <a:pt x="92" y="3283"/>
                      <a:pt x="213" y="3465"/>
                      <a:pt x="365" y="3678"/>
                    </a:cubicBezTo>
                    <a:cubicBezTo>
                      <a:pt x="791" y="4316"/>
                      <a:pt x="1460" y="4924"/>
                      <a:pt x="2220" y="5471"/>
                    </a:cubicBezTo>
                    <a:cubicBezTo>
                      <a:pt x="2828" y="4377"/>
                      <a:pt x="4347" y="2158"/>
                      <a:pt x="7022" y="1854"/>
                    </a:cubicBezTo>
                    <a:cubicBezTo>
                      <a:pt x="6353" y="1186"/>
                      <a:pt x="5624" y="547"/>
                      <a:pt x="4925" y="0"/>
                    </a:cubicBezTo>
                    <a:close/>
                  </a:path>
                </a:pathLst>
              </a:custGeom>
              <a:solidFill>
                <a:srgbClr val="61D8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3341;p92">
                <a:extLst>
                  <a:ext uri="{FF2B5EF4-FFF2-40B4-BE49-F238E27FC236}">
                    <a16:creationId xmlns:a16="http://schemas.microsoft.com/office/drawing/2014/main" id="{72FF0095-F7E6-2A15-B2F9-B6E0AB44B40C}"/>
                  </a:ext>
                </a:extLst>
              </p:cNvPr>
              <p:cNvSpPr/>
              <p:nvPr/>
            </p:nvSpPr>
            <p:spPr>
              <a:xfrm>
                <a:off x="21589575" y="4705925"/>
                <a:ext cx="154275" cy="116650"/>
              </a:xfrm>
              <a:custGeom>
                <a:avLst/>
                <a:gdLst/>
                <a:ahLst/>
                <a:cxnLst/>
                <a:rect l="l" t="t" r="r" b="b"/>
                <a:pathLst>
                  <a:path w="6171" h="4666" extrusionOk="0">
                    <a:moveTo>
                      <a:pt x="2980" y="1"/>
                    </a:moveTo>
                    <a:cubicBezTo>
                      <a:pt x="2915" y="1"/>
                      <a:pt x="2854" y="5"/>
                      <a:pt x="2797" y="15"/>
                    </a:cubicBezTo>
                    <a:cubicBezTo>
                      <a:pt x="578" y="289"/>
                      <a:pt x="152" y="1747"/>
                      <a:pt x="152" y="1747"/>
                    </a:cubicBezTo>
                    <a:cubicBezTo>
                      <a:pt x="152" y="1747"/>
                      <a:pt x="0" y="2720"/>
                      <a:pt x="1247" y="4665"/>
                    </a:cubicBezTo>
                    <a:cubicBezTo>
                      <a:pt x="2128" y="3814"/>
                      <a:pt x="4043" y="2173"/>
                      <a:pt x="6171" y="1565"/>
                    </a:cubicBezTo>
                    <a:cubicBezTo>
                      <a:pt x="4939" y="641"/>
                      <a:pt x="3732" y="1"/>
                      <a:pt x="2980" y="1"/>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1" name="Google Shape;3342;p92">
                <a:extLst>
                  <a:ext uri="{FF2B5EF4-FFF2-40B4-BE49-F238E27FC236}">
                    <a16:creationId xmlns:a16="http://schemas.microsoft.com/office/drawing/2014/main" id="{DBFD13A6-7899-6618-53C1-3A8D21B912D1}"/>
                  </a:ext>
                </a:extLst>
              </p:cNvPr>
              <p:cNvSpPr/>
              <p:nvPr/>
            </p:nvSpPr>
            <p:spPr>
              <a:xfrm>
                <a:off x="21676200" y="4791400"/>
                <a:ext cx="158850" cy="125400"/>
              </a:xfrm>
              <a:custGeom>
                <a:avLst/>
                <a:gdLst/>
                <a:ahLst/>
                <a:cxnLst/>
                <a:rect l="l" t="t" r="r" b="b"/>
                <a:pathLst>
                  <a:path w="6354" h="5016" extrusionOk="0">
                    <a:moveTo>
                      <a:pt x="4803" y="0"/>
                    </a:moveTo>
                    <a:cubicBezTo>
                      <a:pt x="2128" y="304"/>
                      <a:pt x="609" y="2523"/>
                      <a:pt x="1" y="3617"/>
                    </a:cubicBezTo>
                    <a:cubicBezTo>
                      <a:pt x="852" y="4225"/>
                      <a:pt x="1855" y="4742"/>
                      <a:pt x="2827" y="5016"/>
                    </a:cubicBezTo>
                    <a:cubicBezTo>
                      <a:pt x="3192" y="4195"/>
                      <a:pt x="4165" y="2614"/>
                      <a:pt x="6353" y="2006"/>
                    </a:cubicBezTo>
                    <a:cubicBezTo>
                      <a:pt x="5989" y="1368"/>
                      <a:pt x="5441" y="669"/>
                      <a:pt x="4803" y="0"/>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2" name="Google Shape;3343;p92">
                <a:extLst>
                  <a:ext uri="{FF2B5EF4-FFF2-40B4-BE49-F238E27FC236}">
                    <a16:creationId xmlns:a16="http://schemas.microsoft.com/office/drawing/2014/main" id="{19986087-E35F-E2F3-6100-0A0BC2240F59}"/>
                  </a:ext>
                </a:extLst>
              </p:cNvPr>
              <p:cNvSpPr/>
              <p:nvPr/>
            </p:nvSpPr>
            <p:spPr>
              <a:xfrm>
                <a:off x="21746875" y="4841550"/>
                <a:ext cx="108675" cy="81250"/>
              </a:xfrm>
              <a:custGeom>
                <a:avLst/>
                <a:gdLst/>
                <a:ahLst/>
                <a:cxnLst/>
                <a:rect l="l" t="t" r="r" b="b"/>
                <a:pathLst>
                  <a:path w="4347" h="3250" extrusionOk="0">
                    <a:moveTo>
                      <a:pt x="3526" y="0"/>
                    </a:moveTo>
                    <a:cubicBezTo>
                      <a:pt x="1338" y="608"/>
                      <a:pt x="365" y="2189"/>
                      <a:pt x="0" y="3010"/>
                    </a:cubicBezTo>
                    <a:cubicBezTo>
                      <a:pt x="537" y="3165"/>
                      <a:pt x="1074" y="3249"/>
                      <a:pt x="1584" y="3249"/>
                    </a:cubicBezTo>
                    <a:cubicBezTo>
                      <a:pt x="2376" y="3249"/>
                      <a:pt x="3106" y="3046"/>
                      <a:pt x="3678" y="2584"/>
                    </a:cubicBezTo>
                    <a:cubicBezTo>
                      <a:pt x="4347" y="2067"/>
                      <a:pt x="4165" y="1095"/>
                      <a:pt x="3526" y="0"/>
                    </a:cubicBezTo>
                    <a:close/>
                  </a:path>
                </a:pathLst>
              </a:custGeom>
              <a:solidFill>
                <a:srgbClr val="61D8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3344;p92">
                <a:extLst>
                  <a:ext uri="{FF2B5EF4-FFF2-40B4-BE49-F238E27FC236}">
                    <a16:creationId xmlns:a16="http://schemas.microsoft.com/office/drawing/2014/main" id="{ECBC2DDE-E3F2-F535-20C8-7200EEA2D19B}"/>
                  </a:ext>
                </a:extLst>
              </p:cNvPr>
              <p:cNvSpPr/>
              <p:nvPr/>
            </p:nvSpPr>
            <p:spPr>
              <a:xfrm>
                <a:off x="21782575" y="4522400"/>
                <a:ext cx="66900" cy="60050"/>
              </a:xfrm>
              <a:custGeom>
                <a:avLst/>
                <a:gdLst/>
                <a:ahLst/>
                <a:cxnLst/>
                <a:rect l="l" t="t" r="r" b="b"/>
                <a:pathLst>
                  <a:path w="2676" h="2402" fill="none" extrusionOk="0">
                    <a:moveTo>
                      <a:pt x="2676" y="0"/>
                    </a:moveTo>
                    <a:cubicBezTo>
                      <a:pt x="2676" y="0"/>
                      <a:pt x="1" y="608"/>
                      <a:pt x="244" y="2401"/>
                    </a:cubicBezTo>
                  </a:path>
                </a:pathLst>
              </a:custGeom>
              <a:noFill/>
              <a:ln w="9875" cap="flat" cmpd="sng">
                <a:solidFill>
                  <a:srgbClr val="2E2E2E"/>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3345;p92">
                <a:extLst>
                  <a:ext uri="{FF2B5EF4-FFF2-40B4-BE49-F238E27FC236}">
                    <a16:creationId xmlns:a16="http://schemas.microsoft.com/office/drawing/2014/main" id="{7022A4AE-91D6-DCF4-D93A-E500C2FF31E2}"/>
                  </a:ext>
                </a:extLst>
              </p:cNvPr>
              <p:cNvSpPr/>
              <p:nvPr/>
            </p:nvSpPr>
            <p:spPr>
              <a:xfrm>
                <a:off x="21203550" y="4381250"/>
                <a:ext cx="1090700" cy="471150"/>
              </a:xfrm>
              <a:custGeom>
                <a:avLst/>
                <a:gdLst/>
                <a:ahLst/>
                <a:cxnLst/>
                <a:rect l="l" t="t" r="r" b="b"/>
                <a:pathLst>
                  <a:path w="43628" h="18846" extrusionOk="0">
                    <a:moveTo>
                      <a:pt x="10735" y="0"/>
                    </a:moveTo>
                    <a:cubicBezTo>
                      <a:pt x="9339" y="0"/>
                      <a:pt x="7942" y="268"/>
                      <a:pt x="6627" y="935"/>
                    </a:cubicBezTo>
                    <a:cubicBezTo>
                      <a:pt x="0" y="4309"/>
                      <a:pt x="4712" y="15160"/>
                      <a:pt x="15533" y="15829"/>
                    </a:cubicBezTo>
                    <a:cubicBezTo>
                      <a:pt x="15630" y="15837"/>
                      <a:pt x="15730" y="15841"/>
                      <a:pt x="15831" y="15841"/>
                    </a:cubicBezTo>
                    <a:cubicBezTo>
                      <a:pt x="16107" y="15841"/>
                      <a:pt x="16390" y="15812"/>
                      <a:pt x="16657" y="15768"/>
                    </a:cubicBezTo>
                    <a:cubicBezTo>
                      <a:pt x="20515" y="14978"/>
                      <a:pt x="20730" y="13794"/>
                      <a:pt x="20730" y="13792"/>
                    </a:cubicBezTo>
                    <a:lnTo>
                      <a:pt x="20730" y="13792"/>
                    </a:lnTo>
                    <a:cubicBezTo>
                      <a:pt x="20730" y="13795"/>
                      <a:pt x="20215" y="18352"/>
                      <a:pt x="26323" y="18777"/>
                    </a:cubicBezTo>
                    <a:cubicBezTo>
                      <a:pt x="26952" y="18821"/>
                      <a:pt x="27639" y="18845"/>
                      <a:pt x="28362" y="18845"/>
                    </a:cubicBezTo>
                    <a:cubicBezTo>
                      <a:pt x="34622" y="18845"/>
                      <a:pt x="43628" y="17032"/>
                      <a:pt x="42129" y="10601"/>
                    </a:cubicBezTo>
                    <a:cubicBezTo>
                      <a:pt x="40457" y="3427"/>
                      <a:pt x="35928" y="2151"/>
                      <a:pt x="35928" y="2151"/>
                    </a:cubicBezTo>
                    <a:lnTo>
                      <a:pt x="22189" y="4522"/>
                    </a:lnTo>
                    <a:cubicBezTo>
                      <a:pt x="22189" y="4522"/>
                      <a:pt x="16469" y="0"/>
                      <a:pt x="10735" y="0"/>
                    </a:cubicBezTo>
                    <a:close/>
                  </a:path>
                </a:pathLst>
              </a:custGeom>
              <a:solidFill>
                <a:srgbClr val="C2B9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3346;p92">
                <a:extLst>
                  <a:ext uri="{FF2B5EF4-FFF2-40B4-BE49-F238E27FC236}">
                    <a16:creationId xmlns:a16="http://schemas.microsoft.com/office/drawing/2014/main" id="{BF88F54C-7C8A-1F71-6564-557E3DF6BD41}"/>
                  </a:ext>
                </a:extLst>
              </p:cNvPr>
              <p:cNvSpPr/>
              <p:nvPr/>
            </p:nvSpPr>
            <p:spPr>
              <a:xfrm>
                <a:off x="21538650" y="4497325"/>
                <a:ext cx="579075" cy="229500"/>
              </a:xfrm>
              <a:custGeom>
                <a:avLst/>
                <a:gdLst/>
                <a:ahLst/>
                <a:cxnLst/>
                <a:rect l="l" t="t" r="r" b="b"/>
                <a:pathLst>
                  <a:path w="23163" h="9180" extrusionOk="0">
                    <a:moveTo>
                      <a:pt x="1" y="0"/>
                    </a:moveTo>
                    <a:cubicBezTo>
                      <a:pt x="6323" y="2219"/>
                      <a:pt x="6931" y="6596"/>
                      <a:pt x="7326" y="9180"/>
                    </a:cubicBezTo>
                    <a:cubicBezTo>
                      <a:pt x="8372" y="5430"/>
                      <a:pt x="12805" y="4605"/>
                      <a:pt x="16665" y="4605"/>
                    </a:cubicBezTo>
                    <a:cubicBezTo>
                      <a:pt x="19693" y="4605"/>
                      <a:pt x="22368" y="5112"/>
                      <a:pt x="22779" y="5112"/>
                    </a:cubicBezTo>
                    <a:cubicBezTo>
                      <a:pt x="22804" y="5112"/>
                      <a:pt x="22820" y="5111"/>
                      <a:pt x="22828" y="5107"/>
                    </a:cubicBezTo>
                    <a:cubicBezTo>
                      <a:pt x="23162" y="4985"/>
                      <a:pt x="19758" y="2827"/>
                      <a:pt x="19758" y="2827"/>
                    </a:cubicBezTo>
                    <a:lnTo>
                      <a:pt x="13953" y="1155"/>
                    </a:lnTo>
                    <a:cubicBezTo>
                      <a:pt x="13953" y="1155"/>
                      <a:pt x="11462" y="3079"/>
                      <a:pt x="8883" y="3079"/>
                    </a:cubicBezTo>
                    <a:cubicBezTo>
                      <a:pt x="8031" y="3079"/>
                      <a:pt x="7169" y="2869"/>
                      <a:pt x="6384" y="2310"/>
                    </a:cubicBezTo>
                    <a:cubicBezTo>
                      <a:pt x="3223" y="92"/>
                      <a:pt x="2"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3347;p92">
                <a:extLst>
                  <a:ext uri="{FF2B5EF4-FFF2-40B4-BE49-F238E27FC236}">
                    <a16:creationId xmlns:a16="http://schemas.microsoft.com/office/drawing/2014/main" id="{54A983F4-AA3C-34FE-C2B9-23545DD3ED61}"/>
                  </a:ext>
                </a:extLst>
              </p:cNvPr>
              <p:cNvSpPr/>
              <p:nvPr/>
            </p:nvSpPr>
            <p:spPr>
              <a:xfrm>
                <a:off x="21154150" y="3650050"/>
                <a:ext cx="150500" cy="112850"/>
              </a:xfrm>
              <a:custGeom>
                <a:avLst/>
                <a:gdLst/>
                <a:ahLst/>
                <a:cxnLst/>
                <a:rect l="l" t="t" r="r" b="b"/>
                <a:pathLst>
                  <a:path w="6020" h="4514" extrusionOk="0">
                    <a:moveTo>
                      <a:pt x="578" y="0"/>
                    </a:moveTo>
                    <a:cubicBezTo>
                      <a:pt x="214" y="669"/>
                      <a:pt x="1" y="1429"/>
                      <a:pt x="1" y="2310"/>
                    </a:cubicBezTo>
                    <a:cubicBezTo>
                      <a:pt x="18" y="4122"/>
                      <a:pt x="1475" y="4513"/>
                      <a:pt x="2731" y="4513"/>
                    </a:cubicBezTo>
                    <a:cubicBezTo>
                      <a:pt x="3688" y="4513"/>
                      <a:pt x="4530" y="4286"/>
                      <a:pt x="4530" y="4286"/>
                    </a:cubicBezTo>
                    <a:cubicBezTo>
                      <a:pt x="6019" y="2948"/>
                      <a:pt x="5654" y="1733"/>
                      <a:pt x="4469" y="973"/>
                    </a:cubicBezTo>
                    <a:cubicBezTo>
                      <a:pt x="4408" y="1155"/>
                      <a:pt x="4317" y="1307"/>
                      <a:pt x="4195" y="1429"/>
                    </a:cubicBezTo>
                    <a:cubicBezTo>
                      <a:pt x="3983" y="1641"/>
                      <a:pt x="3648" y="1733"/>
                      <a:pt x="3314" y="1763"/>
                    </a:cubicBezTo>
                    <a:cubicBezTo>
                      <a:pt x="3249" y="1770"/>
                      <a:pt x="3186" y="1774"/>
                      <a:pt x="3125" y="1774"/>
                    </a:cubicBezTo>
                    <a:cubicBezTo>
                      <a:pt x="2926" y="1774"/>
                      <a:pt x="2740" y="1734"/>
                      <a:pt x="2554" y="1641"/>
                    </a:cubicBezTo>
                    <a:cubicBezTo>
                      <a:pt x="2311" y="1550"/>
                      <a:pt x="2128" y="1307"/>
                      <a:pt x="2098" y="1064"/>
                    </a:cubicBezTo>
                    <a:cubicBezTo>
                      <a:pt x="2068" y="912"/>
                      <a:pt x="2098" y="760"/>
                      <a:pt x="2068" y="638"/>
                    </a:cubicBezTo>
                    <a:cubicBezTo>
                      <a:pt x="1976" y="395"/>
                      <a:pt x="1733" y="274"/>
                      <a:pt x="1490" y="213"/>
                    </a:cubicBezTo>
                    <a:cubicBezTo>
                      <a:pt x="1247" y="182"/>
                      <a:pt x="1004" y="182"/>
                      <a:pt x="761" y="122"/>
                    </a:cubicBezTo>
                    <a:cubicBezTo>
                      <a:pt x="700" y="91"/>
                      <a:pt x="639" y="61"/>
                      <a:pt x="578" y="0"/>
                    </a:cubicBezTo>
                    <a:close/>
                  </a:path>
                </a:pathLst>
              </a:custGeom>
              <a:solidFill>
                <a:srgbClr val="BB67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3348;p92">
                <a:extLst>
                  <a:ext uri="{FF2B5EF4-FFF2-40B4-BE49-F238E27FC236}">
                    <a16:creationId xmlns:a16="http://schemas.microsoft.com/office/drawing/2014/main" id="{9126F601-AC2A-59CA-86CE-C0167D152131}"/>
                  </a:ext>
                </a:extLst>
              </p:cNvPr>
              <p:cNvSpPr/>
              <p:nvPr/>
            </p:nvSpPr>
            <p:spPr>
              <a:xfrm>
                <a:off x="21168600" y="3594550"/>
                <a:ext cx="97275" cy="99875"/>
              </a:xfrm>
              <a:custGeom>
                <a:avLst/>
                <a:gdLst/>
                <a:ahLst/>
                <a:cxnLst/>
                <a:rect l="l" t="t" r="r" b="b"/>
                <a:pathLst>
                  <a:path w="3891" h="3995" extrusionOk="0">
                    <a:moveTo>
                      <a:pt x="2379" y="1"/>
                    </a:moveTo>
                    <a:cubicBezTo>
                      <a:pt x="2027" y="1"/>
                      <a:pt x="748" y="824"/>
                      <a:pt x="0" y="2220"/>
                    </a:cubicBezTo>
                    <a:cubicBezTo>
                      <a:pt x="61" y="2281"/>
                      <a:pt x="122" y="2311"/>
                      <a:pt x="213" y="2342"/>
                    </a:cubicBezTo>
                    <a:cubicBezTo>
                      <a:pt x="426" y="2402"/>
                      <a:pt x="669" y="2402"/>
                      <a:pt x="912" y="2463"/>
                    </a:cubicBezTo>
                    <a:cubicBezTo>
                      <a:pt x="1155" y="2494"/>
                      <a:pt x="1429" y="2615"/>
                      <a:pt x="1490" y="2858"/>
                    </a:cubicBezTo>
                    <a:cubicBezTo>
                      <a:pt x="1520" y="3010"/>
                      <a:pt x="1490" y="3132"/>
                      <a:pt x="1520" y="3284"/>
                    </a:cubicBezTo>
                    <a:cubicBezTo>
                      <a:pt x="1550" y="3557"/>
                      <a:pt x="1733" y="3770"/>
                      <a:pt x="1976" y="3892"/>
                    </a:cubicBezTo>
                    <a:cubicBezTo>
                      <a:pt x="2158" y="3960"/>
                      <a:pt x="2341" y="3994"/>
                      <a:pt x="2536" y="3994"/>
                    </a:cubicBezTo>
                    <a:cubicBezTo>
                      <a:pt x="2601" y="3994"/>
                      <a:pt x="2667" y="3991"/>
                      <a:pt x="2736" y="3983"/>
                    </a:cubicBezTo>
                    <a:cubicBezTo>
                      <a:pt x="3070" y="3983"/>
                      <a:pt x="3405" y="3892"/>
                      <a:pt x="3617" y="3649"/>
                    </a:cubicBezTo>
                    <a:cubicBezTo>
                      <a:pt x="3739" y="3527"/>
                      <a:pt x="3830" y="3375"/>
                      <a:pt x="3891" y="3193"/>
                    </a:cubicBezTo>
                    <a:cubicBezTo>
                      <a:pt x="3709" y="3071"/>
                      <a:pt x="3496" y="2980"/>
                      <a:pt x="3283" y="2889"/>
                    </a:cubicBezTo>
                    <a:cubicBezTo>
                      <a:pt x="1672" y="2159"/>
                      <a:pt x="2250" y="792"/>
                      <a:pt x="2462" y="123"/>
                    </a:cubicBezTo>
                    <a:cubicBezTo>
                      <a:pt x="2490" y="41"/>
                      <a:pt x="2457" y="1"/>
                      <a:pt x="2379" y="1"/>
                    </a:cubicBezTo>
                    <a:close/>
                  </a:path>
                </a:pathLst>
              </a:custGeom>
              <a:solidFill>
                <a:srgbClr val="A7E2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3349;p92">
                <a:extLst>
                  <a:ext uri="{FF2B5EF4-FFF2-40B4-BE49-F238E27FC236}">
                    <a16:creationId xmlns:a16="http://schemas.microsoft.com/office/drawing/2014/main" id="{916A2EE6-40C8-A25D-8AE6-7206694DE349}"/>
                  </a:ext>
                </a:extLst>
              </p:cNvPr>
              <p:cNvSpPr/>
              <p:nvPr/>
            </p:nvSpPr>
            <p:spPr>
              <a:xfrm>
                <a:off x="21300050" y="3743175"/>
                <a:ext cx="195325" cy="147775"/>
              </a:xfrm>
              <a:custGeom>
                <a:avLst/>
                <a:gdLst/>
                <a:ahLst/>
                <a:cxnLst/>
                <a:rect l="l" t="t" r="r" b="b"/>
                <a:pathLst>
                  <a:path w="7813" h="5911" extrusionOk="0">
                    <a:moveTo>
                      <a:pt x="2975" y="0"/>
                    </a:moveTo>
                    <a:cubicBezTo>
                      <a:pt x="2323" y="0"/>
                      <a:pt x="1752" y="201"/>
                      <a:pt x="1399" y="743"/>
                    </a:cubicBezTo>
                    <a:cubicBezTo>
                      <a:pt x="1" y="2841"/>
                      <a:pt x="2463" y="5910"/>
                      <a:pt x="2463" y="5910"/>
                    </a:cubicBezTo>
                    <a:lnTo>
                      <a:pt x="7812" y="5394"/>
                    </a:lnTo>
                    <a:lnTo>
                      <a:pt x="7387" y="1655"/>
                    </a:lnTo>
                    <a:cubicBezTo>
                      <a:pt x="7387" y="1655"/>
                      <a:pt x="4846" y="0"/>
                      <a:pt x="2975" y="0"/>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3350;p92">
                <a:extLst>
                  <a:ext uri="{FF2B5EF4-FFF2-40B4-BE49-F238E27FC236}">
                    <a16:creationId xmlns:a16="http://schemas.microsoft.com/office/drawing/2014/main" id="{E39297CC-DF0B-F217-7B2D-37A9D1CBF7A5}"/>
                  </a:ext>
                </a:extLst>
              </p:cNvPr>
              <p:cNvSpPr/>
              <p:nvPr/>
            </p:nvSpPr>
            <p:spPr>
              <a:xfrm>
                <a:off x="21944450" y="4200950"/>
                <a:ext cx="142875" cy="274475"/>
              </a:xfrm>
              <a:custGeom>
                <a:avLst/>
                <a:gdLst/>
                <a:ahLst/>
                <a:cxnLst/>
                <a:rect l="l" t="t" r="r" b="b"/>
                <a:pathLst>
                  <a:path w="5715" h="10979" extrusionOk="0">
                    <a:moveTo>
                      <a:pt x="4681" y="1"/>
                    </a:moveTo>
                    <a:lnTo>
                      <a:pt x="0" y="9758"/>
                    </a:lnTo>
                    <a:cubicBezTo>
                      <a:pt x="0" y="9758"/>
                      <a:pt x="937" y="10978"/>
                      <a:pt x="3797" y="10978"/>
                    </a:cubicBezTo>
                    <a:cubicBezTo>
                      <a:pt x="3897" y="10978"/>
                      <a:pt x="3999" y="10977"/>
                      <a:pt x="4104" y="10974"/>
                    </a:cubicBezTo>
                    <a:cubicBezTo>
                      <a:pt x="5714" y="6749"/>
                      <a:pt x="5046" y="305"/>
                      <a:pt x="5046" y="305"/>
                    </a:cubicBezTo>
                    <a:cubicBezTo>
                      <a:pt x="4924" y="183"/>
                      <a:pt x="4803" y="92"/>
                      <a:pt x="4681" y="1"/>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3351;p92">
                <a:extLst>
                  <a:ext uri="{FF2B5EF4-FFF2-40B4-BE49-F238E27FC236}">
                    <a16:creationId xmlns:a16="http://schemas.microsoft.com/office/drawing/2014/main" id="{021EFE1C-1F95-F49D-E99C-F7E1EE2F081D}"/>
                  </a:ext>
                </a:extLst>
              </p:cNvPr>
              <p:cNvSpPr/>
              <p:nvPr/>
            </p:nvSpPr>
            <p:spPr>
              <a:xfrm>
                <a:off x="22044750" y="4140175"/>
                <a:ext cx="146675" cy="335125"/>
              </a:xfrm>
              <a:custGeom>
                <a:avLst/>
                <a:gdLst/>
                <a:ahLst/>
                <a:cxnLst/>
                <a:rect l="l" t="t" r="r" b="b"/>
                <a:pathLst>
                  <a:path w="5867" h="13405" extrusionOk="0">
                    <a:moveTo>
                      <a:pt x="1733" y="0"/>
                    </a:moveTo>
                    <a:lnTo>
                      <a:pt x="578" y="2401"/>
                    </a:lnTo>
                    <a:cubicBezTo>
                      <a:pt x="700" y="2523"/>
                      <a:pt x="821" y="2614"/>
                      <a:pt x="943" y="2736"/>
                    </a:cubicBezTo>
                    <a:cubicBezTo>
                      <a:pt x="943" y="2736"/>
                      <a:pt x="1611" y="9180"/>
                      <a:pt x="1" y="13405"/>
                    </a:cubicBezTo>
                    <a:cubicBezTo>
                      <a:pt x="396" y="13374"/>
                      <a:pt x="821" y="13344"/>
                      <a:pt x="1277" y="13283"/>
                    </a:cubicBezTo>
                    <a:cubicBezTo>
                      <a:pt x="5867" y="6657"/>
                      <a:pt x="1734" y="1"/>
                      <a:pt x="1733" y="0"/>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3352;p92">
                <a:extLst>
                  <a:ext uri="{FF2B5EF4-FFF2-40B4-BE49-F238E27FC236}">
                    <a16:creationId xmlns:a16="http://schemas.microsoft.com/office/drawing/2014/main" id="{2B54D448-1CB9-549E-1122-10D6583F32C0}"/>
                  </a:ext>
                </a:extLst>
              </p:cNvPr>
              <p:cNvSpPr/>
              <p:nvPr/>
            </p:nvSpPr>
            <p:spPr>
              <a:xfrm>
                <a:off x="21476350" y="3364300"/>
                <a:ext cx="557025" cy="634075"/>
              </a:xfrm>
              <a:custGeom>
                <a:avLst/>
                <a:gdLst/>
                <a:ahLst/>
                <a:cxnLst/>
                <a:rect l="l" t="t" r="r" b="b"/>
                <a:pathLst>
                  <a:path w="22281" h="25363" extrusionOk="0">
                    <a:moveTo>
                      <a:pt x="18849" y="0"/>
                    </a:moveTo>
                    <a:cubicBezTo>
                      <a:pt x="18270" y="0"/>
                      <a:pt x="17692" y="98"/>
                      <a:pt x="17113" y="214"/>
                    </a:cubicBezTo>
                    <a:cubicBezTo>
                      <a:pt x="15594" y="579"/>
                      <a:pt x="14074" y="1096"/>
                      <a:pt x="12797" y="2007"/>
                    </a:cubicBezTo>
                    <a:cubicBezTo>
                      <a:pt x="12676" y="2099"/>
                      <a:pt x="12584" y="2159"/>
                      <a:pt x="12493" y="2251"/>
                    </a:cubicBezTo>
                    <a:cubicBezTo>
                      <a:pt x="10639" y="3679"/>
                      <a:pt x="9727" y="5716"/>
                      <a:pt x="8329" y="7539"/>
                    </a:cubicBezTo>
                    <a:cubicBezTo>
                      <a:pt x="7265" y="8907"/>
                      <a:pt x="5928" y="9971"/>
                      <a:pt x="4621" y="11096"/>
                    </a:cubicBezTo>
                    <a:cubicBezTo>
                      <a:pt x="3314" y="12190"/>
                      <a:pt x="2037" y="13406"/>
                      <a:pt x="1216" y="14895"/>
                    </a:cubicBezTo>
                    <a:cubicBezTo>
                      <a:pt x="365" y="16385"/>
                      <a:pt x="1" y="18239"/>
                      <a:pt x="639" y="19819"/>
                    </a:cubicBezTo>
                    <a:cubicBezTo>
                      <a:pt x="1095" y="20883"/>
                      <a:pt x="1915" y="21765"/>
                      <a:pt x="2888" y="22403"/>
                    </a:cubicBezTo>
                    <a:cubicBezTo>
                      <a:pt x="3830" y="23041"/>
                      <a:pt x="4925" y="23497"/>
                      <a:pt x="5988" y="23953"/>
                    </a:cubicBezTo>
                    <a:cubicBezTo>
                      <a:pt x="6840" y="24318"/>
                      <a:pt x="7721" y="24683"/>
                      <a:pt x="8633" y="24926"/>
                    </a:cubicBezTo>
                    <a:cubicBezTo>
                      <a:pt x="9652" y="25219"/>
                      <a:pt x="10708" y="25363"/>
                      <a:pt x="11763" y="25363"/>
                    </a:cubicBezTo>
                    <a:cubicBezTo>
                      <a:pt x="13445" y="25363"/>
                      <a:pt x="15126" y="24997"/>
                      <a:pt x="16657" y="24287"/>
                    </a:cubicBezTo>
                    <a:cubicBezTo>
                      <a:pt x="17660" y="23801"/>
                      <a:pt x="18633" y="23163"/>
                      <a:pt x="19302" y="22221"/>
                    </a:cubicBezTo>
                    <a:cubicBezTo>
                      <a:pt x="20214" y="20944"/>
                      <a:pt x="20366" y="19272"/>
                      <a:pt x="20366" y="17661"/>
                    </a:cubicBezTo>
                    <a:cubicBezTo>
                      <a:pt x="20366" y="16263"/>
                      <a:pt x="20244" y="14865"/>
                      <a:pt x="20001" y="13467"/>
                    </a:cubicBezTo>
                    <a:cubicBezTo>
                      <a:pt x="19788" y="12099"/>
                      <a:pt x="19484" y="10761"/>
                      <a:pt x="19393" y="9394"/>
                    </a:cubicBezTo>
                    <a:cubicBezTo>
                      <a:pt x="19302" y="8026"/>
                      <a:pt x="19484" y="6597"/>
                      <a:pt x="20183" y="5442"/>
                    </a:cubicBezTo>
                    <a:cubicBezTo>
                      <a:pt x="20548" y="4865"/>
                      <a:pt x="20974" y="4378"/>
                      <a:pt x="21338" y="3831"/>
                    </a:cubicBezTo>
                    <a:cubicBezTo>
                      <a:pt x="22281" y="2220"/>
                      <a:pt x="21126" y="336"/>
                      <a:pt x="19393" y="32"/>
                    </a:cubicBezTo>
                    <a:cubicBezTo>
                      <a:pt x="19212" y="10"/>
                      <a:pt x="19030" y="0"/>
                      <a:pt x="18849" y="0"/>
                    </a:cubicBezTo>
                    <a:close/>
                  </a:path>
                </a:pathLst>
              </a:custGeom>
              <a:solidFill>
                <a:srgbClr val="F27F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3353;p92">
                <a:extLst>
                  <a:ext uri="{FF2B5EF4-FFF2-40B4-BE49-F238E27FC236}">
                    <a16:creationId xmlns:a16="http://schemas.microsoft.com/office/drawing/2014/main" id="{FA01416E-77E6-60B8-BB17-2877E6A57BC9}"/>
                  </a:ext>
                </a:extLst>
              </p:cNvPr>
              <p:cNvSpPr/>
              <p:nvPr/>
            </p:nvSpPr>
            <p:spPr>
              <a:xfrm>
                <a:off x="21361600" y="3878000"/>
                <a:ext cx="433925" cy="431175"/>
              </a:xfrm>
              <a:custGeom>
                <a:avLst/>
                <a:gdLst/>
                <a:ahLst/>
                <a:cxnLst/>
                <a:rect l="l" t="t" r="r" b="b"/>
                <a:pathLst>
                  <a:path w="17357" h="17247" extrusionOk="0">
                    <a:moveTo>
                      <a:pt x="5350" y="1"/>
                    </a:moveTo>
                    <a:lnTo>
                      <a:pt x="1" y="517"/>
                    </a:lnTo>
                    <a:cubicBezTo>
                      <a:pt x="1" y="517"/>
                      <a:pt x="915" y="17246"/>
                      <a:pt x="6727" y="17246"/>
                    </a:cubicBezTo>
                    <a:cubicBezTo>
                      <a:pt x="6814" y="17246"/>
                      <a:pt x="6902" y="17243"/>
                      <a:pt x="6992" y="17235"/>
                    </a:cubicBezTo>
                    <a:cubicBezTo>
                      <a:pt x="12189" y="16779"/>
                      <a:pt x="17357" y="5198"/>
                      <a:pt x="17357" y="5198"/>
                    </a:cubicBezTo>
                    <a:cubicBezTo>
                      <a:pt x="17357" y="5198"/>
                      <a:pt x="16341" y="4496"/>
                      <a:pt x="14687" y="4496"/>
                    </a:cubicBezTo>
                    <a:cubicBezTo>
                      <a:pt x="12849" y="4496"/>
                      <a:pt x="10222" y="5364"/>
                      <a:pt x="7326" y="9028"/>
                    </a:cubicBezTo>
                    <a:lnTo>
                      <a:pt x="5350" y="1"/>
                    </a:ln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3354;p92">
                <a:extLst>
                  <a:ext uri="{FF2B5EF4-FFF2-40B4-BE49-F238E27FC236}">
                    <a16:creationId xmlns:a16="http://schemas.microsoft.com/office/drawing/2014/main" id="{308902DC-F02E-57F3-9DD3-6312E62E0147}"/>
                  </a:ext>
                </a:extLst>
              </p:cNvPr>
              <p:cNvSpPr/>
              <p:nvPr/>
            </p:nvSpPr>
            <p:spPr>
              <a:xfrm>
                <a:off x="21472550" y="3994275"/>
                <a:ext cx="637575" cy="574250"/>
              </a:xfrm>
              <a:custGeom>
                <a:avLst/>
                <a:gdLst/>
                <a:ahLst/>
                <a:cxnLst/>
                <a:rect l="l" t="t" r="r" b="b"/>
                <a:pathLst>
                  <a:path w="25503" h="22970" extrusionOk="0">
                    <a:moveTo>
                      <a:pt x="11824" y="0"/>
                    </a:moveTo>
                    <a:cubicBezTo>
                      <a:pt x="11824" y="0"/>
                      <a:pt x="1" y="12645"/>
                      <a:pt x="7903" y="21064"/>
                    </a:cubicBezTo>
                    <a:cubicBezTo>
                      <a:pt x="9157" y="22405"/>
                      <a:pt x="10455" y="22969"/>
                      <a:pt x="11751" y="22969"/>
                    </a:cubicBezTo>
                    <a:cubicBezTo>
                      <a:pt x="18622" y="22969"/>
                      <a:pt x="25442" y="7113"/>
                      <a:pt x="25442" y="7113"/>
                    </a:cubicBezTo>
                    <a:cubicBezTo>
                      <a:pt x="25442" y="7113"/>
                      <a:pt x="25503" y="5502"/>
                      <a:pt x="21885" y="4408"/>
                    </a:cubicBezTo>
                    <a:cubicBezTo>
                      <a:pt x="18238" y="3313"/>
                      <a:pt x="14104" y="1125"/>
                      <a:pt x="14104" y="1125"/>
                    </a:cubicBezTo>
                    <a:lnTo>
                      <a:pt x="11824" y="0"/>
                    </a:ln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3355;p92">
                <a:extLst>
                  <a:ext uri="{FF2B5EF4-FFF2-40B4-BE49-F238E27FC236}">
                    <a16:creationId xmlns:a16="http://schemas.microsoft.com/office/drawing/2014/main" id="{5E77BA33-6756-0CD7-27FF-722313D44A18}"/>
                  </a:ext>
                </a:extLst>
              </p:cNvPr>
              <p:cNvSpPr/>
              <p:nvPr/>
            </p:nvSpPr>
            <p:spPr>
              <a:xfrm>
                <a:off x="21897325" y="3255200"/>
                <a:ext cx="139325" cy="194250"/>
              </a:xfrm>
              <a:custGeom>
                <a:avLst/>
                <a:gdLst/>
                <a:ahLst/>
                <a:cxnLst/>
                <a:rect l="l" t="t" r="r" b="b"/>
                <a:pathLst>
                  <a:path w="5573" h="7770" extrusionOk="0">
                    <a:moveTo>
                      <a:pt x="1393" y="0"/>
                    </a:moveTo>
                    <a:cubicBezTo>
                      <a:pt x="1336" y="0"/>
                      <a:pt x="1277" y="16"/>
                      <a:pt x="1217" y="49"/>
                    </a:cubicBezTo>
                    <a:cubicBezTo>
                      <a:pt x="1" y="718"/>
                      <a:pt x="3101" y="7770"/>
                      <a:pt x="3101" y="7770"/>
                    </a:cubicBezTo>
                    <a:cubicBezTo>
                      <a:pt x="3101" y="7770"/>
                      <a:pt x="5572" y="621"/>
                      <a:pt x="4581" y="621"/>
                    </a:cubicBezTo>
                    <a:cubicBezTo>
                      <a:pt x="4565" y="621"/>
                      <a:pt x="4548" y="623"/>
                      <a:pt x="4530" y="627"/>
                    </a:cubicBezTo>
                    <a:cubicBezTo>
                      <a:pt x="3435" y="900"/>
                      <a:pt x="3101" y="5794"/>
                      <a:pt x="3101" y="5794"/>
                    </a:cubicBezTo>
                    <a:cubicBezTo>
                      <a:pt x="3101" y="5794"/>
                      <a:pt x="2497" y="0"/>
                      <a:pt x="1393" y="0"/>
                    </a:cubicBezTo>
                    <a:close/>
                  </a:path>
                </a:pathLst>
              </a:custGeom>
              <a:solidFill>
                <a:srgbClr val="F27F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5" name="Google Shape;3356;p92">
                <a:extLst>
                  <a:ext uri="{FF2B5EF4-FFF2-40B4-BE49-F238E27FC236}">
                    <a16:creationId xmlns:a16="http://schemas.microsoft.com/office/drawing/2014/main" id="{E748AF84-102F-89D7-05BB-2D0195EBE9CB}"/>
                  </a:ext>
                </a:extLst>
              </p:cNvPr>
              <p:cNvSpPr/>
              <p:nvPr/>
            </p:nvSpPr>
            <p:spPr>
              <a:xfrm>
                <a:off x="21624525" y="3378750"/>
                <a:ext cx="469650" cy="997375"/>
              </a:xfrm>
              <a:custGeom>
                <a:avLst/>
                <a:gdLst/>
                <a:ahLst/>
                <a:cxnLst/>
                <a:rect l="l" t="t" r="r" b="b"/>
                <a:pathLst>
                  <a:path w="18786" h="39895" extrusionOk="0">
                    <a:moveTo>
                      <a:pt x="13618" y="1"/>
                    </a:moveTo>
                    <a:lnTo>
                      <a:pt x="13618" y="1"/>
                    </a:lnTo>
                    <a:cubicBezTo>
                      <a:pt x="10244" y="31"/>
                      <a:pt x="7174" y="1825"/>
                      <a:pt x="5776" y="5168"/>
                    </a:cubicBezTo>
                    <a:lnTo>
                      <a:pt x="3709" y="10092"/>
                    </a:lnTo>
                    <a:cubicBezTo>
                      <a:pt x="1824" y="14591"/>
                      <a:pt x="3952" y="19788"/>
                      <a:pt x="8451" y="21673"/>
                    </a:cubicBezTo>
                    <a:lnTo>
                      <a:pt x="9423" y="22068"/>
                    </a:lnTo>
                    <a:lnTo>
                      <a:pt x="8451" y="26050"/>
                    </a:lnTo>
                    <a:lnTo>
                      <a:pt x="6201" y="24773"/>
                    </a:lnTo>
                    <a:cubicBezTo>
                      <a:pt x="6201" y="24773"/>
                      <a:pt x="1" y="31491"/>
                      <a:pt x="2159" y="35047"/>
                    </a:cubicBezTo>
                    <a:cubicBezTo>
                      <a:pt x="3942" y="38010"/>
                      <a:pt x="6181" y="39895"/>
                      <a:pt x="9854" y="39895"/>
                    </a:cubicBezTo>
                    <a:cubicBezTo>
                      <a:pt x="10627" y="39895"/>
                      <a:pt x="11463" y="39811"/>
                      <a:pt x="12372" y="39637"/>
                    </a:cubicBezTo>
                    <a:cubicBezTo>
                      <a:pt x="15016" y="39120"/>
                      <a:pt x="16414" y="35199"/>
                      <a:pt x="17752" y="33193"/>
                    </a:cubicBezTo>
                    <a:cubicBezTo>
                      <a:pt x="4135" y="29515"/>
                      <a:pt x="18329" y="17904"/>
                      <a:pt x="18329" y="17904"/>
                    </a:cubicBezTo>
                    <a:lnTo>
                      <a:pt x="18785" y="15746"/>
                    </a:lnTo>
                    <a:cubicBezTo>
                      <a:pt x="11642" y="11794"/>
                      <a:pt x="12919" y="3040"/>
                      <a:pt x="13618" y="1"/>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6" name="Google Shape;3357;p92">
                <a:extLst>
                  <a:ext uri="{FF2B5EF4-FFF2-40B4-BE49-F238E27FC236}">
                    <a16:creationId xmlns:a16="http://schemas.microsoft.com/office/drawing/2014/main" id="{D878799F-8E17-339E-D24E-67691EDA0E34}"/>
                  </a:ext>
                </a:extLst>
              </p:cNvPr>
              <p:cNvSpPr/>
              <p:nvPr/>
            </p:nvSpPr>
            <p:spPr>
              <a:xfrm>
                <a:off x="21656450" y="3378750"/>
                <a:ext cx="543350" cy="854900"/>
              </a:xfrm>
              <a:custGeom>
                <a:avLst/>
                <a:gdLst/>
                <a:ahLst/>
                <a:cxnLst/>
                <a:rect l="l" t="t" r="r" b="b"/>
                <a:pathLst>
                  <a:path w="21734" h="34196" extrusionOk="0">
                    <a:moveTo>
                      <a:pt x="12371" y="1"/>
                    </a:moveTo>
                    <a:cubicBezTo>
                      <a:pt x="11672" y="3040"/>
                      <a:pt x="10365" y="11794"/>
                      <a:pt x="17508" y="15746"/>
                    </a:cubicBezTo>
                    <a:lnTo>
                      <a:pt x="17052" y="17904"/>
                    </a:lnTo>
                    <a:cubicBezTo>
                      <a:pt x="17052" y="17904"/>
                      <a:pt x="0" y="30761"/>
                      <a:pt x="15897" y="34196"/>
                    </a:cubicBezTo>
                    <a:cubicBezTo>
                      <a:pt x="17174" y="32220"/>
                      <a:pt x="19058" y="31187"/>
                      <a:pt x="19058" y="31187"/>
                    </a:cubicBezTo>
                    <a:lnTo>
                      <a:pt x="15836" y="27934"/>
                    </a:lnTo>
                    <a:lnTo>
                      <a:pt x="15836" y="22858"/>
                    </a:lnTo>
                    <a:cubicBezTo>
                      <a:pt x="18147" y="22068"/>
                      <a:pt x="20122" y="20336"/>
                      <a:pt x="21125" y="17934"/>
                    </a:cubicBezTo>
                    <a:lnTo>
                      <a:pt x="21733" y="16475"/>
                    </a:lnTo>
                    <a:cubicBezTo>
                      <a:pt x="13982" y="11399"/>
                      <a:pt x="13344" y="3132"/>
                      <a:pt x="13496" y="62"/>
                    </a:cubicBezTo>
                    <a:cubicBezTo>
                      <a:pt x="13131" y="31"/>
                      <a:pt x="12736" y="1"/>
                      <a:pt x="12371" y="1"/>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7" name="Google Shape;3358;p92">
                <a:extLst>
                  <a:ext uri="{FF2B5EF4-FFF2-40B4-BE49-F238E27FC236}">
                    <a16:creationId xmlns:a16="http://schemas.microsoft.com/office/drawing/2014/main" id="{3F225C12-1322-0E6C-DFCF-6A55860303B0}"/>
                  </a:ext>
                </a:extLst>
              </p:cNvPr>
              <p:cNvSpPr/>
              <p:nvPr/>
            </p:nvSpPr>
            <p:spPr>
              <a:xfrm>
                <a:off x="21992325" y="3673725"/>
                <a:ext cx="31925" cy="44375"/>
              </a:xfrm>
              <a:custGeom>
                <a:avLst/>
                <a:gdLst/>
                <a:ahLst/>
                <a:cxnLst/>
                <a:rect l="l" t="t" r="r" b="b"/>
                <a:pathLst>
                  <a:path w="1277" h="1775" extrusionOk="0">
                    <a:moveTo>
                      <a:pt x="864" y="1"/>
                    </a:moveTo>
                    <a:cubicBezTo>
                      <a:pt x="631" y="1"/>
                      <a:pt x="339" y="303"/>
                      <a:pt x="183" y="694"/>
                    </a:cubicBezTo>
                    <a:cubicBezTo>
                      <a:pt x="0" y="1181"/>
                      <a:pt x="31" y="1667"/>
                      <a:pt x="304" y="1758"/>
                    </a:cubicBezTo>
                    <a:cubicBezTo>
                      <a:pt x="333" y="1769"/>
                      <a:pt x="364" y="1774"/>
                      <a:pt x="396" y="1774"/>
                    </a:cubicBezTo>
                    <a:cubicBezTo>
                      <a:pt x="632" y="1774"/>
                      <a:pt x="934" y="1488"/>
                      <a:pt x="1094" y="1059"/>
                    </a:cubicBezTo>
                    <a:cubicBezTo>
                      <a:pt x="1277" y="573"/>
                      <a:pt x="1216" y="117"/>
                      <a:pt x="973" y="26"/>
                    </a:cubicBezTo>
                    <a:cubicBezTo>
                      <a:pt x="939" y="9"/>
                      <a:pt x="902" y="1"/>
                      <a:pt x="864" y="1"/>
                    </a:cubicBezTo>
                    <a:close/>
                  </a:path>
                </a:pathLst>
              </a:custGeom>
              <a:solidFill>
                <a:srgbClr val="1717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8" name="Google Shape;3359;p92">
                <a:extLst>
                  <a:ext uri="{FF2B5EF4-FFF2-40B4-BE49-F238E27FC236}">
                    <a16:creationId xmlns:a16="http://schemas.microsoft.com/office/drawing/2014/main" id="{28A4EB93-90C4-498B-76C6-4AE62A73AC8E}"/>
                  </a:ext>
                </a:extLst>
              </p:cNvPr>
              <p:cNvSpPr/>
              <p:nvPr/>
            </p:nvSpPr>
            <p:spPr>
              <a:xfrm>
                <a:off x="21778025" y="3554650"/>
                <a:ext cx="31950" cy="44900"/>
              </a:xfrm>
              <a:custGeom>
                <a:avLst/>
                <a:gdLst/>
                <a:ahLst/>
                <a:cxnLst/>
                <a:rect l="l" t="t" r="r" b="b"/>
                <a:pathLst>
                  <a:path w="1278" h="1796" extrusionOk="0">
                    <a:moveTo>
                      <a:pt x="882" y="1"/>
                    </a:moveTo>
                    <a:cubicBezTo>
                      <a:pt x="646" y="1"/>
                      <a:pt x="344" y="287"/>
                      <a:pt x="183" y="716"/>
                    </a:cubicBezTo>
                    <a:cubicBezTo>
                      <a:pt x="1" y="1202"/>
                      <a:pt x="31" y="1688"/>
                      <a:pt x="305" y="1780"/>
                    </a:cubicBezTo>
                    <a:cubicBezTo>
                      <a:pt x="334" y="1790"/>
                      <a:pt x="364" y="1796"/>
                      <a:pt x="396" y="1796"/>
                    </a:cubicBezTo>
                    <a:cubicBezTo>
                      <a:pt x="632" y="1796"/>
                      <a:pt x="934" y="1509"/>
                      <a:pt x="1095" y="1080"/>
                    </a:cubicBezTo>
                    <a:cubicBezTo>
                      <a:pt x="1277" y="594"/>
                      <a:pt x="1247" y="138"/>
                      <a:pt x="973" y="17"/>
                    </a:cubicBezTo>
                    <a:cubicBezTo>
                      <a:pt x="944" y="6"/>
                      <a:pt x="914" y="1"/>
                      <a:pt x="882" y="1"/>
                    </a:cubicBezTo>
                    <a:close/>
                  </a:path>
                </a:pathLst>
              </a:custGeom>
              <a:solidFill>
                <a:srgbClr val="1717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9" name="Google Shape;3360;p92">
                <a:extLst>
                  <a:ext uri="{FF2B5EF4-FFF2-40B4-BE49-F238E27FC236}">
                    <a16:creationId xmlns:a16="http://schemas.microsoft.com/office/drawing/2014/main" id="{C5C70C80-0D77-0922-CBD0-A816B7F7551E}"/>
                  </a:ext>
                </a:extLst>
              </p:cNvPr>
              <p:cNvSpPr/>
              <p:nvPr/>
            </p:nvSpPr>
            <p:spPr>
              <a:xfrm>
                <a:off x="22022725" y="3612050"/>
                <a:ext cx="60050" cy="41050"/>
              </a:xfrm>
              <a:custGeom>
                <a:avLst/>
                <a:gdLst/>
                <a:ahLst/>
                <a:cxnLst/>
                <a:rect l="l" t="t" r="r" b="b"/>
                <a:pathLst>
                  <a:path w="2402" h="1642" extrusionOk="0">
                    <a:moveTo>
                      <a:pt x="790" y="0"/>
                    </a:moveTo>
                    <a:cubicBezTo>
                      <a:pt x="517" y="0"/>
                      <a:pt x="243" y="31"/>
                      <a:pt x="0" y="152"/>
                    </a:cubicBezTo>
                    <a:cubicBezTo>
                      <a:pt x="517" y="335"/>
                      <a:pt x="912" y="487"/>
                      <a:pt x="1307" y="730"/>
                    </a:cubicBezTo>
                    <a:cubicBezTo>
                      <a:pt x="1489" y="851"/>
                      <a:pt x="1672" y="973"/>
                      <a:pt x="1824" y="1125"/>
                    </a:cubicBezTo>
                    <a:cubicBezTo>
                      <a:pt x="2006" y="1277"/>
                      <a:pt x="2189" y="1459"/>
                      <a:pt x="2401" y="1642"/>
                    </a:cubicBezTo>
                    <a:cubicBezTo>
                      <a:pt x="2401" y="1368"/>
                      <a:pt x="2310" y="1095"/>
                      <a:pt x="2158" y="851"/>
                    </a:cubicBezTo>
                    <a:cubicBezTo>
                      <a:pt x="2037" y="608"/>
                      <a:pt x="1824" y="426"/>
                      <a:pt x="1581" y="274"/>
                    </a:cubicBezTo>
                    <a:cubicBezTo>
                      <a:pt x="1337" y="122"/>
                      <a:pt x="1064" y="31"/>
                      <a:pt x="790" y="0"/>
                    </a:cubicBezTo>
                    <a:close/>
                  </a:path>
                </a:pathLst>
              </a:custGeom>
              <a:solidFill>
                <a:srgbClr val="AC78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0" name="Google Shape;3361;p92">
                <a:extLst>
                  <a:ext uri="{FF2B5EF4-FFF2-40B4-BE49-F238E27FC236}">
                    <a16:creationId xmlns:a16="http://schemas.microsoft.com/office/drawing/2014/main" id="{4303D284-82F2-AF9A-7A11-0AF343420243}"/>
                  </a:ext>
                </a:extLst>
              </p:cNvPr>
              <p:cNvSpPr/>
              <p:nvPr/>
            </p:nvSpPr>
            <p:spPr>
              <a:xfrm>
                <a:off x="21793975" y="3504900"/>
                <a:ext cx="50950" cy="34975"/>
              </a:xfrm>
              <a:custGeom>
                <a:avLst/>
                <a:gdLst/>
                <a:ahLst/>
                <a:cxnLst/>
                <a:rect l="l" t="t" r="r" b="b"/>
                <a:pathLst>
                  <a:path w="2038" h="1399" extrusionOk="0">
                    <a:moveTo>
                      <a:pt x="890" y="1"/>
                    </a:moveTo>
                    <a:cubicBezTo>
                      <a:pt x="805" y="1"/>
                      <a:pt x="720" y="11"/>
                      <a:pt x="639" y="31"/>
                    </a:cubicBezTo>
                    <a:cubicBezTo>
                      <a:pt x="396" y="61"/>
                      <a:pt x="183" y="183"/>
                      <a:pt x="1" y="335"/>
                    </a:cubicBezTo>
                    <a:cubicBezTo>
                      <a:pt x="123" y="365"/>
                      <a:pt x="244" y="396"/>
                      <a:pt x="335" y="396"/>
                    </a:cubicBezTo>
                    <a:cubicBezTo>
                      <a:pt x="457" y="426"/>
                      <a:pt x="548" y="426"/>
                      <a:pt x="639" y="456"/>
                    </a:cubicBezTo>
                    <a:cubicBezTo>
                      <a:pt x="852" y="487"/>
                      <a:pt x="1004" y="517"/>
                      <a:pt x="1156" y="608"/>
                    </a:cubicBezTo>
                    <a:cubicBezTo>
                      <a:pt x="1430" y="730"/>
                      <a:pt x="1673" y="1004"/>
                      <a:pt x="1977" y="1399"/>
                    </a:cubicBezTo>
                    <a:cubicBezTo>
                      <a:pt x="2037" y="1156"/>
                      <a:pt x="2007" y="912"/>
                      <a:pt x="1916" y="669"/>
                    </a:cubicBezTo>
                    <a:cubicBezTo>
                      <a:pt x="1825" y="456"/>
                      <a:pt x="1642" y="244"/>
                      <a:pt x="1399" y="122"/>
                    </a:cubicBezTo>
                    <a:cubicBezTo>
                      <a:pt x="1237" y="41"/>
                      <a:pt x="1061" y="1"/>
                      <a:pt x="89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1" name="Google Shape;3362;p92">
                <a:extLst>
                  <a:ext uri="{FF2B5EF4-FFF2-40B4-BE49-F238E27FC236}">
                    <a16:creationId xmlns:a16="http://schemas.microsoft.com/office/drawing/2014/main" id="{C23F770B-EC1D-F079-338E-7CCD554C72B2}"/>
                  </a:ext>
                </a:extLst>
              </p:cNvPr>
              <p:cNvSpPr/>
              <p:nvPr/>
            </p:nvSpPr>
            <p:spPr>
              <a:xfrm>
                <a:off x="21805375" y="3616850"/>
                <a:ext cx="61650" cy="101425"/>
              </a:xfrm>
              <a:custGeom>
                <a:avLst/>
                <a:gdLst/>
                <a:ahLst/>
                <a:cxnLst/>
                <a:rect l="l" t="t" r="r" b="b"/>
                <a:pathLst>
                  <a:path w="2466" h="4057" extrusionOk="0">
                    <a:moveTo>
                      <a:pt x="1883" y="0"/>
                    </a:moveTo>
                    <a:cubicBezTo>
                      <a:pt x="1829" y="0"/>
                      <a:pt x="1774" y="24"/>
                      <a:pt x="1733" y="82"/>
                    </a:cubicBezTo>
                    <a:cubicBezTo>
                      <a:pt x="1186" y="994"/>
                      <a:pt x="639" y="1875"/>
                      <a:pt x="92" y="2757"/>
                    </a:cubicBezTo>
                    <a:cubicBezTo>
                      <a:pt x="1" y="2878"/>
                      <a:pt x="31" y="3000"/>
                      <a:pt x="183" y="3061"/>
                    </a:cubicBezTo>
                    <a:cubicBezTo>
                      <a:pt x="822" y="3395"/>
                      <a:pt x="1460" y="3729"/>
                      <a:pt x="2129" y="4033"/>
                    </a:cubicBezTo>
                    <a:cubicBezTo>
                      <a:pt x="2156" y="4049"/>
                      <a:pt x="2183" y="4056"/>
                      <a:pt x="2208" y="4056"/>
                    </a:cubicBezTo>
                    <a:cubicBezTo>
                      <a:pt x="2375" y="4056"/>
                      <a:pt x="2465" y="3744"/>
                      <a:pt x="2281" y="3638"/>
                    </a:cubicBezTo>
                    <a:cubicBezTo>
                      <a:pt x="1686" y="3368"/>
                      <a:pt x="1116" y="3074"/>
                      <a:pt x="527" y="2799"/>
                    </a:cubicBezTo>
                    <a:lnTo>
                      <a:pt x="527" y="2799"/>
                    </a:lnTo>
                    <a:cubicBezTo>
                      <a:pt x="1057" y="1984"/>
                      <a:pt x="1562" y="1170"/>
                      <a:pt x="2068" y="355"/>
                    </a:cubicBezTo>
                    <a:cubicBezTo>
                      <a:pt x="2179" y="178"/>
                      <a:pt x="2030" y="0"/>
                      <a:pt x="1883" y="0"/>
                    </a:cubicBezTo>
                    <a:close/>
                  </a:path>
                </a:pathLst>
              </a:custGeom>
              <a:solidFill>
                <a:srgbClr val="1717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2" name="Google Shape;3363;p92">
                <a:extLst>
                  <a:ext uri="{FF2B5EF4-FFF2-40B4-BE49-F238E27FC236}">
                    <a16:creationId xmlns:a16="http://schemas.microsoft.com/office/drawing/2014/main" id="{A6147B6F-2174-228D-583A-4C05D2DA384D}"/>
                  </a:ext>
                </a:extLst>
              </p:cNvPr>
              <p:cNvSpPr/>
              <p:nvPr/>
            </p:nvSpPr>
            <p:spPr>
              <a:xfrm>
                <a:off x="21952802" y="3759392"/>
                <a:ext cx="112474" cy="101427"/>
              </a:xfrm>
              <a:custGeom>
                <a:avLst/>
                <a:gdLst/>
                <a:ahLst/>
                <a:cxnLst/>
                <a:rect l="l" t="t" r="r" b="b"/>
                <a:pathLst>
                  <a:path w="4652" h="4108" extrusionOk="0">
                    <a:moveTo>
                      <a:pt x="2324" y="0"/>
                    </a:moveTo>
                    <a:cubicBezTo>
                      <a:pt x="1501" y="0"/>
                      <a:pt x="730" y="513"/>
                      <a:pt x="426" y="1331"/>
                    </a:cubicBezTo>
                    <a:cubicBezTo>
                      <a:pt x="1" y="2364"/>
                      <a:pt x="517" y="3580"/>
                      <a:pt x="1581" y="3975"/>
                    </a:cubicBezTo>
                    <a:cubicBezTo>
                      <a:pt x="1823" y="4065"/>
                      <a:pt x="2070" y="4107"/>
                      <a:pt x="2314" y="4107"/>
                    </a:cubicBezTo>
                    <a:cubicBezTo>
                      <a:pt x="3144" y="4107"/>
                      <a:pt x="3927" y="3612"/>
                      <a:pt x="4256" y="2790"/>
                    </a:cubicBezTo>
                    <a:cubicBezTo>
                      <a:pt x="4651" y="1726"/>
                      <a:pt x="4134" y="540"/>
                      <a:pt x="3071" y="145"/>
                    </a:cubicBezTo>
                    <a:cubicBezTo>
                      <a:pt x="2825" y="47"/>
                      <a:pt x="2572" y="0"/>
                      <a:pt x="2324" y="0"/>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3" name="Google Shape;3364;p92">
                <a:extLst>
                  <a:ext uri="{FF2B5EF4-FFF2-40B4-BE49-F238E27FC236}">
                    <a16:creationId xmlns:a16="http://schemas.microsoft.com/office/drawing/2014/main" id="{A442A16D-C2AD-2533-E650-6A42D0AE007A}"/>
                  </a:ext>
                </a:extLst>
              </p:cNvPr>
              <p:cNvSpPr/>
              <p:nvPr/>
            </p:nvSpPr>
            <p:spPr>
              <a:xfrm>
                <a:off x="21698250" y="3640175"/>
                <a:ext cx="105650" cy="93475"/>
              </a:xfrm>
              <a:custGeom>
                <a:avLst/>
                <a:gdLst/>
                <a:ahLst/>
                <a:cxnLst/>
                <a:rect l="l" t="t" r="r" b="b"/>
                <a:pathLst>
                  <a:path w="4226" h="3739" extrusionOk="0">
                    <a:moveTo>
                      <a:pt x="2131" y="0"/>
                    </a:moveTo>
                    <a:cubicBezTo>
                      <a:pt x="1368" y="0"/>
                      <a:pt x="647" y="462"/>
                      <a:pt x="365" y="1216"/>
                    </a:cubicBezTo>
                    <a:cubicBezTo>
                      <a:pt x="0" y="2158"/>
                      <a:pt x="486" y="3252"/>
                      <a:pt x="1429" y="3617"/>
                    </a:cubicBezTo>
                    <a:cubicBezTo>
                      <a:pt x="1649" y="3700"/>
                      <a:pt x="1875" y="3738"/>
                      <a:pt x="2097" y="3738"/>
                    </a:cubicBezTo>
                    <a:cubicBezTo>
                      <a:pt x="2859" y="3738"/>
                      <a:pt x="3578" y="3282"/>
                      <a:pt x="3860" y="2553"/>
                    </a:cubicBezTo>
                    <a:cubicBezTo>
                      <a:pt x="4225" y="1581"/>
                      <a:pt x="3739" y="517"/>
                      <a:pt x="2796" y="122"/>
                    </a:cubicBezTo>
                    <a:cubicBezTo>
                      <a:pt x="2577" y="39"/>
                      <a:pt x="2352" y="0"/>
                      <a:pt x="2131" y="0"/>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4" name="Google Shape;3365;p92">
                <a:extLst>
                  <a:ext uri="{FF2B5EF4-FFF2-40B4-BE49-F238E27FC236}">
                    <a16:creationId xmlns:a16="http://schemas.microsoft.com/office/drawing/2014/main" id="{CF431D09-97FB-0D4F-4E22-8741DA8BEFEC}"/>
                  </a:ext>
                </a:extLst>
              </p:cNvPr>
              <p:cNvSpPr/>
              <p:nvPr/>
            </p:nvSpPr>
            <p:spPr>
              <a:xfrm>
                <a:off x="21845650" y="3788300"/>
                <a:ext cx="67650" cy="23000"/>
              </a:xfrm>
              <a:custGeom>
                <a:avLst/>
                <a:gdLst/>
                <a:ahLst/>
                <a:cxnLst/>
                <a:rect l="l" t="t" r="r" b="b"/>
                <a:pathLst>
                  <a:path w="2706" h="920" extrusionOk="0">
                    <a:moveTo>
                      <a:pt x="1173" y="1"/>
                    </a:moveTo>
                    <a:cubicBezTo>
                      <a:pt x="585" y="1"/>
                      <a:pt x="218" y="394"/>
                      <a:pt x="1" y="701"/>
                    </a:cubicBezTo>
                    <a:cubicBezTo>
                      <a:pt x="214" y="792"/>
                      <a:pt x="487" y="853"/>
                      <a:pt x="791" y="884"/>
                    </a:cubicBezTo>
                    <a:cubicBezTo>
                      <a:pt x="1003" y="908"/>
                      <a:pt x="1204" y="919"/>
                      <a:pt x="1394" y="919"/>
                    </a:cubicBezTo>
                    <a:cubicBezTo>
                      <a:pt x="1913" y="919"/>
                      <a:pt x="2350" y="835"/>
                      <a:pt x="2706" y="701"/>
                    </a:cubicBezTo>
                    <a:cubicBezTo>
                      <a:pt x="2078" y="184"/>
                      <a:pt x="1574" y="1"/>
                      <a:pt x="1173" y="1"/>
                    </a:cubicBezTo>
                    <a:close/>
                  </a:path>
                </a:pathLst>
              </a:custGeom>
              <a:solidFill>
                <a:srgbClr val="FFAD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5" name="Google Shape;3366;p92">
                <a:extLst>
                  <a:ext uri="{FF2B5EF4-FFF2-40B4-BE49-F238E27FC236}">
                    <a16:creationId xmlns:a16="http://schemas.microsoft.com/office/drawing/2014/main" id="{2346A397-E6D8-2CC6-5617-1B0CAEB6090D}"/>
                  </a:ext>
                </a:extLst>
              </p:cNvPr>
              <p:cNvSpPr/>
              <p:nvPr/>
            </p:nvSpPr>
            <p:spPr>
              <a:xfrm>
                <a:off x="21808425" y="3735700"/>
                <a:ext cx="140900" cy="70150"/>
              </a:xfrm>
              <a:custGeom>
                <a:avLst/>
                <a:gdLst/>
                <a:ahLst/>
                <a:cxnLst/>
                <a:rect l="l" t="t" r="r" b="b"/>
                <a:pathLst>
                  <a:path w="5636" h="2806" extrusionOk="0">
                    <a:moveTo>
                      <a:pt x="838" y="0"/>
                    </a:moveTo>
                    <a:cubicBezTo>
                      <a:pt x="788" y="0"/>
                      <a:pt x="741" y="12"/>
                      <a:pt x="700" y="39"/>
                    </a:cubicBezTo>
                    <a:cubicBezTo>
                      <a:pt x="61" y="465"/>
                      <a:pt x="0" y="2167"/>
                      <a:pt x="1490" y="2805"/>
                    </a:cubicBezTo>
                    <a:cubicBezTo>
                      <a:pt x="1707" y="2498"/>
                      <a:pt x="2074" y="2105"/>
                      <a:pt x="2662" y="2105"/>
                    </a:cubicBezTo>
                    <a:cubicBezTo>
                      <a:pt x="3063" y="2105"/>
                      <a:pt x="3567" y="2288"/>
                      <a:pt x="4195" y="2805"/>
                    </a:cubicBezTo>
                    <a:cubicBezTo>
                      <a:pt x="5107" y="2471"/>
                      <a:pt x="5502" y="1833"/>
                      <a:pt x="5563" y="1468"/>
                    </a:cubicBezTo>
                    <a:cubicBezTo>
                      <a:pt x="5635" y="1057"/>
                      <a:pt x="5035" y="492"/>
                      <a:pt x="4129" y="492"/>
                    </a:cubicBezTo>
                    <a:cubicBezTo>
                      <a:pt x="3896" y="492"/>
                      <a:pt x="3642" y="530"/>
                      <a:pt x="3374" y="617"/>
                    </a:cubicBezTo>
                    <a:cubicBezTo>
                      <a:pt x="3176" y="678"/>
                      <a:pt x="2988" y="704"/>
                      <a:pt x="2810" y="704"/>
                    </a:cubicBezTo>
                    <a:cubicBezTo>
                      <a:pt x="1881" y="704"/>
                      <a:pt x="1228" y="0"/>
                      <a:pt x="838" y="0"/>
                    </a:cubicBezTo>
                    <a:close/>
                  </a:path>
                </a:pathLst>
              </a:custGeom>
              <a:solidFill>
                <a:srgbClr val="1717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6" name="Google Shape;3367;p92">
                <a:extLst>
                  <a:ext uri="{FF2B5EF4-FFF2-40B4-BE49-F238E27FC236}">
                    <a16:creationId xmlns:a16="http://schemas.microsoft.com/office/drawing/2014/main" id="{B27FD4EB-1714-88DC-5BA3-C183ED8CCD4B}"/>
                  </a:ext>
                </a:extLst>
              </p:cNvPr>
              <p:cNvSpPr/>
              <p:nvPr/>
            </p:nvSpPr>
            <p:spPr>
              <a:xfrm>
                <a:off x="21238500" y="3721475"/>
                <a:ext cx="390600" cy="110750"/>
              </a:xfrm>
              <a:custGeom>
                <a:avLst/>
                <a:gdLst/>
                <a:ahLst/>
                <a:cxnLst/>
                <a:rect l="l" t="t" r="r" b="b"/>
                <a:pathLst>
                  <a:path w="15624" h="4430" extrusionOk="0">
                    <a:moveTo>
                      <a:pt x="1460" y="0"/>
                    </a:moveTo>
                    <a:cubicBezTo>
                      <a:pt x="1460" y="0"/>
                      <a:pt x="1" y="456"/>
                      <a:pt x="821" y="1611"/>
                    </a:cubicBezTo>
                    <a:cubicBezTo>
                      <a:pt x="1540" y="2587"/>
                      <a:pt x="10693" y="4429"/>
                      <a:pt x="13905" y="4429"/>
                    </a:cubicBezTo>
                    <a:cubicBezTo>
                      <a:pt x="14496" y="4429"/>
                      <a:pt x="14887" y="4367"/>
                      <a:pt x="14986" y="4225"/>
                    </a:cubicBezTo>
                    <a:cubicBezTo>
                      <a:pt x="15624" y="3313"/>
                      <a:pt x="2827" y="122"/>
                      <a:pt x="1460" y="0"/>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7" name="Google Shape;3368;p92">
                <a:extLst>
                  <a:ext uri="{FF2B5EF4-FFF2-40B4-BE49-F238E27FC236}">
                    <a16:creationId xmlns:a16="http://schemas.microsoft.com/office/drawing/2014/main" id="{CFBDBF0B-182D-6A6F-3AE4-7616A069B18F}"/>
                  </a:ext>
                </a:extLst>
              </p:cNvPr>
              <p:cNvSpPr/>
              <p:nvPr/>
            </p:nvSpPr>
            <p:spPr>
              <a:xfrm>
                <a:off x="21965675" y="3372675"/>
                <a:ext cx="545675" cy="833700"/>
              </a:xfrm>
              <a:custGeom>
                <a:avLst/>
                <a:gdLst/>
                <a:ahLst/>
                <a:cxnLst/>
                <a:rect l="l" t="t" r="r" b="b"/>
                <a:pathLst>
                  <a:path w="21827" h="33348" extrusionOk="0">
                    <a:moveTo>
                      <a:pt x="276" y="1"/>
                    </a:moveTo>
                    <a:cubicBezTo>
                      <a:pt x="124" y="3040"/>
                      <a:pt x="1005" y="11642"/>
                      <a:pt x="8787" y="16718"/>
                    </a:cubicBezTo>
                    <a:lnTo>
                      <a:pt x="9182" y="15776"/>
                    </a:lnTo>
                    <a:cubicBezTo>
                      <a:pt x="9334" y="16050"/>
                      <a:pt x="9425" y="16202"/>
                      <a:pt x="9425" y="16202"/>
                    </a:cubicBezTo>
                    <a:lnTo>
                      <a:pt x="7632" y="19211"/>
                    </a:lnTo>
                    <a:cubicBezTo>
                      <a:pt x="7632" y="19211"/>
                      <a:pt x="367" y="22129"/>
                      <a:pt x="154" y="26293"/>
                    </a:cubicBezTo>
                    <a:cubicBezTo>
                      <a:pt x="0" y="29333"/>
                      <a:pt x="2928" y="33348"/>
                      <a:pt x="7930" y="33348"/>
                    </a:cubicBezTo>
                    <a:cubicBezTo>
                      <a:pt x="9830" y="33348"/>
                      <a:pt x="12028" y="32769"/>
                      <a:pt x="14471" y="31339"/>
                    </a:cubicBezTo>
                    <a:cubicBezTo>
                      <a:pt x="17905" y="29332"/>
                      <a:pt x="21006" y="25624"/>
                      <a:pt x="21553" y="21582"/>
                    </a:cubicBezTo>
                    <a:cubicBezTo>
                      <a:pt x="21826" y="19515"/>
                      <a:pt x="21279" y="17478"/>
                      <a:pt x="19912" y="15867"/>
                    </a:cubicBezTo>
                    <a:cubicBezTo>
                      <a:pt x="17449" y="12919"/>
                      <a:pt x="14805" y="10122"/>
                      <a:pt x="12252" y="7265"/>
                    </a:cubicBezTo>
                    <a:cubicBezTo>
                      <a:pt x="10246" y="5077"/>
                      <a:pt x="8635" y="2858"/>
                      <a:pt x="5808" y="1642"/>
                    </a:cubicBezTo>
                    <a:cubicBezTo>
                      <a:pt x="4227" y="973"/>
                      <a:pt x="1978" y="183"/>
                      <a:pt x="276" y="1"/>
                    </a:cubicBezTo>
                    <a:close/>
                  </a:path>
                </a:pathLst>
              </a:custGeom>
              <a:solidFill>
                <a:srgbClr val="F27F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8" name="Google Shape;3369;p92">
                <a:extLst>
                  <a:ext uri="{FF2B5EF4-FFF2-40B4-BE49-F238E27FC236}">
                    <a16:creationId xmlns:a16="http://schemas.microsoft.com/office/drawing/2014/main" id="{6A797673-3235-5768-ACA0-740AC3AADB9F}"/>
                  </a:ext>
                </a:extLst>
              </p:cNvPr>
              <p:cNvSpPr/>
              <p:nvPr/>
            </p:nvSpPr>
            <p:spPr>
              <a:xfrm>
                <a:off x="22123775" y="3757575"/>
                <a:ext cx="133775" cy="138300"/>
              </a:xfrm>
              <a:custGeom>
                <a:avLst/>
                <a:gdLst/>
                <a:ahLst/>
                <a:cxnLst/>
                <a:rect l="l" t="t" r="r" b="b"/>
                <a:pathLst>
                  <a:path w="5351" h="5532" extrusionOk="0">
                    <a:moveTo>
                      <a:pt x="1830" y="1"/>
                    </a:moveTo>
                    <a:cubicBezTo>
                      <a:pt x="1500" y="1"/>
                      <a:pt x="1168" y="34"/>
                      <a:pt x="913" y="198"/>
                    </a:cubicBezTo>
                    <a:cubicBezTo>
                      <a:pt x="882" y="198"/>
                      <a:pt x="1" y="4271"/>
                      <a:pt x="1" y="4271"/>
                    </a:cubicBezTo>
                    <a:cubicBezTo>
                      <a:pt x="692" y="4962"/>
                      <a:pt x="1670" y="5532"/>
                      <a:pt x="2642" y="5532"/>
                    </a:cubicBezTo>
                    <a:cubicBezTo>
                      <a:pt x="3122" y="5532"/>
                      <a:pt x="3601" y="5393"/>
                      <a:pt x="4043" y="5061"/>
                    </a:cubicBezTo>
                    <a:cubicBezTo>
                      <a:pt x="5138" y="4271"/>
                      <a:pt x="5350" y="2629"/>
                      <a:pt x="4894" y="1413"/>
                    </a:cubicBezTo>
                    <a:cubicBezTo>
                      <a:pt x="4742" y="1018"/>
                      <a:pt x="4469" y="623"/>
                      <a:pt x="4104" y="380"/>
                    </a:cubicBezTo>
                    <a:cubicBezTo>
                      <a:pt x="3648" y="46"/>
                      <a:pt x="3010" y="15"/>
                      <a:pt x="2463" y="15"/>
                    </a:cubicBezTo>
                    <a:cubicBezTo>
                      <a:pt x="2268" y="15"/>
                      <a:pt x="2049" y="1"/>
                      <a:pt x="1830" y="1"/>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9" name="Google Shape;3370;p92">
                <a:extLst>
                  <a:ext uri="{FF2B5EF4-FFF2-40B4-BE49-F238E27FC236}">
                    <a16:creationId xmlns:a16="http://schemas.microsoft.com/office/drawing/2014/main" id="{DA979F9B-4066-81B5-F478-E05B66F898DB}"/>
                  </a:ext>
                </a:extLst>
              </p:cNvPr>
              <p:cNvSpPr/>
              <p:nvPr/>
            </p:nvSpPr>
            <p:spPr>
              <a:xfrm>
                <a:off x="22144475" y="3799300"/>
                <a:ext cx="92850" cy="62725"/>
              </a:xfrm>
              <a:custGeom>
                <a:avLst/>
                <a:gdLst/>
                <a:ahLst/>
                <a:cxnLst/>
                <a:rect l="l" t="t" r="r" b="b"/>
                <a:pathLst>
                  <a:path w="3714" h="2509" extrusionOk="0">
                    <a:moveTo>
                      <a:pt x="2986" y="0"/>
                    </a:moveTo>
                    <a:cubicBezTo>
                      <a:pt x="1708" y="0"/>
                      <a:pt x="654" y="1061"/>
                      <a:pt x="85" y="2146"/>
                    </a:cubicBezTo>
                    <a:cubicBezTo>
                      <a:pt x="1" y="2334"/>
                      <a:pt x="163" y="2509"/>
                      <a:pt x="311" y="2509"/>
                    </a:cubicBezTo>
                    <a:cubicBezTo>
                      <a:pt x="378" y="2509"/>
                      <a:pt x="442" y="2474"/>
                      <a:pt x="480" y="2389"/>
                    </a:cubicBezTo>
                    <a:cubicBezTo>
                      <a:pt x="662" y="2085"/>
                      <a:pt x="875" y="1751"/>
                      <a:pt x="1148" y="1447"/>
                    </a:cubicBezTo>
                    <a:cubicBezTo>
                      <a:pt x="1360" y="1415"/>
                      <a:pt x="1623" y="1387"/>
                      <a:pt x="1893" y="1387"/>
                    </a:cubicBezTo>
                    <a:cubicBezTo>
                      <a:pt x="2399" y="1387"/>
                      <a:pt x="2927" y="1485"/>
                      <a:pt x="3185" y="1842"/>
                    </a:cubicBezTo>
                    <a:cubicBezTo>
                      <a:pt x="3242" y="1918"/>
                      <a:pt x="3319" y="1949"/>
                      <a:pt x="3394" y="1949"/>
                    </a:cubicBezTo>
                    <a:cubicBezTo>
                      <a:pt x="3558" y="1949"/>
                      <a:pt x="3705" y="1796"/>
                      <a:pt x="3580" y="1629"/>
                    </a:cubicBezTo>
                    <a:cubicBezTo>
                      <a:pt x="3188" y="1097"/>
                      <a:pt x="2513" y="926"/>
                      <a:pt x="1839" y="926"/>
                    </a:cubicBezTo>
                    <a:cubicBezTo>
                      <a:pt x="1781" y="926"/>
                      <a:pt x="1723" y="927"/>
                      <a:pt x="1665" y="930"/>
                    </a:cubicBezTo>
                    <a:cubicBezTo>
                      <a:pt x="2058" y="635"/>
                      <a:pt x="2491" y="440"/>
                      <a:pt x="2979" y="440"/>
                    </a:cubicBezTo>
                    <a:cubicBezTo>
                      <a:pt x="3095" y="440"/>
                      <a:pt x="3214" y="451"/>
                      <a:pt x="3337" y="474"/>
                    </a:cubicBezTo>
                    <a:cubicBezTo>
                      <a:pt x="3355" y="478"/>
                      <a:pt x="3373" y="480"/>
                      <a:pt x="3389" y="480"/>
                    </a:cubicBezTo>
                    <a:cubicBezTo>
                      <a:pt x="3625" y="480"/>
                      <a:pt x="3714" y="105"/>
                      <a:pt x="3458" y="48"/>
                    </a:cubicBezTo>
                    <a:cubicBezTo>
                      <a:pt x="3298" y="16"/>
                      <a:pt x="3140" y="0"/>
                      <a:pt x="2986" y="0"/>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0" name="Google Shape;3371;p92">
                <a:extLst>
                  <a:ext uri="{FF2B5EF4-FFF2-40B4-BE49-F238E27FC236}">
                    <a16:creationId xmlns:a16="http://schemas.microsoft.com/office/drawing/2014/main" id="{2E4852F1-A970-8302-EC32-91A9322444CC}"/>
                  </a:ext>
                </a:extLst>
              </p:cNvPr>
              <p:cNvSpPr/>
              <p:nvPr/>
            </p:nvSpPr>
            <p:spPr>
              <a:xfrm>
                <a:off x="21491100" y="3874500"/>
                <a:ext cx="76625" cy="328650"/>
              </a:xfrm>
              <a:custGeom>
                <a:avLst/>
                <a:gdLst/>
                <a:ahLst/>
                <a:cxnLst/>
                <a:rect l="l" t="t" r="r" b="b"/>
                <a:pathLst>
                  <a:path w="3065" h="13146" extrusionOk="0">
                    <a:moveTo>
                      <a:pt x="166" y="0"/>
                    </a:moveTo>
                    <a:cubicBezTo>
                      <a:pt x="86" y="0"/>
                      <a:pt x="1" y="65"/>
                      <a:pt x="18" y="171"/>
                    </a:cubicBezTo>
                    <a:cubicBezTo>
                      <a:pt x="839" y="3940"/>
                      <a:pt x="1629" y="7679"/>
                      <a:pt x="2420" y="11448"/>
                    </a:cubicBezTo>
                    <a:cubicBezTo>
                      <a:pt x="2541" y="11965"/>
                      <a:pt x="2663" y="12512"/>
                      <a:pt x="2754" y="13059"/>
                    </a:cubicBezTo>
                    <a:cubicBezTo>
                      <a:pt x="2778" y="13118"/>
                      <a:pt x="2834" y="13145"/>
                      <a:pt x="2890" y="13145"/>
                    </a:cubicBezTo>
                    <a:cubicBezTo>
                      <a:pt x="2977" y="13145"/>
                      <a:pt x="3065" y="13079"/>
                      <a:pt x="3028" y="12968"/>
                    </a:cubicBezTo>
                    <a:cubicBezTo>
                      <a:pt x="2237" y="9229"/>
                      <a:pt x="1447" y="5460"/>
                      <a:pt x="657" y="1721"/>
                    </a:cubicBezTo>
                    <a:cubicBezTo>
                      <a:pt x="535" y="1174"/>
                      <a:pt x="414" y="627"/>
                      <a:pt x="292" y="110"/>
                    </a:cubicBezTo>
                    <a:cubicBezTo>
                      <a:pt x="279" y="34"/>
                      <a:pt x="224" y="0"/>
                      <a:pt x="166" y="0"/>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1" name="Google Shape;3372;p92">
                <a:extLst>
                  <a:ext uri="{FF2B5EF4-FFF2-40B4-BE49-F238E27FC236}">
                    <a16:creationId xmlns:a16="http://schemas.microsoft.com/office/drawing/2014/main" id="{20ACAAE4-012B-E3EB-2498-1701337E6B35}"/>
                  </a:ext>
                </a:extLst>
              </p:cNvPr>
              <p:cNvSpPr/>
              <p:nvPr/>
            </p:nvSpPr>
            <p:spPr>
              <a:xfrm>
                <a:off x="21429225" y="3733500"/>
                <a:ext cx="104900" cy="149100"/>
              </a:xfrm>
              <a:custGeom>
                <a:avLst/>
                <a:gdLst/>
                <a:ahLst/>
                <a:cxnLst/>
                <a:rect l="l" t="t" r="r" b="b"/>
                <a:pathLst>
                  <a:path w="4196" h="5964" extrusionOk="0">
                    <a:moveTo>
                      <a:pt x="3113" y="0"/>
                    </a:moveTo>
                    <a:cubicBezTo>
                      <a:pt x="2118" y="0"/>
                      <a:pt x="1740" y="1098"/>
                      <a:pt x="1764" y="1677"/>
                    </a:cubicBezTo>
                    <a:cubicBezTo>
                      <a:pt x="548" y="2924"/>
                      <a:pt x="1" y="5811"/>
                      <a:pt x="1946" y="5963"/>
                    </a:cubicBezTo>
                    <a:cubicBezTo>
                      <a:pt x="1946" y="5963"/>
                      <a:pt x="4196" y="4717"/>
                      <a:pt x="3709" y="3380"/>
                    </a:cubicBezTo>
                    <a:cubicBezTo>
                      <a:pt x="3193" y="2042"/>
                      <a:pt x="3132" y="1069"/>
                      <a:pt x="4013" y="249"/>
                    </a:cubicBezTo>
                    <a:cubicBezTo>
                      <a:pt x="3670" y="74"/>
                      <a:pt x="3371" y="0"/>
                      <a:pt x="3113" y="0"/>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2" name="Google Shape;3373;p92">
                <a:extLst>
                  <a:ext uri="{FF2B5EF4-FFF2-40B4-BE49-F238E27FC236}">
                    <a16:creationId xmlns:a16="http://schemas.microsoft.com/office/drawing/2014/main" id="{722F504B-59E7-961E-A2B9-0020135EA138}"/>
                  </a:ext>
                </a:extLst>
              </p:cNvPr>
              <p:cNvSpPr/>
              <p:nvPr/>
            </p:nvSpPr>
            <p:spPr>
              <a:xfrm>
                <a:off x="21379075" y="3721425"/>
                <a:ext cx="85000" cy="106850"/>
              </a:xfrm>
              <a:custGeom>
                <a:avLst/>
                <a:gdLst/>
                <a:ahLst/>
                <a:cxnLst/>
                <a:rect l="l" t="t" r="r" b="b"/>
                <a:pathLst>
                  <a:path w="3400" h="4274" extrusionOk="0">
                    <a:moveTo>
                      <a:pt x="2109" y="1"/>
                    </a:moveTo>
                    <a:cubicBezTo>
                      <a:pt x="2086" y="1"/>
                      <a:pt x="2062" y="1"/>
                      <a:pt x="2037" y="2"/>
                    </a:cubicBezTo>
                    <a:cubicBezTo>
                      <a:pt x="670" y="63"/>
                      <a:pt x="1" y="3802"/>
                      <a:pt x="1247" y="4227"/>
                    </a:cubicBezTo>
                    <a:cubicBezTo>
                      <a:pt x="1335" y="4259"/>
                      <a:pt x="1421" y="4273"/>
                      <a:pt x="1504" y="4273"/>
                    </a:cubicBezTo>
                    <a:cubicBezTo>
                      <a:pt x="2621" y="4273"/>
                      <a:pt x="3253" y="1613"/>
                      <a:pt x="3253" y="1613"/>
                    </a:cubicBezTo>
                    <a:cubicBezTo>
                      <a:pt x="3253" y="1613"/>
                      <a:pt x="3400" y="1"/>
                      <a:pt x="2109" y="1"/>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3" name="Google Shape;3374;p92">
                <a:extLst>
                  <a:ext uri="{FF2B5EF4-FFF2-40B4-BE49-F238E27FC236}">
                    <a16:creationId xmlns:a16="http://schemas.microsoft.com/office/drawing/2014/main" id="{4580541D-BBC6-4FE2-A868-7D37A1D2B8E2}"/>
                  </a:ext>
                </a:extLst>
              </p:cNvPr>
              <p:cNvSpPr/>
              <p:nvPr/>
            </p:nvSpPr>
            <p:spPr>
              <a:xfrm>
                <a:off x="21338050" y="3719225"/>
                <a:ext cx="71450" cy="92700"/>
              </a:xfrm>
              <a:custGeom>
                <a:avLst/>
                <a:gdLst/>
                <a:ahLst/>
                <a:cxnLst/>
                <a:rect l="l" t="t" r="r" b="b"/>
                <a:pathLst>
                  <a:path w="2858" h="3708" extrusionOk="0">
                    <a:moveTo>
                      <a:pt x="1832" y="1"/>
                    </a:moveTo>
                    <a:cubicBezTo>
                      <a:pt x="1624" y="1"/>
                      <a:pt x="1388" y="67"/>
                      <a:pt x="1125" y="242"/>
                    </a:cubicBezTo>
                    <a:cubicBezTo>
                      <a:pt x="1" y="1002"/>
                      <a:pt x="152" y="3677"/>
                      <a:pt x="2371" y="3707"/>
                    </a:cubicBezTo>
                    <a:cubicBezTo>
                      <a:pt x="2371" y="2613"/>
                      <a:pt x="2371" y="1336"/>
                      <a:pt x="2858" y="668"/>
                    </a:cubicBezTo>
                    <a:cubicBezTo>
                      <a:pt x="2858" y="668"/>
                      <a:pt x="2489" y="1"/>
                      <a:pt x="1832" y="1"/>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4" name="Google Shape;3375;p92">
                <a:extLst>
                  <a:ext uri="{FF2B5EF4-FFF2-40B4-BE49-F238E27FC236}">
                    <a16:creationId xmlns:a16="http://schemas.microsoft.com/office/drawing/2014/main" id="{C99179EB-D82E-16C4-5BF2-75E0C96C7EB5}"/>
                  </a:ext>
                </a:extLst>
              </p:cNvPr>
              <p:cNvSpPr/>
              <p:nvPr/>
            </p:nvSpPr>
            <p:spPr>
              <a:xfrm>
                <a:off x="21389725" y="3735900"/>
                <a:ext cx="56250" cy="94050"/>
              </a:xfrm>
              <a:custGeom>
                <a:avLst/>
                <a:gdLst/>
                <a:ahLst/>
                <a:cxnLst/>
                <a:rect l="l" t="t" r="r" b="b"/>
                <a:pathLst>
                  <a:path w="2250" h="3762" extrusionOk="0">
                    <a:moveTo>
                      <a:pt x="791" y="1"/>
                    </a:moveTo>
                    <a:lnTo>
                      <a:pt x="791" y="1"/>
                    </a:lnTo>
                    <a:cubicBezTo>
                      <a:pt x="517" y="396"/>
                      <a:pt x="304" y="821"/>
                      <a:pt x="183" y="1308"/>
                    </a:cubicBezTo>
                    <a:cubicBezTo>
                      <a:pt x="61" y="1794"/>
                      <a:pt x="0" y="2311"/>
                      <a:pt x="152" y="2828"/>
                    </a:cubicBezTo>
                    <a:cubicBezTo>
                      <a:pt x="183" y="2949"/>
                      <a:pt x="244" y="3071"/>
                      <a:pt x="274" y="3192"/>
                    </a:cubicBezTo>
                    <a:cubicBezTo>
                      <a:pt x="335" y="3284"/>
                      <a:pt x="396" y="3435"/>
                      <a:pt x="517" y="3527"/>
                    </a:cubicBezTo>
                    <a:cubicBezTo>
                      <a:pt x="701" y="3688"/>
                      <a:pt x="938" y="3762"/>
                      <a:pt x="1147" y="3762"/>
                    </a:cubicBezTo>
                    <a:cubicBezTo>
                      <a:pt x="1214" y="3762"/>
                      <a:pt x="1279" y="3754"/>
                      <a:pt x="1338" y="3739"/>
                    </a:cubicBezTo>
                    <a:cubicBezTo>
                      <a:pt x="1611" y="3679"/>
                      <a:pt x="1855" y="3527"/>
                      <a:pt x="2007" y="3314"/>
                    </a:cubicBezTo>
                    <a:cubicBezTo>
                      <a:pt x="2159" y="3071"/>
                      <a:pt x="2159" y="2828"/>
                      <a:pt x="2250" y="2615"/>
                    </a:cubicBezTo>
                    <a:lnTo>
                      <a:pt x="2250" y="2615"/>
                    </a:lnTo>
                    <a:cubicBezTo>
                      <a:pt x="2098" y="2797"/>
                      <a:pt x="2037" y="3071"/>
                      <a:pt x="1885" y="3192"/>
                    </a:cubicBezTo>
                    <a:cubicBezTo>
                      <a:pt x="1703" y="3344"/>
                      <a:pt x="1490" y="3435"/>
                      <a:pt x="1307" y="3435"/>
                    </a:cubicBezTo>
                    <a:cubicBezTo>
                      <a:pt x="1271" y="3441"/>
                      <a:pt x="1235" y="3443"/>
                      <a:pt x="1201" y="3443"/>
                    </a:cubicBezTo>
                    <a:cubicBezTo>
                      <a:pt x="1034" y="3443"/>
                      <a:pt x="891" y="3384"/>
                      <a:pt x="791" y="3284"/>
                    </a:cubicBezTo>
                    <a:cubicBezTo>
                      <a:pt x="730" y="3223"/>
                      <a:pt x="669" y="3132"/>
                      <a:pt x="639" y="3040"/>
                    </a:cubicBezTo>
                    <a:cubicBezTo>
                      <a:pt x="578" y="2919"/>
                      <a:pt x="548" y="2828"/>
                      <a:pt x="517" y="2706"/>
                    </a:cubicBezTo>
                    <a:cubicBezTo>
                      <a:pt x="396" y="2311"/>
                      <a:pt x="396" y="1825"/>
                      <a:pt x="456" y="1369"/>
                    </a:cubicBezTo>
                    <a:cubicBezTo>
                      <a:pt x="548" y="913"/>
                      <a:pt x="639" y="457"/>
                      <a:pt x="791" y="1"/>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5" name="Google Shape;3376;p92">
                <a:extLst>
                  <a:ext uri="{FF2B5EF4-FFF2-40B4-BE49-F238E27FC236}">
                    <a16:creationId xmlns:a16="http://schemas.microsoft.com/office/drawing/2014/main" id="{1474E5A6-765E-ABFF-F607-30C5A108869C}"/>
                  </a:ext>
                </a:extLst>
              </p:cNvPr>
              <p:cNvSpPr/>
              <p:nvPr/>
            </p:nvSpPr>
            <p:spPr>
              <a:xfrm>
                <a:off x="21354775" y="3786050"/>
                <a:ext cx="41050" cy="30425"/>
              </a:xfrm>
              <a:custGeom>
                <a:avLst/>
                <a:gdLst/>
                <a:ahLst/>
                <a:cxnLst/>
                <a:rect l="l" t="t" r="r" b="b"/>
                <a:pathLst>
                  <a:path w="1642" h="1217" extrusionOk="0">
                    <a:moveTo>
                      <a:pt x="0" y="1"/>
                    </a:moveTo>
                    <a:lnTo>
                      <a:pt x="0" y="1"/>
                    </a:lnTo>
                    <a:cubicBezTo>
                      <a:pt x="61" y="396"/>
                      <a:pt x="274" y="730"/>
                      <a:pt x="578" y="974"/>
                    </a:cubicBezTo>
                    <a:cubicBezTo>
                      <a:pt x="730" y="1095"/>
                      <a:pt x="912" y="1217"/>
                      <a:pt x="1155" y="1217"/>
                    </a:cubicBezTo>
                    <a:cubicBezTo>
                      <a:pt x="1368" y="1217"/>
                      <a:pt x="1611" y="1065"/>
                      <a:pt x="1642" y="882"/>
                    </a:cubicBezTo>
                    <a:lnTo>
                      <a:pt x="1642" y="882"/>
                    </a:lnTo>
                    <a:cubicBezTo>
                      <a:pt x="1541" y="933"/>
                      <a:pt x="1450" y="955"/>
                      <a:pt x="1368" y="955"/>
                    </a:cubicBezTo>
                    <a:cubicBezTo>
                      <a:pt x="1301" y="955"/>
                      <a:pt x="1240" y="940"/>
                      <a:pt x="1186" y="913"/>
                    </a:cubicBezTo>
                    <a:cubicBezTo>
                      <a:pt x="1064" y="882"/>
                      <a:pt x="942" y="791"/>
                      <a:pt x="821" y="670"/>
                    </a:cubicBezTo>
                    <a:cubicBezTo>
                      <a:pt x="669" y="578"/>
                      <a:pt x="547" y="457"/>
                      <a:pt x="426" y="366"/>
                    </a:cubicBezTo>
                    <a:cubicBezTo>
                      <a:pt x="274" y="244"/>
                      <a:pt x="152" y="122"/>
                      <a:pt x="0" y="1"/>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6" name="Google Shape;3377;p92">
                <a:extLst>
                  <a:ext uri="{FF2B5EF4-FFF2-40B4-BE49-F238E27FC236}">
                    <a16:creationId xmlns:a16="http://schemas.microsoft.com/office/drawing/2014/main" id="{27A8E035-ABC3-6EA3-4E48-B3A0D06EBF3C}"/>
                  </a:ext>
                </a:extLst>
              </p:cNvPr>
              <p:cNvSpPr/>
              <p:nvPr/>
            </p:nvSpPr>
            <p:spPr>
              <a:xfrm>
                <a:off x="21409475" y="3775425"/>
                <a:ext cx="63850" cy="85125"/>
              </a:xfrm>
              <a:custGeom>
                <a:avLst/>
                <a:gdLst/>
                <a:ahLst/>
                <a:cxnLst/>
                <a:rect l="l" t="t" r="r" b="b"/>
                <a:pathLst>
                  <a:path w="2554" h="3405" extrusionOk="0">
                    <a:moveTo>
                      <a:pt x="2554" y="0"/>
                    </a:moveTo>
                    <a:lnTo>
                      <a:pt x="2554" y="0"/>
                    </a:lnTo>
                    <a:cubicBezTo>
                      <a:pt x="2250" y="244"/>
                      <a:pt x="1946" y="547"/>
                      <a:pt x="1733" y="912"/>
                    </a:cubicBezTo>
                    <a:cubicBezTo>
                      <a:pt x="1545" y="1208"/>
                      <a:pt x="1380" y="1576"/>
                      <a:pt x="1324" y="1973"/>
                    </a:cubicBezTo>
                    <a:lnTo>
                      <a:pt x="1324" y="1973"/>
                    </a:lnTo>
                    <a:cubicBezTo>
                      <a:pt x="1023" y="2041"/>
                      <a:pt x="694" y="2164"/>
                      <a:pt x="457" y="2402"/>
                    </a:cubicBezTo>
                    <a:cubicBezTo>
                      <a:pt x="305" y="2554"/>
                      <a:pt x="213" y="2706"/>
                      <a:pt x="153" y="2888"/>
                    </a:cubicBezTo>
                    <a:cubicBezTo>
                      <a:pt x="61" y="3040"/>
                      <a:pt x="31" y="3222"/>
                      <a:pt x="1" y="3405"/>
                    </a:cubicBezTo>
                    <a:cubicBezTo>
                      <a:pt x="183" y="3101"/>
                      <a:pt x="365" y="2797"/>
                      <a:pt x="639" y="2614"/>
                    </a:cubicBezTo>
                    <a:cubicBezTo>
                      <a:pt x="882" y="2432"/>
                      <a:pt x="1186" y="2341"/>
                      <a:pt x="1520" y="2310"/>
                    </a:cubicBezTo>
                    <a:lnTo>
                      <a:pt x="1672" y="2280"/>
                    </a:lnTo>
                    <a:lnTo>
                      <a:pt x="1672" y="2128"/>
                    </a:lnTo>
                    <a:cubicBezTo>
                      <a:pt x="1703" y="1763"/>
                      <a:pt x="1824" y="1399"/>
                      <a:pt x="2007" y="1064"/>
                    </a:cubicBezTo>
                    <a:cubicBezTo>
                      <a:pt x="2159" y="699"/>
                      <a:pt x="2372" y="365"/>
                      <a:pt x="2554" y="0"/>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7" name="Google Shape;3378;p92">
                <a:extLst>
                  <a:ext uri="{FF2B5EF4-FFF2-40B4-BE49-F238E27FC236}">
                    <a16:creationId xmlns:a16="http://schemas.microsoft.com/office/drawing/2014/main" id="{CFE7AB43-41BD-B9A9-1094-53E305482CBE}"/>
                  </a:ext>
                </a:extLst>
              </p:cNvPr>
              <p:cNvSpPr/>
              <p:nvPr/>
            </p:nvSpPr>
            <p:spPr>
              <a:xfrm>
                <a:off x="21663275" y="4430700"/>
                <a:ext cx="453700" cy="182650"/>
              </a:xfrm>
              <a:custGeom>
                <a:avLst/>
                <a:gdLst/>
                <a:ahLst/>
                <a:cxnLst/>
                <a:rect l="l" t="t" r="r" b="b"/>
                <a:pathLst>
                  <a:path w="18148" h="7306" extrusionOk="0">
                    <a:moveTo>
                      <a:pt x="9491" y="0"/>
                    </a:moveTo>
                    <a:cubicBezTo>
                      <a:pt x="7610" y="0"/>
                      <a:pt x="5723" y="240"/>
                      <a:pt x="3892" y="689"/>
                    </a:cubicBezTo>
                    <a:cubicBezTo>
                      <a:pt x="2433" y="1054"/>
                      <a:pt x="1" y="1996"/>
                      <a:pt x="791" y="3972"/>
                    </a:cubicBezTo>
                    <a:cubicBezTo>
                      <a:pt x="1551" y="5857"/>
                      <a:pt x="3740" y="6434"/>
                      <a:pt x="5563" y="6708"/>
                    </a:cubicBezTo>
                    <a:cubicBezTo>
                      <a:pt x="5837" y="6769"/>
                      <a:pt x="6080" y="6799"/>
                      <a:pt x="6354" y="6829"/>
                    </a:cubicBezTo>
                    <a:cubicBezTo>
                      <a:pt x="8118" y="7091"/>
                      <a:pt x="9929" y="7305"/>
                      <a:pt x="11730" y="7305"/>
                    </a:cubicBezTo>
                    <a:cubicBezTo>
                      <a:pt x="12443" y="7305"/>
                      <a:pt x="13155" y="7272"/>
                      <a:pt x="13861" y="7194"/>
                    </a:cubicBezTo>
                    <a:cubicBezTo>
                      <a:pt x="14804" y="7073"/>
                      <a:pt x="15746" y="6890"/>
                      <a:pt x="16506" y="6313"/>
                    </a:cubicBezTo>
                    <a:cubicBezTo>
                      <a:pt x="17539" y="5553"/>
                      <a:pt x="18147" y="3972"/>
                      <a:pt x="17630" y="2756"/>
                    </a:cubicBezTo>
                    <a:cubicBezTo>
                      <a:pt x="17083" y="1389"/>
                      <a:pt x="15442" y="781"/>
                      <a:pt x="14104" y="507"/>
                    </a:cubicBezTo>
                    <a:cubicBezTo>
                      <a:pt x="12593" y="163"/>
                      <a:pt x="11043" y="0"/>
                      <a:pt x="9491" y="0"/>
                    </a:cubicBezTo>
                    <a:close/>
                  </a:path>
                </a:pathLst>
              </a:custGeom>
              <a:solidFill>
                <a:srgbClr val="BB67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8" name="Google Shape;3379;p92">
                <a:extLst>
                  <a:ext uri="{FF2B5EF4-FFF2-40B4-BE49-F238E27FC236}">
                    <a16:creationId xmlns:a16="http://schemas.microsoft.com/office/drawing/2014/main" id="{DD247B99-8B5A-3784-E101-4AAAF662D475}"/>
                  </a:ext>
                </a:extLst>
              </p:cNvPr>
              <p:cNvSpPr/>
              <p:nvPr/>
            </p:nvSpPr>
            <p:spPr>
              <a:xfrm>
                <a:off x="21720275" y="4499475"/>
                <a:ext cx="275100" cy="154825"/>
              </a:xfrm>
              <a:custGeom>
                <a:avLst/>
                <a:gdLst/>
                <a:ahLst/>
                <a:cxnLst/>
                <a:rect l="l" t="t" r="r" b="b"/>
                <a:pathLst>
                  <a:path w="11004" h="6193" extrusionOk="0">
                    <a:moveTo>
                      <a:pt x="4057" y="1"/>
                    </a:moveTo>
                    <a:cubicBezTo>
                      <a:pt x="3124" y="1"/>
                      <a:pt x="2049" y="337"/>
                      <a:pt x="1368" y="1343"/>
                    </a:cubicBezTo>
                    <a:cubicBezTo>
                      <a:pt x="1" y="3410"/>
                      <a:pt x="1672" y="5993"/>
                      <a:pt x="5229" y="6176"/>
                    </a:cubicBezTo>
                    <a:cubicBezTo>
                      <a:pt x="5229" y="6176"/>
                      <a:pt x="5459" y="6192"/>
                      <a:pt x="5831" y="6192"/>
                    </a:cubicBezTo>
                    <a:cubicBezTo>
                      <a:pt x="7060" y="6192"/>
                      <a:pt x="9837" y="6013"/>
                      <a:pt x="11004" y="4473"/>
                    </a:cubicBezTo>
                    <a:cubicBezTo>
                      <a:pt x="8542" y="4473"/>
                      <a:pt x="7174" y="4504"/>
                      <a:pt x="7174" y="4504"/>
                    </a:cubicBezTo>
                    <a:cubicBezTo>
                      <a:pt x="7174" y="4504"/>
                      <a:pt x="9058" y="1859"/>
                      <a:pt x="8359" y="1647"/>
                    </a:cubicBezTo>
                    <a:cubicBezTo>
                      <a:pt x="8309" y="1630"/>
                      <a:pt x="8254" y="1622"/>
                      <a:pt x="8194" y="1622"/>
                    </a:cubicBezTo>
                    <a:cubicBezTo>
                      <a:pt x="7397" y="1622"/>
                      <a:pt x="5880" y="3063"/>
                      <a:pt x="5654" y="3714"/>
                    </a:cubicBezTo>
                    <a:cubicBezTo>
                      <a:pt x="5259" y="3075"/>
                      <a:pt x="7022" y="1069"/>
                      <a:pt x="5897" y="735"/>
                    </a:cubicBezTo>
                    <a:cubicBezTo>
                      <a:pt x="5866" y="376"/>
                      <a:pt x="5041" y="1"/>
                      <a:pt x="4057" y="1"/>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9" name="Google Shape;3380;p92">
                <a:extLst>
                  <a:ext uri="{FF2B5EF4-FFF2-40B4-BE49-F238E27FC236}">
                    <a16:creationId xmlns:a16="http://schemas.microsoft.com/office/drawing/2014/main" id="{68F93D07-0B5D-9FBC-8E8C-E08EBEEE1987}"/>
                  </a:ext>
                </a:extLst>
              </p:cNvPr>
              <p:cNvSpPr/>
              <p:nvPr/>
            </p:nvSpPr>
            <p:spPr>
              <a:xfrm>
                <a:off x="21787900" y="4513275"/>
                <a:ext cx="77550" cy="53225"/>
              </a:xfrm>
              <a:custGeom>
                <a:avLst/>
                <a:gdLst/>
                <a:ahLst/>
                <a:cxnLst/>
                <a:rect l="l" t="t" r="r" b="b"/>
                <a:pathLst>
                  <a:path w="3102" h="2129" extrusionOk="0">
                    <a:moveTo>
                      <a:pt x="3101" y="0"/>
                    </a:moveTo>
                    <a:cubicBezTo>
                      <a:pt x="3101" y="1"/>
                      <a:pt x="730" y="335"/>
                      <a:pt x="1" y="2128"/>
                    </a:cubicBezTo>
                    <a:lnTo>
                      <a:pt x="3101" y="0"/>
                    </a:ln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0" name="Google Shape;3381;p92">
                <a:extLst>
                  <a:ext uri="{FF2B5EF4-FFF2-40B4-BE49-F238E27FC236}">
                    <a16:creationId xmlns:a16="http://schemas.microsoft.com/office/drawing/2014/main" id="{B8820711-F5BC-E407-B867-F99541776D2C}"/>
                  </a:ext>
                </a:extLst>
              </p:cNvPr>
              <p:cNvSpPr/>
              <p:nvPr/>
            </p:nvSpPr>
            <p:spPr>
              <a:xfrm>
                <a:off x="21968750" y="4541300"/>
                <a:ext cx="83625" cy="42675"/>
              </a:xfrm>
              <a:custGeom>
                <a:avLst/>
                <a:gdLst/>
                <a:ahLst/>
                <a:cxnLst/>
                <a:rect l="l" t="t" r="r" b="b"/>
                <a:pathLst>
                  <a:path w="3345" h="1707" extrusionOk="0">
                    <a:moveTo>
                      <a:pt x="2217" y="0"/>
                    </a:moveTo>
                    <a:cubicBezTo>
                      <a:pt x="1687" y="0"/>
                      <a:pt x="1099" y="155"/>
                      <a:pt x="791" y="278"/>
                    </a:cubicBezTo>
                    <a:cubicBezTo>
                      <a:pt x="609" y="338"/>
                      <a:pt x="396" y="430"/>
                      <a:pt x="244" y="551"/>
                    </a:cubicBezTo>
                    <a:cubicBezTo>
                      <a:pt x="92" y="703"/>
                      <a:pt x="1" y="886"/>
                      <a:pt x="31" y="1098"/>
                    </a:cubicBezTo>
                    <a:cubicBezTo>
                      <a:pt x="62" y="1311"/>
                      <a:pt x="214" y="1493"/>
                      <a:pt x="396" y="1585"/>
                    </a:cubicBezTo>
                    <a:cubicBezTo>
                      <a:pt x="578" y="1676"/>
                      <a:pt x="791" y="1706"/>
                      <a:pt x="1004" y="1706"/>
                    </a:cubicBezTo>
                    <a:cubicBezTo>
                      <a:pt x="1490" y="1706"/>
                      <a:pt x="2007" y="1615"/>
                      <a:pt x="2493" y="1493"/>
                    </a:cubicBezTo>
                    <a:cubicBezTo>
                      <a:pt x="2676" y="1463"/>
                      <a:pt x="2889" y="1402"/>
                      <a:pt x="3041" y="1311"/>
                    </a:cubicBezTo>
                    <a:cubicBezTo>
                      <a:pt x="3253" y="1129"/>
                      <a:pt x="3344" y="855"/>
                      <a:pt x="3284" y="612"/>
                    </a:cubicBezTo>
                    <a:cubicBezTo>
                      <a:pt x="3194" y="147"/>
                      <a:pt x="2733" y="0"/>
                      <a:pt x="2217" y="0"/>
                    </a:cubicBezTo>
                    <a:close/>
                  </a:path>
                </a:pathLst>
              </a:custGeom>
              <a:solidFill>
                <a:srgbClr val="FF63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1" name="Google Shape;3382;p92">
                <a:extLst>
                  <a:ext uri="{FF2B5EF4-FFF2-40B4-BE49-F238E27FC236}">
                    <a16:creationId xmlns:a16="http://schemas.microsoft.com/office/drawing/2014/main" id="{F8827172-4406-6F5E-2AA2-D8C8E206D0C9}"/>
                  </a:ext>
                </a:extLst>
              </p:cNvPr>
              <p:cNvSpPr/>
              <p:nvPr/>
            </p:nvSpPr>
            <p:spPr>
              <a:xfrm>
                <a:off x="21903400" y="4442450"/>
                <a:ext cx="68425" cy="24900"/>
              </a:xfrm>
              <a:custGeom>
                <a:avLst/>
                <a:gdLst/>
                <a:ahLst/>
                <a:cxnLst/>
                <a:rect l="l" t="t" r="r" b="b"/>
                <a:pathLst>
                  <a:path w="2737" h="996" extrusionOk="0">
                    <a:moveTo>
                      <a:pt x="1490" y="0"/>
                    </a:moveTo>
                    <a:cubicBezTo>
                      <a:pt x="1058" y="0"/>
                      <a:pt x="586" y="94"/>
                      <a:pt x="335" y="219"/>
                    </a:cubicBezTo>
                    <a:cubicBezTo>
                      <a:pt x="183" y="311"/>
                      <a:pt x="1" y="493"/>
                      <a:pt x="62" y="675"/>
                    </a:cubicBezTo>
                    <a:cubicBezTo>
                      <a:pt x="92" y="736"/>
                      <a:pt x="183" y="797"/>
                      <a:pt x="244" y="858"/>
                    </a:cubicBezTo>
                    <a:cubicBezTo>
                      <a:pt x="433" y="963"/>
                      <a:pt x="666" y="995"/>
                      <a:pt x="892" y="995"/>
                    </a:cubicBezTo>
                    <a:cubicBezTo>
                      <a:pt x="993" y="995"/>
                      <a:pt x="1092" y="989"/>
                      <a:pt x="1186" y="979"/>
                    </a:cubicBezTo>
                    <a:cubicBezTo>
                      <a:pt x="1399" y="949"/>
                      <a:pt x="1642" y="919"/>
                      <a:pt x="1855" y="888"/>
                    </a:cubicBezTo>
                    <a:cubicBezTo>
                      <a:pt x="1956" y="888"/>
                      <a:pt x="2125" y="929"/>
                      <a:pt x="2272" y="929"/>
                    </a:cubicBezTo>
                    <a:cubicBezTo>
                      <a:pt x="2345" y="929"/>
                      <a:pt x="2412" y="919"/>
                      <a:pt x="2463" y="888"/>
                    </a:cubicBezTo>
                    <a:cubicBezTo>
                      <a:pt x="2737" y="706"/>
                      <a:pt x="2463" y="280"/>
                      <a:pt x="2250" y="159"/>
                    </a:cubicBezTo>
                    <a:cubicBezTo>
                      <a:pt x="2075" y="46"/>
                      <a:pt x="1792" y="0"/>
                      <a:pt x="1490" y="0"/>
                    </a:cubicBezTo>
                    <a:close/>
                  </a:path>
                </a:pathLst>
              </a:custGeom>
              <a:solidFill>
                <a:srgbClr val="FFE1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2" name="Google Shape;3383;p92">
                <a:extLst>
                  <a:ext uri="{FF2B5EF4-FFF2-40B4-BE49-F238E27FC236}">
                    <a16:creationId xmlns:a16="http://schemas.microsoft.com/office/drawing/2014/main" id="{781F75F4-AC84-448E-1D55-A005EF9E6370}"/>
                  </a:ext>
                </a:extLst>
              </p:cNvPr>
              <p:cNvSpPr/>
              <p:nvPr/>
            </p:nvSpPr>
            <p:spPr>
              <a:xfrm>
                <a:off x="21733200" y="4465400"/>
                <a:ext cx="112475" cy="34525"/>
              </a:xfrm>
              <a:custGeom>
                <a:avLst/>
                <a:gdLst/>
                <a:ahLst/>
                <a:cxnLst/>
                <a:rect l="l" t="t" r="r" b="b"/>
                <a:pathLst>
                  <a:path w="4499" h="1381" extrusionOk="0">
                    <a:moveTo>
                      <a:pt x="2006" y="1"/>
                    </a:moveTo>
                    <a:cubicBezTo>
                      <a:pt x="1642" y="31"/>
                      <a:pt x="1307" y="92"/>
                      <a:pt x="973" y="244"/>
                    </a:cubicBezTo>
                    <a:cubicBezTo>
                      <a:pt x="730" y="304"/>
                      <a:pt x="0" y="1064"/>
                      <a:pt x="243" y="1308"/>
                    </a:cubicBezTo>
                    <a:cubicBezTo>
                      <a:pt x="304" y="1338"/>
                      <a:pt x="365" y="1368"/>
                      <a:pt x="456" y="1368"/>
                    </a:cubicBezTo>
                    <a:cubicBezTo>
                      <a:pt x="515" y="1377"/>
                      <a:pt x="574" y="1380"/>
                      <a:pt x="632" y="1380"/>
                    </a:cubicBezTo>
                    <a:cubicBezTo>
                      <a:pt x="999" y="1380"/>
                      <a:pt x="1362" y="1234"/>
                      <a:pt x="1702" y="1156"/>
                    </a:cubicBezTo>
                    <a:cubicBezTo>
                      <a:pt x="1894" y="1106"/>
                      <a:pt x="2089" y="1089"/>
                      <a:pt x="2286" y="1089"/>
                    </a:cubicBezTo>
                    <a:cubicBezTo>
                      <a:pt x="2674" y="1089"/>
                      <a:pt x="3066" y="1154"/>
                      <a:pt x="3444" y="1154"/>
                    </a:cubicBezTo>
                    <a:cubicBezTo>
                      <a:pt x="3692" y="1154"/>
                      <a:pt x="3934" y="1126"/>
                      <a:pt x="4164" y="1034"/>
                    </a:cubicBezTo>
                    <a:cubicBezTo>
                      <a:pt x="4286" y="973"/>
                      <a:pt x="4408" y="882"/>
                      <a:pt x="4438" y="760"/>
                    </a:cubicBezTo>
                    <a:cubicBezTo>
                      <a:pt x="4499" y="578"/>
                      <a:pt x="4256" y="365"/>
                      <a:pt x="4043" y="335"/>
                    </a:cubicBezTo>
                    <a:cubicBezTo>
                      <a:pt x="4004" y="328"/>
                      <a:pt x="3963" y="326"/>
                      <a:pt x="3920" y="326"/>
                    </a:cubicBezTo>
                    <a:cubicBezTo>
                      <a:pt x="3802" y="326"/>
                      <a:pt x="3671" y="344"/>
                      <a:pt x="3543" y="344"/>
                    </a:cubicBezTo>
                    <a:cubicBezTo>
                      <a:pt x="3496" y="344"/>
                      <a:pt x="3450" y="341"/>
                      <a:pt x="3405" y="335"/>
                    </a:cubicBezTo>
                    <a:cubicBezTo>
                      <a:pt x="3192" y="304"/>
                      <a:pt x="2979" y="183"/>
                      <a:pt x="2766" y="92"/>
                    </a:cubicBezTo>
                    <a:cubicBezTo>
                      <a:pt x="2523" y="1"/>
                      <a:pt x="2250" y="1"/>
                      <a:pt x="2006" y="1"/>
                    </a:cubicBezTo>
                    <a:close/>
                  </a:path>
                </a:pathLst>
              </a:custGeom>
              <a:solidFill>
                <a:srgbClr val="A7E2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
          <p:nvSpPr>
            <p:cNvPr id="73" name="Google Shape;3384;p92">
              <a:extLst>
                <a:ext uri="{FF2B5EF4-FFF2-40B4-BE49-F238E27FC236}">
                  <a16:creationId xmlns:a16="http://schemas.microsoft.com/office/drawing/2014/main" id="{C3395AD4-546A-377F-4DD6-77A9726439A4}"/>
                </a:ext>
              </a:extLst>
            </p:cNvPr>
            <p:cNvSpPr/>
            <p:nvPr/>
          </p:nvSpPr>
          <p:spPr>
            <a:xfrm>
              <a:off x="3682588" y="2382178"/>
              <a:ext cx="98919" cy="67904"/>
            </a:xfrm>
            <a:custGeom>
              <a:avLst/>
              <a:gdLst/>
              <a:ahLst/>
              <a:cxnLst/>
              <a:rect l="l" t="t" r="r" b="b"/>
              <a:pathLst>
                <a:path w="2038" h="1399" extrusionOk="0">
                  <a:moveTo>
                    <a:pt x="890" y="1"/>
                  </a:moveTo>
                  <a:cubicBezTo>
                    <a:pt x="805" y="1"/>
                    <a:pt x="720" y="11"/>
                    <a:pt x="639" y="31"/>
                  </a:cubicBezTo>
                  <a:cubicBezTo>
                    <a:pt x="396" y="61"/>
                    <a:pt x="183" y="183"/>
                    <a:pt x="1" y="335"/>
                  </a:cubicBezTo>
                  <a:cubicBezTo>
                    <a:pt x="123" y="365"/>
                    <a:pt x="244" y="396"/>
                    <a:pt x="335" y="396"/>
                  </a:cubicBezTo>
                  <a:cubicBezTo>
                    <a:pt x="457" y="426"/>
                    <a:pt x="548" y="426"/>
                    <a:pt x="639" y="456"/>
                  </a:cubicBezTo>
                  <a:cubicBezTo>
                    <a:pt x="852" y="487"/>
                    <a:pt x="1004" y="517"/>
                    <a:pt x="1156" y="608"/>
                  </a:cubicBezTo>
                  <a:cubicBezTo>
                    <a:pt x="1430" y="730"/>
                    <a:pt x="1673" y="1004"/>
                    <a:pt x="1977" y="1399"/>
                  </a:cubicBezTo>
                  <a:cubicBezTo>
                    <a:pt x="2037" y="1156"/>
                    <a:pt x="2007" y="912"/>
                    <a:pt x="1916" y="669"/>
                  </a:cubicBezTo>
                  <a:cubicBezTo>
                    <a:pt x="1825" y="456"/>
                    <a:pt x="1642" y="244"/>
                    <a:pt x="1399" y="122"/>
                  </a:cubicBezTo>
                  <a:cubicBezTo>
                    <a:pt x="1237" y="41"/>
                    <a:pt x="1061" y="1"/>
                    <a:pt x="89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extLst>
      <p:ext uri="{BB962C8B-B14F-4D97-AF65-F5344CB8AC3E}">
        <p14:creationId xmlns:p14="http://schemas.microsoft.com/office/powerpoint/2010/main" val="1170190656"/>
      </p:ext>
    </p:extLst>
  </p:cSld>
  <p:clrMapOvr>
    <a:masterClrMapping/>
  </p:clrMapOvr>
  <p:transition spd="slow">
    <p:comb/>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90CC4B0-53EF-98D6-79B7-70E4FD319F60}"/>
              </a:ext>
            </a:extLst>
          </p:cNvPr>
          <p:cNvSpPr txBox="1"/>
          <p:nvPr/>
        </p:nvSpPr>
        <p:spPr>
          <a:xfrm>
            <a:off x="1322316" y="1349202"/>
            <a:ext cx="8765160" cy="1107996"/>
          </a:xfrm>
          <a:prstGeom prst="rect">
            <a:avLst/>
          </a:prstGeom>
          <a:noFill/>
        </p:spPr>
        <p:txBody>
          <a:bodyPr wrap="square">
            <a:prstTxWarp prst="textWave4">
              <a:avLst/>
            </a:prstTxWarp>
            <a:spAutoFit/>
          </a:bodyPr>
          <a:lstStyle/>
          <a:p>
            <a:pPr>
              <a:buClr>
                <a:srgbClr val="000000"/>
              </a:buClr>
              <a:buFont typeface="Arial"/>
              <a:buNone/>
              <a:defRPr/>
            </a:pPr>
            <a:r>
              <a:rPr lang="en-US" sz="6600" kern="0">
                <a:solidFill>
                  <a:srgbClr val="EB9B00"/>
                </a:solidFill>
                <a:latin typeface="Nunito Black" pitchFamily="2" charset="0"/>
                <a:cs typeface="Arial"/>
                <a:sym typeface="Arial"/>
              </a:rPr>
              <a:t>THANK YOU!</a:t>
            </a:r>
            <a:endParaRPr lang="en-US" sz="6600" kern="0" dirty="0">
              <a:solidFill>
                <a:srgbClr val="EB9B00"/>
              </a:solidFill>
              <a:latin typeface="Nunito Black" pitchFamily="2" charset="0"/>
              <a:cs typeface="Arial"/>
              <a:sym typeface="Arial"/>
            </a:endParaRPr>
          </a:p>
        </p:txBody>
      </p:sp>
      <p:pic>
        <p:nvPicPr>
          <p:cNvPr id="5" name="Graphic 4">
            <a:extLst>
              <a:ext uri="{FF2B5EF4-FFF2-40B4-BE49-F238E27FC236}">
                <a16:creationId xmlns:a16="http://schemas.microsoft.com/office/drawing/2014/main" id="{A46B7ED8-7AF2-1E6E-45E6-2D6AEC2CE748}"/>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2857086" y="2770905"/>
            <a:ext cx="5896296" cy="3561636"/>
          </a:xfrm>
          <a:prstGeom prst="rect">
            <a:avLst/>
          </a:prstGeom>
        </p:spPr>
      </p:pic>
    </p:spTree>
    <p:extLst>
      <p:ext uri="{BB962C8B-B14F-4D97-AF65-F5344CB8AC3E}">
        <p14:creationId xmlns:p14="http://schemas.microsoft.com/office/powerpoint/2010/main" val="20727467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250">
        <p15:prstTrans prst="origami"/>
        <p:sndAc>
          <p:stSnd>
            <p:snd r:embed="rId2" name="applause.wav"/>
          </p:stSnd>
        </p:sndAc>
      </p:transition>
    </mc:Choice>
    <mc:Fallback xmlns="">
      <p:transition spd="slow">
        <p:fade/>
        <p:sndAc>
          <p:stSnd>
            <p:snd r:embed="rId5" name="applause.wav"/>
          </p:stSnd>
        </p:sndAc>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064;p61">
            <a:extLst>
              <a:ext uri="{FF2B5EF4-FFF2-40B4-BE49-F238E27FC236}">
                <a16:creationId xmlns:a16="http://schemas.microsoft.com/office/drawing/2014/main" id="{9EB41B79-2236-FA77-1C95-D56101FC08F2}"/>
              </a:ext>
            </a:extLst>
          </p:cNvPr>
          <p:cNvSpPr/>
          <p:nvPr/>
        </p:nvSpPr>
        <p:spPr>
          <a:xfrm>
            <a:off x="6408912" y="2486717"/>
            <a:ext cx="3681600" cy="2454400"/>
          </a:xfrm>
          <a:prstGeom prst="wedgeEllipseCallout">
            <a:avLst>
              <a:gd name="adj1" fmla="val -58700"/>
              <a:gd name="adj2" fmla="val 27581"/>
            </a:avLst>
          </a:pr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 name="Google Shape;1065;p61">
            <a:extLst>
              <a:ext uri="{FF2B5EF4-FFF2-40B4-BE49-F238E27FC236}">
                <a16:creationId xmlns:a16="http://schemas.microsoft.com/office/drawing/2014/main" id="{393850F4-8050-4A50-D39C-AC2E75945AF9}"/>
              </a:ext>
            </a:extLst>
          </p:cNvPr>
          <p:cNvSpPr txBox="1">
            <a:spLocks/>
          </p:cNvSpPr>
          <p:nvPr/>
        </p:nvSpPr>
        <p:spPr>
          <a:xfrm>
            <a:off x="6616800" y="2856000"/>
            <a:ext cx="3280400" cy="15128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Grand Hotel"/>
              <a:buNone/>
              <a:defRPr sz="3500" b="0" i="0" u="none" strike="noStrike" cap="none">
                <a:solidFill>
                  <a:schemeClr val="dk1"/>
                </a:solidFill>
                <a:latin typeface="Grand Hotel"/>
                <a:ea typeface="Grand Hotel"/>
                <a:cs typeface="Grand Hotel"/>
                <a:sym typeface="Grand Hotel"/>
              </a:defRPr>
            </a:lvl1pPr>
            <a:lvl2pPr marR="0" lvl="1"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2pPr>
            <a:lvl3pPr marR="0" lvl="2"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3pPr>
            <a:lvl4pPr marR="0" lvl="3"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4pPr>
            <a:lvl5pPr marR="0" lvl="4"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5pPr>
            <a:lvl6pPr marR="0" lvl="5"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6pPr>
            <a:lvl7pPr marR="0" lvl="6"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7pPr>
            <a:lvl8pPr marR="0" lvl="7"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8pPr>
            <a:lvl9pPr marR="0" lvl="8"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9pPr>
          </a:lstStyle>
          <a:p>
            <a:pPr marL="0" marR="0" lvl="0" indent="0" algn="ctr" defTabSz="914400" rtl="0" eaLnBrk="1" fontAlgn="auto" latinLnBrk="0" hangingPunct="1">
              <a:lnSpc>
                <a:spcPct val="100000"/>
              </a:lnSpc>
              <a:spcBef>
                <a:spcPts val="0"/>
              </a:spcBef>
              <a:spcAft>
                <a:spcPts val="0"/>
              </a:spcAft>
              <a:buClr>
                <a:srgbClr val="622300"/>
              </a:buClr>
              <a:buSzPts val="3600"/>
              <a:buFont typeface="Grand Hotel"/>
              <a:buNone/>
              <a:tabLst/>
              <a:defRPr/>
            </a:pPr>
            <a:r>
              <a:rPr kumimoji="0" lang="vi-VN" sz="6400" b="0" i="0" u="none" strike="noStrike" kern="0" cap="none" spc="0" normalizeH="0" baseline="0" noProof="0">
                <a:ln>
                  <a:noFill/>
                </a:ln>
                <a:solidFill>
                  <a:schemeClr val="accent6"/>
                </a:solidFill>
                <a:effectLst/>
                <a:uLnTx/>
                <a:uFillTx/>
                <a:latin typeface="Nunito Black" pitchFamily="2" charset="0"/>
                <a:sym typeface="Grand Hotel"/>
              </a:rPr>
              <a:t>Khởi động</a:t>
            </a:r>
          </a:p>
        </p:txBody>
      </p:sp>
      <p:grpSp>
        <p:nvGrpSpPr>
          <p:cNvPr id="6" name="Google Shape;1070;p61">
            <a:extLst>
              <a:ext uri="{FF2B5EF4-FFF2-40B4-BE49-F238E27FC236}">
                <a16:creationId xmlns:a16="http://schemas.microsoft.com/office/drawing/2014/main" id="{9A5B25E1-3492-6855-7017-EC513AF6095D}"/>
              </a:ext>
            </a:extLst>
          </p:cNvPr>
          <p:cNvGrpSpPr/>
          <p:nvPr/>
        </p:nvGrpSpPr>
        <p:grpSpPr>
          <a:xfrm>
            <a:off x="1476760" y="942195"/>
            <a:ext cx="4946729" cy="5184301"/>
            <a:chOff x="858648" y="1583388"/>
            <a:chExt cx="3710047" cy="3888226"/>
          </a:xfrm>
        </p:grpSpPr>
        <p:grpSp>
          <p:nvGrpSpPr>
            <p:cNvPr id="7" name="Google Shape;1071;p61">
              <a:extLst>
                <a:ext uri="{FF2B5EF4-FFF2-40B4-BE49-F238E27FC236}">
                  <a16:creationId xmlns:a16="http://schemas.microsoft.com/office/drawing/2014/main" id="{503CDA86-7F26-0260-6093-44CF019D3CC3}"/>
                </a:ext>
              </a:extLst>
            </p:cNvPr>
            <p:cNvGrpSpPr/>
            <p:nvPr/>
          </p:nvGrpSpPr>
          <p:grpSpPr>
            <a:xfrm>
              <a:off x="858648" y="1583388"/>
              <a:ext cx="3710047" cy="3888226"/>
              <a:chOff x="858648" y="1583388"/>
              <a:chExt cx="3710047" cy="3888226"/>
            </a:xfrm>
          </p:grpSpPr>
          <p:sp>
            <p:nvSpPr>
              <p:cNvPr id="12" name="Google Shape;1072;p61">
                <a:extLst>
                  <a:ext uri="{FF2B5EF4-FFF2-40B4-BE49-F238E27FC236}">
                    <a16:creationId xmlns:a16="http://schemas.microsoft.com/office/drawing/2014/main" id="{90468362-CE0C-6276-585A-9F2DDA0F820A}"/>
                  </a:ext>
                </a:extLst>
              </p:cNvPr>
              <p:cNvSpPr/>
              <p:nvPr/>
            </p:nvSpPr>
            <p:spPr>
              <a:xfrm>
                <a:off x="3787624" y="2377250"/>
                <a:ext cx="781071" cy="880689"/>
              </a:xfrm>
              <a:custGeom>
                <a:avLst/>
                <a:gdLst/>
                <a:ahLst/>
                <a:cxnLst/>
                <a:rect l="l" t="t" r="r" b="b"/>
                <a:pathLst>
                  <a:path w="17996" h="20371" extrusionOk="0">
                    <a:moveTo>
                      <a:pt x="1145" y="0"/>
                    </a:moveTo>
                    <a:cubicBezTo>
                      <a:pt x="1119" y="0"/>
                      <a:pt x="1092" y="4"/>
                      <a:pt x="1065" y="10"/>
                    </a:cubicBezTo>
                    <a:cubicBezTo>
                      <a:pt x="1" y="314"/>
                      <a:pt x="1430" y="5664"/>
                      <a:pt x="1430" y="5664"/>
                    </a:cubicBezTo>
                    <a:cubicBezTo>
                      <a:pt x="1430" y="5664"/>
                      <a:pt x="3618" y="7549"/>
                      <a:pt x="3983" y="11682"/>
                    </a:cubicBezTo>
                    <a:cubicBezTo>
                      <a:pt x="4253" y="14513"/>
                      <a:pt x="5821" y="14835"/>
                      <a:pt x="7436" y="14835"/>
                    </a:cubicBezTo>
                    <a:cubicBezTo>
                      <a:pt x="7912" y="14835"/>
                      <a:pt x="8393" y="14807"/>
                      <a:pt x="8846" y="14807"/>
                    </a:cubicBezTo>
                    <a:cubicBezTo>
                      <a:pt x="9100" y="14807"/>
                      <a:pt x="9345" y="14816"/>
                      <a:pt x="9576" y="14844"/>
                    </a:cubicBezTo>
                    <a:cubicBezTo>
                      <a:pt x="11582" y="15056"/>
                      <a:pt x="11582" y="17306"/>
                      <a:pt x="11886" y="18673"/>
                    </a:cubicBezTo>
                    <a:cubicBezTo>
                      <a:pt x="12143" y="19805"/>
                      <a:pt x="12835" y="20371"/>
                      <a:pt x="14037" y="20371"/>
                    </a:cubicBezTo>
                    <a:cubicBezTo>
                      <a:pt x="14255" y="20371"/>
                      <a:pt x="14490" y="20352"/>
                      <a:pt x="14743" y="20315"/>
                    </a:cubicBezTo>
                    <a:cubicBezTo>
                      <a:pt x="16415" y="20102"/>
                      <a:pt x="17995" y="16941"/>
                      <a:pt x="17235" y="16333"/>
                    </a:cubicBezTo>
                    <a:cubicBezTo>
                      <a:pt x="17008" y="16151"/>
                      <a:pt x="16843" y="16113"/>
                      <a:pt x="16697" y="16113"/>
                    </a:cubicBezTo>
                    <a:cubicBezTo>
                      <a:pt x="16595" y="16113"/>
                      <a:pt x="16503" y="16132"/>
                      <a:pt x="16405" y="16132"/>
                    </a:cubicBezTo>
                    <a:cubicBezTo>
                      <a:pt x="16177" y="16132"/>
                      <a:pt x="15919" y="16031"/>
                      <a:pt x="15442" y="15360"/>
                    </a:cubicBezTo>
                    <a:cubicBezTo>
                      <a:pt x="8725" y="5451"/>
                      <a:pt x="4682" y="5299"/>
                      <a:pt x="4682" y="5299"/>
                    </a:cubicBezTo>
                    <a:cubicBezTo>
                      <a:pt x="4682" y="5299"/>
                      <a:pt x="6323" y="862"/>
                      <a:pt x="5503" y="618"/>
                    </a:cubicBezTo>
                    <a:cubicBezTo>
                      <a:pt x="5484" y="614"/>
                      <a:pt x="5465" y="611"/>
                      <a:pt x="5445" y="611"/>
                    </a:cubicBezTo>
                    <a:cubicBezTo>
                      <a:pt x="4604" y="611"/>
                      <a:pt x="2949" y="4995"/>
                      <a:pt x="2949" y="4995"/>
                    </a:cubicBezTo>
                    <a:cubicBezTo>
                      <a:pt x="2949" y="4995"/>
                      <a:pt x="2170" y="0"/>
                      <a:pt x="1145"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3" name="Google Shape;1073;p61">
                <a:extLst>
                  <a:ext uri="{FF2B5EF4-FFF2-40B4-BE49-F238E27FC236}">
                    <a16:creationId xmlns:a16="http://schemas.microsoft.com/office/drawing/2014/main" id="{976A9D74-A533-FBF7-B257-3185B47E2E87}"/>
                  </a:ext>
                </a:extLst>
              </p:cNvPr>
              <p:cNvSpPr/>
              <p:nvPr/>
            </p:nvSpPr>
            <p:spPr>
              <a:xfrm>
                <a:off x="3132447" y="3283875"/>
                <a:ext cx="91829" cy="214210"/>
              </a:xfrm>
              <a:custGeom>
                <a:avLst/>
                <a:gdLst/>
                <a:ahLst/>
                <a:cxnLst/>
                <a:rect l="l" t="t" r="r" b="b"/>
                <a:pathLst>
                  <a:path w="2098" h="4894" extrusionOk="0">
                    <a:moveTo>
                      <a:pt x="2097" y="0"/>
                    </a:moveTo>
                    <a:lnTo>
                      <a:pt x="0" y="2098"/>
                    </a:lnTo>
                    <a:lnTo>
                      <a:pt x="0" y="489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4" name="Google Shape;1074;p61">
                <a:extLst>
                  <a:ext uri="{FF2B5EF4-FFF2-40B4-BE49-F238E27FC236}">
                    <a16:creationId xmlns:a16="http://schemas.microsoft.com/office/drawing/2014/main" id="{E0BBDA61-6D40-3944-2433-D3605B909B84}"/>
                  </a:ext>
                </a:extLst>
              </p:cNvPr>
              <p:cNvSpPr/>
              <p:nvPr/>
            </p:nvSpPr>
            <p:spPr>
              <a:xfrm>
                <a:off x="1392240" y="3120683"/>
                <a:ext cx="308710" cy="364648"/>
              </a:xfrm>
              <a:custGeom>
                <a:avLst/>
                <a:gdLst/>
                <a:ahLst/>
                <a:cxnLst/>
                <a:rect l="l" t="t" r="r" b="b"/>
                <a:pathLst>
                  <a:path w="7053" h="8331" extrusionOk="0">
                    <a:moveTo>
                      <a:pt x="2214" y="0"/>
                    </a:moveTo>
                    <a:cubicBezTo>
                      <a:pt x="1355" y="0"/>
                      <a:pt x="566" y="364"/>
                      <a:pt x="0" y="731"/>
                    </a:cubicBezTo>
                    <a:cubicBezTo>
                      <a:pt x="92" y="1187"/>
                      <a:pt x="183" y="1583"/>
                      <a:pt x="274" y="1917"/>
                    </a:cubicBezTo>
                    <a:cubicBezTo>
                      <a:pt x="411" y="1890"/>
                      <a:pt x="547" y="1877"/>
                      <a:pt x="683" y="1877"/>
                    </a:cubicBezTo>
                    <a:cubicBezTo>
                      <a:pt x="3141" y="1877"/>
                      <a:pt x="5401" y="6141"/>
                      <a:pt x="6323" y="8330"/>
                    </a:cubicBezTo>
                    <a:lnTo>
                      <a:pt x="7052" y="7814"/>
                    </a:lnTo>
                    <a:cubicBezTo>
                      <a:pt x="6049" y="1549"/>
                      <a:pt x="3984" y="0"/>
                      <a:pt x="2214"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5" name="Google Shape;1075;p61">
                <a:extLst>
                  <a:ext uri="{FF2B5EF4-FFF2-40B4-BE49-F238E27FC236}">
                    <a16:creationId xmlns:a16="http://schemas.microsoft.com/office/drawing/2014/main" id="{51CCC3DF-1BAB-9187-99B8-39559A8E20FA}"/>
                  </a:ext>
                </a:extLst>
              </p:cNvPr>
              <p:cNvSpPr/>
              <p:nvPr/>
            </p:nvSpPr>
            <p:spPr>
              <a:xfrm>
                <a:off x="1381603" y="3018962"/>
                <a:ext cx="356594" cy="443740"/>
              </a:xfrm>
              <a:custGeom>
                <a:avLst/>
                <a:gdLst/>
                <a:ahLst/>
                <a:cxnLst/>
                <a:rect l="l" t="t" r="r" b="b"/>
                <a:pathLst>
                  <a:path w="8147" h="10138" extrusionOk="0">
                    <a:moveTo>
                      <a:pt x="1078" y="1"/>
                    </a:moveTo>
                    <a:cubicBezTo>
                      <a:pt x="704" y="1"/>
                      <a:pt x="379" y="49"/>
                      <a:pt x="122" y="107"/>
                    </a:cubicBezTo>
                    <a:cubicBezTo>
                      <a:pt x="0" y="1080"/>
                      <a:pt x="91" y="2144"/>
                      <a:pt x="243" y="3055"/>
                    </a:cubicBezTo>
                    <a:cubicBezTo>
                      <a:pt x="809" y="2688"/>
                      <a:pt x="1598" y="2324"/>
                      <a:pt x="2456" y="2324"/>
                    </a:cubicBezTo>
                    <a:cubicBezTo>
                      <a:pt x="4224" y="2324"/>
                      <a:pt x="6282" y="3873"/>
                      <a:pt x="7265" y="10138"/>
                    </a:cubicBezTo>
                    <a:lnTo>
                      <a:pt x="8146" y="9560"/>
                    </a:lnTo>
                    <a:cubicBezTo>
                      <a:pt x="6358" y="1335"/>
                      <a:pt x="3046" y="1"/>
                      <a:pt x="1078" y="1"/>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6" name="Google Shape;1076;p61">
                <a:extLst>
                  <a:ext uri="{FF2B5EF4-FFF2-40B4-BE49-F238E27FC236}">
                    <a16:creationId xmlns:a16="http://schemas.microsoft.com/office/drawing/2014/main" id="{96DCE8B1-9674-C4A1-BC6D-A6C5FFED0BD8}"/>
                  </a:ext>
                </a:extLst>
              </p:cNvPr>
              <p:cNvSpPr/>
              <p:nvPr/>
            </p:nvSpPr>
            <p:spPr>
              <a:xfrm>
                <a:off x="1386900" y="2935799"/>
                <a:ext cx="367230" cy="501648"/>
              </a:xfrm>
              <a:custGeom>
                <a:avLst/>
                <a:gdLst/>
                <a:ahLst/>
                <a:cxnLst/>
                <a:rect l="l" t="t" r="r" b="b"/>
                <a:pathLst>
                  <a:path w="8390" h="11461" extrusionOk="0">
                    <a:moveTo>
                      <a:pt x="8390" y="11187"/>
                    </a:moveTo>
                    <a:lnTo>
                      <a:pt x="8390" y="11187"/>
                    </a:lnTo>
                    <a:lnTo>
                      <a:pt x="8390" y="11187"/>
                    </a:lnTo>
                    <a:cubicBezTo>
                      <a:pt x="8390" y="11187"/>
                      <a:pt x="8390" y="11187"/>
                      <a:pt x="8390" y="11187"/>
                    </a:cubicBezTo>
                    <a:cubicBezTo>
                      <a:pt x="8390" y="11187"/>
                      <a:pt x="8390" y="11187"/>
                      <a:pt x="8390" y="11187"/>
                    </a:cubicBezTo>
                    <a:close/>
                    <a:moveTo>
                      <a:pt x="791" y="1"/>
                    </a:moveTo>
                    <a:cubicBezTo>
                      <a:pt x="335" y="518"/>
                      <a:pt x="92" y="1247"/>
                      <a:pt x="1" y="2007"/>
                    </a:cubicBezTo>
                    <a:cubicBezTo>
                      <a:pt x="258" y="1949"/>
                      <a:pt x="583" y="1901"/>
                      <a:pt x="957" y="1901"/>
                    </a:cubicBezTo>
                    <a:cubicBezTo>
                      <a:pt x="2925" y="1901"/>
                      <a:pt x="6237" y="3235"/>
                      <a:pt x="8025" y="11460"/>
                    </a:cubicBezTo>
                    <a:lnTo>
                      <a:pt x="8390" y="11187"/>
                    </a:lnTo>
                    <a:lnTo>
                      <a:pt x="8390" y="11187"/>
                    </a:lnTo>
                    <a:cubicBezTo>
                      <a:pt x="8381" y="11164"/>
                      <a:pt x="6492" y="304"/>
                      <a:pt x="852"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7" name="Google Shape;1077;p61">
                <a:extLst>
                  <a:ext uri="{FF2B5EF4-FFF2-40B4-BE49-F238E27FC236}">
                    <a16:creationId xmlns:a16="http://schemas.microsoft.com/office/drawing/2014/main" id="{9B3EA7F9-38E8-EC09-0A7A-805C489E970E}"/>
                  </a:ext>
                </a:extLst>
              </p:cNvPr>
              <p:cNvSpPr/>
              <p:nvPr/>
            </p:nvSpPr>
            <p:spPr>
              <a:xfrm>
                <a:off x="3324312" y="2359131"/>
                <a:ext cx="453720" cy="389816"/>
              </a:xfrm>
              <a:custGeom>
                <a:avLst/>
                <a:gdLst/>
                <a:ahLst/>
                <a:cxnLst/>
                <a:rect l="l" t="t" r="r" b="b"/>
                <a:pathLst>
                  <a:path w="10366" h="8906" extrusionOk="0">
                    <a:moveTo>
                      <a:pt x="3557" y="0"/>
                    </a:moveTo>
                    <a:cubicBezTo>
                      <a:pt x="3040" y="608"/>
                      <a:pt x="2493" y="1155"/>
                      <a:pt x="1885" y="1581"/>
                    </a:cubicBezTo>
                    <a:cubicBezTo>
                      <a:pt x="1429" y="1885"/>
                      <a:pt x="761" y="2310"/>
                      <a:pt x="1" y="2857"/>
                    </a:cubicBezTo>
                    <a:cubicBezTo>
                      <a:pt x="396" y="2827"/>
                      <a:pt x="791" y="2804"/>
                      <a:pt x="1186" y="2804"/>
                    </a:cubicBezTo>
                    <a:cubicBezTo>
                      <a:pt x="1581" y="2804"/>
                      <a:pt x="1977" y="2827"/>
                      <a:pt x="2372" y="2888"/>
                    </a:cubicBezTo>
                    <a:cubicBezTo>
                      <a:pt x="3709" y="3070"/>
                      <a:pt x="5077" y="3678"/>
                      <a:pt x="5867" y="4803"/>
                    </a:cubicBezTo>
                    <a:cubicBezTo>
                      <a:pt x="6414" y="5593"/>
                      <a:pt x="6688" y="6596"/>
                      <a:pt x="7265" y="7356"/>
                    </a:cubicBezTo>
                    <a:cubicBezTo>
                      <a:pt x="7843" y="8146"/>
                      <a:pt x="8724" y="8632"/>
                      <a:pt x="9667" y="8906"/>
                    </a:cubicBezTo>
                    <a:lnTo>
                      <a:pt x="10366" y="8328"/>
                    </a:lnTo>
                    <a:cubicBezTo>
                      <a:pt x="9454" y="8025"/>
                      <a:pt x="8694" y="7295"/>
                      <a:pt x="8329" y="6414"/>
                    </a:cubicBezTo>
                    <a:cubicBezTo>
                      <a:pt x="8056" y="5836"/>
                      <a:pt x="7965" y="5167"/>
                      <a:pt x="7873" y="4499"/>
                    </a:cubicBezTo>
                    <a:cubicBezTo>
                      <a:pt x="7661" y="3131"/>
                      <a:pt x="7326" y="1641"/>
                      <a:pt x="6202" y="760"/>
                    </a:cubicBezTo>
                    <a:cubicBezTo>
                      <a:pt x="5472" y="182"/>
                      <a:pt x="4530" y="0"/>
                      <a:pt x="3557" y="0"/>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8" name="Google Shape;1078;p61">
                <a:extLst>
                  <a:ext uri="{FF2B5EF4-FFF2-40B4-BE49-F238E27FC236}">
                    <a16:creationId xmlns:a16="http://schemas.microsoft.com/office/drawing/2014/main" id="{40B289DF-BBEC-4487-9374-6ED19855B910}"/>
                  </a:ext>
                </a:extLst>
              </p:cNvPr>
              <p:cNvSpPr/>
              <p:nvPr/>
            </p:nvSpPr>
            <p:spPr>
              <a:xfrm>
                <a:off x="3480002" y="2165799"/>
                <a:ext cx="411132" cy="557892"/>
              </a:xfrm>
              <a:custGeom>
                <a:avLst/>
                <a:gdLst/>
                <a:ahLst/>
                <a:cxnLst/>
                <a:rect l="l" t="t" r="r" b="b"/>
                <a:pathLst>
                  <a:path w="9393" h="12746" extrusionOk="0">
                    <a:moveTo>
                      <a:pt x="2304" y="1"/>
                    </a:moveTo>
                    <a:cubicBezTo>
                      <a:pt x="2207" y="1"/>
                      <a:pt x="2108" y="4"/>
                      <a:pt x="2006" y="10"/>
                    </a:cubicBezTo>
                    <a:cubicBezTo>
                      <a:pt x="1824" y="1438"/>
                      <a:pt x="1064" y="3080"/>
                      <a:pt x="0" y="4417"/>
                    </a:cubicBezTo>
                    <a:cubicBezTo>
                      <a:pt x="973" y="4417"/>
                      <a:pt x="1915" y="4599"/>
                      <a:pt x="2645" y="5177"/>
                    </a:cubicBezTo>
                    <a:cubicBezTo>
                      <a:pt x="3769" y="6058"/>
                      <a:pt x="4104" y="7548"/>
                      <a:pt x="4316" y="8916"/>
                    </a:cubicBezTo>
                    <a:cubicBezTo>
                      <a:pt x="4408" y="9584"/>
                      <a:pt x="4499" y="10253"/>
                      <a:pt x="4772" y="10831"/>
                    </a:cubicBezTo>
                    <a:cubicBezTo>
                      <a:pt x="5137" y="11712"/>
                      <a:pt x="5897" y="12442"/>
                      <a:pt x="6809" y="12745"/>
                    </a:cubicBezTo>
                    <a:lnTo>
                      <a:pt x="9392" y="10587"/>
                    </a:lnTo>
                    <a:cubicBezTo>
                      <a:pt x="9392" y="10587"/>
                      <a:pt x="6018" y="9280"/>
                      <a:pt x="6079" y="5846"/>
                    </a:cubicBezTo>
                    <a:cubicBezTo>
                      <a:pt x="6138" y="2554"/>
                      <a:pt x="5145" y="1"/>
                      <a:pt x="2304"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9" name="Google Shape;1079;p61">
                <a:extLst>
                  <a:ext uri="{FF2B5EF4-FFF2-40B4-BE49-F238E27FC236}">
                    <a16:creationId xmlns:a16="http://schemas.microsoft.com/office/drawing/2014/main" id="{61B412FD-8CCE-F9EE-3F95-333DE9BDF659}"/>
                  </a:ext>
                </a:extLst>
              </p:cNvPr>
              <p:cNvSpPr/>
              <p:nvPr/>
            </p:nvSpPr>
            <p:spPr>
              <a:xfrm>
                <a:off x="3126078" y="2573035"/>
                <a:ext cx="586781" cy="274394"/>
              </a:xfrm>
              <a:custGeom>
                <a:avLst/>
                <a:gdLst/>
                <a:ahLst/>
                <a:cxnLst/>
                <a:rect l="l" t="t" r="r" b="b"/>
                <a:pathLst>
                  <a:path w="13406" h="6269" extrusionOk="0">
                    <a:moveTo>
                      <a:pt x="4109" y="1"/>
                    </a:moveTo>
                    <a:cubicBezTo>
                      <a:pt x="3449" y="1"/>
                      <a:pt x="2793" y="84"/>
                      <a:pt x="2159" y="189"/>
                    </a:cubicBezTo>
                    <a:cubicBezTo>
                      <a:pt x="1490" y="949"/>
                      <a:pt x="852" y="1861"/>
                      <a:pt x="335" y="2925"/>
                    </a:cubicBezTo>
                    <a:cubicBezTo>
                      <a:pt x="944" y="2833"/>
                      <a:pt x="1652" y="2763"/>
                      <a:pt x="2387" y="2763"/>
                    </a:cubicBezTo>
                    <a:cubicBezTo>
                      <a:pt x="2864" y="2763"/>
                      <a:pt x="3352" y="2792"/>
                      <a:pt x="3831" y="2864"/>
                    </a:cubicBezTo>
                    <a:cubicBezTo>
                      <a:pt x="2493" y="3472"/>
                      <a:pt x="1034" y="4171"/>
                      <a:pt x="1" y="4688"/>
                    </a:cubicBezTo>
                    <a:cubicBezTo>
                      <a:pt x="1095" y="4414"/>
                      <a:pt x="2250" y="4262"/>
                      <a:pt x="3405" y="4201"/>
                    </a:cubicBezTo>
                    <a:cubicBezTo>
                      <a:pt x="3623" y="4195"/>
                      <a:pt x="3841" y="4192"/>
                      <a:pt x="4059" y="4192"/>
                    </a:cubicBezTo>
                    <a:cubicBezTo>
                      <a:pt x="4964" y="4192"/>
                      <a:pt x="5866" y="4254"/>
                      <a:pt x="6749" y="4475"/>
                    </a:cubicBezTo>
                    <a:cubicBezTo>
                      <a:pt x="7904" y="4779"/>
                      <a:pt x="8937" y="5356"/>
                      <a:pt x="10062" y="5782"/>
                    </a:cubicBezTo>
                    <a:cubicBezTo>
                      <a:pt x="10548" y="5995"/>
                      <a:pt x="11035" y="6147"/>
                      <a:pt x="11551" y="6268"/>
                    </a:cubicBezTo>
                    <a:lnTo>
                      <a:pt x="11551" y="6238"/>
                    </a:lnTo>
                    <a:lnTo>
                      <a:pt x="13405" y="4688"/>
                    </a:lnTo>
                    <a:cubicBezTo>
                      <a:pt x="13132" y="4627"/>
                      <a:pt x="12889" y="4536"/>
                      <a:pt x="12615" y="4445"/>
                    </a:cubicBezTo>
                    <a:cubicBezTo>
                      <a:pt x="11035" y="3745"/>
                      <a:pt x="10031" y="2195"/>
                      <a:pt x="8633" y="1223"/>
                    </a:cubicBezTo>
                    <a:cubicBezTo>
                      <a:pt x="7417" y="402"/>
                      <a:pt x="5898" y="37"/>
                      <a:pt x="4408" y="7"/>
                    </a:cubicBezTo>
                    <a:cubicBezTo>
                      <a:pt x="4308" y="3"/>
                      <a:pt x="4208" y="1"/>
                      <a:pt x="4109" y="1"/>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0" name="Google Shape;1080;p61">
                <a:extLst>
                  <a:ext uri="{FF2B5EF4-FFF2-40B4-BE49-F238E27FC236}">
                    <a16:creationId xmlns:a16="http://schemas.microsoft.com/office/drawing/2014/main" id="{645471EE-3974-156B-D1BF-15AE7C531D39}"/>
                  </a:ext>
                </a:extLst>
              </p:cNvPr>
              <p:cNvSpPr/>
              <p:nvPr/>
            </p:nvSpPr>
            <p:spPr>
              <a:xfrm>
                <a:off x="3074210" y="2755880"/>
                <a:ext cx="557498" cy="291815"/>
              </a:xfrm>
              <a:custGeom>
                <a:avLst/>
                <a:gdLst/>
                <a:ahLst/>
                <a:cxnLst/>
                <a:rect l="l" t="t" r="r" b="b"/>
                <a:pathLst>
                  <a:path w="12737" h="6667" extrusionOk="0">
                    <a:moveTo>
                      <a:pt x="9929" y="3918"/>
                    </a:moveTo>
                    <a:cubicBezTo>
                      <a:pt x="9784" y="4037"/>
                      <a:pt x="9632" y="4147"/>
                      <a:pt x="9473" y="4247"/>
                    </a:cubicBezTo>
                    <a:lnTo>
                      <a:pt x="9473" y="4247"/>
                    </a:lnTo>
                    <a:cubicBezTo>
                      <a:pt x="9549" y="4195"/>
                      <a:pt x="9624" y="4141"/>
                      <a:pt x="9697" y="4083"/>
                    </a:cubicBezTo>
                    <a:cubicBezTo>
                      <a:pt x="9774" y="4026"/>
                      <a:pt x="9851" y="3971"/>
                      <a:pt x="9929" y="3918"/>
                    </a:cubicBezTo>
                    <a:close/>
                    <a:moveTo>
                      <a:pt x="5232" y="1"/>
                    </a:moveTo>
                    <a:cubicBezTo>
                      <a:pt x="5016" y="1"/>
                      <a:pt x="4802" y="4"/>
                      <a:pt x="4590" y="10"/>
                    </a:cubicBezTo>
                    <a:cubicBezTo>
                      <a:pt x="3435" y="71"/>
                      <a:pt x="2280" y="193"/>
                      <a:pt x="1155" y="497"/>
                    </a:cubicBezTo>
                    <a:cubicBezTo>
                      <a:pt x="1004" y="557"/>
                      <a:pt x="852" y="618"/>
                      <a:pt x="730" y="709"/>
                    </a:cubicBezTo>
                    <a:cubicBezTo>
                      <a:pt x="396" y="1773"/>
                      <a:pt x="183" y="2959"/>
                      <a:pt x="92" y="4296"/>
                    </a:cubicBezTo>
                    <a:cubicBezTo>
                      <a:pt x="92" y="4570"/>
                      <a:pt x="92" y="4843"/>
                      <a:pt x="61" y="5086"/>
                    </a:cubicBezTo>
                    <a:lnTo>
                      <a:pt x="3222" y="4083"/>
                    </a:lnTo>
                    <a:lnTo>
                      <a:pt x="31" y="6059"/>
                    </a:lnTo>
                    <a:cubicBezTo>
                      <a:pt x="31" y="6272"/>
                      <a:pt x="0" y="6485"/>
                      <a:pt x="0" y="6667"/>
                    </a:cubicBezTo>
                    <a:cubicBezTo>
                      <a:pt x="578" y="6333"/>
                      <a:pt x="1216" y="6029"/>
                      <a:pt x="1855" y="5846"/>
                    </a:cubicBezTo>
                    <a:cubicBezTo>
                      <a:pt x="2037" y="5816"/>
                      <a:pt x="2219" y="5755"/>
                      <a:pt x="2371" y="5725"/>
                    </a:cubicBezTo>
                    <a:cubicBezTo>
                      <a:pt x="2736" y="5634"/>
                      <a:pt x="3101" y="5573"/>
                      <a:pt x="3435" y="5542"/>
                    </a:cubicBezTo>
                    <a:cubicBezTo>
                      <a:pt x="4347" y="5421"/>
                      <a:pt x="5259" y="5390"/>
                      <a:pt x="6140" y="5269"/>
                    </a:cubicBezTo>
                    <a:cubicBezTo>
                      <a:pt x="6323" y="5238"/>
                      <a:pt x="6505" y="5238"/>
                      <a:pt x="6688" y="5208"/>
                    </a:cubicBezTo>
                    <a:cubicBezTo>
                      <a:pt x="6706" y="5205"/>
                      <a:pt x="6725" y="5202"/>
                      <a:pt x="6743" y="5198"/>
                    </a:cubicBezTo>
                    <a:lnTo>
                      <a:pt x="6743" y="5198"/>
                    </a:lnTo>
                    <a:cubicBezTo>
                      <a:pt x="6725" y="5202"/>
                      <a:pt x="6706" y="5205"/>
                      <a:pt x="6688" y="5208"/>
                    </a:cubicBezTo>
                    <a:cubicBezTo>
                      <a:pt x="6828" y="5185"/>
                      <a:pt x="6968" y="5159"/>
                      <a:pt x="7107" y="5131"/>
                    </a:cubicBezTo>
                    <a:lnTo>
                      <a:pt x="7107" y="5131"/>
                    </a:lnTo>
                    <a:cubicBezTo>
                      <a:pt x="7921" y="4970"/>
                      <a:pt x="8732" y="4732"/>
                      <a:pt x="9418" y="4283"/>
                    </a:cubicBezTo>
                    <a:lnTo>
                      <a:pt x="9418" y="4283"/>
                    </a:lnTo>
                    <a:cubicBezTo>
                      <a:pt x="9597" y="4173"/>
                      <a:pt x="9769" y="4051"/>
                      <a:pt x="9931" y="3917"/>
                    </a:cubicBezTo>
                    <a:lnTo>
                      <a:pt x="9931" y="3917"/>
                    </a:lnTo>
                    <a:cubicBezTo>
                      <a:pt x="10680" y="3407"/>
                      <a:pt x="11461" y="3088"/>
                      <a:pt x="12341" y="2868"/>
                    </a:cubicBezTo>
                    <a:lnTo>
                      <a:pt x="12736" y="2077"/>
                    </a:lnTo>
                    <a:cubicBezTo>
                      <a:pt x="12220" y="1956"/>
                      <a:pt x="11733" y="1804"/>
                      <a:pt x="11247" y="1591"/>
                    </a:cubicBezTo>
                    <a:cubicBezTo>
                      <a:pt x="10122" y="1165"/>
                      <a:pt x="9058" y="588"/>
                      <a:pt x="7903" y="284"/>
                    </a:cubicBezTo>
                    <a:cubicBezTo>
                      <a:pt x="7046" y="63"/>
                      <a:pt x="6129" y="1"/>
                      <a:pt x="5232"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1" name="Google Shape;1081;p61">
                <a:extLst>
                  <a:ext uri="{FF2B5EF4-FFF2-40B4-BE49-F238E27FC236}">
                    <a16:creationId xmlns:a16="http://schemas.microsoft.com/office/drawing/2014/main" id="{03C6CD4F-D321-FD5C-8DB4-F71C44DE272A}"/>
                  </a:ext>
                </a:extLst>
              </p:cNvPr>
              <p:cNvSpPr/>
              <p:nvPr/>
            </p:nvSpPr>
            <p:spPr>
              <a:xfrm>
                <a:off x="3075523" y="3084348"/>
                <a:ext cx="436431" cy="299387"/>
              </a:xfrm>
              <a:custGeom>
                <a:avLst/>
                <a:gdLst/>
                <a:ahLst/>
                <a:cxnLst/>
                <a:rect l="l" t="t" r="r" b="b"/>
                <a:pathLst>
                  <a:path w="9971" h="6840" extrusionOk="0">
                    <a:moveTo>
                      <a:pt x="9971" y="0"/>
                    </a:moveTo>
                    <a:lnTo>
                      <a:pt x="9971" y="0"/>
                    </a:lnTo>
                    <a:cubicBezTo>
                      <a:pt x="8572" y="851"/>
                      <a:pt x="7083" y="1581"/>
                      <a:pt x="5502" y="2037"/>
                    </a:cubicBezTo>
                    <a:cubicBezTo>
                      <a:pt x="3679" y="2523"/>
                      <a:pt x="1733" y="2644"/>
                      <a:pt x="1" y="3252"/>
                    </a:cubicBezTo>
                    <a:cubicBezTo>
                      <a:pt x="1" y="3404"/>
                      <a:pt x="1" y="3526"/>
                      <a:pt x="1" y="3648"/>
                    </a:cubicBezTo>
                    <a:cubicBezTo>
                      <a:pt x="122" y="5958"/>
                      <a:pt x="366" y="6839"/>
                      <a:pt x="366" y="6839"/>
                    </a:cubicBezTo>
                    <a:lnTo>
                      <a:pt x="7357" y="5289"/>
                    </a:lnTo>
                    <a:lnTo>
                      <a:pt x="9332" y="1307"/>
                    </a:lnTo>
                    <a:lnTo>
                      <a:pt x="9971" y="0"/>
                    </a:ln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2" name="Google Shape;1082;p61">
                <a:extLst>
                  <a:ext uri="{FF2B5EF4-FFF2-40B4-BE49-F238E27FC236}">
                    <a16:creationId xmlns:a16="http://schemas.microsoft.com/office/drawing/2014/main" id="{CF5B1DD6-D8F4-37E5-D90A-9ABE21ABE297}"/>
                  </a:ext>
                </a:extLst>
              </p:cNvPr>
              <p:cNvSpPr/>
              <p:nvPr/>
            </p:nvSpPr>
            <p:spPr>
              <a:xfrm>
                <a:off x="3072897" y="2881369"/>
                <a:ext cx="541479" cy="345958"/>
              </a:xfrm>
              <a:custGeom>
                <a:avLst/>
                <a:gdLst/>
                <a:ahLst/>
                <a:cxnLst/>
                <a:rect l="l" t="t" r="r" b="b"/>
                <a:pathLst>
                  <a:path w="12371" h="7904" extrusionOk="0">
                    <a:moveTo>
                      <a:pt x="12371" y="1"/>
                    </a:moveTo>
                    <a:cubicBezTo>
                      <a:pt x="11429" y="244"/>
                      <a:pt x="10547" y="608"/>
                      <a:pt x="9757" y="1216"/>
                    </a:cubicBezTo>
                    <a:cubicBezTo>
                      <a:pt x="8876" y="1885"/>
                      <a:pt x="7781" y="2159"/>
                      <a:pt x="6718" y="2341"/>
                    </a:cubicBezTo>
                    <a:cubicBezTo>
                      <a:pt x="6535" y="2371"/>
                      <a:pt x="6353" y="2371"/>
                      <a:pt x="6201" y="2402"/>
                    </a:cubicBezTo>
                    <a:cubicBezTo>
                      <a:pt x="5289" y="2523"/>
                      <a:pt x="4377" y="2554"/>
                      <a:pt x="3496" y="2675"/>
                    </a:cubicBezTo>
                    <a:cubicBezTo>
                      <a:pt x="3131" y="2706"/>
                      <a:pt x="2766" y="2767"/>
                      <a:pt x="2432" y="2858"/>
                    </a:cubicBezTo>
                    <a:cubicBezTo>
                      <a:pt x="2249" y="2888"/>
                      <a:pt x="2067" y="2919"/>
                      <a:pt x="1885" y="2979"/>
                    </a:cubicBezTo>
                    <a:cubicBezTo>
                      <a:pt x="1246" y="3162"/>
                      <a:pt x="638" y="3466"/>
                      <a:pt x="61" y="3800"/>
                    </a:cubicBezTo>
                    <a:cubicBezTo>
                      <a:pt x="0" y="5472"/>
                      <a:pt x="0" y="6840"/>
                      <a:pt x="61" y="7903"/>
                    </a:cubicBezTo>
                    <a:cubicBezTo>
                      <a:pt x="1793" y="7265"/>
                      <a:pt x="3769" y="7174"/>
                      <a:pt x="5562" y="6657"/>
                    </a:cubicBezTo>
                    <a:cubicBezTo>
                      <a:pt x="7173" y="6232"/>
                      <a:pt x="8632" y="5502"/>
                      <a:pt x="10061" y="4651"/>
                    </a:cubicBezTo>
                    <a:lnTo>
                      <a:pt x="12371" y="1"/>
                    </a:ln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 name="Google Shape;1083;p61">
                <a:extLst>
                  <a:ext uri="{FF2B5EF4-FFF2-40B4-BE49-F238E27FC236}">
                    <a16:creationId xmlns:a16="http://schemas.microsoft.com/office/drawing/2014/main" id="{A2187890-41DB-A761-94EF-810FA7D2B682}"/>
                  </a:ext>
                </a:extLst>
              </p:cNvPr>
              <p:cNvSpPr/>
              <p:nvPr/>
            </p:nvSpPr>
            <p:spPr>
              <a:xfrm>
                <a:off x="3213924" y="2479849"/>
                <a:ext cx="533513" cy="297286"/>
              </a:xfrm>
              <a:custGeom>
                <a:avLst/>
                <a:gdLst/>
                <a:ahLst/>
                <a:cxnLst/>
                <a:rect l="l" t="t" r="r" b="b"/>
                <a:pathLst>
                  <a:path w="12189" h="6792" extrusionOk="0">
                    <a:moveTo>
                      <a:pt x="3708" y="0"/>
                    </a:moveTo>
                    <a:cubicBezTo>
                      <a:pt x="3313" y="0"/>
                      <a:pt x="2918" y="23"/>
                      <a:pt x="2523" y="69"/>
                    </a:cubicBezTo>
                    <a:cubicBezTo>
                      <a:pt x="1763" y="646"/>
                      <a:pt x="790" y="1558"/>
                      <a:pt x="0" y="2470"/>
                    </a:cubicBezTo>
                    <a:cubicBezTo>
                      <a:pt x="760" y="2349"/>
                      <a:pt x="1489" y="2197"/>
                      <a:pt x="2249" y="2197"/>
                    </a:cubicBezTo>
                    <a:cubicBezTo>
                      <a:pt x="3739" y="2227"/>
                      <a:pt x="5258" y="2561"/>
                      <a:pt x="6505" y="3412"/>
                    </a:cubicBezTo>
                    <a:cubicBezTo>
                      <a:pt x="7903" y="4355"/>
                      <a:pt x="8845" y="6057"/>
                      <a:pt x="10426" y="6756"/>
                    </a:cubicBezTo>
                    <a:cubicBezTo>
                      <a:pt x="10506" y="6783"/>
                      <a:pt x="10603" y="6791"/>
                      <a:pt x="10706" y="6791"/>
                    </a:cubicBezTo>
                    <a:cubicBezTo>
                      <a:pt x="10876" y="6791"/>
                      <a:pt x="11064" y="6768"/>
                      <a:pt x="11227" y="6768"/>
                    </a:cubicBezTo>
                    <a:cubicBezTo>
                      <a:pt x="11301" y="6768"/>
                      <a:pt x="11369" y="6773"/>
                      <a:pt x="11429" y="6786"/>
                    </a:cubicBezTo>
                    <a:lnTo>
                      <a:pt x="12189" y="6118"/>
                    </a:lnTo>
                    <a:cubicBezTo>
                      <a:pt x="11277" y="5844"/>
                      <a:pt x="10395" y="5327"/>
                      <a:pt x="9787" y="4567"/>
                    </a:cubicBezTo>
                    <a:cubicBezTo>
                      <a:pt x="9210" y="3777"/>
                      <a:pt x="8967" y="2804"/>
                      <a:pt x="8389" y="2014"/>
                    </a:cubicBezTo>
                    <a:cubicBezTo>
                      <a:pt x="7599" y="890"/>
                      <a:pt x="6262" y="282"/>
                      <a:pt x="4894" y="69"/>
                    </a:cubicBezTo>
                    <a:cubicBezTo>
                      <a:pt x="4499" y="23"/>
                      <a:pt x="4103" y="0"/>
                      <a:pt x="3708"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 name="Google Shape;1084;p61">
                <a:extLst>
                  <a:ext uri="{FF2B5EF4-FFF2-40B4-BE49-F238E27FC236}">
                    <a16:creationId xmlns:a16="http://schemas.microsoft.com/office/drawing/2014/main" id="{1D509C82-5385-9A68-728D-7CE7378AF918}"/>
                  </a:ext>
                </a:extLst>
              </p:cNvPr>
              <p:cNvSpPr/>
              <p:nvPr/>
            </p:nvSpPr>
            <p:spPr>
              <a:xfrm>
                <a:off x="1273842" y="2597107"/>
                <a:ext cx="2847107" cy="2746830"/>
              </a:xfrm>
              <a:custGeom>
                <a:avLst/>
                <a:gdLst/>
                <a:ahLst/>
                <a:cxnLst/>
                <a:rect l="l" t="t" r="r" b="b"/>
                <a:pathLst>
                  <a:path w="65047" h="62756" extrusionOk="0">
                    <a:moveTo>
                      <a:pt x="58686" y="0"/>
                    </a:moveTo>
                    <a:cubicBezTo>
                      <a:pt x="58605" y="0"/>
                      <a:pt x="58627" y="135"/>
                      <a:pt x="58786" y="444"/>
                    </a:cubicBezTo>
                    <a:cubicBezTo>
                      <a:pt x="46323" y="2633"/>
                      <a:pt x="43618" y="18712"/>
                      <a:pt x="43618" y="18712"/>
                    </a:cubicBezTo>
                    <a:lnTo>
                      <a:pt x="43618" y="18773"/>
                    </a:lnTo>
                    <a:cubicBezTo>
                      <a:pt x="42776" y="19362"/>
                      <a:pt x="41061" y="20271"/>
                      <a:pt x="38320" y="20271"/>
                    </a:cubicBezTo>
                    <a:cubicBezTo>
                      <a:pt x="37102" y="20271"/>
                      <a:pt x="35681" y="20091"/>
                      <a:pt x="34043" y="19624"/>
                    </a:cubicBezTo>
                    <a:cubicBezTo>
                      <a:pt x="29519" y="18317"/>
                      <a:pt x="24957" y="15596"/>
                      <a:pt x="19643" y="15596"/>
                    </a:cubicBezTo>
                    <a:cubicBezTo>
                      <a:pt x="16675" y="15596"/>
                      <a:pt x="13471" y="16445"/>
                      <a:pt x="9909" y="18864"/>
                    </a:cubicBezTo>
                    <a:cubicBezTo>
                      <a:pt x="0" y="25642"/>
                      <a:pt x="11733" y="37132"/>
                      <a:pt x="4347" y="43454"/>
                    </a:cubicBezTo>
                    <a:cubicBezTo>
                      <a:pt x="5259" y="44578"/>
                      <a:pt x="16171" y="51813"/>
                      <a:pt x="15867" y="61296"/>
                    </a:cubicBezTo>
                    <a:cubicBezTo>
                      <a:pt x="16385" y="62571"/>
                      <a:pt x="16535" y="62755"/>
                      <a:pt x="16579" y="62755"/>
                    </a:cubicBezTo>
                    <a:cubicBezTo>
                      <a:pt x="16596" y="62755"/>
                      <a:pt x="16596" y="62725"/>
                      <a:pt x="16596" y="62725"/>
                    </a:cubicBezTo>
                    <a:cubicBezTo>
                      <a:pt x="16596" y="62725"/>
                      <a:pt x="17356" y="49168"/>
                      <a:pt x="10882" y="44578"/>
                    </a:cubicBezTo>
                    <a:cubicBezTo>
                      <a:pt x="11356" y="43515"/>
                      <a:pt x="12978" y="43369"/>
                      <a:pt x="14868" y="43369"/>
                    </a:cubicBezTo>
                    <a:cubicBezTo>
                      <a:pt x="15586" y="43369"/>
                      <a:pt x="16343" y="43390"/>
                      <a:pt x="17091" y="43390"/>
                    </a:cubicBezTo>
                    <a:cubicBezTo>
                      <a:pt x="18538" y="43390"/>
                      <a:pt x="19948" y="43311"/>
                      <a:pt x="20973" y="42846"/>
                    </a:cubicBezTo>
                    <a:cubicBezTo>
                      <a:pt x="22280" y="42268"/>
                      <a:pt x="23375" y="41235"/>
                      <a:pt x="24195" y="40080"/>
                    </a:cubicBezTo>
                    <a:cubicBezTo>
                      <a:pt x="28655" y="42761"/>
                      <a:pt x="32620" y="43853"/>
                      <a:pt x="36491" y="43853"/>
                    </a:cubicBezTo>
                    <a:cubicBezTo>
                      <a:pt x="40825" y="43853"/>
                      <a:pt x="45041" y="42484"/>
                      <a:pt x="49697" y="40445"/>
                    </a:cubicBezTo>
                    <a:cubicBezTo>
                      <a:pt x="58786" y="36463"/>
                      <a:pt x="58938" y="22238"/>
                      <a:pt x="60305" y="15399"/>
                    </a:cubicBezTo>
                    <a:cubicBezTo>
                      <a:pt x="61643" y="8560"/>
                      <a:pt x="65047" y="6766"/>
                      <a:pt x="65047" y="6766"/>
                    </a:cubicBezTo>
                    <a:cubicBezTo>
                      <a:pt x="65047" y="6766"/>
                      <a:pt x="59261" y="0"/>
                      <a:pt x="58686" y="0"/>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 name="Google Shape;1085;p61">
                <a:extLst>
                  <a:ext uri="{FF2B5EF4-FFF2-40B4-BE49-F238E27FC236}">
                    <a16:creationId xmlns:a16="http://schemas.microsoft.com/office/drawing/2014/main" id="{FE1D062D-3831-9B74-CA47-FDE06A4B63EB}"/>
                  </a:ext>
                </a:extLst>
              </p:cNvPr>
              <p:cNvSpPr/>
              <p:nvPr/>
            </p:nvSpPr>
            <p:spPr>
              <a:xfrm>
                <a:off x="2163905" y="3291036"/>
                <a:ext cx="947270" cy="546862"/>
              </a:xfrm>
              <a:custGeom>
                <a:avLst/>
                <a:gdLst/>
                <a:ahLst/>
                <a:cxnLst/>
                <a:rect l="l" t="t" r="r" b="b"/>
                <a:pathLst>
                  <a:path w="21642" h="12494" extrusionOk="0">
                    <a:moveTo>
                      <a:pt x="2280" y="1"/>
                    </a:moveTo>
                    <a:cubicBezTo>
                      <a:pt x="2280" y="1"/>
                      <a:pt x="0" y="12372"/>
                      <a:pt x="10882" y="12493"/>
                    </a:cubicBezTo>
                    <a:cubicBezTo>
                      <a:pt x="10933" y="12494"/>
                      <a:pt x="10985" y="12494"/>
                      <a:pt x="11036" y="12494"/>
                    </a:cubicBezTo>
                    <a:cubicBezTo>
                      <a:pt x="20919" y="12494"/>
                      <a:pt x="21642" y="3770"/>
                      <a:pt x="21642" y="3770"/>
                    </a:cubicBezTo>
                    <a:lnTo>
                      <a:pt x="21642" y="3770"/>
                    </a:lnTo>
                    <a:cubicBezTo>
                      <a:pt x="21641" y="3770"/>
                      <a:pt x="20031" y="4321"/>
                      <a:pt x="17571" y="4321"/>
                    </a:cubicBezTo>
                    <a:cubicBezTo>
                      <a:pt x="15990" y="4321"/>
                      <a:pt x="14057" y="4093"/>
                      <a:pt x="11976" y="3344"/>
                    </a:cubicBezTo>
                    <a:cubicBezTo>
                      <a:pt x="6657" y="1429"/>
                      <a:pt x="3556" y="183"/>
                      <a:pt x="2280"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 name="Google Shape;1086;p61">
                <a:extLst>
                  <a:ext uri="{FF2B5EF4-FFF2-40B4-BE49-F238E27FC236}">
                    <a16:creationId xmlns:a16="http://schemas.microsoft.com/office/drawing/2014/main" id="{4ADA0236-2F94-AD54-3506-83661E684387}"/>
                  </a:ext>
                </a:extLst>
              </p:cNvPr>
              <p:cNvSpPr/>
              <p:nvPr/>
            </p:nvSpPr>
            <p:spPr>
              <a:xfrm>
                <a:off x="2227721" y="3187258"/>
                <a:ext cx="818280" cy="617376"/>
              </a:xfrm>
              <a:custGeom>
                <a:avLst/>
                <a:gdLst/>
                <a:ahLst/>
                <a:cxnLst/>
                <a:rect l="l" t="t" r="r" b="b"/>
                <a:pathLst>
                  <a:path w="18695" h="14105" extrusionOk="0">
                    <a:moveTo>
                      <a:pt x="4682" y="1"/>
                    </a:moveTo>
                    <a:cubicBezTo>
                      <a:pt x="4591" y="1"/>
                      <a:pt x="1" y="3162"/>
                      <a:pt x="123" y="6749"/>
                    </a:cubicBezTo>
                    <a:cubicBezTo>
                      <a:pt x="244" y="10335"/>
                      <a:pt x="1977" y="13436"/>
                      <a:pt x="7174" y="13679"/>
                    </a:cubicBezTo>
                    <a:cubicBezTo>
                      <a:pt x="8694" y="13740"/>
                      <a:pt x="9758" y="13922"/>
                      <a:pt x="10548" y="14104"/>
                    </a:cubicBezTo>
                    <a:cubicBezTo>
                      <a:pt x="11004" y="13071"/>
                      <a:pt x="12676" y="10396"/>
                      <a:pt x="15807" y="9302"/>
                    </a:cubicBezTo>
                    <a:cubicBezTo>
                      <a:pt x="14287" y="8360"/>
                      <a:pt x="12737" y="7478"/>
                      <a:pt x="12737" y="7478"/>
                    </a:cubicBezTo>
                    <a:lnTo>
                      <a:pt x="13436" y="6505"/>
                    </a:lnTo>
                    <a:lnTo>
                      <a:pt x="16323" y="6779"/>
                    </a:lnTo>
                    <a:cubicBezTo>
                      <a:pt x="16475" y="6779"/>
                      <a:pt x="16597" y="6779"/>
                      <a:pt x="16719" y="6749"/>
                    </a:cubicBezTo>
                    <a:lnTo>
                      <a:pt x="18694" y="6475"/>
                    </a:lnTo>
                    <a:cubicBezTo>
                      <a:pt x="18694" y="6475"/>
                      <a:pt x="16779" y="3496"/>
                      <a:pt x="13254" y="2159"/>
                    </a:cubicBezTo>
                    <a:cubicBezTo>
                      <a:pt x="9728" y="821"/>
                      <a:pt x="4682" y="1"/>
                      <a:pt x="4682" y="1"/>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7" name="Google Shape;1087;p61">
                <a:extLst>
                  <a:ext uri="{FF2B5EF4-FFF2-40B4-BE49-F238E27FC236}">
                    <a16:creationId xmlns:a16="http://schemas.microsoft.com/office/drawing/2014/main" id="{56CC3F53-BB4B-E157-7DE4-9794E0CC954B}"/>
                  </a:ext>
                </a:extLst>
              </p:cNvPr>
              <p:cNvSpPr/>
              <p:nvPr/>
            </p:nvSpPr>
            <p:spPr>
              <a:xfrm>
                <a:off x="2290269" y="2682327"/>
                <a:ext cx="666792" cy="711481"/>
              </a:xfrm>
              <a:custGeom>
                <a:avLst/>
                <a:gdLst/>
                <a:ahLst/>
                <a:cxnLst/>
                <a:rect l="l" t="t" r="r" b="b"/>
                <a:pathLst>
                  <a:path w="15234" h="16255" extrusionOk="0">
                    <a:moveTo>
                      <a:pt x="8423" y="0"/>
                    </a:moveTo>
                    <a:cubicBezTo>
                      <a:pt x="6727" y="0"/>
                      <a:pt x="6292" y="534"/>
                      <a:pt x="6292" y="534"/>
                    </a:cubicBezTo>
                    <a:cubicBezTo>
                      <a:pt x="6292" y="534"/>
                      <a:pt x="2250" y="1020"/>
                      <a:pt x="1125" y="3604"/>
                    </a:cubicBezTo>
                    <a:cubicBezTo>
                      <a:pt x="1" y="6157"/>
                      <a:pt x="2189" y="15549"/>
                      <a:pt x="7995" y="16218"/>
                    </a:cubicBezTo>
                    <a:cubicBezTo>
                      <a:pt x="8219" y="16242"/>
                      <a:pt x="8436" y="16254"/>
                      <a:pt x="8648" y="16254"/>
                    </a:cubicBezTo>
                    <a:cubicBezTo>
                      <a:pt x="13882" y="16254"/>
                      <a:pt x="15233" y="8888"/>
                      <a:pt x="14591" y="5762"/>
                    </a:cubicBezTo>
                    <a:cubicBezTo>
                      <a:pt x="14074" y="3087"/>
                      <a:pt x="13192" y="1263"/>
                      <a:pt x="11277" y="473"/>
                    </a:cubicBezTo>
                    <a:lnTo>
                      <a:pt x="11247" y="382"/>
                    </a:lnTo>
                    <a:lnTo>
                      <a:pt x="11125" y="351"/>
                    </a:lnTo>
                    <a:cubicBezTo>
                      <a:pt x="11125" y="382"/>
                      <a:pt x="11125" y="412"/>
                      <a:pt x="11125" y="412"/>
                    </a:cubicBezTo>
                    <a:cubicBezTo>
                      <a:pt x="10761" y="290"/>
                      <a:pt x="10335" y="169"/>
                      <a:pt x="9879" y="108"/>
                    </a:cubicBezTo>
                    <a:cubicBezTo>
                      <a:pt x="9313" y="31"/>
                      <a:pt x="8832" y="0"/>
                      <a:pt x="8423" y="0"/>
                    </a:cubicBezTo>
                    <a:close/>
                  </a:path>
                </a:pathLst>
              </a:custGeom>
              <a:solidFill>
                <a:srgbClr val="EB9B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8" name="Google Shape;1088;p61">
                <a:extLst>
                  <a:ext uri="{FF2B5EF4-FFF2-40B4-BE49-F238E27FC236}">
                    <a16:creationId xmlns:a16="http://schemas.microsoft.com/office/drawing/2014/main" id="{B2CCD3BF-BC93-41C9-B3D4-B1D706015115}"/>
                  </a:ext>
                </a:extLst>
              </p:cNvPr>
              <p:cNvSpPr/>
              <p:nvPr/>
            </p:nvSpPr>
            <p:spPr>
              <a:xfrm>
                <a:off x="1638358" y="1748581"/>
                <a:ext cx="1387684" cy="1071227"/>
              </a:xfrm>
              <a:custGeom>
                <a:avLst/>
                <a:gdLst/>
                <a:ahLst/>
                <a:cxnLst/>
                <a:rect l="l" t="t" r="r" b="b"/>
                <a:pathLst>
                  <a:path w="31704" h="24474" extrusionOk="0">
                    <a:moveTo>
                      <a:pt x="24227" y="1"/>
                    </a:moveTo>
                    <a:cubicBezTo>
                      <a:pt x="23355" y="1"/>
                      <a:pt x="22469" y="166"/>
                      <a:pt x="21673" y="377"/>
                    </a:cubicBezTo>
                    <a:cubicBezTo>
                      <a:pt x="19940" y="833"/>
                      <a:pt x="18299" y="1714"/>
                      <a:pt x="16961" y="2900"/>
                    </a:cubicBezTo>
                    <a:cubicBezTo>
                      <a:pt x="15290" y="4389"/>
                      <a:pt x="14074" y="6365"/>
                      <a:pt x="12189" y="7581"/>
                    </a:cubicBezTo>
                    <a:cubicBezTo>
                      <a:pt x="9332" y="9496"/>
                      <a:pt x="5320" y="9374"/>
                      <a:pt x="2827" y="11775"/>
                    </a:cubicBezTo>
                    <a:cubicBezTo>
                      <a:pt x="1" y="14511"/>
                      <a:pt x="92" y="20316"/>
                      <a:pt x="3344" y="22718"/>
                    </a:cubicBezTo>
                    <a:cubicBezTo>
                      <a:pt x="4378" y="23478"/>
                      <a:pt x="5654" y="23933"/>
                      <a:pt x="6931" y="24207"/>
                    </a:cubicBezTo>
                    <a:cubicBezTo>
                      <a:pt x="7688" y="24365"/>
                      <a:pt x="8495" y="24473"/>
                      <a:pt x="9295" y="24473"/>
                    </a:cubicBezTo>
                    <a:cubicBezTo>
                      <a:pt x="10036" y="24473"/>
                      <a:pt x="10773" y="24380"/>
                      <a:pt x="11460" y="24146"/>
                    </a:cubicBezTo>
                    <a:cubicBezTo>
                      <a:pt x="12858" y="23690"/>
                      <a:pt x="13952" y="22626"/>
                      <a:pt x="15229" y="21958"/>
                    </a:cubicBezTo>
                    <a:cubicBezTo>
                      <a:pt x="16428" y="21313"/>
                      <a:pt x="17554" y="21196"/>
                      <a:pt x="18723" y="21196"/>
                    </a:cubicBezTo>
                    <a:cubicBezTo>
                      <a:pt x="19393" y="21196"/>
                      <a:pt x="20078" y="21235"/>
                      <a:pt x="20799" y="21235"/>
                    </a:cubicBezTo>
                    <a:cubicBezTo>
                      <a:pt x="20957" y="21235"/>
                      <a:pt x="21116" y="21233"/>
                      <a:pt x="21278" y="21228"/>
                    </a:cubicBezTo>
                    <a:cubicBezTo>
                      <a:pt x="23162" y="21167"/>
                      <a:pt x="24956" y="19982"/>
                      <a:pt x="25746" y="18310"/>
                    </a:cubicBezTo>
                    <a:cubicBezTo>
                      <a:pt x="25989" y="17854"/>
                      <a:pt x="26141" y="17368"/>
                      <a:pt x="26384" y="16942"/>
                    </a:cubicBezTo>
                    <a:cubicBezTo>
                      <a:pt x="27083" y="15696"/>
                      <a:pt x="28481" y="15028"/>
                      <a:pt x="29515" y="14085"/>
                    </a:cubicBezTo>
                    <a:cubicBezTo>
                      <a:pt x="30883" y="12809"/>
                      <a:pt x="31673" y="10985"/>
                      <a:pt x="31703" y="9131"/>
                    </a:cubicBezTo>
                    <a:cubicBezTo>
                      <a:pt x="31703" y="7277"/>
                      <a:pt x="31247" y="4602"/>
                      <a:pt x="29910" y="3234"/>
                    </a:cubicBezTo>
                    <a:cubicBezTo>
                      <a:pt x="29393" y="2687"/>
                      <a:pt x="28755" y="2292"/>
                      <a:pt x="28177" y="1836"/>
                    </a:cubicBezTo>
                    <a:cubicBezTo>
                      <a:pt x="27722" y="1410"/>
                      <a:pt x="27296" y="954"/>
                      <a:pt x="26749" y="650"/>
                    </a:cubicBezTo>
                    <a:cubicBezTo>
                      <a:pt x="25996" y="174"/>
                      <a:pt x="25119" y="1"/>
                      <a:pt x="24227" y="1"/>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9" name="Google Shape;1089;p61">
                <a:extLst>
                  <a:ext uri="{FF2B5EF4-FFF2-40B4-BE49-F238E27FC236}">
                    <a16:creationId xmlns:a16="http://schemas.microsoft.com/office/drawing/2014/main" id="{927AFD15-147F-2A02-8EF7-AF73C18E05DD}"/>
                  </a:ext>
                </a:extLst>
              </p:cNvPr>
              <p:cNvSpPr/>
              <p:nvPr/>
            </p:nvSpPr>
            <p:spPr>
              <a:xfrm>
                <a:off x="2404683" y="1759743"/>
                <a:ext cx="375240" cy="966923"/>
              </a:xfrm>
              <a:custGeom>
                <a:avLst/>
                <a:gdLst/>
                <a:ahLst/>
                <a:cxnLst/>
                <a:rect l="l" t="t" r="r" b="b"/>
                <a:pathLst>
                  <a:path w="8573" h="22091" extrusionOk="0">
                    <a:moveTo>
                      <a:pt x="8025" y="0"/>
                    </a:moveTo>
                    <a:cubicBezTo>
                      <a:pt x="7356" y="4134"/>
                      <a:pt x="2068" y="7447"/>
                      <a:pt x="1" y="8602"/>
                    </a:cubicBezTo>
                    <a:lnTo>
                      <a:pt x="1" y="12371"/>
                    </a:lnTo>
                    <a:cubicBezTo>
                      <a:pt x="1" y="14651"/>
                      <a:pt x="1520" y="16809"/>
                      <a:pt x="3223" y="18025"/>
                    </a:cubicBezTo>
                    <a:lnTo>
                      <a:pt x="2280" y="21916"/>
                    </a:lnTo>
                    <a:cubicBezTo>
                      <a:pt x="2720" y="22036"/>
                      <a:pt x="3114" y="22090"/>
                      <a:pt x="3467" y="22090"/>
                    </a:cubicBezTo>
                    <a:cubicBezTo>
                      <a:pt x="6585" y="22090"/>
                      <a:pt x="6536" y="17873"/>
                      <a:pt x="6536" y="17873"/>
                    </a:cubicBezTo>
                    <a:cubicBezTo>
                      <a:pt x="3283" y="17204"/>
                      <a:pt x="2767" y="12159"/>
                      <a:pt x="2979" y="9393"/>
                    </a:cubicBezTo>
                    <a:cubicBezTo>
                      <a:pt x="6475" y="8177"/>
                      <a:pt x="8055" y="2432"/>
                      <a:pt x="8572" y="0"/>
                    </a:cubicBezTo>
                    <a:close/>
                  </a:path>
                </a:pathLst>
              </a:custGeom>
              <a:solidFill>
                <a:srgbClr val="FFB89E"/>
              </a:solidFill>
              <a:ln w="9525" cap="flat" cmpd="sng">
                <a:solidFill>
                  <a:srgbClr val="FFB89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0" name="Google Shape;1090;p61">
                <a:extLst>
                  <a:ext uri="{FF2B5EF4-FFF2-40B4-BE49-F238E27FC236}">
                    <a16:creationId xmlns:a16="http://schemas.microsoft.com/office/drawing/2014/main" id="{CA2529DD-584D-6193-9CA1-7C445D65CF38}"/>
                  </a:ext>
                </a:extLst>
              </p:cNvPr>
              <p:cNvSpPr/>
              <p:nvPr/>
            </p:nvSpPr>
            <p:spPr>
              <a:xfrm>
                <a:off x="2448147" y="1759743"/>
                <a:ext cx="688327" cy="1131630"/>
              </a:xfrm>
              <a:custGeom>
                <a:avLst/>
                <a:gdLst/>
                <a:ahLst/>
                <a:cxnLst/>
                <a:rect l="l" t="t" r="r" b="b"/>
                <a:pathLst>
                  <a:path w="15726" h="25854" extrusionOk="0">
                    <a:moveTo>
                      <a:pt x="7579" y="0"/>
                    </a:moveTo>
                    <a:cubicBezTo>
                      <a:pt x="7062" y="2432"/>
                      <a:pt x="5482" y="8177"/>
                      <a:pt x="1986" y="9393"/>
                    </a:cubicBezTo>
                    <a:cubicBezTo>
                      <a:pt x="1774" y="12159"/>
                      <a:pt x="2290" y="17204"/>
                      <a:pt x="5543" y="17873"/>
                    </a:cubicBezTo>
                    <a:cubicBezTo>
                      <a:pt x="5543" y="17873"/>
                      <a:pt x="5938" y="20760"/>
                      <a:pt x="1287" y="21916"/>
                    </a:cubicBezTo>
                    <a:cubicBezTo>
                      <a:pt x="0" y="22237"/>
                      <a:pt x="3246" y="25853"/>
                      <a:pt x="5795" y="25853"/>
                    </a:cubicBezTo>
                    <a:cubicBezTo>
                      <a:pt x="5894" y="25853"/>
                      <a:pt x="5993" y="25848"/>
                      <a:pt x="6090" y="25837"/>
                    </a:cubicBezTo>
                    <a:cubicBezTo>
                      <a:pt x="8400" y="25563"/>
                      <a:pt x="9312" y="24378"/>
                      <a:pt x="9038" y="22432"/>
                    </a:cubicBezTo>
                    <a:lnTo>
                      <a:pt x="7792" y="21064"/>
                    </a:lnTo>
                    <a:lnTo>
                      <a:pt x="7792" y="19119"/>
                    </a:lnTo>
                    <a:lnTo>
                      <a:pt x="8977" y="19119"/>
                    </a:lnTo>
                    <a:cubicBezTo>
                      <a:pt x="12686" y="19119"/>
                      <a:pt x="15725" y="16080"/>
                      <a:pt x="15725" y="12371"/>
                    </a:cubicBezTo>
                    <a:lnTo>
                      <a:pt x="15725" y="6748"/>
                    </a:lnTo>
                    <a:cubicBezTo>
                      <a:pt x="15725" y="6231"/>
                      <a:pt x="15634" y="5715"/>
                      <a:pt x="15543" y="5228"/>
                    </a:cubicBezTo>
                    <a:cubicBezTo>
                      <a:pt x="11774" y="4408"/>
                      <a:pt x="9616" y="1095"/>
                      <a:pt x="8977" y="0"/>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1" name="Google Shape;1091;p61">
                <a:extLst>
                  <a:ext uri="{FF2B5EF4-FFF2-40B4-BE49-F238E27FC236}">
                    <a16:creationId xmlns:a16="http://schemas.microsoft.com/office/drawing/2014/main" id="{E0D77DA4-E1A9-6626-AA52-76E22058059C}"/>
                  </a:ext>
                </a:extLst>
              </p:cNvPr>
              <p:cNvSpPr/>
              <p:nvPr/>
            </p:nvSpPr>
            <p:spPr>
              <a:xfrm>
                <a:off x="4019796" y="2802782"/>
                <a:ext cx="93843" cy="72177"/>
              </a:xfrm>
              <a:custGeom>
                <a:avLst/>
                <a:gdLst/>
                <a:ahLst/>
                <a:cxnLst/>
                <a:rect l="l" t="t" r="r" b="b"/>
                <a:pathLst>
                  <a:path w="2144" h="1649" extrusionOk="0">
                    <a:moveTo>
                      <a:pt x="304" y="1"/>
                    </a:moveTo>
                    <a:cubicBezTo>
                      <a:pt x="240" y="1"/>
                      <a:pt x="177" y="37"/>
                      <a:pt x="153" y="122"/>
                    </a:cubicBezTo>
                    <a:cubicBezTo>
                      <a:pt x="1" y="760"/>
                      <a:pt x="305" y="1551"/>
                      <a:pt x="1034" y="1642"/>
                    </a:cubicBezTo>
                    <a:cubicBezTo>
                      <a:pt x="1071" y="1646"/>
                      <a:pt x="1107" y="1648"/>
                      <a:pt x="1142" y="1648"/>
                    </a:cubicBezTo>
                    <a:cubicBezTo>
                      <a:pt x="1847" y="1648"/>
                      <a:pt x="2071" y="793"/>
                      <a:pt x="2129" y="213"/>
                    </a:cubicBezTo>
                    <a:cubicBezTo>
                      <a:pt x="2144" y="107"/>
                      <a:pt x="2068" y="54"/>
                      <a:pt x="1984" y="54"/>
                    </a:cubicBezTo>
                    <a:cubicBezTo>
                      <a:pt x="1901" y="54"/>
                      <a:pt x="1810" y="107"/>
                      <a:pt x="1794" y="213"/>
                    </a:cubicBezTo>
                    <a:cubicBezTo>
                      <a:pt x="1765" y="593"/>
                      <a:pt x="1651" y="1311"/>
                      <a:pt x="1129" y="1311"/>
                    </a:cubicBezTo>
                    <a:cubicBezTo>
                      <a:pt x="1108" y="1311"/>
                      <a:pt x="1087" y="1310"/>
                      <a:pt x="1065" y="1307"/>
                    </a:cubicBezTo>
                    <a:cubicBezTo>
                      <a:pt x="579" y="1247"/>
                      <a:pt x="366" y="669"/>
                      <a:pt x="487" y="213"/>
                    </a:cubicBezTo>
                    <a:cubicBezTo>
                      <a:pt x="506" y="85"/>
                      <a:pt x="403" y="1"/>
                      <a:pt x="304"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2" name="Google Shape;1092;p61">
                <a:extLst>
                  <a:ext uri="{FF2B5EF4-FFF2-40B4-BE49-F238E27FC236}">
                    <a16:creationId xmlns:a16="http://schemas.microsoft.com/office/drawing/2014/main" id="{26F2EC78-1D62-7119-B572-A42E56F5F559}"/>
                  </a:ext>
                </a:extLst>
              </p:cNvPr>
              <p:cNvSpPr/>
              <p:nvPr/>
            </p:nvSpPr>
            <p:spPr>
              <a:xfrm>
                <a:off x="3961845" y="2574040"/>
                <a:ext cx="450218" cy="303414"/>
              </a:xfrm>
              <a:custGeom>
                <a:avLst/>
                <a:gdLst/>
                <a:ahLst/>
                <a:cxnLst/>
                <a:rect l="l" t="t" r="r" b="b"/>
                <a:pathLst>
                  <a:path w="10286" h="6932" extrusionOk="0">
                    <a:moveTo>
                      <a:pt x="2587" y="1"/>
                    </a:moveTo>
                    <a:cubicBezTo>
                      <a:pt x="1097" y="1"/>
                      <a:pt x="1" y="948"/>
                      <a:pt x="8" y="948"/>
                    </a:cubicBezTo>
                    <a:cubicBezTo>
                      <a:pt x="8" y="948"/>
                      <a:pt x="12" y="946"/>
                      <a:pt x="18" y="941"/>
                    </a:cubicBezTo>
                    <a:cubicBezTo>
                      <a:pt x="18" y="941"/>
                      <a:pt x="4851" y="6169"/>
                      <a:pt x="6918" y="6868"/>
                    </a:cubicBezTo>
                    <a:cubicBezTo>
                      <a:pt x="7052" y="6911"/>
                      <a:pt x="7185" y="6931"/>
                      <a:pt x="7314" y="6931"/>
                    </a:cubicBezTo>
                    <a:cubicBezTo>
                      <a:pt x="9049" y="6931"/>
                      <a:pt x="10285" y="3309"/>
                      <a:pt x="8961" y="3309"/>
                    </a:cubicBezTo>
                    <a:cubicBezTo>
                      <a:pt x="8862" y="3309"/>
                      <a:pt x="8748" y="3329"/>
                      <a:pt x="8620" y="3372"/>
                    </a:cubicBezTo>
                    <a:cubicBezTo>
                      <a:pt x="8318" y="3471"/>
                      <a:pt x="8077" y="3517"/>
                      <a:pt x="7876" y="3517"/>
                    </a:cubicBezTo>
                    <a:cubicBezTo>
                      <a:pt x="6778" y="3517"/>
                      <a:pt x="6856" y="2161"/>
                      <a:pt x="4699" y="697"/>
                    </a:cubicBezTo>
                    <a:cubicBezTo>
                      <a:pt x="3960" y="181"/>
                      <a:pt x="3236" y="1"/>
                      <a:pt x="2587"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 name="Google Shape;1093;p61">
                <a:extLst>
                  <a:ext uri="{FF2B5EF4-FFF2-40B4-BE49-F238E27FC236}">
                    <a16:creationId xmlns:a16="http://schemas.microsoft.com/office/drawing/2014/main" id="{94286B4A-523C-9A48-F0E9-FD50B123C036}"/>
                  </a:ext>
                </a:extLst>
              </p:cNvPr>
              <p:cNvSpPr/>
              <p:nvPr/>
            </p:nvSpPr>
            <p:spPr>
              <a:xfrm>
                <a:off x="981161" y="2935580"/>
                <a:ext cx="441596" cy="791318"/>
              </a:xfrm>
              <a:custGeom>
                <a:avLst/>
                <a:gdLst/>
                <a:ahLst/>
                <a:cxnLst/>
                <a:rect l="l" t="t" r="r" b="b"/>
                <a:pathLst>
                  <a:path w="10089" h="18079" extrusionOk="0">
                    <a:moveTo>
                      <a:pt x="9842" y="1"/>
                    </a:moveTo>
                    <a:cubicBezTo>
                      <a:pt x="4582" y="1"/>
                      <a:pt x="6414" y="7732"/>
                      <a:pt x="6623" y="10067"/>
                    </a:cubicBezTo>
                    <a:cubicBezTo>
                      <a:pt x="6861" y="12445"/>
                      <a:pt x="6721" y="15725"/>
                      <a:pt x="4097" y="15725"/>
                    </a:cubicBezTo>
                    <a:cubicBezTo>
                      <a:pt x="4039" y="15725"/>
                      <a:pt x="3979" y="15724"/>
                      <a:pt x="3918" y="15721"/>
                    </a:cubicBezTo>
                    <a:cubicBezTo>
                      <a:pt x="1122" y="15569"/>
                      <a:pt x="2580" y="9915"/>
                      <a:pt x="2580" y="9915"/>
                    </a:cubicBezTo>
                    <a:lnTo>
                      <a:pt x="2580" y="9915"/>
                    </a:lnTo>
                    <a:lnTo>
                      <a:pt x="696" y="10189"/>
                    </a:lnTo>
                    <a:cubicBezTo>
                      <a:pt x="578" y="11222"/>
                      <a:pt x="1" y="18079"/>
                      <a:pt x="3953" y="18079"/>
                    </a:cubicBezTo>
                    <a:cubicBezTo>
                      <a:pt x="4069" y="18079"/>
                      <a:pt x="4189" y="18073"/>
                      <a:pt x="4313" y="18061"/>
                    </a:cubicBezTo>
                    <a:cubicBezTo>
                      <a:pt x="8994" y="17605"/>
                      <a:pt x="8204" y="10584"/>
                      <a:pt x="7809" y="7453"/>
                    </a:cubicBezTo>
                    <a:cubicBezTo>
                      <a:pt x="7505" y="4991"/>
                      <a:pt x="7809" y="2863"/>
                      <a:pt x="9298" y="1860"/>
                    </a:cubicBezTo>
                    <a:cubicBezTo>
                      <a:pt x="9419" y="1161"/>
                      <a:pt x="9663" y="492"/>
                      <a:pt x="10088" y="6"/>
                    </a:cubicBezTo>
                    <a:cubicBezTo>
                      <a:pt x="10004" y="2"/>
                      <a:pt x="9922" y="1"/>
                      <a:pt x="9842" y="1"/>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 name="Google Shape;1094;p61">
                <a:extLst>
                  <a:ext uri="{FF2B5EF4-FFF2-40B4-BE49-F238E27FC236}">
                    <a16:creationId xmlns:a16="http://schemas.microsoft.com/office/drawing/2014/main" id="{AE8EEFBC-9370-289B-EF80-FC3E38DBBA54}"/>
                  </a:ext>
                </a:extLst>
              </p:cNvPr>
              <p:cNvSpPr/>
              <p:nvPr/>
            </p:nvSpPr>
            <p:spPr>
              <a:xfrm>
                <a:off x="858648" y="3016992"/>
                <a:ext cx="653223" cy="821169"/>
              </a:xfrm>
              <a:custGeom>
                <a:avLst/>
                <a:gdLst/>
                <a:ahLst/>
                <a:cxnLst/>
                <a:rect l="l" t="t" r="r" b="b"/>
                <a:pathLst>
                  <a:path w="14924" h="18761" extrusionOk="0">
                    <a:moveTo>
                      <a:pt x="12097" y="0"/>
                    </a:moveTo>
                    <a:lnTo>
                      <a:pt x="12097" y="0"/>
                    </a:lnTo>
                    <a:cubicBezTo>
                      <a:pt x="10608" y="1003"/>
                      <a:pt x="10304" y="3131"/>
                      <a:pt x="10608" y="5593"/>
                    </a:cubicBezTo>
                    <a:cubicBezTo>
                      <a:pt x="11003" y="8693"/>
                      <a:pt x="11793" y="15745"/>
                      <a:pt x="7112" y="16201"/>
                    </a:cubicBezTo>
                    <a:cubicBezTo>
                      <a:pt x="6989" y="16213"/>
                      <a:pt x="6869" y="16219"/>
                      <a:pt x="6754" y="16219"/>
                    </a:cubicBezTo>
                    <a:cubicBezTo>
                      <a:pt x="2800" y="16219"/>
                      <a:pt x="3377" y="9333"/>
                      <a:pt x="3495" y="8329"/>
                    </a:cubicBezTo>
                    <a:lnTo>
                      <a:pt x="3495" y="8329"/>
                    </a:lnTo>
                    <a:lnTo>
                      <a:pt x="2127" y="8511"/>
                    </a:lnTo>
                    <a:cubicBezTo>
                      <a:pt x="2127" y="8511"/>
                      <a:pt x="0" y="18761"/>
                      <a:pt x="5647" y="18761"/>
                    </a:cubicBezTo>
                    <a:cubicBezTo>
                      <a:pt x="5729" y="18761"/>
                      <a:pt x="5812" y="18759"/>
                      <a:pt x="5896" y="18754"/>
                    </a:cubicBezTo>
                    <a:cubicBezTo>
                      <a:pt x="11823" y="18450"/>
                      <a:pt x="14924" y="11216"/>
                      <a:pt x="12431" y="4316"/>
                    </a:cubicBezTo>
                    <a:cubicBezTo>
                      <a:pt x="12462" y="4316"/>
                      <a:pt x="12462" y="4316"/>
                      <a:pt x="12492" y="4286"/>
                    </a:cubicBezTo>
                    <a:cubicBezTo>
                      <a:pt x="12218" y="3252"/>
                      <a:pt x="11884" y="1520"/>
                      <a:pt x="12097"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 name="Google Shape;1095;p61">
                <a:extLst>
                  <a:ext uri="{FF2B5EF4-FFF2-40B4-BE49-F238E27FC236}">
                    <a16:creationId xmlns:a16="http://schemas.microsoft.com/office/drawing/2014/main" id="{FCCD34EA-F1A2-7CCE-A3D6-973E3EDC7A62}"/>
                  </a:ext>
                </a:extLst>
              </p:cNvPr>
              <p:cNvSpPr/>
              <p:nvPr/>
            </p:nvSpPr>
            <p:spPr>
              <a:xfrm>
                <a:off x="3846861" y="4863605"/>
                <a:ext cx="196921" cy="232856"/>
              </a:xfrm>
              <a:custGeom>
                <a:avLst/>
                <a:gdLst/>
                <a:ahLst/>
                <a:cxnLst/>
                <a:rect l="l" t="t" r="r" b="b"/>
                <a:pathLst>
                  <a:path w="4499" h="5320" extrusionOk="0">
                    <a:moveTo>
                      <a:pt x="1" y="0"/>
                    </a:moveTo>
                    <a:lnTo>
                      <a:pt x="396" y="5319"/>
                    </a:lnTo>
                    <a:lnTo>
                      <a:pt x="2280" y="3404"/>
                    </a:lnTo>
                    <a:lnTo>
                      <a:pt x="3071" y="2493"/>
                    </a:lnTo>
                    <a:cubicBezTo>
                      <a:pt x="3283" y="2280"/>
                      <a:pt x="3526" y="1976"/>
                      <a:pt x="3678" y="1702"/>
                    </a:cubicBezTo>
                    <a:lnTo>
                      <a:pt x="4499" y="395"/>
                    </a:lnTo>
                    <a:lnTo>
                      <a:pt x="1" y="0"/>
                    </a:ln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 name="Google Shape;1096;p61">
                <a:extLst>
                  <a:ext uri="{FF2B5EF4-FFF2-40B4-BE49-F238E27FC236}">
                    <a16:creationId xmlns:a16="http://schemas.microsoft.com/office/drawing/2014/main" id="{590DA824-8DDD-2EDC-0DB5-9857FCDD8ADD}"/>
                  </a:ext>
                </a:extLst>
              </p:cNvPr>
              <p:cNvSpPr/>
              <p:nvPr/>
            </p:nvSpPr>
            <p:spPr>
              <a:xfrm>
                <a:off x="1968297" y="5278676"/>
                <a:ext cx="236883" cy="192938"/>
              </a:xfrm>
              <a:custGeom>
                <a:avLst/>
                <a:gdLst/>
                <a:ahLst/>
                <a:cxnLst/>
                <a:rect l="l" t="t" r="r" b="b"/>
                <a:pathLst>
                  <a:path w="5412" h="4408" extrusionOk="0">
                    <a:moveTo>
                      <a:pt x="1" y="1"/>
                    </a:moveTo>
                    <a:lnTo>
                      <a:pt x="1764" y="4408"/>
                    </a:lnTo>
                    <a:lnTo>
                      <a:pt x="5411" y="4286"/>
                    </a:lnTo>
                    <a:cubicBezTo>
                      <a:pt x="5411" y="4286"/>
                      <a:pt x="2584" y="365"/>
                      <a:pt x="1"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 name="Google Shape;1097;p61">
                <a:extLst>
                  <a:ext uri="{FF2B5EF4-FFF2-40B4-BE49-F238E27FC236}">
                    <a16:creationId xmlns:a16="http://schemas.microsoft.com/office/drawing/2014/main" id="{2B4C2AB9-625C-A8EC-E8B6-6ABB925DC2D6}"/>
                  </a:ext>
                </a:extLst>
              </p:cNvPr>
              <p:cNvSpPr/>
              <p:nvPr/>
            </p:nvSpPr>
            <p:spPr>
              <a:xfrm>
                <a:off x="1825957" y="3500913"/>
                <a:ext cx="207601" cy="158710"/>
              </a:xfrm>
              <a:custGeom>
                <a:avLst/>
                <a:gdLst/>
                <a:ahLst/>
                <a:cxnLst/>
                <a:rect l="l" t="t" r="r" b="b"/>
                <a:pathLst>
                  <a:path w="4743" h="3626" extrusionOk="0">
                    <a:moveTo>
                      <a:pt x="3706" y="0"/>
                    </a:moveTo>
                    <a:cubicBezTo>
                      <a:pt x="3289" y="0"/>
                      <a:pt x="2860" y="243"/>
                      <a:pt x="2736" y="738"/>
                    </a:cubicBezTo>
                    <a:cubicBezTo>
                      <a:pt x="2736" y="738"/>
                      <a:pt x="1885" y="21"/>
                      <a:pt x="1198" y="21"/>
                    </a:cubicBezTo>
                    <a:cubicBezTo>
                      <a:pt x="905" y="21"/>
                      <a:pt x="641" y="152"/>
                      <a:pt x="487" y="525"/>
                    </a:cubicBezTo>
                    <a:cubicBezTo>
                      <a:pt x="0" y="1741"/>
                      <a:pt x="1520" y="2774"/>
                      <a:pt x="2523" y="3625"/>
                    </a:cubicBezTo>
                    <a:cubicBezTo>
                      <a:pt x="3466" y="3048"/>
                      <a:pt x="4742" y="1589"/>
                      <a:pt x="4590" y="677"/>
                    </a:cubicBezTo>
                    <a:cubicBezTo>
                      <a:pt x="4501" y="228"/>
                      <a:pt x="4109" y="0"/>
                      <a:pt x="3706" y="0"/>
                    </a:cubicBezTo>
                    <a:close/>
                  </a:path>
                </a:pathLst>
              </a:custGeom>
              <a:solidFill>
                <a:srgbClr val="AF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 name="Google Shape;1098;p61">
                <a:extLst>
                  <a:ext uri="{FF2B5EF4-FFF2-40B4-BE49-F238E27FC236}">
                    <a16:creationId xmlns:a16="http://schemas.microsoft.com/office/drawing/2014/main" id="{5DFE53DA-7FBA-A166-6C69-85EDD318B802}"/>
                  </a:ext>
                </a:extLst>
              </p:cNvPr>
              <p:cNvSpPr/>
              <p:nvPr/>
            </p:nvSpPr>
            <p:spPr>
              <a:xfrm>
                <a:off x="2653472" y="2114893"/>
                <a:ext cx="46615" cy="78874"/>
              </a:xfrm>
              <a:custGeom>
                <a:avLst/>
                <a:gdLst/>
                <a:ahLst/>
                <a:cxnLst/>
                <a:rect l="l" t="t" r="r" b="b"/>
                <a:pathLst>
                  <a:path w="1065" h="1802" extrusionOk="0">
                    <a:moveTo>
                      <a:pt x="612" y="0"/>
                    </a:moveTo>
                    <a:cubicBezTo>
                      <a:pt x="376" y="0"/>
                      <a:pt x="120" y="384"/>
                      <a:pt x="61" y="853"/>
                    </a:cubicBezTo>
                    <a:cubicBezTo>
                      <a:pt x="1" y="1339"/>
                      <a:pt x="153" y="1765"/>
                      <a:pt x="426" y="1795"/>
                    </a:cubicBezTo>
                    <a:cubicBezTo>
                      <a:pt x="443" y="1799"/>
                      <a:pt x="460" y="1801"/>
                      <a:pt x="476" y="1801"/>
                    </a:cubicBezTo>
                    <a:cubicBezTo>
                      <a:pt x="706" y="1801"/>
                      <a:pt x="947" y="1428"/>
                      <a:pt x="1004" y="975"/>
                    </a:cubicBezTo>
                    <a:cubicBezTo>
                      <a:pt x="1064" y="488"/>
                      <a:pt x="912" y="63"/>
                      <a:pt x="639" y="2"/>
                    </a:cubicBezTo>
                    <a:cubicBezTo>
                      <a:pt x="630" y="1"/>
                      <a:pt x="621" y="0"/>
                      <a:pt x="612" y="0"/>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9" name="Google Shape;1099;p61">
                <a:extLst>
                  <a:ext uri="{FF2B5EF4-FFF2-40B4-BE49-F238E27FC236}">
                    <a16:creationId xmlns:a16="http://schemas.microsoft.com/office/drawing/2014/main" id="{29CC695E-8AB4-63ED-272E-1B8F163C1DAE}"/>
                  </a:ext>
                </a:extLst>
              </p:cNvPr>
              <p:cNvSpPr/>
              <p:nvPr/>
            </p:nvSpPr>
            <p:spPr>
              <a:xfrm>
                <a:off x="3023329" y="2154811"/>
                <a:ext cx="47928" cy="78655"/>
              </a:xfrm>
              <a:custGeom>
                <a:avLst/>
                <a:gdLst/>
                <a:ahLst/>
                <a:cxnLst/>
                <a:rect l="l" t="t" r="r" b="b"/>
                <a:pathLst>
                  <a:path w="1095" h="1797" extrusionOk="0">
                    <a:moveTo>
                      <a:pt x="638" y="0"/>
                    </a:moveTo>
                    <a:cubicBezTo>
                      <a:pt x="377" y="0"/>
                      <a:pt x="149" y="356"/>
                      <a:pt x="61" y="853"/>
                    </a:cubicBezTo>
                    <a:cubicBezTo>
                      <a:pt x="1" y="1339"/>
                      <a:pt x="183" y="1765"/>
                      <a:pt x="426" y="1795"/>
                    </a:cubicBezTo>
                    <a:cubicBezTo>
                      <a:pt x="437" y="1796"/>
                      <a:pt x="447" y="1797"/>
                      <a:pt x="458" y="1797"/>
                    </a:cubicBezTo>
                    <a:cubicBezTo>
                      <a:pt x="721" y="1797"/>
                      <a:pt x="976" y="1442"/>
                      <a:pt x="1034" y="974"/>
                    </a:cubicBezTo>
                    <a:cubicBezTo>
                      <a:pt x="1095" y="458"/>
                      <a:pt x="943" y="32"/>
                      <a:pt x="669" y="2"/>
                    </a:cubicBezTo>
                    <a:cubicBezTo>
                      <a:pt x="659" y="1"/>
                      <a:pt x="648" y="0"/>
                      <a:pt x="638" y="0"/>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0" name="Google Shape;1100;p61">
                <a:extLst>
                  <a:ext uri="{FF2B5EF4-FFF2-40B4-BE49-F238E27FC236}">
                    <a16:creationId xmlns:a16="http://schemas.microsoft.com/office/drawing/2014/main" id="{02217813-E39D-28A2-BB5F-D5475224DAF8}"/>
                  </a:ext>
                </a:extLst>
              </p:cNvPr>
              <p:cNvSpPr/>
              <p:nvPr/>
            </p:nvSpPr>
            <p:spPr>
              <a:xfrm>
                <a:off x="2849036" y="2154723"/>
                <a:ext cx="113145" cy="149212"/>
              </a:xfrm>
              <a:custGeom>
                <a:avLst/>
                <a:gdLst/>
                <a:ahLst/>
                <a:cxnLst/>
                <a:rect l="l" t="t" r="r" b="b"/>
                <a:pathLst>
                  <a:path w="2585" h="3409" extrusionOk="0">
                    <a:moveTo>
                      <a:pt x="2218" y="1"/>
                    </a:moveTo>
                    <a:cubicBezTo>
                      <a:pt x="2107" y="1"/>
                      <a:pt x="1990" y="80"/>
                      <a:pt x="2007" y="217"/>
                    </a:cubicBezTo>
                    <a:cubicBezTo>
                      <a:pt x="2063" y="1145"/>
                      <a:pt x="2119" y="2074"/>
                      <a:pt x="2176" y="3003"/>
                    </a:cubicBezTo>
                    <a:lnTo>
                      <a:pt x="2176" y="3003"/>
                    </a:lnTo>
                    <a:cubicBezTo>
                      <a:pt x="1552" y="2976"/>
                      <a:pt x="928" y="2949"/>
                      <a:pt x="305" y="2922"/>
                    </a:cubicBezTo>
                    <a:cubicBezTo>
                      <a:pt x="62" y="2922"/>
                      <a:pt x="1" y="3317"/>
                      <a:pt x="244" y="3317"/>
                    </a:cubicBezTo>
                    <a:cubicBezTo>
                      <a:pt x="943" y="3347"/>
                      <a:pt x="1642" y="3378"/>
                      <a:pt x="2341" y="3408"/>
                    </a:cubicBezTo>
                    <a:cubicBezTo>
                      <a:pt x="2493" y="3408"/>
                      <a:pt x="2584" y="3317"/>
                      <a:pt x="2554" y="3165"/>
                    </a:cubicBezTo>
                    <a:cubicBezTo>
                      <a:pt x="2493" y="2162"/>
                      <a:pt x="2432" y="1159"/>
                      <a:pt x="2402" y="156"/>
                    </a:cubicBezTo>
                    <a:cubicBezTo>
                      <a:pt x="2389" y="49"/>
                      <a:pt x="2305" y="1"/>
                      <a:pt x="2218" y="1"/>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1" name="Google Shape;1101;p61">
                <a:extLst>
                  <a:ext uri="{FF2B5EF4-FFF2-40B4-BE49-F238E27FC236}">
                    <a16:creationId xmlns:a16="http://schemas.microsoft.com/office/drawing/2014/main" id="{4E60E99A-5DF2-0493-E3F8-419409CF485F}"/>
                  </a:ext>
                </a:extLst>
              </p:cNvPr>
              <p:cNvSpPr/>
              <p:nvPr/>
            </p:nvSpPr>
            <p:spPr>
              <a:xfrm>
                <a:off x="2485833" y="2216570"/>
                <a:ext cx="187642" cy="177312"/>
              </a:xfrm>
              <a:custGeom>
                <a:avLst/>
                <a:gdLst/>
                <a:ahLst/>
                <a:cxnLst/>
                <a:rect l="l" t="t" r="r" b="b"/>
                <a:pathLst>
                  <a:path w="4287" h="4051" extrusionOk="0">
                    <a:moveTo>
                      <a:pt x="2132" y="1"/>
                    </a:moveTo>
                    <a:cubicBezTo>
                      <a:pt x="1143" y="1"/>
                      <a:pt x="262" y="751"/>
                      <a:pt x="122" y="1782"/>
                    </a:cubicBezTo>
                    <a:cubicBezTo>
                      <a:pt x="1" y="2877"/>
                      <a:pt x="761" y="3910"/>
                      <a:pt x="1885" y="4032"/>
                    </a:cubicBezTo>
                    <a:cubicBezTo>
                      <a:pt x="1979" y="4045"/>
                      <a:pt x="2072" y="4051"/>
                      <a:pt x="2164" y="4051"/>
                    </a:cubicBezTo>
                    <a:cubicBezTo>
                      <a:pt x="3150" y="4051"/>
                      <a:pt x="4026" y="3327"/>
                      <a:pt x="4165" y="2299"/>
                    </a:cubicBezTo>
                    <a:cubicBezTo>
                      <a:pt x="4287" y="1205"/>
                      <a:pt x="3527" y="171"/>
                      <a:pt x="2402" y="19"/>
                    </a:cubicBezTo>
                    <a:cubicBezTo>
                      <a:pt x="2311" y="7"/>
                      <a:pt x="2221" y="1"/>
                      <a:pt x="2132" y="1"/>
                    </a:cubicBezTo>
                    <a:close/>
                  </a:path>
                </a:pathLst>
              </a:custGeom>
              <a:solidFill>
                <a:srgbClr val="E2A69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2" name="Google Shape;1102;p61">
                <a:extLst>
                  <a:ext uri="{FF2B5EF4-FFF2-40B4-BE49-F238E27FC236}">
                    <a16:creationId xmlns:a16="http://schemas.microsoft.com/office/drawing/2014/main" id="{CEAE4793-C393-6E7C-EC24-CAC3FE4488F6}"/>
                  </a:ext>
                </a:extLst>
              </p:cNvPr>
              <p:cNvSpPr/>
              <p:nvPr/>
            </p:nvSpPr>
            <p:spPr>
              <a:xfrm>
                <a:off x="2976757" y="2249835"/>
                <a:ext cx="188955" cy="177312"/>
              </a:xfrm>
              <a:custGeom>
                <a:avLst/>
                <a:gdLst/>
                <a:ahLst/>
                <a:cxnLst/>
                <a:rect l="l" t="t" r="r" b="b"/>
                <a:pathLst>
                  <a:path w="4317" h="4051" extrusionOk="0">
                    <a:moveTo>
                      <a:pt x="2132" y="1"/>
                    </a:moveTo>
                    <a:cubicBezTo>
                      <a:pt x="1143" y="1"/>
                      <a:pt x="262" y="751"/>
                      <a:pt x="122" y="1782"/>
                    </a:cubicBezTo>
                    <a:cubicBezTo>
                      <a:pt x="1" y="2876"/>
                      <a:pt x="761" y="3910"/>
                      <a:pt x="1885" y="4031"/>
                    </a:cubicBezTo>
                    <a:cubicBezTo>
                      <a:pt x="1979" y="4044"/>
                      <a:pt x="2072" y="4051"/>
                      <a:pt x="2164" y="4051"/>
                    </a:cubicBezTo>
                    <a:cubicBezTo>
                      <a:pt x="3150" y="4051"/>
                      <a:pt x="4026" y="3327"/>
                      <a:pt x="4165" y="2299"/>
                    </a:cubicBezTo>
                    <a:cubicBezTo>
                      <a:pt x="4317" y="1174"/>
                      <a:pt x="3527" y="171"/>
                      <a:pt x="2402" y="19"/>
                    </a:cubicBezTo>
                    <a:cubicBezTo>
                      <a:pt x="2311" y="7"/>
                      <a:pt x="2221" y="1"/>
                      <a:pt x="2132" y="1"/>
                    </a:cubicBezTo>
                    <a:close/>
                  </a:path>
                </a:pathLst>
              </a:custGeom>
              <a:solidFill>
                <a:srgbClr val="E2A69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3" name="Google Shape;1103;p61">
                <a:extLst>
                  <a:ext uri="{FF2B5EF4-FFF2-40B4-BE49-F238E27FC236}">
                    <a16:creationId xmlns:a16="http://schemas.microsoft.com/office/drawing/2014/main" id="{98A5E6A0-4E55-9651-2ECC-7199EEFA5475}"/>
                  </a:ext>
                </a:extLst>
              </p:cNvPr>
              <p:cNvSpPr/>
              <p:nvPr/>
            </p:nvSpPr>
            <p:spPr>
              <a:xfrm>
                <a:off x="2706696" y="2383422"/>
                <a:ext cx="101152" cy="57514"/>
              </a:xfrm>
              <a:custGeom>
                <a:avLst/>
                <a:gdLst/>
                <a:ahLst/>
                <a:cxnLst/>
                <a:rect l="l" t="t" r="r" b="b"/>
                <a:pathLst>
                  <a:path w="2311" h="1314" extrusionOk="0">
                    <a:moveTo>
                      <a:pt x="704" y="1"/>
                    </a:moveTo>
                    <a:cubicBezTo>
                      <a:pt x="497" y="1"/>
                      <a:pt x="264" y="22"/>
                      <a:pt x="0" y="68"/>
                    </a:cubicBezTo>
                    <a:cubicBezTo>
                      <a:pt x="335" y="463"/>
                      <a:pt x="821" y="828"/>
                      <a:pt x="1551" y="1131"/>
                    </a:cubicBezTo>
                    <a:cubicBezTo>
                      <a:pt x="1824" y="1223"/>
                      <a:pt x="2098" y="1283"/>
                      <a:pt x="2311" y="1314"/>
                    </a:cubicBezTo>
                    <a:cubicBezTo>
                      <a:pt x="2258" y="816"/>
                      <a:pt x="2002" y="1"/>
                      <a:pt x="704"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4" name="Google Shape;1104;p61">
                <a:extLst>
                  <a:ext uri="{FF2B5EF4-FFF2-40B4-BE49-F238E27FC236}">
                    <a16:creationId xmlns:a16="http://schemas.microsoft.com/office/drawing/2014/main" id="{2001D616-E0FA-1CD1-D580-DCCC43229B8A}"/>
                  </a:ext>
                </a:extLst>
              </p:cNvPr>
              <p:cNvSpPr/>
              <p:nvPr/>
            </p:nvSpPr>
            <p:spPr>
              <a:xfrm>
                <a:off x="2678771" y="2292380"/>
                <a:ext cx="228129" cy="149037"/>
              </a:xfrm>
              <a:custGeom>
                <a:avLst/>
                <a:gdLst/>
                <a:ahLst/>
                <a:cxnLst/>
                <a:rect l="l" t="t" r="r" b="b"/>
                <a:pathLst>
                  <a:path w="5212" h="3405" extrusionOk="0">
                    <a:moveTo>
                      <a:pt x="909" y="0"/>
                    </a:moveTo>
                    <a:cubicBezTo>
                      <a:pt x="504" y="0"/>
                      <a:pt x="195" y="164"/>
                      <a:pt x="122" y="385"/>
                    </a:cubicBezTo>
                    <a:cubicBezTo>
                      <a:pt x="0" y="719"/>
                      <a:pt x="31" y="1449"/>
                      <a:pt x="669" y="2148"/>
                    </a:cubicBezTo>
                    <a:cubicBezTo>
                      <a:pt x="932" y="2102"/>
                      <a:pt x="1165" y="2081"/>
                      <a:pt x="1371" y="2081"/>
                    </a:cubicBezTo>
                    <a:cubicBezTo>
                      <a:pt x="2663" y="2081"/>
                      <a:pt x="2900" y="2896"/>
                      <a:pt x="2979" y="3394"/>
                    </a:cubicBezTo>
                    <a:cubicBezTo>
                      <a:pt x="3053" y="3401"/>
                      <a:pt x="3126" y="3405"/>
                      <a:pt x="3196" y="3405"/>
                    </a:cubicBezTo>
                    <a:cubicBezTo>
                      <a:pt x="4568" y="3405"/>
                      <a:pt x="5212" y="2054"/>
                      <a:pt x="4894" y="1418"/>
                    </a:cubicBezTo>
                    <a:cubicBezTo>
                      <a:pt x="4823" y="1286"/>
                      <a:pt x="4627" y="1270"/>
                      <a:pt x="4361" y="1270"/>
                    </a:cubicBezTo>
                    <a:cubicBezTo>
                      <a:pt x="4270" y="1270"/>
                      <a:pt x="4170" y="1272"/>
                      <a:pt x="4064" y="1272"/>
                    </a:cubicBezTo>
                    <a:cubicBezTo>
                      <a:pt x="3555" y="1272"/>
                      <a:pt x="2908" y="1225"/>
                      <a:pt x="2371" y="689"/>
                    </a:cubicBezTo>
                    <a:cubicBezTo>
                      <a:pt x="1885" y="187"/>
                      <a:pt x="1342" y="0"/>
                      <a:pt x="909" y="0"/>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5" name="Google Shape;1105;p61">
                <a:extLst>
                  <a:ext uri="{FF2B5EF4-FFF2-40B4-BE49-F238E27FC236}">
                    <a16:creationId xmlns:a16="http://schemas.microsoft.com/office/drawing/2014/main" id="{08423CE7-E92C-2FB7-A9DA-6DF9F25BB668}"/>
                  </a:ext>
                </a:extLst>
              </p:cNvPr>
              <p:cNvSpPr/>
              <p:nvPr/>
            </p:nvSpPr>
            <p:spPr>
              <a:xfrm>
                <a:off x="2403370" y="1759743"/>
                <a:ext cx="351254" cy="376553"/>
              </a:xfrm>
              <a:custGeom>
                <a:avLst/>
                <a:gdLst/>
                <a:ahLst/>
                <a:cxnLst/>
                <a:rect l="l" t="t" r="r" b="b"/>
                <a:pathLst>
                  <a:path w="8025" h="8603" extrusionOk="0">
                    <a:moveTo>
                      <a:pt x="6748" y="0"/>
                    </a:moveTo>
                    <a:cubicBezTo>
                      <a:pt x="3040" y="0"/>
                      <a:pt x="0" y="3040"/>
                      <a:pt x="0" y="6748"/>
                    </a:cubicBezTo>
                    <a:lnTo>
                      <a:pt x="0" y="8602"/>
                    </a:lnTo>
                    <a:cubicBezTo>
                      <a:pt x="2098" y="7447"/>
                      <a:pt x="7386" y="4134"/>
                      <a:pt x="8025" y="0"/>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6" name="Google Shape;1106;p61">
                <a:extLst>
                  <a:ext uri="{FF2B5EF4-FFF2-40B4-BE49-F238E27FC236}">
                    <a16:creationId xmlns:a16="http://schemas.microsoft.com/office/drawing/2014/main" id="{DDF86CB7-A9EE-19BB-30E5-AF76FA82F37B}"/>
                  </a:ext>
                </a:extLst>
              </p:cNvPr>
              <p:cNvSpPr/>
              <p:nvPr/>
            </p:nvSpPr>
            <p:spPr>
              <a:xfrm>
                <a:off x="2742976" y="1583388"/>
                <a:ext cx="174336" cy="192938"/>
              </a:xfrm>
              <a:custGeom>
                <a:avLst/>
                <a:gdLst/>
                <a:ahLst/>
                <a:cxnLst/>
                <a:rect l="l" t="t" r="r" b="b"/>
                <a:pathLst>
                  <a:path w="3983" h="4408" extrusionOk="0">
                    <a:moveTo>
                      <a:pt x="1216" y="0"/>
                    </a:moveTo>
                    <a:cubicBezTo>
                      <a:pt x="153" y="0"/>
                      <a:pt x="1" y="4407"/>
                      <a:pt x="1" y="4407"/>
                    </a:cubicBezTo>
                    <a:cubicBezTo>
                      <a:pt x="1520" y="4407"/>
                      <a:pt x="3982" y="2310"/>
                      <a:pt x="3466" y="1733"/>
                    </a:cubicBezTo>
                    <a:cubicBezTo>
                      <a:pt x="3423" y="1685"/>
                      <a:pt x="3364" y="1663"/>
                      <a:pt x="3292" y="1663"/>
                    </a:cubicBezTo>
                    <a:cubicBezTo>
                      <a:pt x="2537" y="1663"/>
                      <a:pt x="335" y="4043"/>
                      <a:pt x="335" y="4043"/>
                    </a:cubicBezTo>
                    <a:cubicBezTo>
                      <a:pt x="335" y="4043"/>
                      <a:pt x="2280" y="0"/>
                      <a:pt x="1216" y="0"/>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7" name="Google Shape;1107;p61">
                <a:extLst>
                  <a:ext uri="{FF2B5EF4-FFF2-40B4-BE49-F238E27FC236}">
                    <a16:creationId xmlns:a16="http://schemas.microsoft.com/office/drawing/2014/main" id="{CFF15ACB-81EB-EB1B-3D7D-C995298A0A73}"/>
                  </a:ext>
                </a:extLst>
              </p:cNvPr>
              <p:cNvSpPr/>
              <p:nvPr/>
            </p:nvSpPr>
            <p:spPr>
              <a:xfrm>
                <a:off x="2754625" y="1751919"/>
                <a:ext cx="411130" cy="327414"/>
              </a:xfrm>
              <a:custGeom>
                <a:avLst/>
                <a:gdLst/>
                <a:ahLst/>
                <a:cxnLst/>
                <a:rect l="l" t="t" r="r" b="b"/>
                <a:pathLst>
                  <a:path w="6566" h="5229" extrusionOk="0">
                    <a:moveTo>
                      <a:pt x="0" y="0"/>
                    </a:moveTo>
                    <a:cubicBezTo>
                      <a:pt x="639" y="1095"/>
                      <a:pt x="2797" y="4408"/>
                      <a:pt x="6566" y="5228"/>
                    </a:cubicBezTo>
                    <a:cubicBezTo>
                      <a:pt x="5867" y="2250"/>
                      <a:pt x="3192" y="0"/>
                      <a:pt x="0" y="0"/>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8" name="Google Shape;1108;p61">
                <a:extLst>
                  <a:ext uri="{FF2B5EF4-FFF2-40B4-BE49-F238E27FC236}">
                    <a16:creationId xmlns:a16="http://schemas.microsoft.com/office/drawing/2014/main" id="{37BE33AD-0C0B-B6A1-9533-C0355AD8E753}"/>
                  </a:ext>
                </a:extLst>
              </p:cNvPr>
              <p:cNvSpPr/>
              <p:nvPr/>
            </p:nvSpPr>
            <p:spPr>
              <a:xfrm>
                <a:off x="2159633" y="2122377"/>
                <a:ext cx="249795" cy="216837"/>
              </a:xfrm>
              <a:custGeom>
                <a:avLst/>
                <a:gdLst/>
                <a:ahLst/>
                <a:cxnLst/>
                <a:rect l="l" t="t" r="r" b="b"/>
                <a:pathLst>
                  <a:path w="5707" h="4954" extrusionOk="0">
                    <a:moveTo>
                      <a:pt x="3577" y="1"/>
                    </a:moveTo>
                    <a:cubicBezTo>
                      <a:pt x="3168" y="1"/>
                      <a:pt x="2703" y="88"/>
                      <a:pt x="2188" y="317"/>
                    </a:cubicBezTo>
                    <a:cubicBezTo>
                      <a:pt x="0" y="1290"/>
                      <a:pt x="1216" y="4785"/>
                      <a:pt x="3465" y="4937"/>
                    </a:cubicBezTo>
                    <a:cubicBezTo>
                      <a:pt x="3624" y="4948"/>
                      <a:pt x="3770" y="4953"/>
                      <a:pt x="3907" y="4953"/>
                    </a:cubicBezTo>
                    <a:cubicBezTo>
                      <a:pt x="5706" y="4953"/>
                      <a:pt x="5654" y="4086"/>
                      <a:pt x="5654" y="4086"/>
                    </a:cubicBezTo>
                    <a:lnTo>
                      <a:pt x="5654" y="925"/>
                    </a:lnTo>
                    <a:cubicBezTo>
                      <a:pt x="5654" y="925"/>
                      <a:pt x="4907" y="1"/>
                      <a:pt x="3577" y="1"/>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9" name="Google Shape;1109;p61">
                <a:extLst>
                  <a:ext uri="{FF2B5EF4-FFF2-40B4-BE49-F238E27FC236}">
                    <a16:creationId xmlns:a16="http://schemas.microsoft.com/office/drawing/2014/main" id="{51AF4344-14C3-7CCB-03D7-A3048B446699}"/>
                  </a:ext>
                </a:extLst>
              </p:cNvPr>
              <p:cNvSpPr/>
              <p:nvPr/>
            </p:nvSpPr>
            <p:spPr>
              <a:xfrm>
                <a:off x="2256960" y="2170743"/>
                <a:ext cx="116122" cy="110519"/>
              </a:xfrm>
              <a:custGeom>
                <a:avLst/>
                <a:gdLst/>
                <a:ahLst/>
                <a:cxnLst/>
                <a:rect l="l" t="t" r="r" b="b"/>
                <a:pathLst>
                  <a:path w="2653" h="2525" extrusionOk="0">
                    <a:moveTo>
                      <a:pt x="220" y="1"/>
                    </a:moveTo>
                    <a:lnTo>
                      <a:pt x="220" y="1"/>
                    </a:lnTo>
                    <a:cubicBezTo>
                      <a:pt x="32" y="1"/>
                      <a:pt x="41" y="337"/>
                      <a:pt x="245" y="337"/>
                    </a:cubicBezTo>
                    <a:cubicBezTo>
                      <a:pt x="822" y="367"/>
                      <a:pt x="1278" y="702"/>
                      <a:pt x="1643" y="1158"/>
                    </a:cubicBezTo>
                    <a:cubicBezTo>
                      <a:pt x="1546" y="1152"/>
                      <a:pt x="1447" y="1148"/>
                      <a:pt x="1347" y="1148"/>
                    </a:cubicBezTo>
                    <a:cubicBezTo>
                      <a:pt x="916" y="1148"/>
                      <a:pt x="474" y="1215"/>
                      <a:pt x="154" y="1462"/>
                    </a:cubicBezTo>
                    <a:cubicBezTo>
                      <a:pt x="1" y="1563"/>
                      <a:pt x="104" y="1794"/>
                      <a:pt x="249" y="1794"/>
                    </a:cubicBezTo>
                    <a:cubicBezTo>
                      <a:pt x="277" y="1794"/>
                      <a:pt x="307" y="1785"/>
                      <a:pt x="336" y="1765"/>
                    </a:cubicBezTo>
                    <a:cubicBezTo>
                      <a:pt x="633" y="1553"/>
                      <a:pt x="1019" y="1504"/>
                      <a:pt x="1401" y="1504"/>
                    </a:cubicBezTo>
                    <a:cubicBezTo>
                      <a:pt x="1566" y="1504"/>
                      <a:pt x="1730" y="1513"/>
                      <a:pt x="1886" y="1522"/>
                    </a:cubicBezTo>
                    <a:cubicBezTo>
                      <a:pt x="2069" y="1826"/>
                      <a:pt x="2190" y="2130"/>
                      <a:pt x="2281" y="2404"/>
                    </a:cubicBezTo>
                    <a:cubicBezTo>
                      <a:pt x="2306" y="2488"/>
                      <a:pt x="2373" y="2525"/>
                      <a:pt x="2441" y="2525"/>
                    </a:cubicBezTo>
                    <a:cubicBezTo>
                      <a:pt x="2545" y="2525"/>
                      <a:pt x="2652" y="2441"/>
                      <a:pt x="2616" y="2313"/>
                    </a:cubicBezTo>
                    <a:cubicBezTo>
                      <a:pt x="2281" y="1249"/>
                      <a:pt x="1491" y="33"/>
                      <a:pt x="245" y="3"/>
                    </a:cubicBezTo>
                    <a:cubicBezTo>
                      <a:pt x="236" y="1"/>
                      <a:pt x="228" y="1"/>
                      <a:pt x="220" y="1"/>
                    </a:cubicBezTo>
                    <a:close/>
                  </a:path>
                </a:pathLst>
              </a:custGeom>
              <a:solidFill>
                <a:srgbClr val="795674"/>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0" name="Google Shape;1110;p61">
                <a:extLst>
                  <a:ext uri="{FF2B5EF4-FFF2-40B4-BE49-F238E27FC236}">
                    <a16:creationId xmlns:a16="http://schemas.microsoft.com/office/drawing/2014/main" id="{91CD908F-8E97-8391-3B83-785958578EE7}"/>
                  </a:ext>
                </a:extLst>
              </p:cNvPr>
              <p:cNvSpPr/>
              <p:nvPr/>
            </p:nvSpPr>
            <p:spPr>
              <a:xfrm>
                <a:off x="2851724" y="4696506"/>
                <a:ext cx="145131" cy="105173"/>
              </a:xfrm>
              <a:custGeom>
                <a:avLst/>
                <a:gdLst/>
                <a:ahLst/>
                <a:cxnLst/>
                <a:rect l="l" t="t" r="r" b="b"/>
                <a:pathLst>
                  <a:path w="3345" h="2403" extrusionOk="0">
                    <a:moveTo>
                      <a:pt x="153" y="1"/>
                    </a:moveTo>
                    <a:cubicBezTo>
                      <a:pt x="62" y="609"/>
                      <a:pt x="1" y="1460"/>
                      <a:pt x="62" y="2402"/>
                    </a:cubicBezTo>
                    <a:lnTo>
                      <a:pt x="3344" y="2341"/>
                    </a:lnTo>
                    <a:cubicBezTo>
                      <a:pt x="3314" y="1521"/>
                      <a:pt x="3010" y="487"/>
                      <a:pt x="1885" y="335"/>
                    </a:cubicBezTo>
                    <a:cubicBezTo>
                      <a:pt x="1399" y="274"/>
                      <a:pt x="791" y="153"/>
                      <a:pt x="153" y="1"/>
                    </a:cubicBezTo>
                    <a:close/>
                  </a:path>
                </a:pathLst>
              </a:custGeom>
              <a:solidFill>
                <a:srgbClr val="ECEFF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1" name="Google Shape;1111;p61">
                <a:extLst>
                  <a:ext uri="{FF2B5EF4-FFF2-40B4-BE49-F238E27FC236}">
                    <a16:creationId xmlns:a16="http://schemas.microsoft.com/office/drawing/2014/main" id="{0B488ED4-23A2-CDD6-1992-06B45E26F61B}"/>
                  </a:ext>
                </a:extLst>
              </p:cNvPr>
              <p:cNvSpPr/>
              <p:nvPr/>
            </p:nvSpPr>
            <p:spPr>
              <a:xfrm>
                <a:off x="3132447" y="2555306"/>
                <a:ext cx="91829" cy="214254"/>
              </a:xfrm>
              <a:custGeom>
                <a:avLst/>
                <a:gdLst/>
                <a:ahLst/>
                <a:cxnLst/>
                <a:rect l="l" t="t" r="r" b="b"/>
                <a:pathLst>
                  <a:path w="2098" h="4895" fill="none" extrusionOk="0">
                    <a:moveTo>
                      <a:pt x="0" y="4895"/>
                    </a:moveTo>
                    <a:lnTo>
                      <a:pt x="2097" y="2797"/>
                    </a:lnTo>
                    <a:lnTo>
                      <a:pt x="2097" y="1"/>
                    </a:lnTo>
                    <a:lnTo>
                      <a:pt x="0" y="2098"/>
                    </a:lnTo>
                    <a:close/>
                  </a:path>
                </a:pathLst>
              </a:custGeom>
              <a:noFill/>
              <a:ln w="9875" cap="flat" cmpd="sng">
                <a:solidFill>
                  <a:srgbClr val="795674"/>
                </a:solidFill>
                <a:prstDash val="solid"/>
                <a:miter lim="30395"/>
                <a:headEnd type="none" w="sm" len="sm"/>
                <a:tailEnd type="none" w="sm" len="sm"/>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2" name="Google Shape;1112;p61">
                <a:extLst>
                  <a:ext uri="{FF2B5EF4-FFF2-40B4-BE49-F238E27FC236}">
                    <a16:creationId xmlns:a16="http://schemas.microsoft.com/office/drawing/2014/main" id="{9ED6E028-8DD8-48D3-365C-6E061EB16E27}"/>
                  </a:ext>
                </a:extLst>
              </p:cNvPr>
              <p:cNvSpPr/>
              <p:nvPr/>
            </p:nvSpPr>
            <p:spPr>
              <a:xfrm>
                <a:off x="3132447" y="2677731"/>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3" name="Google Shape;1113;p61">
                <a:extLst>
                  <a:ext uri="{FF2B5EF4-FFF2-40B4-BE49-F238E27FC236}">
                    <a16:creationId xmlns:a16="http://schemas.microsoft.com/office/drawing/2014/main" id="{B26ED4B5-AF9C-41B4-0FB3-E4BD0EAFD46A}"/>
                  </a:ext>
                </a:extLst>
              </p:cNvPr>
              <p:cNvSpPr/>
              <p:nvPr/>
            </p:nvSpPr>
            <p:spPr>
              <a:xfrm>
                <a:off x="3132447" y="2919867"/>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4" name="Google Shape;1114;p61">
                <a:extLst>
                  <a:ext uri="{FF2B5EF4-FFF2-40B4-BE49-F238E27FC236}">
                    <a16:creationId xmlns:a16="http://schemas.microsoft.com/office/drawing/2014/main" id="{7B0CAF6D-2B1B-2419-50D8-9D93F45EF34B}"/>
                  </a:ext>
                </a:extLst>
              </p:cNvPr>
              <p:cNvSpPr/>
              <p:nvPr/>
            </p:nvSpPr>
            <p:spPr>
              <a:xfrm>
                <a:off x="3132447" y="2798799"/>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5" name="Google Shape;1115;p61">
                <a:extLst>
                  <a:ext uri="{FF2B5EF4-FFF2-40B4-BE49-F238E27FC236}">
                    <a16:creationId xmlns:a16="http://schemas.microsoft.com/office/drawing/2014/main" id="{5350ECAD-EE75-A2EC-E4EA-8E9E03665F10}"/>
                  </a:ext>
                </a:extLst>
              </p:cNvPr>
              <p:cNvSpPr/>
              <p:nvPr/>
            </p:nvSpPr>
            <p:spPr>
              <a:xfrm>
                <a:off x="3132447" y="3040934"/>
                <a:ext cx="91829" cy="214210"/>
              </a:xfrm>
              <a:custGeom>
                <a:avLst/>
                <a:gdLst/>
                <a:ahLst/>
                <a:cxnLst/>
                <a:rect l="l" t="t" r="r" b="b"/>
                <a:pathLst>
                  <a:path w="2098" h="4894" extrusionOk="0">
                    <a:moveTo>
                      <a:pt x="2097" y="0"/>
                    </a:moveTo>
                    <a:lnTo>
                      <a:pt x="0" y="2098"/>
                    </a:lnTo>
                    <a:lnTo>
                      <a:pt x="0" y="489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6" name="Google Shape;1116;p61">
                <a:extLst>
                  <a:ext uri="{FF2B5EF4-FFF2-40B4-BE49-F238E27FC236}">
                    <a16:creationId xmlns:a16="http://schemas.microsoft.com/office/drawing/2014/main" id="{E0143BA3-C2B3-CAF7-6B2E-3CEF65893747}"/>
                  </a:ext>
                </a:extLst>
              </p:cNvPr>
              <p:cNvSpPr/>
              <p:nvPr/>
            </p:nvSpPr>
            <p:spPr>
              <a:xfrm>
                <a:off x="3132447" y="1655964"/>
                <a:ext cx="91829" cy="142384"/>
              </a:xfrm>
              <a:custGeom>
                <a:avLst/>
                <a:gdLst/>
                <a:ahLst/>
                <a:cxnLst/>
                <a:rect l="l" t="t" r="r" b="b"/>
                <a:pathLst>
                  <a:path w="2098" h="3253" extrusionOk="0">
                    <a:moveTo>
                      <a:pt x="0" y="0"/>
                    </a:moveTo>
                    <a:lnTo>
                      <a:pt x="0" y="3253"/>
                    </a:lnTo>
                    <a:lnTo>
                      <a:pt x="2097" y="1155"/>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7" name="Google Shape;1117;p61">
                <a:extLst>
                  <a:ext uri="{FF2B5EF4-FFF2-40B4-BE49-F238E27FC236}">
                    <a16:creationId xmlns:a16="http://schemas.microsoft.com/office/drawing/2014/main" id="{64D3F4F6-1FA8-819D-E8AA-0F4911F2BF6E}"/>
                  </a:ext>
                </a:extLst>
              </p:cNvPr>
              <p:cNvSpPr/>
              <p:nvPr/>
            </p:nvSpPr>
            <p:spPr>
              <a:xfrm>
                <a:off x="3132447" y="1706518"/>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8" name="Google Shape;1118;p61">
                <a:extLst>
                  <a:ext uri="{FF2B5EF4-FFF2-40B4-BE49-F238E27FC236}">
                    <a16:creationId xmlns:a16="http://schemas.microsoft.com/office/drawing/2014/main" id="{5C5DFE46-F2BB-47AF-36A6-9A09B52673D2}"/>
                  </a:ext>
                </a:extLst>
              </p:cNvPr>
              <p:cNvSpPr/>
              <p:nvPr/>
            </p:nvSpPr>
            <p:spPr>
              <a:xfrm>
                <a:off x="3132447" y="1827586"/>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9" name="Google Shape;1119;p61">
                <a:extLst>
                  <a:ext uri="{FF2B5EF4-FFF2-40B4-BE49-F238E27FC236}">
                    <a16:creationId xmlns:a16="http://schemas.microsoft.com/office/drawing/2014/main" id="{26238CD2-B7A6-3F86-AEC5-D78BD9814D45}"/>
                  </a:ext>
                </a:extLst>
              </p:cNvPr>
              <p:cNvSpPr/>
              <p:nvPr/>
            </p:nvSpPr>
            <p:spPr>
              <a:xfrm>
                <a:off x="3132447" y="1948654"/>
                <a:ext cx="91829" cy="214254"/>
              </a:xfrm>
              <a:custGeom>
                <a:avLst/>
                <a:gdLst/>
                <a:ahLst/>
                <a:cxnLst/>
                <a:rect l="l" t="t" r="r" b="b"/>
                <a:pathLst>
                  <a:path w="2098" h="4895" extrusionOk="0">
                    <a:moveTo>
                      <a:pt x="2097" y="0"/>
                    </a:moveTo>
                    <a:lnTo>
                      <a:pt x="0" y="2098"/>
                    </a:lnTo>
                    <a:lnTo>
                      <a:pt x="0" y="4894"/>
                    </a:lnTo>
                    <a:lnTo>
                      <a:pt x="2097" y="2797"/>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0" name="Google Shape;1120;p61">
                <a:extLst>
                  <a:ext uri="{FF2B5EF4-FFF2-40B4-BE49-F238E27FC236}">
                    <a16:creationId xmlns:a16="http://schemas.microsoft.com/office/drawing/2014/main" id="{D60E9FE2-612E-2712-C09E-CE4E35361B4F}"/>
                  </a:ext>
                </a:extLst>
              </p:cNvPr>
              <p:cNvSpPr/>
              <p:nvPr/>
            </p:nvSpPr>
            <p:spPr>
              <a:xfrm>
                <a:off x="3132447" y="2313171"/>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1" name="Google Shape;1121;p61">
                <a:extLst>
                  <a:ext uri="{FF2B5EF4-FFF2-40B4-BE49-F238E27FC236}">
                    <a16:creationId xmlns:a16="http://schemas.microsoft.com/office/drawing/2014/main" id="{8D1F0E7D-2E3F-16FD-AD5C-0A3E33CEF4F1}"/>
                  </a:ext>
                </a:extLst>
              </p:cNvPr>
              <p:cNvSpPr/>
              <p:nvPr/>
            </p:nvSpPr>
            <p:spPr>
              <a:xfrm>
                <a:off x="3132447" y="2434239"/>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2" name="Google Shape;1122;p61">
                <a:extLst>
                  <a:ext uri="{FF2B5EF4-FFF2-40B4-BE49-F238E27FC236}">
                    <a16:creationId xmlns:a16="http://schemas.microsoft.com/office/drawing/2014/main" id="{BB61BA51-C788-C132-6DCB-22104D689C4C}"/>
                  </a:ext>
                </a:extLst>
              </p:cNvPr>
              <p:cNvSpPr/>
              <p:nvPr/>
            </p:nvSpPr>
            <p:spPr>
              <a:xfrm>
                <a:off x="3132447" y="2192103"/>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3" name="Google Shape;1123;p61">
                <a:extLst>
                  <a:ext uri="{FF2B5EF4-FFF2-40B4-BE49-F238E27FC236}">
                    <a16:creationId xmlns:a16="http://schemas.microsoft.com/office/drawing/2014/main" id="{6393D20F-D73A-9DC6-AEB9-B0F91C9E7880}"/>
                  </a:ext>
                </a:extLst>
              </p:cNvPr>
              <p:cNvSpPr/>
              <p:nvPr/>
            </p:nvSpPr>
            <p:spPr>
              <a:xfrm>
                <a:off x="3132447" y="2071035"/>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4" name="Google Shape;1124;p61">
                <a:extLst>
                  <a:ext uri="{FF2B5EF4-FFF2-40B4-BE49-F238E27FC236}">
                    <a16:creationId xmlns:a16="http://schemas.microsoft.com/office/drawing/2014/main" id="{9737BE81-66A6-1C22-3B88-4AF9ECB1208A}"/>
                  </a:ext>
                </a:extLst>
              </p:cNvPr>
              <p:cNvSpPr/>
              <p:nvPr/>
            </p:nvSpPr>
            <p:spPr>
              <a:xfrm>
                <a:off x="2326204" y="2718962"/>
                <a:ext cx="874131" cy="575400"/>
              </a:xfrm>
              <a:custGeom>
                <a:avLst/>
                <a:gdLst/>
                <a:ahLst/>
                <a:cxnLst/>
                <a:rect l="l" t="t" r="r" b="b"/>
                <a:pathLst>
                  <a:path w="19971" h="13146" extrusionOk="0">
                    <a:moveTo>
                      <a:pt x="16444" y="1"/>
                    </a:moveTo>
                    <a:lnTo>
                      <a:pt x="9058" y="7295"/>
                    </a:lnTo>
                    <a:cubicBezTo>
                      <a:pt x="9058" y="7295"/>
                      <a:pt x="4804" y="1978"/>
                      <a:pt x="2499" y="1978"/>
                    </a:cubicBezTo>
                    <a:cubicBezTo>
                      <a:pt x="2402" y="1978"/>
                      <a:pt x="2309" y="1987"/>
                      <a:pt x="2219" y="2007"/>
                    </a:cubicBezTo>
                    <a:cubicBezTo>
                      <a:pt x="0" y="2493"/>
                      <a:pt x="274" y="5533"/>
                      <a:pt x="912" y="7022"/>
                    </a:cubicBezTo>
                    <a:cubicBezTo>
                      <a:pt x="1517" y="8405"/>
                      <a:pt x="5699" y="13146"/>
                      <a:pt x="8592" y="13146"/>
                    </a:cubicBezTo>
                    <a:cubicBezTo>
                      <a:pt x="8752" y="13146"/>
                      <a:pt x="8907" y="13131"/>
                      <a:pt x="9058" y="13101"/>
                    </a:cubicBezTo>
                    <a:cubicBezTo>
                      <a:pt x="11915" y="12523"/>
                      <a:pt x="19970" y="2493"/>
                      <a:pt x="19970" y="2493"/>
                    </a:cubicBezTo>
                    <a:lnTo>
                      <a:pt x="16444" y="1"/>
                    </a:ln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5" name="Google Shape;1125;p61">
                <a:extLst>
                  <a:ext uri="{FF2B5EF4-FFF2-40B4-BE49-F238E27FC236}">
                    <a16:creationId xmlns:a16="http://schemas.microsoft.com/office/drawing/2014/main" id="{C8A46EF1-A8E2-FDA4-ABDE-2B53C52FF642}"/>
                  </a:ext>
                </a:extLst>
              </p:cNvPr>
              <p:cNvSpPr/>
              <p:nvPr/>
            </p:nvSpPr>
            <p:spPr>
              <a:xfrm>
                <a:off x="2346163" y="2640133"/>
                <a:ext cx="2209860" cy="2253148"/>
              </a:xfrm>
              <a:custGeom>
                <a:avLst/>
                <a:gdLst/>
                <a:ahLst/>
                <a:cxnLst/>
                <a:rect l="l" t="t" r="r" b="b"/>
                <a:pathLst>
                  <a:path w="50488" h="51477" extrusionOk="0">
                    <a:moveTo>
                      <a:pt x="38423" y="0"/>
                    </a:moveTo>
                    <a:cubicBezTo>
                      <a:pt x="26837" y="0"/>
                      <a:pt x="26398" y="30301"/>
                      <a:pt x="22675" y="35419"/>
                    </a:cubicBezTo>
                    <a:cubicBezTo>
                      <a:pt x="20593" y="38265"/>
                      <a:pt x="15291" y="38596"/>
                      <a:pt x="10252" y="38596"/>
                    </a:cubicBezTo>
                    <a:cubicBezTo>
                      <a:pt x="8725" y="38596"/>
                      <a:pt x="7222" y="38566"/>
                      <a:pt x="5841" y="38566"/>
                    </a:cubicBezTo>
                    <a:cubicBezTo>
                      <a:pt x="3261" y="38566"/>
                      <a:pt x="1104" y="38672"/>
                      <a:pt x="0" y="39279"/>
                    </a:cubicBezTo>
                    <a:cubicBezTo>
                      <a:pt x="3864" y="42037"/>
                      <a:pt x="8031" y="42888"/>
                      <a:pt x="11702" y="42888"/>
                    </a:cubicBezTo>
                    <a:cubicBezTo>
                      <a:pt x="17619" y="42888"/>
                      <a:pt x="22250" y="40677"/>
                      <a:pt x="22250" y="40677"/>
                    </a:cubicBezTo>
                    <a:cubicBezTo>
                      <a:pt x="22250" y="40677"/>
                      <a:pt x="22888" y="43048"/>
                      <a:pt x="24408" y="43048"/>
                    </a:cubicBezTo>
                    <a:cubicBezTo>
                      <a:pt x="24486" y="43062"/>
                      <a:pt x="24572" y="43068"/>
                      <a:pt x="24667" y="43068"/>
                    </a:cubicBezTo>
                    <a:cubicBezTo>
                      <a:pt x="27092" y="43068"/>
                      <a:pt x="34807" y="38845"/>
                      <a:pt x="37883" y="38845"/>
                    </a:cubicBezTo>
                    <a:cubicBezTo>
                      <a:pt x="37964" y="38845"/>
                      <a:pt x="38042" y="38848"/>
                      <a:pt x="38116" y="38854"/>
                    </a:cubicBezTo>
                    <a:cubicBezTo>
                      <a:pt x="40183" y="43231"/>
                      <a:pt x="38268" y="51134"/>
                      <a:pt x="38268" y="51134"/>
                    </a:cubicBezTo>
                    <a:cubicBezTo>
                      <a:pt x="38268" y="51134"/>
                      <a:pt x="38297" y="51477"/>
                      <a:pt x="38452" y="51477"/>
                    </a:cubicBezTo>
                    <a:cubicBezTo>
                      <a:pt x="38523" y="51477"/>
                      <a:pt x="38621" y="51404"/>
                      <a:pt x="38755" y="51194"/>
                    </a:cubicBezTo>
                    <a:cubicBezTo>
                      <a:pt x="43132" y="43930"/>
                      <a:pt x="41673" y="37060"/>
                      <a:pt x="39180" y="34720"/>
                    </a:cubicBezTo>
                    <a:cubicBezTo>
                      <a:pt x="38061" y="34553"/>
                      <a:pt x="37253" y="34466"/>
                      <a:pt x="36550" y="34466"/>
                    </a:cubicBezTo>
                    <a:cubicBezTo>
                      <a:pt x="34695" y="34466"/>
                      <a:pt x="33564" y="35069"/>
                      <a:pt x="29332" y="36392"/>
                    </a:cubicBezTo>
                    <a:cubicBezTo>
                      <a:pt x="32797" y="33960"/>
                      <a:pt x="34591" y="22410"/>
                      <a:pt x="35350" y="17212"/>
                    </a:cubicBezTo>
                    <a:cubicBezTo>
                      <a:pt x="36110" y="12014"/>
                      <a:pt x="37660" y="8671"/>
                      <a:pt x="38208" y="8215"/>
                    </a:cubicBezTo>
                    <a:cubicBezTo>
                      <a:pt x="38631" y="8622"/>
                      <a:pt x="39315" y="8706"/>
                      <a:pt x="40182" y="8706"/>
                    </a:cubicBezTo>
                    <a:cubicBezTo>
                      <a:pt x="40797" y="8706"/>
                      <a:pt x="41504" y="8664"/>
                      <a:pt x="42275" y="8664"/>
                    </a:cubicBezTo>
                    <a:cubicBezTo>
                      <a:pt x="42446" y="8664"/>
                      <a:pt x="42620" y="8666"/>
                      <a:pt x="42797" y="8671"/>
                    </a:cubicBezTo>
                    <a:cubicBezTo>
                      <a:pt x="45320" y="9735"/>
                      <a:pt x="43892" y="13625"/>
                      <a:pt x="46019" y="14051"/>
                    </a:cubicBezTo>
                    <a:cubicBezTo>
                      <a:pt x="46352" y="14171"/>
                      <a:pt x="46665" y="14222"/>
                      <a:pt x="46956" y="14222"/>
                    </a:cubicBezTo>
                    <a:cubicBezTo>
                      <a:pt x="48661" y="14222"/>
                      <a:pt x="49636" y="12470"/>
                      <a:pt x="49636" y="12470"/>
                    </a:cubicBezTo>
                    <a:cubicBezTo>
                      <a:pt x="49636" y="12470"/>
                      <a:pt x="50487" y="11255"/>
                      <a:pt x="50275" y="10373"/>
                    </a:cubicBezTo>
                    <a:cubicBezTo>
                      <a:pt x="50224" y="10144"/>
                      <a:pt x="49896" y="9851"/>
                      <a:pt x="49326" y="9851"/>
                    </a:cubicBezTo>
                    <a:cubicBezTo>
                      <a:pt x="49216" y="9851"/>
                      <a:pt x="49096" y="9862"/>
                      <a:pt x="48968" y="9887"/>
                    </a:cubicBezTo>
                    <a:cubicBezTo>
                      <a:pt x="48086" y="9644"/>
                      <a:pt x="45563" y="3868"/>
                      <a:pt x="40062" y="191"/>
                    </a:cubicBezTo>
                    <a:cubicBezTo>
                      <a:pt x="39492" y="62"/>
                      <a:pt x="38946" y="0"/>
                      <a:pt x="38423" y="0"/>
                    </a:cubicBezTo>
                    <a:close/>
                  </a:path>
                </a:pathLst>
              </a:custGeom>
              <a:solidFill>
                <a:srgbClr val="76B5A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6" name="Google Shape;1126;p61">
                <a:extLst>
                  <a:ext uri="{FF2B5EF4-FFF2-40B4-BE49-F238E27FC236}">
                    <a16:creationId xmlns:a16="http://schemas.microsoft.com/office/drawing/2014/main" id="{E779DF29-262B-E7FC-8C50-375AFB8DFD76}"/>
                  </a:ext>
                </a:extLst>
              </p:cNvPr>
              <p:cNvSpPr/>
              <p:nvPr/>
            </p:nvSpPr>
            <p:spPr>
              <a:xfrm>
                <a:off x="4019796" y="2802782"/>
                <a:ext cx="93843" cy="72177"/>
              </a:xfrm>
              <a:custGeom>
                <a:avLst/>
                <a:gdLst/>
                <a:ahLst/>
                <a:cxnLst/>
                <a:rect l="l" t="t" r="r" b="b"/>
                <a:pathLst>
                  <a:path w="2144" h="1649" extrusionOk="0">
                    <a:moveTo>
                      <a:pt x="304" y="1"/>
                    </a:moveTo>
                    <a:cubicBezTo>
                      <a:pt x="240" y="1"/>
                      <a:pt x="177" y="37"/>
                      <a:pt x="153" y="122"/>
                    </a:cubicBezTo>
                    <a:cubicBezTo>
                      <a:pt x="1" y="760"/>
                      <a:pt x="305" y="1551"/>
                      <a:pt x="1034" y="1642"/>
                    </a:cubicBezTo>
                    <a:cubicBezTo>
                      <a:pt x="1071" y="1646"/>
                      <a:pt x="1107" y="1648"/>
                      <a:pt x="1142" y="1648"/>
                    </a:cubicBezTo>
                    <a:cubicBezTo>
                      <a:pt x="1847" y="1648"/>
                      <a:pt x="2071" y="793"/>
                      <a:pt x="2129" y="213"/>
                    </a:cubicBezTo>
                    <a:cubicBezTo>
                      <a:pt x="2144" y="107"/>
                      <a:pt x="2068" y="54"/>
                      <a:pt x="1984" y="54"/>
                    </a:cubicBezTo>
                    <a:cubicBezTo>
                      <a:pt x="1901" y="54"/>
                      <a:pt x="1810" y="107"/>
                      <a:pt x="1794" y="213"/>
                    </a:cubicBezTo>
                    <a:cubicBezTo>
                      <a:pt x="1765" y="593"/>
                      <a:pt x="1651" y="1311"/>
                      <a:pt x="1129" y="1311"/>
                    </a:cubicBezTo>
                    <a:cubicBezTo>
                      <a:pt x="1108" y="1311"/>
                      <a:pt x="1087" y="1310"/>
                      <a:pt x="1065" y="1307"/>
                    </a:cubicBezTo>
                    <a:cubicBezTo>
                      <a:pt x="579" y="1247"/>
                      <a:pt x="366" y="669"/>
                      <a:pt x="487" y="213"/>
                    </a:cubicBezTo>
                    <a:cubicBezTo>
                      <a:pt x="506" y="85"/>
                      <a:pt x="403" y="1"/>
                      <a:pt x="304"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7" name="Google Shape;1127;p61">
                <a:extLst>
                  <a:ext uri="{FF2B5EF4-FFF2-40B4-BE49-F238E27FC236}">
                    <a16:creationId xmlns:a16="http://schemas.microsoft.com/office/drawing/2014/main" id="{973B96C4-7443-A7E3-6A76-EA992E379DFA}"/>
                  </a:ext>
                </a:extLst>
              </p:cNvPr>
              <p:cNvSpPr/>
              <p:nvPr/>
            </p:nvSpPr>
            <p:spPr>
              <a:xfrm>
                <a:off x="2603811" y="4798370"/>
                <a:ext cx="394349" cy="61231"/>
              </a:xfrm>
              <a:custGeom>
                <a:avLst/>
                <a:gdLst/>
                <a:ahLst/>
                <a:cxnLst/>
                <a:rect l="l" t="t" r="r" b="b"/>
                <a:pathLst>
                  <a:path w="9089" h="1399" extrusionOk="0">
                    <a:moveTo>
                      <a:pt x="9058" y="0"/>
                    </a:moveTo>
                    <a:lnTo>
                      <a:pt x="1" y="152"/>
                    </a:lnTo>
                    <a:cubicBezTo>
                      <a:pt x="396" y="943"/>
                      <a:pt x="639" y="1399"/>
                      <a:pt x="639" y="1399"/>
                    </a:cubicBezTo>
                    <a:lnTo>
                      <a:pt x="8998" y="1095"/>
                    </a:lnTo>
                    <a:cubicBezTo>
                      <a:pt x="8998" y="1095"/>
                      <a:pt x="9089" y="608"/>
                      <a:pt x="9058" y="0"/>
                    </a:cubicBezTo>
                    <a:close/>
                  </a:path>
                </a:pathLst>
              </a:custGeom>
              <a:solidFill>
                <a:srgbClr val="DEE4F1"/>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8" name="Google Shape;1128;p61">
                <a:extLst>
                  <a:ext uri="{FF2B5EF4-FFF2-40B4-BE49-F238E27FC236}">
                    <a16:creationId xmlns:a16="http://schemas.microsoft.com/office/drawing/2014/main" id="{D4E68EC4-74E4-535F-D0D8-F952C263CEC0}"/>
                  </a:ext>
                </a:extLst>
              </p:cNvPr>
              <p:cNvSpPr/>
              <p:nvPr/>
            </p:nvSpPr>
            <p:spPr>
              <a:xfrm>
                <a:off x="2547105" y="4632650"/>
                <a:ext cx="311262" cy="173013"/>
              </a:xfrm>
              <a:custGeom>
                <a:avLst/>
                <a:gdLst/>
                <a:ahLst/>
                <a:cxnLst/>
                <a:rect l="l" t="t" r="r" b="b"/>
                <a:pathLst>
                  <a:path w="7174" h="3953" extrusionOk="0">
                    <a:moveTo>
                      <a:pt x="3891" y="1"/>
                    </a:moveTo>
                    <a:cubicBezTo>
                      <a:pt x="3210" y="917"/>
                      <a:pt x="2140" y="1176"/>
                      <a:pt x="1164" y="1176"/>
                    </a:cubicBezTo>
                    <a:cubicBezTo>
                      <a:pt x="747" y="1176"/>
                      <a:pt x="346" y="1128"/>
                      <a:pt x="1" y="1065"/>
                    </a:cubicBezTo>
                    <a:lnTo>
                      <a:pt x="1" y="1065"/>
                    </a:lnTo>
                    <a:cubicBezTo>
                      <a:pt x="487" y="2250"/>
                      <a:pt x="943" y="3253"/>
                      <a:pt x="1308" y="3952"/>
                    </a:cubicBezTo>
                    <a:lnTo>
                      <a:pt x="7083" y="3861"/>
                    </a:lnTo>
                    <a:cubicBezTo>
                      <a:pt x="7022" y="2919"/>
                      <a:pt x="7083" y="2068"/>
                      <a:pt x="7174" y="1460"/>
                    </a:cubicBezTo>
                    <a:cubicBezTo>
                      <a:pt x="5989" y="1156"/>
                      <a:pt x="4712" y="670"/>
                      <a:pt x="3891" y="1"/>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9" name="Google Shape;1129;p61">
                <a:extLst>
                  <a:ext uri="{FF2B5EF4-FFF2-40B4-BE49-F238E27FC236}">
                    <a16:creationId xmlns:a16="http://schemas.microsoft.com/office/drawing/2014/main" id="{62A9E805-33CC-D248-9871-3CEF2DD4C6E7}"/>
                  </a:ext>
                </a:extLst>
              </p:cNvPr>
              <p:cNvSpPr/>
              <p:nvPr/>
            </p:nvSpPr>
            <p:spPr>
              <a:xfrm>
                <a:off x="2507572" y="4571923"/>
                <a:ext cx="210271" cy="113977"/>
              </a:xfrm>
              <a:custGeom>
                <a:avLst/>
                <a:gdLst/>
                <a:ahLst/>
                <a:cxnLst/>
                <a:rect l="l" t="t" r="r" b="b"/>
                <a:pathLst>
                  <a:path w="4804" h="2604" extrusionOk="0">
                    <a:moveTo>
                      <a:pt x="1" y="0"/>
                    </a:moveTo>
                    <a:lnTo>
                      <a:pt x="1" y="0"/>
                    </a:lnTo>
                    <a:cubicBezTo>
                      <a:pt x="305" y="882"/>
                      <a:pt x="609" y="1733"/>
                      <a:pt x="913" y="2493"/>
                    </a:cubicBezTo>
                    <a:cubicBezTo>
                      <a:pt x="1258" y="2556"/>
                      <a:pt x="1659" y="2604"/>
                      <a:pt x="2076" y="2604"/>
                    </a:cubicBezTo>
                    <a:cubicBezTo>
                      <a:pt x="3052" y="2604"/>
                      <a:pt x="4122" y="2345"/>
                      <a:pt x="4803" y="1429"/>
                    </a:cubicBezTo>
                    <a:cubicBezTo>
                      <a:pt x="4347" y="1064"/>
                      <a:pt x="4043" y="669"/>
                      <a:pt x="3983" y="183"/>
                    </a:cubicBezTo>
                    <a:cubicBezTo>
                      <a:pt x="3983" y="152"/>
                      <a:pt x="3983" y="92"/>
                      <a:pt x="3952" y="61"/>
                    </a:cubicBezTo>
                    <a:cubicBezTo>
                      <a:pt x="3400" y="199"/>
                      <a:pt x="2821" y="254"/>
                      <a:pt x="2253" y="254"/>
                    </a:cubicBezTo>
                    <a:cubicBezTo>
                      <a:pt x="1447" y="254"/>
                      <a:pt x="661" y="143"/>
                      <a:pt x="1" y="0"/>
                    </a:cubicBezTo>
                    <a:close/>
                  </a:path>
                </a:pathLst>
              </a:custGeom>
              <a:solidFill>
                <a:srgbClr val="FFE17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0" name="Google Shape;1130;p61">
                <a:extLst>
                  <a:ext uri="{FF2B5EF4-FFF2-40B4-BE49-F238E27FC236}">
                    <a16:creationId xmlns:a16="http://schemas.microsoft.com/office/drawing/2014/main" id="{C2AC90E2-C7B4-4599-DD7A-76EF164FA9D9}"/>
                  </a:ext>
                </a:extLst>
              </p:cNvPr>
              <p:cNvSpPr/>
              <p:nvPr/>
            </p:nvSpPr>
            <p:spPr>
              <a:xfrm>
                <a:off x="2419043" y="3594362"/>
                <a:ext cx="822219" cy="991303"/>
              </a:xfrm>
              <a:custGeom>
                <a:avLst/>
                <a:gdLst/>
                <a:ahLst/>
                <a:cxnLst/>
                <a:rect l="l" t="t" r="r" b="b"/>
                <a:pathLst>
                  <a:path w="18785" h="22648" extrusionOk="0">
                    <a:moveTo>
                      <a:pt x="11490" y="1"/>
                    </a:moveTo>
                    <a:cubicBezTo>
                      <a:pt x="8359" y="1095"/>
                      <a:pt x="6687" y="3770"/>
                      <a:pt x="6201" y="4803"/>
                    </a:cubicBezTo>
                    <a:cubicBezTo>
                      <a:pt x="8085" y="5259"/>
                      <a:pt x="8146" y="5928"/>
                      <a:pt x="8146" y="5928"/>
                    </a:cubicBezTo>
                    <a:cubicBezTo>
                      <a:pt x="8146" y="5928"/>
                      <a:pt x="0" y="10882"/>
                      <a:pt x="760" y="16962"/>
                    </a:cubicBezTo>
                    <a:cubicBezTo>
                      <a:pt x="973" y="18816"/>
                      <a:pt x="1459" y="20700"/>
                      <a:pt x="2037" y="22402"/>
                    </a:cubicBezTo>
                    <a:cubicBezTo>
                      <a:pt x="2714" y="22530"/>
                      <a:pt x="3523" y="22647"/>
                      <a:pt x="4358" y="22647"/>
                    </a:cubicBezTo>
                    <a:cubicBezTo>
                      <a:pt x="4910" y="22647"/>
                      <a:pt x="5474" y="22596"/>
                      <a:pt x="6019" y="22463"/>
                    </a:cubicBezTo>
                    <a:cubicBezTo>
                      <a:pt x="5867" y="20487"/>
                      <a:pt x="8025" y="14196"/>
                      <a:pt x="13313" y="10761"/>
                    </a:cubicBezTo>
                    <a:cubicBezTo>
                      <a:pt x="18785" y="7235"/>
                      <a:pt x="15684" y="2767"/>
                      <a:pt x="13344" y="1156"/>
                    </a:cubicBezTo>
                    <a:cubicBezTo>
                      <a:pt x="12827" y="821"/>
                      <a:pt x="12158" y="396"/>
                      <a:pt x="11490" y="1"/>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1" name="Google Shape;1131;p61">
                <a:extLst>
                  <a:ext uri="{FF2B5EF4-FFF2-40B4-BE49-F238E27FC236}">
                    <a16:creationId xmlns:a16="http://schemas.microsoft.com/office/drawing/2014/main" id="{DA62A550-2734-01C0-5A0B-3865C635D6AE}"/>
                  </a:ext>
                </a:extLst>
              </p:cNvPr>
              <p:cNvSpPr/>
              <p:nvPr/>
            </p:nvSpPr>
            <p:spPr>
              <a:xfrm>
                <a:off x="2708547" y="4654927"/>
                <a:ext cx="58833" cy="99659"/>
              </a:xfrm>
              <a:custGeom>
                <a:avLst/>
                <a:gdLst/>
                <a:ahLst/>
                <a:cxnLst/>
                <a:rect l="l" t="t" r="r" b="b"/>
                <a:pathLst>
                  <a:path w="1356" h="2277" extrusionOk="0">
                    <a:moveTo>
                      <a:pt x="1170" y="1"/>
                    </a:moveTo>
                    <a:cubicBezTo>
                      <a:pt x="1070" y="1"/>
                      <a:pt x="975" y="55"/>
                      <a:pt x="900" y="130"/>
                    </a:cubicBezTo>
                    <a:cubicBezTo>
                      <a:pt x="657" y="343"/>
                      <a:pt x="505" y="677"/>
                      <a:pt x="383" y="981"/>
                    </a:cubicBezTo>
                    <a:cubicBezTo>
                      <a:pt x="231" y="1346"/>
                      <a:pt x="109" y="1711"/>
                      <a:pt x="18" y="2106"/>
                    </a:cubicBezTo>
                    <a:cubicBezTo>
                      <a:pt x="1" y="2212"/>
                      <a:pt x="86" y="2277"/>
                      <a:pt x="166" y="2277"/>
                    </a:cubicBezTo>
                    <a:cubicBezTo>
                      <a:pt x="224" y="2277"/>
                      <a:pt x="279" y="2243"/>
                      <a:pt x="292" y="2167"/>
                    </a:cubicBezTo>
                    <a:cubicBezTo>
                      <a:pt x="444" y="1650"/>
                      <a:pt x="565" y="1103"/>
                      <a:pt x="839" y="647"/>
                    </a:cubicBezTo>
                    <a:cubicBezTo>
                      <a:pt x="900" y="586"/>
                      <a:pt x="930" y="525"/>
                      <a:pt x="960" y="465"/>
                    </a:cubicBezTo>
                    <a:cubicBezTo>
                      <a:pt x="960" y="471"/>
                      <a:pt x="962" y="473"/>
                      <a:pt x="964" y="473"/>
                    </a:cubicBezTo>
                    <a:cubicBezTo>
                      <a:pt x="971" y="473"/>
                      <a:pt x="991" y="434"/>
                      <a:pt x="991" y="434"/>
                    </a:cubicBezTo>
                    <a:cubicBezTo>
                      <a:pt x="1021" y="404"/>
                      <a:pt x="1052" y="373"/>
                      <a:pt x="1052" y="373"/>
                    </a:cubicBezTo>
                    <a:cubicBezTo>
                      <a:pt x="1082" y="343"/>
                      <a:pt x="1082" y="343"/>
                      <a:pt x="1112" y="313"/>
                    </a:cubicBezTo>
                    <a:cubicBezTo>
                      <a:pt x="1143" y="313"/>
                      <a:pt x="1143" y="313"/>
                      <a:pt x="1173" y="282"/>
                    </a:cubicBezTo>
                    <a:lnTo>
                      <a:pt x="1204" y="282"/>
                    </a:lnTo>
                    <a:cubicBezTo>
                      <a:pt x="1205" y="281"/>
                      <a:pt x="1205" y="280"/>
                      <a:pt x="1206" y="280"/>
                    </a:cubicBezTo>
                    <a:lnTo>
                      <a:pt x="1206" y="280"/>
                    </a:lnTo>
                    <a:cubicBezTo>
                      <a:pt x="1262" y="271"/>
                      <a:pt x="1325" y="242"/>
                      <a:pt x="1325" y="191"/>
                    </a:cubicBezTo>
                    <a:cubicBezTo>
                      <a:pt x="1356" y="130"/>
                      <a:pt x="1325" y="9"/>
                      <a:pt x="1234" y="9"/>
                    </a:cubicBezTo>
                    <a:cubicBezTo>
                      <a:pt x="1213" y="3"/>
                      <a:pt x="1191" y="1"/>
                      <a:pt x="117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2" name="Google Shape;1132;p61">
                <a:extLst>
                  <a:ext uri="{FF2B5EF4-FFF2-40B4-BE49-F238E27FC236}">
                    <a16:creationId xmlns:a16="http://schemas.microsoft.com/office/drawing/2014/main" id="{C2B53175-3F74-FA40-C01D-ADEBF3054EF5}"/>
                  </a:ext>
                </a:extLst>
              </p:cNvPr>
              <p:cNvSpPr/>
              <p:nvPr/>
            </p:nvSpPr>
            <p:spPr>
              <a:xfrm>
                <a:off x="2777663" y="4669589"/>
                <a:ext cx="58313" cy="99659"/>
              </a:xfrm>
              <a:custGeom>
                <a:avLst/>
                <a:gdLst/>
                <a:ahLst/>
                <a:cxnLst/>
                <a:rect l="l" t="t" r="r" b="b"/>
                <a:pathLst>
                  <a:path w="1344" h="2277" extrusionOk="0">
                    <a:moveTo>
                      <a:pt x="1160" y="0"/>
                    </a:moveTo>
                    <a:cubicBezTo>
                      <a:pt x="1067" y="0"/>
                      <a:pt x="987" y="55"/>
                      <a:pt x="887" y="130"/>
                    </a:cubicBezTo>
                    <a:cubicBezTo>
                      <a:pt x="644" y="342"/>
                      <a:pt x="492" y="677"/>
                      <a:pt x="371" y="981"/>
                    </a:cubicBezTo>
                    <a:cubicBezTo>
                      <a:pt x="219" y="1345"/>
                      <a:pt x="127" y="1710"/>
                      <a:pt x="36" y="2105"/>
                    </a:cubicBezTo>
                    <a:cubicBezTo>
                      <a:pt x="1" y="2211"/>
                      <a:pt x="78" y="2276"/>
                      <a:pt x="162" y="2276"/>
                    </a:cubicBezTo>
                    <a:cubicBezTo>
                      <a:pt x="221" y="2276"/>
                      <a:pt x="284" y="2242"/>
                      <a:pt x="310" y="2166"/>
                    </a:cubicBezTo>
                    <a:cubicBezTo>
                      <a:pt x="431" y="1649"/>
                      <a:pt x="583" y="1102"/>
                      <a:pt x="857" y="646"/>
                    </a:cubicBezTo>
                    <a:cubicBezTo>
                      <a:pt x="887" y="586"/>
                      <a:pt x="918" y="525"/>
                      <a:pt x="978" y="464"/>
                    </a:cubicBezTo>
                    <a:lnTo>
                      <a:pt x="978" y="464"/>
                    </a:lnTo>
                    <a:cubicBezTo>
                      <a:pt x="972" y="470"/>
                      <a:pt x="969" y="472"/>
                      <a:pt x="967" y="472"/>
                    </a:cubicBezTo>
                    <a:cubicBezTo>
                      <a:pt x="960" y="472"/>
                      <a:pt x="985" y="434"/>
                      <a:pt x="1009" y="434"/>
                    </a:cubicBezTo>
                    <a:cubicBezTo>
                      <a:pt x="1009" y="403"/>
                      <a:pt x="1039" y="373"/>
                      <a:pt x="1039" y="373"/>
                    </a:cubicBezTo>
                    <a:cubicBezTo>
                      <a:pt x="1069" y="343"/>
                      <a:pt x="1070" y="342"/>
                      <a:pt x="1099" y="313"/>
                    </a:cubicBezTo>
                    <a:lnTo>
                      <a:pt x="1099" y="313"/>
                    </a:lnTo>
                    <a:cubicBezTo>
                      <a:pt x="1090" y="322"/>
                      <a:pt x="1087" y="325"/>
                      <a:pt x="1088" y="325"/>
                    </a:cubicBezTo>
                    <a:cubicBezTo>
                      <a:pt x="1090" y="325"/>
                      <a:pt x="1110" y="312"/>
                      <a:pt x="1130" y="312"/>
                    </a:cubicBezTo>
                    <a:cubicBezTo>
                      <a:pt x="1130" y="312"/>
                      <a:pt x="1130" y="282"/>
                      <a:pt x="1161" y="282"/>
                    </a:cubicBezTo>
                    <a:lnTo>
                      <a:pt x="1191" y="282"/>
                    </a:lnTo>
                    <a:cubicBezTo>
                      <a:pt x="1192" y="281"/>
                      <a:pt x="1193" y="280"/>
                      <a:pt x="1194" y="279"/>
                    </a:cubicBezTo>
                    <a:lnTo>
                      <a:pt x="1194" y="279"/>
                    </a:lnTo>
                    <a:cubicBezTo>
                      <a:pt x="1251" y="270"/>
                      <a:pt x="1318" y="236"/>
                      <a:pt x="1343" y="160"/>
                    </a:cubicBezTo>
                    <a:cubicBezTo>
                      <a:pt x="1343" y="99"/>
                      <a:pt x="1313" y="8"/>
                      <a:pt x="1222" y="8"/>
                    </a:cubicBezTo>
                    <a:cubicBezTo>
                      <a:pt x="1200" y="3"/>
                      <a:pt x="1180" y="0"/>
                      <a:pt x="116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3" name="Google Shape;1133;p61">
                <a:extLst>
                  <a:ext uri="{FF2B5EF4-FFF2-40B4-BE49-F238E27FC236}">
                    <a16:creationId xmlns:a16="http://schemas.microsoft.com/office/drawing/2014/main" id="{58609920-95C4-BE4C-A1E8-D6363C3A1CE4}"/>
                  </a:ext>
                </a:extLst>
              </p:cNvPr>
              <p:cNvSpPr/>
              <p:nvPr/>
            </p:nvSpPr>
            <p:spPr>
              <a:xfrm>
                <a:off x="2673431" y="3558471"/>
                <a:ext cx="349941" cy="279865"/>
              </a:xfrm>
              <a:custGeom>
                <a:avLst/>
                <a:gdLst/>
                <a:ahLst/>
                <a:cxnLst/>
                <a:rect l="l" t="t" r="r" b="b"/>
                <a:pathLst>
                  <a:path w="7995" h="6394" extrusionOk="0">
                    <a:moveTo>
                      <a:pt x="7083" y="0"/>
                    </a:moveTo>
                    <a:cubicBezTo>
                      <a:pt x="7083" y="0"/>
                      <a:pt x="1399" y="1034"/>
                      <a:pt x="1" y="6110"/>
                    </a:cubicBezTo>
                    <a:cubicBezTo>
                      <a:pt x="477" y="6322"/>
                      <a:pt x="818" y="6393"/>
                      <a:pt x="1061" y="6393"/>
                    </a:cubicBezTo>
                    <a:cubicBezTo>
                      <a:pt x="1547" y="6393"/>
                      <a:pt x="1642" y="6110"/>
                      <a:pt x="1642" y="6110"/>
                    </a:cubicBezTo>
                    <a:cubicBezTo>
                      <a:pt x="1642" y="6110"/>
                      <a:pt x="5745" y="1945"/>
                      <a:pt x="7265" y="1854"/>
                    </a:cubicBezTo>
                    <a:cubicBezTo>
                      <a:pt x="7995" y="821"/>
                      <a:pt x="7083" y="0"/>
                      <a:pt x="7083" y="0"/>
                    </a:cubicBezTo>
                    <a:close/>
                  </a:path>
                </a:pathLst>
              </a:custGeom>
              <a:solidFill>
                <a:srgbClr val="939393"/>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4" name="Google Shape;1134;p61">
                <a:extLst>
                  <a:ext uri="{FF2B5EF4-FFF2-40B4-BE49-F238E27FC236}">
                    <a16:creationId xmlns:a16="http://schemas.microsoft.com/office/drawing/2014/main" id="{05FF1050-64C4-CFC5-5200-D43661A60B83}"/>
                  </a:ext>
                </a:extLst>
              </p:cNvPr>
              <p:cNvSpPr/>
              <p:nvPr/>
            </p:nvSpPr>
            <p:spPr>
              <a:xfrm>
                <a:off x="3132447" y="3284383"/>
                <a:ext cx="91829" cy="195608"/>
              </a:xfrm>
              <a:custGeom>
                <a:avLst/>
                <a:gdLst/>
                <a:ahLst/>
                <a:cxnLst/>
                <a:rect l="l" t="t" r="r" b="b"/>
                <a:pathLst>
                  <a:path w="2098" h="4469" extrusionOk="0">
                    <a:moveTo>
                      <a:pt x="2097" y="1"/>
                    </a:moveTo>
                    <a:lnTo>
                      <a:pt x="0" y="2098"/>
                    </a:lnTo>
                    <a:lnTo>
                      <a:pt x="0" y="4469"/>
                    </a:lnTo>
                    <a:lnTo>
                      <a:pt x="395" y="4469"/>
                    </a:lnTo>
                    <a:lnTo>
                      <a:pt x="2097" y="2767"/>
                    </a:lnTo>
                    <a:lnTo>
                      <a:pt x="2097" y="1"/>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5" name="Google Shape;1135;p61">
                <a:extLst>
                  <a:ext uri="{FF2B5EF4-FFF2-40B4-BE49-F238E27FC236}">
                    <a16:creationId xmlns:a16="http://schemas.microsoft.com/office/drawing/2014/main" id="{A98EF197-8220-C7F5-4C94-2461E8007885}"/>
                  </a:ext>
                </a:extLst>
              </p:cNvPr>
              <p:cNvSpPr/>
              <p:nvPr/>
            </p:nvSpPr>
            <p:spPr>
              <a:xfrm>
                <a:off x="3132447" y="3162002"/>
                <a:ext cx="91829" cy="214210"/>
              </a:xfrm>
              <a:custGeom>
                <a:avLst/>
                <a:gdLst/>
                <a:ahLst/>
                <a:cxnLst/>
                <a:rect l="l" t="t" r="r" b="b"/>
                <a:pathLst>
                  <a:path w="2098" h="4894" extrusionOk="0">
                    <a:moveTo>
                      <a:pt x="2097" y="0"/>
                    </a:moveTo>
                    <a:lnTo>
                      <a:pt x="0" y="2128"/>
                    </a:lnTo>
                    <a:lnTo>
                      <a:pt x="0" y="4894"/>
                    </a:lnTo>
                    <a:lnTo>
                      <a:pt x="2097" y="2797"/>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6" name="Google Shape;1136;p61">
                <a:extLst>
                  <a:ext uri="{FF2B5EF4-FFF2-40B4-BE49-F238E27FC236}">
                    <a16:creationId xmlns:a16="http://schemas.microsoft.com/office/drawing/2014/main" id="{486A7067-066E-CDA4-8ECE-BE384FCEF997}"/>
                  </a:ext>
                </a:extLst>
              </p:cNvPr>
              <p:cNvSpPr/>
              <p:nvPr/>
            </p:nvSpPr>
            <p:spPr>
              <a:xfrm>
                <a:off x="2596265" y="1996539"/>
                <a:ext cx="118442" cy="34622"/>
              </a:xfrm>
              <a:custGeom>
                <a:avLst/>
                <a:gdLst/>
                <a:ahLst/>
                <a:cxnLst/>
                <a:rect l="l" t="t" r="r" b="b"/>
                <a:pathLst>
                  <a:path w="2706" h="791" extrusionOk="0">
                    <a:moveTo>
                      <a:pt x="1308" y="1"/>
                    </a:moveTo>
                    <a:cubicBezTo>
                      <a:pt x="1034" y="31"/>
                      <a:pt x="760" y="92"/>
                      <a:pt x="548" y="244"/>
                    </a:cubicBezTo>
                    <a:cubicBezTo>
                      <a:pt x="305" y="365"/>
                      <a:pt x="122" y="548"/>
                      <a:pt x="1" y="791"/>
                    </a:cubicBezTo>
                    <a:cubicBezTo>
                      <a:pt x="244" y="730"/>
                      <a:pt x="487" y="639"/>
                      <a:pt x="700" y="609"/>
                    </a:cubicBezTo>
                    <a:cubicBezTo>
                      <a:pt x="912" y="548"/>
                      <a:pt x="1125" y="548"/>
                      <a:pt x="1338" y="517"/>
                    </a:cubicBezTo>
                    <a:cubicBezTo>
                      <a:pt x="1413" y="512"/>
                      <a:pt x="1489" y="510"/>
                      <a:pt x="1565" y="510"/>
                    </a:cubicBezTo>
                    <a:cubicBezTo>
                      <a:pt x="1917" y="510"/>
                      <a:pt x="2281" y="564"/>
                      <a:pt x="2706" y="639"/>
                    </a:cubicBezTo>
                    <a:cubicBezTo>
                      <a:pt x="2554" y="426"/>
                      <a:pt x="2341" y="244"/>
                      <a:pt x="2098" y="153"/>
                    </a:cubicBezTo>
                    <a:cubicBezTo>
                      <a:pt x="1855" y="31"/>
                      <a:pt x="1581" y="1"/>
                      <a:pt x="1308"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7" name="Google Shape;1137;p61">
                <a:extLst>
                  <a:ext uri="{FF2B5EF4-FFF2-40B4-BE49-F238E27FC236}">
                    <a16:creationId xmlns:a16="http://schemas.microsoft.com/office/drawing/2014/main" id="{362B3EB0-7A4D-532C-08AA-CDDDF46D37D5}"/>
                  </a:ext>
                </a:extLst>
              </p:cNvPr>
              <p:cNvSpPr/>
              <p:nvPr/>
            </p:nvSpPr>
            <p:spPr>
              <a:xfrm>
                <a:off x="3022016" y="2013828"/>
                <a:ext cx="94499" cy="37292"/>
              </a:xfrm>
              <a:custGeom>
                <a:avLst/>
                <a:gdLst/>
                <a:ahLst/>
                <a:cxnLst/>
                <a:rect l="l" t="t" r="r" b="b"/>
                <a:pathLst>
                  <a:path w="2159" h="852" extrusionOk="0">
                    <a:moveTo>
                      <a:pt x="1064" y="1"/>
                    </a:moveTo>
                    <a:cubicBezTo>
                      <a:pt x="821" y="1"/>
                      <a:pt x="547" y="92"/>
                      <a:pt x="365" y="244"/>
                    </a:cubicBezTo>
                    <a:cubicBezTo>
                      <a:pt x="183" y="396"/>
                      <a:pt x="31" y="609"/>
                      <a:pt x="0" y="822"/>
                    </a:cubicBezTo>
                    <a:cubicBezTo>
                      <a:pt x="426" y="639"/>
                      <a:pt x="760" y="518"/>
                      <a:pt x="1064" y="518"/>
                    </a:cubicBezTo>
                    <a:cubicBezTo>
                      <a:pt x="1216" y="548"/>
                      <a:pt x="1368" y="578"/>
                      <a:pt x="1550" y="639"/>
                    </a:cubicBezTo>
                    <a:cubicBezTo>
                      <a:pt x="1642" y="639"/>
                      <a:pt x="1733" y="700"/>
                      <a:pt x="1824" y="730"/>
                    </a:cubicBezTo>
                    <a:cubicBezTo>
                      <a:pt x="1946" y="761"/>
                      <a:pt x="2037" y="822"/>
                      <a:pt x="2158" y="852"/>
                    </a:cubicBezTo>
                    <a:cubicBezTo>
                      <a:pt x="2067" y="609"/>
                      <a:pt x="1946" y="426"/>
                      <a:pt x="1763" y="274"/>
                    </a:cubicBezTo>
                    <a:cubicBezTo>
                      <a:pt x="1581" y="122"/>
                      <a:pt x="1338" y="31"/>
                      <a:pt x="1064"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grpSp>
        <p:grpSp>
          <p:nvGrpSpPr>
            <p:cNvPr id="8" name="Google Shape;1138;p61">
              <a:extLst>
                <a:ext uri="{FF2B5EF4-FFF2-40B4-BE49-F238E27FC236}">
                  <a16:creationId xmlns:a16="http://schemas.microsoft.com/office/drawing/2014/main" id="{362E9775-1E4E-4EB1-A2E8-C966D5A34EBB}"/>
                </a:ext>
              </a:extLst>
            </p:cNvPr>
            <p:cNvGrpSpPr/>
            <p:nvPr/>
          </p:nvGrpSpPr>
          <p:grpSpPr>
            <a:xfrm rot="-3603725">
              <a:off x="2997366" y="2565535"/>
              <a:ext cx="341241" cy="212691"/>
              <a:chOff x="3047905" y="3434276"/>
              <a:chExt cx="372241" cy="270262"/>
            </a:xfrm>
          </p:grpSpPr>
          <p:sp>
            <p:nvSpPr>
              <p:cNvPr id="9" name="Google Shape;1139;p61">
                <a:extLst>
                  <a:ext uri="{FF2B5EF4-FFF2-40B4-BE49-F238E27FC236}">
                    <a16:creationId xmlns:a16="http://schemas.microsoft.com/office/drawing/2014/main" id="{1C0335C4-CB6E-AAE6-81DE-B25F3EBAEA01}"/>
                  </a:ext>
                </a:extLst>
              </p:cNvPr>
              <p:cNvSpPr/>
              <p:nvPr/>
            </p:nvSpPr>
            <p:spPr>
              <a:xfrm>
                <a:off x="3047905" y="3434276"/>
                <a:ext cx="372241" cy="270262"/>
              </a:xfrm>
              <a:custGeom>
                <a:avLst/>
                <a:gdLst/>
                <a:ahLst/>
                <a:cxnLst/>
                <a:rect l="l" t="t" r="r" b="b"/>
                <a:pathLst>
                  <a:path w="8786" h="6379" extrusionOk="0">
                    <a:moveTo>
                      <a:pt x="4822" y="0"/>
                    </a:moveTo>
                    <a:cubicBezTo>
                      <a:pt x="3056" y="0"/>
                      <a:pt x="822" y="847"/>
                      <a:pt x="822" y="847"/>
                    </a:cubicBezTo>
                    <a:cubicBezTo>
                      <a:pt x="1" y="2974"/>
                      <a:pt x="1338" y="6379"/>
                      <a:pt x="1338" y="6379"/>
                    </a:cubicBezTo>
                    <a:cubicBezTo>
                      <a:pt x="1338" y="6379"/>
                      <a:pt x="3223" y="6288"/>
                      <a:pt x="3952" y="6136"/>
                    </a:cubicBezTo>
                    <a:cubicBezTo>
                      <a:pt x="4088" y="6102"/>
                      <a:pt x="4281" y="6089"/>
                      <a:pt x="4505" y="6089"/>
                    </a:cubicBezTo>
                    <a:cubicBezTo>
                      <a:pt x="5202" y="6089"/>
                      <a:pt x="6212" y="6213"/>
                      <a:pt x="6825" y="6213"/>
                    </a:cubicBezTo>
                    <a:cubicBezTo>
                      <a:pt x="7072" y="6213"/>
                      <a:pt x="7255" y="6193"/>
                      <a:pt x="7326" y="6136"/>
                    </a:cubicBezTo>
                    <a:cubicBezTo>
                      <a:pt x="7630" y="5862"/>
                      <a:pt x="6901" y="4981"/>
                      <a:pt x="6901" y="4981"/>
                    </a:cubicBezTo>
                    <a:lnTo>
                      <a:pt x="6901" y="4981"/>
                    </a:lnTo>
                    <a:cubicBezTo>
                      <a:pt x="6901" y="4981"/>
                      <a:pt x="6963" y="4985"/>
                      <a:pt x="7055" y="4985"/>
                    </a:cubicBezTo>
                    <a:cubicBezTo>
                      <a:pt x="7308" y="4985"/>
                      <a:pt x="7782" y="4952"/>
                      <a:pt x="7782" y="4707"/>
                    </a:cubicBezTo>
                    <a:cubicBezTo>
                      <a:pt x="7813" y="4373"/>
                      <a:pt x="6901" y="3674"/>
                      <a:pt x="6901" y="3674"/>
                    </a:cubicBezTo>
                    <a:lnTo>
                      <a:pt x="6901" y="3674"/>
                    </a:lnTo>
                    <a:cubicBezTo>
                      <a:pt x="6901" y="3674"/>
                      <a:pt x="7482" y="3849"/>
                      <a:pt x="7959" y="3849"/>
                    </a:cubicBezTo>
                    <a:cubicBezTo>
                      <a:pt x="8198" y="3849"/>
                      <a:pt x="8410" y="3805"/>
                      <a:pt x="8512" y="3674"/>
                    </a:cubicBezTo>
                    <a:cubicBezTo>
                      <a:pt x="8785" y="3309"/>
                      <a:pt x="7873" y="1394"/>
                      <a:pt x="6354" y="360"/>
                    </a:cubicBezTo>
                    <a:cubicBezTo>
                      <a:pt x="5968" y="98"/>
                      <a:pt x="5422" y="0"/>
                      <a:pt x="4822" y="0"/>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0" name="Google Shape;1140;p61">
                <a:extLst>
                  <a:ext uri="{FF2B5EF4-FFF2-40B4-BE49-F238E27FC236}">
                    <a16:creationId xmlns:a16="http://schemas.microsoft.com/office/drawing/2014/main" id="{D4161C44-1867-5B61-1A28-CF70F6B9CAE4}"/>
                  </a:ext>
                </a:extLst>
              </p:cNvPr>
              <p:cNvSpPr/>
              <p:nvPr/>
            </p:nvSpPr>
            <p:spPr>
              <a:xfrm>
                <a:off x="3221787" y="3631757"/>
                <a:ext cx="118502" cy="13558"/>
              </a:xfrm>
              <a:custGeom>
                <a:avLst/>
                <a:gdLst/>
                <a:ahLst/>
                <a:cxnLst/>
                <a:rect l="l" t="t" r="r" b="b"/>
                <a:pathLst>
                  <a:path w="2797" h="320" extrusionOk="0">
                    <a:moveTo>
                      <a:pt x="1429" y="1"/>
                    </a:moveTo>
                    <a:cubicBezTo>
                      <a:pt x="714" y="1"/>
                      <a:pt x="113" y="198"/>
                      <a:pt x="0" y="198"/>
                    </a:cubicBezTo>
                    <a:lnTo>
                      <a:pt x="2797" y="320"/>
                    </a:lnTo>
                    <a:cubicBezTo>
                      <a:pt x="2356" y="76"/>
                      <a:pt x="1870" y="1"/>
                      <a:pt x="1429" y="1"/>
                    </a:cubicBezTo>
                    <a:close/>
                  </a:path>
                </a:pathLst>
              </a:custGeom>
              <a:solidFill>
                <a:srgbClr val="FB897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1" name="Google Shape;1141;p61">
                <a:extLst>
                  <a:ext uri="{FF2B5EF4-FFF2-40B4-BE49-F238E27FC236}">
                    <a16:creationId xmlns:a16="http://schemas.microsoft.com/office/drawing/2014/main" id="{594EC47B-126D-632B-6145-56E12DDC8E5C}"/>
                  </a:ext>
                </a:extLst>
              </p:cNvPr>
              <p:cNvSpPr/>
              <p:nvPr/>
            </p:nvSpPr>
            <p:spPr>
              <a:xfrm>
                <a:off x="3264282" y="3534224"/>
                <a:ext cx="76007" cy="55713"/>
              </a:xfrm>
              <a:custGeom>
                <a:avLst/>
                <a:gdLst/>
                <a:ahLst/>
                <a:cxnLst/>
                <a:rect l="l" t="t" r="r" b="b"/>
                <a:pathLst>
                  <a:path w="1794" h="1315" extrusionOk="0">
                    <a:moveTo>
                      <a:pt x="74" y="0"/>
                    </a:moveTo>
                    <a:cubicBezTo>
                      <a:pt x="25" y="0"/>
                      <a:pt x="0" y="8"/>
                      <a:pt x="0" y="8"/>
                    </a:cubicBezTo>
                    <a:lnTo>
                      <a:pt x="1794" y="1315"/>
                    </a:lnTo>
                    <a:cubicBezTo>
                      <a:pt x="866" y="118"/>
                      <a:pt x="271" y="0"/>
                      <a:pt x="74" y="0"/>
                    </a:cubicBezTo>
                    <a:close/>
                  </a:path>
                </a:pathLst>
              </a:custGeom>
              <a:solidFill>
                <a:srgbClr val="FB897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grpSp>
      </p:grpSp>
      <p:sp>
        <p:nvSpPr>
          <p:cNvPr id="80" name="Google Shape;1066;p61">
            <a:extLst>
              <a:ext uri="{FF2B5EF4-FFF2-40B4-BE49-F238E27FC236}">
                <a16:creationId xmlns:a16="http://schemas.microsoft.com/office/drawing/2014/main" id="{D7C76DEF-D6DF-F625-BA40-F177C9599506}"/>
              </a:ext>
            </a:extLst>
          </p:cNvPr>
          <p:cNvSpPr/>
          <p:nvPr/>
        </p:nvSpPr>
        <p:spPr>
          <a:xfrm>
            <a:off x="-196313" y="1516115"/>
            <a:ext cx="1844777" cy="856106"/>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rgbClr val="FFB7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1067;p61">
            <a:extLst>
              <a:ext uri="{FF2B5EF4-FFF2-40B4-BE49-F238E27FC236}">
                <a16:creationId xmlns:a16="http://schemas.microsoft.com/office/drawing/2014/main" id="{94267B06-184D-69AF-6BB9-C7E4687E8BCD}"/>
              </a:ext>
            </a:extLst>
          </p:cNvPr>
          <p:cNvSpPr/>
          <p:nvPr/>
        </p:nvSpPr>
        <p:spPr>
          <a:xfrm>
            <a:off x="10939947" y="4449861"/>
            <a:ext cx="1333352" cy="954093"/>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rgbClr val="FFB7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Tree>
    <p:extLst>
      <p:ext uri="{BB962C8B-B14F-4D97-AF65-F5344CB8AC3E}">
        <p14:creationId xmlns:p14="http://schemas.microsoft.com/office/powerpoint/2010/main" val="2635670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44000"/>
            <a:lum/>
          </a:blip>
          <a:srcRect/>
          <a:stretch>
            <a:fillRect t="-17000" b="-17000"/>
          </a:stretch>
        </a:blipFill>
        <a:effectLst/>
      </p:bgPr>
    </p:bg>
    <p:spTree>
      <p:nvGrpSpPr>
        <p:cNvPr id="1" name=""/>
        <p:cNvGrpSpPr/>
        <p:nvPr/>
      </p:nvGrpSpPr>
      <p:grpSpPr>
        <a:xfrm>
          <a:off x="0" y="0"/>
          <a:ext cx="0" cy="0"/>
          <a:chOff x="0" y="0"/>
          <a:chExt cx="0" cy="0"/>
        </a:xfrm>
      </p:grpSpPr>
      <p:grpSp>
        <p:nvGrpSpPr>
          <p:cNvPr id="161" name="Group 160">
            <a:extLst>
              <a:ext uri="{FF2B5EF4-FFF2-40B4-BE49-F238E27FC236}">
                <a16:creationId xmlns:a16="http://schemas.microsoft.com/office/drawing/2014/main" id="{D8C81048-A440-EBC4-3F10-B04F9CD23683}"/>
              </a:ext>
            </a:extLst>
          </p:cNvPr>
          <p:cNvGrpSpPr/>
          <p:nvPr/>
        </p:nvGrpSpPr>
        <p:grpSpPr>
          <a:xfrm>
            <a:off x="3306301" y="1283340"/>
            <a:ext cx="8004336" cy="466561"/>
            <a:chOff x="1989889" y="1497347"/>
            <a:chExt cx="7742355" cy="467570"/>
          </a:xfrm>
          <a:solidFill>
            <a:srgbClr val="FFFF00"/>
          </a:solidFill>
        </p:grpSpPr>
        <p:sp>
          <p:nvSpPr>
            <p:cNvPr id="162" name="Rectangle: Rounded Corners 161">
              <a:extLst>
                <a:ext uri="{FF2B5EF4-FFF2-40B4-BE49-F238E27FC236}">
                  <a16:creationId xmlns:a16="http://schemas.microsoft.com/office/drawing/2014/main" id="{DDE37471-9AE7-7252-B6EC-351EEBB81DC9}"/>
                </a:ext>
              </a:extLst>
            </p:cNvPr>
            <p:cNvSpPr/>
            <p:nvPr/>
          </p:nvSpPr>
          <p:spPr>
            <a:xfrm>
              <a:off x="1989889" y="1497349"/>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V</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3" name="Rectangle: Rounded Corners 162">
              <a:extLst>
                <a:ext uri="{FF2B5EF4-FFF2-40B4-BE49-F238E27FC236}">
                  <a16:creationId xmlns:a16="http://schemas.microsoft.com/office/drawing/2014/main" id="{126CCAC4-F232-5ECC-A3EF-7FE539EF143B}"/>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G</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4" name="Rectangle: Rounded Corners 163">
              <a:extLst>
                <a:ext uri="{FF2B5EF4-FFF2-40B4-BE49-F238E27FC236}">
                  <a16:creationId xmlns:a16="http://schemas.microsoft.com/office/drawing/2014/main" id="{342F4A34-F798-A781-CA81-78FC5269E06D}"/>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5" name="Rectangle: Rounded Corners 164">
              <a:extLst>
                <a:ext uri="{FF2B5EF4-FFF2-40B4-BE49-F238E27FC236}">
                  <a16:creationId xmlns:a16="http://schemas.microsoft.com/office/drawing/2014/main" id="{FA820D3B-423F-A9CB-D7EA-74EA53B68574}"/>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6" name="Rectangle: Rounded Corners 165">
              <a:extLst>
                <a:ext uri="{FF2B5EF4-FFF2-40B4-BE49-F238E27FC236}">
                  <a16:creationId xmlns:a16="http://schemas.microsoft.com/office/drawing/2014/main" id="{0BF78BD3-79D9-A434-0364-9224838EABD2}"/>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7" name="Rectangle: Rounded Corners 166">
              <a:extLst>
                <a:ext uri="{FF2B5EF4-FFF2-40B4-BE49-F238E27FC236}">
                  <a16:creationId xmlns:a16="http://schemas.microsoft.com/office/drawing/2014/main" id="{B444CCF9-0350-9E01-FEA6-B7593E0C2247}"/>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L</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8" name="Rectangle: Rounded Corners 167">
              <a:extLst>
                <a:ext uri="{FF2B5EF4-FFF2-40B4-BE49-F238E27FC236}">
                  <a16:creationId xmlns:a16="http://schemas.microsoft.com/office/drawing/2014/main" id="{36EE6B41-9232-F119-AB1A-A8C3A2569B34}"/>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9" name="Rectangle: Rounded Corners 168">
              <a:extLst>
                <a:ext uri="{FF2B5EF4-FFF2-40B4-BE49-F238E27FC236}">
                  <a16:creationId xmlns:a16="http://schemas.microsoft.com/office/drawing/2014/main" id="{F190F911-B4B2-22FE-5326-E7A20DEDF7AE}"/>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70" name="Rectangle: Rounded Corners 169">
              <a:extLst>
                <a:ext uri="{FF2B5EF4-FFF2-40B4-BE49-F238E27FC236}">
                  <a16:creationId xmlns:a16="http://schemas.microsoft.com/office/drawing/2014/main" id="{42B363B6-13EF-48E8-CEA9-42A4BF968B78}"/>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71" name="Rectangle: Rounded Corners 170">
              <a:extLst>
                <a:ext uri="{FF2B5EF4-FFF2-40B4-BE49-F238E27FC236}">
                  <a16:creationId xmlns:a16="http://schemas.microsoft.com/office/drawing/2014/main" id="{7FE85BBB-E5D6-1665-AF9D-A4662F82E8F0}"/>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172" name="Che 1">
            <a:extLst>
              <a:ext uri="{FF2B5EF4-FFF2-40B4-BE49-F238E27FC236}">
                <a16:creationId xmlns:a16="http://schemas.microsoft.com/office/drawing/2014/main" id="{88818658-D750-17D1-1635-BE1658C42DA3}"/>
              </a:ext>
            </a:extLst>
          </p:cNvPr>
          <p:cNvGrpSpPr/>
          <p:nvPr/>
        </p:nvGrpSpPr>
        <p:grpSpPr>
          <a:xfrm>
            <a:off x="3382187" y="1278437"/>
            <a:ext cx="8004336" cy="466561"/>
            <a:chOff x="1989889" y="2209040"/>
            <a:chExt cx="7742355" cy="467570"/>
          </a:xfrm>
          <a:solidFill>
            <a:srgbClr val="92D050"/>
          </a:solidFill>
        </p:grpSpPr>
        <p:sp>
          <p:nvSpPr>
            <p:cNvPr id="173" name="Rectangle: Rounded Corners 172">
              <a:extLst>
                <a:ext uri="{FF2B5EF4-FFF2-40B4-BE49-F238E27FC236}">
                  <a16:creationId xmlns:a16="http://schemas.microsoft.com/office/drawing/2014/main" id="{3D392054-FDDA-2E1D-E97C-DC7BD2F6BAA3}"/>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4" name="Rectangle: Rounded Corners 173">
              <a:extLst>
                <a:ext uri="{FF2B5EF4-FFF2-40B4-BE49-F238E27FC236}">
                  <a16:creationId xmlns:a16="http://schemas.microsoft.com/office/drawing/2014/main" id="{40F3B9F4-A29D-5ACA-F3E2-39E4676B1B7E}"/>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5" name="Rectangle: Rounded Corners 174">
              <a:extLst>
                <a:ext uri="{FF2B5EF4-FFF2-40B4-BE49-F238E27FC236}">
                  <a16:creationId xmlns:a16="http://schemas.microsoft.com/office/drawing/2014/main" id="{5544AFB5-228F-1455-5120-B87FB6E15868}"/>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6" name="Rectangle: Rounded Corners 175">
              <a:extLst>
                <a:ext uri="{FF2B5EF4-FFF2-40B4-BE49-F238E27FC236}">
                  <a16:creationId xmlns:a16="http://schemas.microsoft.com/office/drawing/2014/main" id="{E3AD7E52-C759-C9CA-35DF-71FEC31A6C8D}"/>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7" name="Rectangle: Rounded Corners 176">
              <a:extLst>
                <a:ext uri="{FF2B5EF4-FFF2-40B4-BE49-F238E27FC236}">
                  <a16:creationId xmlns:a16="http://schemas.microsoft.com/office/drawing/2014/main" id="{940309E1-D3FF-95C9-3585-B4CB1C4E5C83}"/>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8" name="Rectangle: Rounded Corners 177">
              <a:extLst>
                <a:ext uri="{FF2B5EF4-FFF2-40B4-BE49-F238E27FC236}">
                  <a16:creationId xmlns:a16="http://schemas.microsoft.com/office/drawing/2014/main" id="{5533F236-C17E-3E76-114D-8731A1AFCF44}"/>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9" name="Rectangle: Rounded Corners 178">
              <a:extLst>
                <a:ext uri="{FF2B5EF4-FFF2-40B4-BE49-F238E27FC236}">
                  <a16:creationId xmlns:a16="http://schemas.microsoft.com/office/drawing/2014/main" id="{EDB41EC0-A876-A23B-BC6B-BF6E448CA4A8}"/>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80" name="Rectangle: Rounded Corners 179">
              <a:extLst>
                <a:ext uri="{FF2B5EF4-FFF2-40B4-BE49-F238E27FC236}">
                  <a16:creationId xmlns:a16="http://schemas.microsoft.com/office/drawing/2014/main" id="{F3E04AB0-78DC-FAF9-A74C-681DE170C6BD}"/>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81" name="Rectangle: Rounded Corners 180">
              <a:extLst>
                <a:ext uri="{FF2B5EF4-FFF2-40B4-BE49-F238E27FC236}">
                  <a16:creationId xmlns:a16="http://schemas.microsoft.com/office/drawing/2014/main" id="{2D2717BA-0819-0728-B2BD-EF5C502ACCE8}"/>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82" name="Rectangle: Rounded Corners 181">
              <a:extLst>
                <a:ext uri="{FF2B5EF4-FFF2-40B4-BE49-F238E27FC236}">
                  <a16:creationId xmlns:a16="http://schemas.microsoft.com/office/drawing/2014/main" id="{2B78EC8E-58B9-D1F1-BBB1-2843E39675EE}"/>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183" name="1">
            <a:hlinkClick r:id="rId5" action="ppaction://hlinksldjump"/>
            <a:extLst>
              <a:ext uri="{FF2B5EF4-FFF2-40B4-BE49-F238E27FC236}">
                <a16:creationId xmlns:a16="http://schemas.microsoft.com/office/drawing/2014/main" id="{AA2589A7-8E34-FB57-D9DC-F74F63110AAC}"/>
              </a:ext>
            </a:extLst>
          </p:cNvPr>
          <p:cNvPicPr>
            <a:picLocks noChangeAspect="1"/>
          </p:cNvPicPr>
          <p:nvPr/>
        </p:nvPicPr>
        <p:blipFill rotWithShape="1">
          <a:blip r:embed="rId6">
            <a:extLst>
              <a:ext uri="{28A0092B-C50C-407E-A947-70E740481C1C}">
                <a14:useLocalDpi xmlns:a14="http://schemas.microsoft.com/office/drawing/2010/main" val="0"/>
              </a:ext>
            </a:extLst>
          </a:blip>
          <a:srcRect l="57833" t="62775" r="27270" b="27765"/>
          <a:stretch/>
        </p:blipFill>
        <p:spPr>
          <a:xfrm>
            <a:off x="1642852" y="1215155"/>
            <a:ext cx="705173" cy="597011"/>
          </a:xfrm>
          <a:prstGeom prst="rect">
            <a:avLst/>
          </a:prstGeom>
        </p:spPr>
      </p:pic>
      <p:grpSp>
        <p:nvGrpSpPr>
          <p:cNvPr id="184" name="Group 183">
            <a:extLst>
              <a:ext uri="{FF2B5EF4-FFF2-40B4-BE49-F238E27FC236}">
                <a16:creationId xmlns:a16="http://schemas.microsoft.com/office/drawing/2014/main" id="{7CFDB0E3-84A1-5BA7-7A54-827B849A0180}"/>
              </a:ext>
            </a:extLst>
          </p:cNvPr>
          <p:cNvGrpSpPr/>
          <p:nvPr/>
        </p:nvGrpSpPr>
        <p:grpSpPr>
          <a:xfrm>
            <a:off x="4099162" y="1869059"/>
            <a:ext cx="3935337" cy="435331"/>
            <a:chOff x="1989889" y="1497349"/>
            <a:chExt cx="3801883" cy="467568"/>
          </a:xfrm>
          <a:solidFill>
            <a:srgbClr val="FFFF00"/>
          </a:solidFill>
        </p:grpSpPr>
        <p:sp>
          <p:nvSpPr>
            <p:cNvPr id="185" name="Rectangle: Rounded Corners 184">
              <a:extLst>
                <a:ext uri="{FF2B5EF4-FFF2-40B4-BE49-F238E27FC236}">
                  <a16:creationId xmlns:a16="http://schemas.microsoft.com/office/drawing/2014/main" id="{D00677D2-8F0D-B693-2930-34C84955DC32}"/>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86" name="Rectangle: Rounded Corners 185">
              <a:extLst>
                <a:ext uri="{FF2B5EF4-FFF2-40B4-BE49-F238E27FC236}">
                  <a16:creationId xmlns:a16="http://schemas.microsoft.com/office/drawing/2014/main" id="{3E26702D-5893-F083-5581-4732EE17B1EB}"/>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87" name="Rectangle: Rounded Corners 186">
              <a:extLst>
                <a:ext uri="{FF2B5EF4-FFF2-40B4-BE49-F238E27FC236}">
                  <a16:creationId xmlns:a16="http://schemas.microsoft.com/office/drawing/2014/main" id="{AC8B5F2F-2B60-D6F0-7209-B2434109CCDB}"/>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D</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88" name="Rectangle: Rounded Corners 187">
              <a:extLst>
                <a:ext uri="{FF2B5EF4-FFF2-40B4-BE49-F238E27FC236}">
                  <a16:creationId xmlns:a16="http://schemas.microsoft.com/office/drawing/2014/main" id="{04C7BE65-3943-1C8B-EDBD-EE88669667E4}"/>
                </a:ext>
              </a:extLst>
            </p:cNvPr>
            <p:cNvSpPr/>
            <p:nvPr/>
          </p:nvSpPr>
          <p:spPr>
            <a:xfrm>
              <a:off x="5134825"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89" name="Rectangle: Rounded Corners 188">
              <a:extLst>
                <a:ext uri="{FF2B5EF4-FFF2-40B4-BE49-F238E27FC236}">
                  <a16:creationId xmlns:a16="http://schemas.microsoft.com/office/drawing/2014/main" id="{BD893429-AC8F-2379-13D4-0C555B4A03DF}"/>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190" name="Che 1">
            <a:extLst>
              <a:ext uri="{FF2B5EF4-FFF2-40B4-BE49-F238E27FC236}">
                <a16:creationId xmlns:a16="http://schemas.microsoft.com/office/drawing/2014/main" id="{A6B5453C-849D-BF60-0B2E-42D4CBA19E8E}"/>
              </a:ext>
            </a:extLst>
          </p:cNvPr>
          <p:cNvGrpSpPr/>
          <p:nvPr/>
        </p:nvGrpSpPr>
        <p:grpSpPr>
          <a:xfrm>
            <a:off x="4178052" y="1875164"/>
            <a:ext cx="3935337" cy="435331"/>
            <a:chOff x="1989889" y="2209042"/>
            <a:chExt cx="3801883" cy="467568"/>
          </a:xfrm>
          <a:solidFill>
            <a:srgbClr val="92D050"/>
          </a:solidFill>
        </p:grpSpPr>
        <p:sp>
          <p:nvSpPr>
            <p:cNvPr id="191" name="Rectangle: Rounded Corners 190">
              <a:extLst>
                <a:ext uri="{FF2B5EF4-FFF2-40B4-BE49-F238E27FC236}">
                  <a16:creationId xmlns:a16="http://schemas.microsoft.com/office/drawing/2014/main" id="{86643334-A1C3-53B1-FF81-4B9D100EA64F}"/>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92" name="Rectangle: Rounded Corners 191">
              <a:extLst>
                <a:ext uri="{FF2B5EF4-FFF2-40B4-BE49-F238E27FC236}">
                  <a16:creationId xmlns:a16="http://schemas.microsoft.com/office/drawing/2014/main" id="{85DA1F2E-2022-D72B-94D3-9A1FBEBC8F5F}"/>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93" name="Rectangle: Rounded Corners 192">
              <a:extLst>
                <a:ext uri="{FF2B5EF4-FFF2-40B4-BE49-F238E27FC236}">
                  <a16:creationId xmlns:a16="http://schemas.microsoft.com/office/drawing/2014/main" id="{D7609A88-EF81-EC93-EF8E-8EFDAF79D4BF}"/>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94" name="Rectangle: Rounded Corners 193">
              <a:extLst>
                <a:ext uri="{FF2B5EF4-FFF2-40B4-BE49-F238E27FC236}">
                  <a16:creationId xmlns:a16="http://schemas.microsoft.com/office/drawing/2014/main" id="{3A187E5A-5465-359C-5F8C-FB4EA027B260}"/>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95" name="Rectangle: Rounded Corners 194">
              <a:extLst>
                <a:ext uri="{FF2B5EF4-FFF2-40B4-BE49-F238E27FC236}">
                  <a16:creationId xmlns:a16="http://schemas.microsoft.com/office/drawing/2014/main" id="{7AB6634C-A32A-8903-9B5D-262CFCDD11F4}"/>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196" name="2">
            <a:hlinkClick r:id="rId7" action="ppaction://hlinksldjump"/>
            <a:extLst>
              <a:ext uri="{FF2B5EF4-FFF2-40B4-BE49-F238E27FC236}">
                <a16:creationId xmlns:a16="http://schemas.microsoft.com/office/drawing/2014/main" id="{8265BECD-F1A8-E194-9AC2-37B498DDFF0B}"/>
              </a:ext>
            </a:extLst>
          </p:cNvPr>
          <p:cNvPicPr>
            <a:picLocks noChangeAspect="1"/>
          </p:cNvPicPr>
          <p:nvPr/>
        </p:nvPicPr>
        <p:blipFill rotWithShape="1">
          <a:blip r:embed="rId6">
            <a:extLst>
              <a:ext uri="{28A0092B-C50C-407E-A947-70E740481C1C}">
                <a14:useLocalDpi xmlns:a14="http://schemas.microsoft.com/office/drawing/2010/main" val="0"/>
              </a:ext>
            </a:extLst>
          </a:blip>
          <a:srcRect l="73194" t="62006" r="7820" b="27379"/>
          <a:stretch/>
        </p:blipFill>
        <p:spPr>
          <a:xfrm>
            <a:off x="1684060" y="1689351"/>
            <a:ext cx="903032" cy="673169"/>
          </a:xfrm>
          <a:prstGeom prst="rect">
            <a:avLst/>
          </a:prstGeom>
        </p:spPr>
      </p:pic>
      <p:grpSp>
        <p:nvGrpSpPr>
          <p:cNvPr id="197" name="Group 196">
            <a:extLst>
              <a:ext uri="{FF2B5EF4-FFF2-40B4-BE49-F238E27FC236}">
                <a16:creationId xmlns:a16="http://schemas.microsoft.com/office/drawing/2014/main" id="{D5091740-B091-DA92-5DB9-B6359C9AD375}"/>
              </a:ext>
            </a:extLst>
          </p:cNvPr>
          <p:cNvGrpSpPr/>
          <p:nvPr/>
        </p:nvGrpSpPr>
        <p:grpSpPr>
          <a:xfrm>
            <a:off x="2493241" y="2409243"/>
            <a:ext cx="8004336" cy="454801"/>
            <a:chOff x="1989889" y="1497347"/>
            <a:chExt cx="7742355" cy="467570"/>
          </a:xfrm>
          <a:solidFill>
            <a:srgbClr val="FFFF00"/>
          </a:solidFill>
        </p:grpSpPr>
        <p:sp>
          <p:nvSpPr>
            <p:cNvPr id="198" name="Rectangle: Rounded Corners 197">
              <a:extLst>
                <a:ext uri="{FF2B5EF4-FFF2-40B4-BE49-F238E27FC236}">
                  <a16:creationId xmlns:a16="http://schemas.microsoft.com/office/drawing/2014/main" id="{107A5DF4-9AD6-65EC-3C93-4C176BFE6A40}"/>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99" name="Rectangle: Rounded Corners 198">
              <a:extLst>
                <a:ext uri="{FF2B5EF4-FFF2-40B4-BE49-F238E27FC236}">
                  <a16:creationId xmlns:a16="http://schemas.microsoft.com/office/drawing/2014/main" id="{8006801C-2756-DB8D-68F5-E792DE805E96}"/>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M</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0" name="Rectangle: Rounded Corners 199">
              <a:extLst>
                <a:ext uri="{FF2B5EF4-FFF2-40B4-BE49-F238E27FC236}">
                  <a16:creationId xmlns:a16="http://schemas.microsoft.com/office/drawing/2014/main" id="{74007159-CE57-5959-8980-80A40821C005}"/>
                </a:ext>
              </a:extLst>
            </p:cNvPr>
            <p:cNvSpPr/>
            <p:nvPr/>
          </p:nvSpPr>
          <p:spPr>
            <a:xfrm>
              <a:off x="8270662" y="149734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E</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1" name="Rectangle: Rounded Corners 200">
              <a:extLst>
                <a:ext uri="{FF2B5EF4-FFF2-40B4-BE49-F238E27FC236}">
                  <a16:creationId xmlns:a16="http://schemas.microsoft.com/office/drawing/2014/main" id="{C95AF9AD-1D2A-0C13-D0E7-8D2779EF87F9}"/>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2" name="Rectangle: Rounded Corners 201">
              <a:extLst>
                <a:ext uri="{FF2B5EF4-FFF2-40B4-BE49-F238E27FC236}">
                  <a16:creationId xmlns:a16="http://schemas.microsoft.com/office/drawing/2014/main" id="{8E9E7A7C-8B07-5D7E-DE61-E743CC458070}"/>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3" name="Rectangle: Rounded Corners 202">
              <a:extLst>
                <a:ext uri="{FF2B5EF4-FFF2-40B4-BE49-F238E27FC236}">
                  <a16:creationId xmlns:a16="http://schemas.microsoft.com/office/drawing/2014/main" id="{B217CC4E-34B3-E58F-8934-C73348D80B2C}"/>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K</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4" name="Rectangle: Rounded Corners 203">
              <a:extLst>
                <a:ext uri="{FF2B5EF4-FFF2-40B4-BE49-F238E27FC236}">
                  <a16:creationId xmlns:a16="http://schemas.microsoft.com/office/drawing/2014/main" id="{60F99C68-8E0F-910C-85FE-EB17EE3EA645}"/>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5" name="Rectangle: Rounded Corners 204">
              <a:extLst>
                <a:ext uri="{FF2B5EF4-FFF2-40B4-BE49-F238E27FC236}">
                  <a16:creationId xmlns:a16="http://schemas.microsoft.com/office/drawing/2014/main" id="{B534B4F2-FB41-03A9-7E11-2EB316F5877A}"/>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6" name="Rectangle: Rounded Corners 205">
              <a:extLst>
                <a:ext uri="{FF2B5EF4-FFF2-40B4-BE49-F238E27FC236}">
                  <a16:creationId xmlns:a16="http://schemas.microsoft.com/office/drawing/2014/main" id="{48A3E618-D5B9-0DF3-A31C-1F67E364453E}"/>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7" name="Rectangle: Rounded Corners 206">
              <a:extLst>
                <a:ext uri="{FF2B5EF4-FFF2-40B4-BE49-F238E27FC236}">
                  <a16:creationId xmlns:a16="http://schemas.microsoft.com/office/drawing/2014/main" id="{8ACBD9CC-9239-72B9-AD0E-B3C459BCE5E0}"/>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208" name="Che 1">
            <a:extLst>
              <a:ext uri="{FF2B5EF4-FFF2-40B4-BE49-F238E27FC236}">
                <a16:creationId xmlns:a16="http://schemas.microsoft.com/office/drawing/2014/main" id="{09934D24-07CF-0ACB-11D9-DD08F53CAFF9}"/>
              </a:ext>
            </a:extLst>
          </p:cNvPr>
          <p:cNvGrpSpPr/>
          <p:nvPr/>
        </p:nvGrpSpPr>
        <p:grpSpPr>
          <a:xfrm>
            <a:off x="2564624" y="2406347"/>
            <a:ext cx="8004336" cy="454801"/>
            <a:chOff x="1989889" y="2209040"/>
            <a:chExt cx="7742355" cy="467570"/>
          </a:xfrm>
          <a:solidFill>
            <a:srgbClr val="92D050"/>
          </a:solidFill>
        </p:grpSpPr>
        <p:sp>
          <p:nvSpPr>
            <p:cNvPr id="209" name="Rectangle: Rounded Corners 208">
              <a:extLst>
                <a:ext uri="{FF2B5EF4-FFF2-40B4-BE49-F238E27FC236}">
                  <a16:creationId xmlns:a16="http://schemas.microsoft.com/office/drawing/2014/main" id="{D7646BCE-5735-BF20-E049-EA9BFC5AB94A}"/>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0" name="Rectangle: Rounded Corners 209">
              <a:extLst>
                <a:ext uri="{FF2B5EF4-FFF2-40B4-BE49-F238E27FC236}">
                  <a16:creationId xmlns:a16="http://schemas.microsoft.com/office/drawing/2014/main" id="{F7541380-AA58-06DF-12BB-9C44E7FB3D78}"/>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1" name="Rectangle: Rounded Corners 210">
              <a:extLst>
                <a:ext uri="{FF2B5EF4-FFF2-40B4-BE49-F238E27FC236}">
                  <a16:creationId xmlns:a16="http://schemas.microsoft.com/office/drawing/2014/main" id="{4F683309-8015-CC06-3550-DFF45B37180F}"/>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2" name="Rectangle: Rounded Corners 211">
              <a:extLst>
                <a:ext uri="{FF2B5EF4-FFF2-40B4-BE49-F238E27FC236}">
                  <a16:creationId xmlns:a16="http://schemas.microsoft.com/office/drawing/2014/main" id="{18EE3058-804B-FB11-68D6-B74ECA4E6CDA}"/>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3" name="Rectangle: Rounded Corners 212">
              <a:extLst>
                <a:ext uri="{FF2B5EF4-FFF2-40B4-BE49-F238E27FC236}">
                  <a16:creationId xmlns:a16="http://schemas.microsoft.com/office/drawing/2014/main" id="{D98FA83C-6C05-3F5B-9409-150F78842EFF}"/>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4" name="Rectangle: Rounded Corners 213">
              <a:extLst>
                <a:ext uri="{FF2B5EF4-FFF2-40B4-BE49-F238E27FC236}">
                  <a16:creationId xmlns:a16="http://schemas.microsoft.com/office/drawing/2014/main" id="{FBA440D7-C878-A662-B2BB-E8197F232C17}"/>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5" name="Rectangle: Rounded Corners 214">
              <a:extLst>
                <a:ext uri="{FF2B5EF4-FFF2-40B4-BE49-F238E27FC236}">
                  <a16:creationId xmlns:a16="http://schemas.microsoft.com/office/drawing/2014/main" id="{CF8E8BDB-0734-10ED-C254-C3A52B314E95}"/>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6" name="Rectangle: Rounded Corners 215">
              <a:extLst>
                <a:ext uri="{FF2B5EF4-FFF2-40B4-BE49-F238E27FC236}">
                  <a16:creationId xmlns:a16="http://schemas.microsoft.com/office/drawing/2014/main" id="{AAAA9453-7845-C676-A525-CE650C6275E0}"/>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7" name="Rectangle: Rounded Corners 216">
              <a:extLst>
                <a:ext uri="{FF2B5EF4-FFF2-40B4-BE49-F238E27FC236}">
                  <a16:creationId xmlns:a16="http://schemas.microsoft.com/office/drawing/2014/main" id="{1D5D3E59-0CD8-1628-3EBA-7C66225B69DA}"/>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8" name="Rectangle: Rounded Corners 217">
              <a:extLst>
                <a:ext uri="{FF2B5EF4-FFF2-40B4-BE49-F238E27FC236}">
                  <a16:creationId xmlns:a16="http://schemas.microsoft.com/office/drawing/2014/main" id="{309A673E-5433-C7A7-6F29-398F64AC39B5}"/>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219" name="3">
            <a:hlinkClick r:id="rId8" action="ppaction://hlinksldjump"/>
            <a:extLst>
              <a:ext uri="{FF2B5EF4-FFF2-40B4-BE49-F238E27FC236}">
                <a16:creationId xmlns:a16="http://schemas.microsoft.com/office/drawing/2014/main" id="{901DB9C7-5E80-BCE8-5690-567CAA4FEE7F}"/>
              </a:ext>
            </a:extLst>
          </p:cNvPr>
          <p:cNvPicPr>
            <a:picLocks noChangeAspect="1"/>
          </p:cNvPicPr>
          <p:nvPr/>
        </p:nvPicPr>
        <p:blipFill rotWithShape="1">
          <a:blip r:embed="rId6">
            <a:extLst>
              <a:ext uri="{28A0092B-C50C-407E-A947-70E740481C1C}">
                <a14:useLocalDpi xmlns:a14="http://schemas.microsoft.com/office/drawing/2010/main" val="0"/>
              </a:ext>
            </a:extLst>
          </a:blip>
          <a:srcRect l="12612" t="71586" r="71164" b="15340"/>
          <a:stretch/>
        </p:blipFill>
        <p:spPr>
          <a:xfrm>
            <a:off x="1676474" y="2216663"/>
            <a:ext cx="769076" cy="826349"/>
          </a:xfrm>
          <a:prstGeom prst="rect">
            <a:avLst/>
          </a:prstGeom>
        </p:spPr>
      </p:pic>
      <p:grpSp>
        <p:nvGrpSpPr>
          <p:cNvPr id="220" name="Group 219">
            <a:extLst>
              <a:ext uri="{FF2B5EF4-FFF2-40B4-BE49-F238E27FC236}">
                <a16:creationId xmlns:a16="http://schemas.microsoft.com/office/drawing/2014/main" id="{603CBED3-1F63-7D70-2A9C-BF8BA6F245BC}"/>
              </a:ext>
            </a:extLst>
          </p:cNvPr>
          <p:cNvGrpSpPr/>
          <p:nvPr/>
        </p:nvGrpSpPr>
        <p:grpSpPr>
          <a:xfrm>
            <a:off x="3289047" y="2992287"/>
            <a:ext cx="8034199" cy="449032"/>
            <a:chOff x="1989889" y="1497347"/>
            <a:chExt cx="7742355" cy="467570"/>
          </a:xfrm>
          <a:solidFill>
            <a:srgbClr val="FFFF00"/>
          </a:solidFill>
        </p:grpSpPr>
        <p:sp>
          <p:nvSpPr>
            <p:cNvPr id="221" name="Rectangle: Rounded Corners 220">
              <a:extLst>
                <a:ext uri="{FF2B5EF4-FFF2-40B4-BE49-F238E27FC236}">
                  <a16:creationId xmlns:a16="http://schemas.microsoft.com/office/drawing/2014/main" id="{C565494A-ECA1-7879-3009-16C403E57EFD}"/>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2" name="Rectangle: Rounded Corners 221">
              <a:extLst>
                <a:ext uri="{FF2B5EF4-FFF2-40B4-BE49-F238E27FC236}">
                  <a16:creationId xmlns:a16="http://schemas.microsoft.com/office/drawing/2014/main" id="{43421D27-E7AA-ADCD-F2B8-13C1FA1EAC69}"/>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G</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3" name="Rectangle: Rounded Corners 222">
              <a:extLst>
                <a:ext uri="{FF2B5EF4-FFF2-40B4-BE49-F238E27FC236}">
                  <a16:creationId xmlns:a16="http://schemas.microsoft.com/office/drawing/2014/main" id="{546057F9-C59F-58B7-5D16-997034D3ABBF}"/>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4" name="Rectangle: Rounded Corners 223">
              <a:extLst>
                <a:ext uri="{FF2B5EF4-FFF2-40B4-BE49-F238E27FC236}">
                  <a16:creationId xmlns:a16="http://schemas.microsoft.com/office/drawing/2014/main" id="{E89315DC-B296-76F5-BA2A-2431034DA294}"/>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U</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5" name="Rectangle: Rounded Corners 224">
              <a:extLst>
                <a:ext uri="{FF2B5EF4-FFF2-40B4-BE49-F238E27FC236}">
                  <a16:creationId xmlns:a16="http://schemas.microsoft.com/office/drawing/2014/main" id="{611523EA-41C3-69C4-A9C4-C8BBCCABCD61}"/>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6" name="Rectangle: Rounded Corners 225">
              <a:extLst>
                <a:ext uri="{FF2B5EF4-FFF2-40B4-BE49-F238E27FC236}">
                  <a16:creationId xmlns:a16="http://schemas.microsoft.com/office/drawing/2014/main" id="{C91221EA-00EB-BCF7-254E-16B9F2319CE5}"/>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R</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7" name="Rectangle: Rounded Corners 226">
              <a:extLst>
                <a:ext uri="{FF2B5EF4-FFF2-40B4-BE49-F238E27FC236}">
                  <a16:creationId xmlns:a16="http://schemas.microsoft.com/office/drawing/2014/main" id="{52380FE1-8BA7-FD8B-72D2-6E7E18ED6B32}"/>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8" name="Rectangle: Rounded Corners 227">
              <a:extLst>
                <a:ext uri="{FF2B5EF4-FFF2-40B4-BE49-F238E27FC236}">
                  <a16:creationId xmlns:a16="http://schemas.microsoft.com/office/drawing/2014/main" id="{3B2F4B9F-F4A3-07A4-5076-D90F9DA2A0F1}"/>
                </a:ext>
              </a:extLst>
            </p:cNvPr>
            <p:cNvSpPr/>
            <p:nvPr/>
          </p:nvSpPr>
          <p:spPr>
            <a:xfrm>
              <a:off x="5921059"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T</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9" name="Rectangle: Rounded Corners 228">
              <a:extLst>
                <a:ext uri="{FF2B5EF4-FFF2-40B4-BE49-F238E27FC236}">
                  <a16:creationId xmlns:a16="http://schemas.microsoft.com/office/drawing/2014/main" id="{5D448C7E-1C07-6760-C689-7BDF5BF6FD5F}"/>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30" name="Rectangle: Rounded Corners 229">
              <a:extLst>
                <a:ext uri="{FF2B5EF4-FFF2-40B4-BE49-F238E27FC236}">
                  <a16:creationId xmlns:a16="http://schemas.microsoft.com/office/drawing/2014/main" id="{4D32DA26-985A-17B8-0AA8-B5A63C4E0AC7}"/>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B</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231" name="Che 1">
            <a:extLst>
              <a:ext uri="{FF2B5EF4-FFF2-40B4-BE49-F238E27FC236}">
                <a16:creationId xmlns:a16="http://schemas.microsoft.com/office/drawing/2014/main" id="{17647D03-FEA2-F9AE-6726-49B514ED8123}"/>
              </a:ext>
            </a:extLst>
          </p:cNvPr>
          <p:cNvGrpSpPr/>
          <p:nvPr/>
        </p:nvGrpSpPr>
        <p:grpSpPr>
          <a:xfrm>
            <a:off x="3352325" y="2990879"/>
            <a:ext cx="8034199" cy="449032"/>
            <a:chOff x="1989889" y="2209040"/>
            <a:chExt cx="7742355" cy="467570"/>
          </a:xfrm>
          <a:solidFill>
            <a:srgbClr val="92D050"/>
          </a:solidFill>
        </p:grpSpPr>
        <p:sp>
          <p:nvSpPr>
            <p:cNvPr id="232" name="Rectangle: Rounded Corners 231">
              <a:extLst>
                <a:ext uri="{FF2B5EF4-FFF2-40B4-BE49-F238E27FC236}">
                  <a16:creationId xmlns:a16="http://schemas.microsoft.com/office/drawing/2014/main" id="{4A83DBAE-D5C4-9EC4-BEFA-168A56502E18}"/>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3" name="Rectangle: Rounded Corners 232">
              <a:extLst>
                <a:ext uri="{FF2B5EF4-FFF2-40B4-BE49-F238E27FC236}">
                  <a16:creationId xmlns:a16="http://schemas.microsoft.com/office/drawing/2014/main" id="{8AC38EE8-16DC-B5B2-0B53-2516FB730F5E}"/>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4" name="Rectangle: Rounded Corners 233">
              <a:extLst>
                <a:ext uri="{FF2B5EF4-FFF2-40B4-BE49-F238E27FC236}">
                  <a16:creationId xmlns:a16="http://schemas.microsoft.com/office/drawing/2014/main" id="{FF417B5E-D200-C2F5-5C1E-0178A2E293E2}"/>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5" name="Rectangle: Rounded Corners 234">
              <a:extLst>
                <a:ext uri="{FF2B5EF4-FFF2-40B4-BE49-F238E27FC236}">
                  <a16:creationId xmlns:a16="http://schemas.microsoft.com/office/drawing/2014/main" id="{6CBBA553-93E7-B293-8482-7EC1E41849F6}"/>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6" name="Rectangle: Rounded Corners 235">
              <a:extLst>
                <a:ext uri="{FF2B5EF4-FFF2-40B4-BE49-F238E27FC236}">
                  <a16:creationId xmlns:a16="http://schemas.microsoft.com/office/drawing/2014/main" id="{46E1D37F-D62E-D3A5-5834-778248C3A62D}"/>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7" name="Rectangle: Rounded Corners 236">
              <a:extLst>
                <a:ext uri="{FF2B5EF4-FFF2-40B4-BE49-F238E27FC236}">
                  <a16:creationId xmlns:a16="http://schemas.microsoft.com/office/drawing/2014/main" id="{9988CCDB-FA71-77FE-6156-0BD9461DEA7A}"/>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8" name="Rectangle: Rounded Corners 237">
              <a:extLst>
                <a:ext uri="{FF2B5EF4-FFF2-40B4-BE49-F238E27FC236}">
                  <a16:creationId xmlns:a16="http://schemas.microsoft.com/office/drawing/2014/main" id="{012A474A-053D-C1B0-7B1F-CC90C8E36653}"/>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9" name="Rectangle: Rounded Corners 238">
              <a:extLst>
                <a:ext uri="{FF2B5EF4-FFF2-40B4-BE49-F238E27FC236}">
                  <a16:creationId xmlns:a16="http://schemas.microsoft.com/office/drawing/2014/main" id="{9D9C4C2D-AB4F-32D6-3303-CE22F0E2F709}"/>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40" name="Rectangle: Rounded Corners 239">
              <a:extLst>
                <a:ext uri="{FF2B5EF4-FFF2-40B4-BE49-F238E27FC236}">
                  <a16:creationId xmlns:a16="http://schemas.microsoft.com/office/drawing/2014/main" id="{740010C0-3875-C1B1-D01A-2ACE8353F1A2}"/>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41" name="Rectangle: Rounded Corners 240">
              <a:extLst>
                <a:ext uri="{FF2B5EF4-FFF2-40B4-BE49-F238E27FC236}">
                  <a16:creationId xmlns:a16="http://schemas.microsoft.com/office/drawing/2014/main" id="{2B2FED63-CAC4-763C-EA5B-15E429DF866F}"/>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242" name="4">
            <a:hlinkClick r:id="rId9" action="ppaction://hlinksldjump"/>
            <a:extLst>
              <a:ext uri="{FF2B5EF4-FFF2-40B4-BE49-F238E27FC236}">
                <a16:creationId xmlns:a16="http://schemas.microsoft.com/office/drawing/2014/main" id="{7B400375-48D8-03CE-8ADC-8F6436A14954}"/>
              </a:ext>
            </a:extLst>
          </p:cNvPr>
          <p:cNvPicPr>
            <a:picLocks noChangeAspect="1"/>
          </p:cNvPicPr>
          <p:nvPr/>
        </p:nvPicPr>
        <p:blipFill rotWithShape="1">
          <a:blip r:embed="rId6">
            <a:extLst>
              <a:ext uri="{28A0092B-C50C-407E-A947-70E740481C1C}">
                <a14:useLocalDpi xmlns:a14="http://schemas.microsoft.com/office/drawing/2010/main" val="0"/>
              </a:ext>
            </a:extLst>
          </a:blip>
          <a:srcRect l="27110" t="71586" r="56665" b="16763"/>
          <a:stretch/>
        </p:blipFill>
        <p:spPr>
          <a:xfrm>
            <a:off x="1583595" y="2773959"/>
            <a:ext cx="843928" cy="808017"/>
          </a:xfrm>
          <a:prstGeom prst="rect">
            <a:avLst/>
          </a:prstGeom>
        </p:spPr>
      </p:pic>
      <p:grpSp>
        <p:nvGrpSpPr>
          <p:cNvPr id="243" name="Group 242">
            <a:extLst>
              <a:ext uri="{FF2B5EF4-FFF2-40B4-BE49-F238E27FC236}">
                <a16:creationId xmlns:a16="http://schemas.microsoft.com/office/drawing/2014/main" id="{251DD177-C651-08A4-43AA-FDC7FDCDB951}"/>
              </a:ext>
            </a:extLst>
          </p:cNvPr>
          <p:cNvGrpSpPr/>
          <p:nvPr/>
        </p:nvGrpSpPr>
        <p:grpSpPr>
          <a:xfrm>
            <a:off x="2493242" y="3568263"/>
            <a:ext cx="8007449" cy="443163"/>
            <a:chOff x="1989889" y="1497347"/>
            <a:chExt cx="7742355" cy="467570"/>
          </a:xfrm>
          <a:solidFill>
            <a:srgbClr val="FFFF00"/>
          </a:solidFill>
        </p:grpSpPr>
        <p:sp>
          <p:nvSpPr>
            <p:cNvPr id="244" name="Rectangle: Rounded Corners 243">
              <a:extLst>
                <a:ext uri="{FF2B5EF4-FFF2-40B4-BE49-F238E27FC236}">
                  <a16:creationId xmlns:a16="http://schemas.microsoft.com/office/drawing/2014/main" id="{819CE73E-26BC-BE6B-12AD-D5703C8E0A67}"/>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B</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45" name="Rectangle: Rounded Corners 244">
              <a:extLst>
                <a:ext uri="{FF2B5EF4-FFF2-40B4-BE49-F238E27FC236}">
                  <a16:creationId xmlns:a16="http://schemas.microsoft.com/office/drawing/2014/main" id="{23547010-A4B5-E193-3781-061E4FC49079}"/>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G</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46" name="Rectangle: Rounded Corners 245">
              <a:extLst>
                <a:ext uri="{FF2B5EF4-FFF2-40B4-BE49-F238E27FC236}">
                  <a16:creationId xmlns:a16="http://schemas.microsoft.com/office/drawing/2014/main" id="{9FDB632A-2517-F50A-B458-BE825A3FDE6B}"/>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47" name="Rectangle: Rounded Corners 246">
              <a:extLst>
                <a:ext uri="{FF2B5EF4-FFF2-40B4-BE49-F238E27FC236}">
                  <a16:creationId xmlns:a16="http://schemas.microsoft.com/office/drawing/2014/main" id="{6C9EAFFE-53D7-B2D7-E82B-C4BC62DF08B8}"/>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48" name="Rectangle: Rounded Corners 247">
              <a:extLst>
                <a:ext uri="{FF2B5EF4-FFF2-40B4-BE49-F238E27FC236}">
                  <a16:creationId xmlns:a16="http://schemas.microsoft.com/office/drawing/2014/main" id="{6C3C16B8-73B8-4F08-5CA4-2EB0BE483010}"/>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E</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49" name="Rectangle: Rounded Corners 248">
              <a:extLst>
                <a:ext uri="{FF2B5EF4-FFF2-40B4-BE49-F238E27FC236}">
                  <a16:creationId xmlns:a16="http://schemas.microsoft.com/office/drawing/2014/main" id="{238191C9-7924-4036-A431-28385ADC808A}"/>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R</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50" name="Rectangle: Rounded Corners 249">
              <a:extLst>
                <a:ext uri="{FF2B5EF4-FFF2-40B4-BE49-F238E27FC236}">
                  <a16:creationId xmlns:a16="http://schemas.microsoft.com/office/drawing/2014/main" id="{159272C9-E970-FB2B-7116-0FF8C5A6DC7E}"/>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51" name="Rectangle: Rounded Corners 250">
              <a:extLst>
                <a:ext uri="{FF2B5EF4-FFF2-40B4-BE49-F238E27FC236}">
                  <a16:creationId xmlns:a16="http://schemas.microsoft.com/office/drawing/2014/main" id="{8C717815-398E-CE5F-41BD-87FC20AA934B}"/>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52" name="Rectangle: Rounded Corners 251">
              <a:extLst>
                <a:ext uri="{FF2B5EF4-FFF2-40B4-BE49-F238E27FC236}">
                  <a16:creationId xmlns:a16="http://schemas.microsoft.com/office/drawing/2014/main" id="{C6031CCB-0604-9650-E2F5-E05F23B04635}"/>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53" name="Rectangle: Rounded Corners 252">
              <a:extLst>
                <a:ext uri="{FF2B5EF4-FFF2-40B4-BE49-F238E27FC236}">
                  <a16:creationId xmlns:a16="http://schemas.microsoft.com/office/drawing/2014/main" id="{DF86C2CA-C836-E9EA-96D3-22BB68AAAEAC}"/>
                </a:ext>
              </a:extLst>
            </p:cNvPr>
            <p:cNvSpPr/>
            <p:nvPr/>
          </p:nvSpPr>
          <p:spPr>
            <a:xfrm>
              <a:off x="4348591"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254" name="Che 1">
            <a:extLst>
              <a:ext uri="{FF2B5EF4-FFF2-40B4-BE49-F238E27FC236}">
                <a16:creationId xmlns:a16="http://schemas.microsoft.com/office/drawing/2014/main" id="{19B175ED-A285-9BDA-29A0-779915A30988}"/>
              </a:ext>
            </a:extLst>
          </p:cNvPr>
          <p:cNvGrpSpPr/>
          <p:nvPr/>
        </p:nvGrpSpPr>
        <p:grpSpPr>
          <a:xfrm>
            <a:off x="2576134" y="3572132"/>
            <a:ext cx="8007449" cy="443163"/>
            <a:chOff x="1989889" y="2209040"/>
            <a:chExt cx="7742355" cy="467570"/>
          </a:xfrm>
          <a:solidFill>
            <a:srgbClr val="92D050"/>
          </a:solidFill>
        </p:grpSpPr>
        <p:sp>
          <p:nvSpPr>
            <p:cNvPr id="255" name="Rectangle: Rounded Corners 254">
              <a:extLst>
                <a:ext uri="{FF2B5EF4-FFF2-40B4-BE49-F238E27FC236}">
                  <a16:creationId xmlns:a16="http://schemas.microsoft.com/office/drawing/2014/main" id="{F1FF4C30-A2FF-B4D5-3F87-6A149381A023}"/>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56" name="Rectangle: Rounded Corners 255">
              <a:extLst>
                <a:ext uri="{FF2B5EF4-FFF2-40B4-BE49-F238E27FC236}">
                  <a16:creationId xmlns:a16="http://schemas.microsoft.com/office/drawing/2014/main" id="{529AC8C3-332D-A68C-A1BF-544636AB7ED8}"/>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57" name="Rectangle: Rounded Corners 256">
              <a:extLst>
                <a:ext uri="{FF2B5EF4-FFF2-40B4-BE49-F238E27FC236}">
                  <a16:creationId xmlns:a16="http://schemas.microsoft.com/office/drawing/2014/main" id="{F7DB1E5F-DE9D-4EF7-9430-CB8EA7566520}"/>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58" name="Rectangle: Rounded Corners 257">
              <a:extLst>
                <a:ext uri="{FF2B5EF4-FFF2-40B4-BE49-F238E27FC236}">
                  <a16:creationId xmlns:a16="http://schemas.microsoft.com/office/drawing/2014/main" id="{F960A24F-D310-1D82-EC41-30F735354E06}"/>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59" name="Rectangle: Rounded Corners 258">
              <a:extLst>
                <a:ext uri="{FF2B5EF4-FFF2-40B4-BE49-F238E27FC236}">
                  <a16:creationId xmlns:a16="http://schemas.microsoft.com/office/drawing/2014/main" id="{D459C1B6-8573-552B-7EC4-821B139546E9}"/>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60" name="Rectangle: Rounded Corners 259">
              <a:extLst>
                <a:ext uri="{FF2B5EF4-FFF2-40B4-BE49-F238E27FC236}">
                  <a16:creationId xmlns:a16="http://schemas.microsoft.com/office/drawing/2014/main" id="{EDCA2B49-2519-0579-6433-D26574457975}"/>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61" name="Rectangle: Rounded Corners 260">
              <a:extLst>
                <a:ext uri="{FF2B5EF4-FFF2-40B4-BE49-F238E27FC236}">
                  <a16:creationId xmlns:a16="http://schemas.microsoft.com/office/drawing/2014/main" id="{4F92F4A5-4F6B-57DD-3AED-9020347F7484}"/>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62" name="Rectangle: Rounded Corners 261">
              <a:extLst>
                <a:ext uri="{FF2B5EF4-FFF2-40B4-BE49-F238E27FC236}">
                  <a16:creationId xmlns:a16="http://schemas.microsoft.com/office/drawing/2014/main" id="{ACC34AC7-C602-F18F-07AF-5A89E054EB6A}"/>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63" name="Rectangle: Rounded Corners 262">
              <a:extLst>
                <a:ext uri="{FF2B5EF4-FFF2-40B4-BE49-F238E27FC236}">
                  <a16:creationId xmlns:a16="http://schemas.microsoft.com/office/drawing/2014/main" id="{C1A43DAB-AE07-62D4-F9CD-D818F2B1F395}"/>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64" name="Rectangle: Rounded Corners 263">
              <a:extLst>
                <a:ext uri="{FF2B5EF4-FFF2-40B4-BE49-F238E27FC236}">
                  <a16:creationId xmlns:a16="http://schemas.microsoft.com/office/drawing/2014/main" id="{98C70CBF-5B17-87B9-E985-7EBC24389A56}"/>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265" name="5">
            <a:hlinkClick r:id="rId10" action="ppaction://hlinksldjump"/>
            <a:extLst>
              <a:ext uri="{FF2B5EF4-FFF2-40B4-BE49-F238E27FC236}">
                <a16:creationId xmlns:a16="http://schemas.microsoft.com/office/drawing/2014/main" id="{FE3D1578-9EBC-417B-8901-21BB80D03267}"/>
              </a:ext>
            </a:extLst>
          </p:cNvPr>
          <p:cNvPicPr>
            <a:picLocks noChangeAspect="1"/>
          </p:cNvPicPr>
          <p:nvPr/>
        </p:nvPicPr>
        <p:blipFill rotWithShape="1">
          <a:blip r:embed="rId6">
            <a:extLst>
              <a:ext uri="{28A0092B-C50C-407E-A947-70E740481C1C}">
                <a14:useLocalDpi xmlns:a14="http://schemas.microsoft.com/office/drawing/2010/main" val="0"/>
              </a:ext>
            </a:extLst>
          </a:blip>
          <a:srcRect l="42632" t="72362" r="41144" b="15987"/>
          <a:stretch/>
        </p:blipFill>
        <p:spPr>
          <a:xfrm>
            <a:off x="1642639" y="3422710"/>
            <a:ext cx="789067" cy="755491"/>
          </a:xfrm>
          <a:prstGeom prst="rect">
            <a:avLst/>
          </a:prstGeom>
        </p:spPr>
      </p:pic>
      <p:grpSp>
        <p:nvGrpSpPr>
          <p:cNvPr id="266" name="Group 265">
            <a:extLst>
              <a:ext uri="{FF2B5EF4-FFF2-40B4-BE49-F238E27FC236}">
                <a16:creationId xmlns:a16="http://schemas.microsoft.com/office/drawing/2014/main" id="{21611DCB-5760-EA16-DF39-BFD1FB7F3CAB}"/>
              </a:ext>
            </a:extLst>
          </p:cNvPr>
          <p:cNvGrpSpPr/>
          <p:nvPr/>
        </p:nvGrpSpPr>
        <p:grpSpPr>
          <a:xfrm>
            <a:off x="4925613" y="4110950"/>
            <a:ext cx="3941703" cy="443531"/>
            <a:chOff x="1989889" y="1497349"/>
            <a:chExt cx="3801883" cy="467568"/>
          </a:xfrm>
          <a:solidFill>
            <a:srgbClr val="FFFF00"/>
          </a:solidFill>
        </p:grpSpPr>
        <p:sp>
          <p:nvSpPr>
            <p:cNvPr id="267" name="Rectangle: Rounded Corners 266">
              <a:extLst>
                <a:ext uri="{FF2B5EF4-FFF2-40B4-BE49-F238E27FC236}">
                  <a16:creationId xmlns:a16="http://schemas.microsoft.com/office/drawing/2014/main" id="{3A12C22E-0EB9-3D11-4119-B742D4D9AB8E}"/>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68" name="Rectangle: Rounded Corners 267">
              <a:extLst>
                <a:ext uri="{FF2B5EF4-FFF2-40B4-BE49-F238E27FC236}">
                  <a16:creationId xmlns:a16="http://schemas.microsoft.com/office/drawing/2014/main" id="{5F1BACC0-CAA0-F935-A6F7-098427B9A7E3}"/>
                </a:ext>
              </a:extLst>
            </p:cNvPr>
            <p:cNvSpPr/>
            <p:nvPr/>
          </p:nvSpPr>
          <p:spPr>
            <a:xfrm>
              <a:off x="2771472" y="1497350"/>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69" name="Rectangle: Rounded Corners 268">
              <a:extLst>
                <a:ext uri="{FF2B5EF4-FFF2-40B4-BE49-F238E27FC236}">
                  <a16:creationId xmlns:a16="http://schemas.microsoft.com/office/drawing/2014/main" id="{A84D5AE7-9D49-1230-28B6-CD3EB41E1B6F}"/>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70" name="Rectangle: Rounded Corners 269">
              <a:extLst>
                <a:ext uri="{FF2B5EF4-FFF2-40B4-BE49-F238E27FC236}">
                  <a16:creationId xmlns:a16="http://schemas.microsoft.com/office/drawing/2014/main" id="{BCEC09AF-1058-8D67-4D6C-1A05D4E3FCC8}"/>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71" name="Rectangle: Rounded Corners 270">
              <a:extLst>
                <a:ext uri="{FF2B5EF4-FFF2-40B4-BE49-F238E27FC236}">
                  <a16:creationId xmlns:a16="http://schemas.microsoft.com/office/drawing/2014/main" id="{2CDF1CD3-31E4-7B7F-2896-ECE60CD8A10A}"/>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272" name="Che 1">
            <a:extLst>
              <a:ext uri="{FF2B5EF4-FFF2-40B4-BE49-F238E27FC236}">
                <a16:creationId xmlns:a16="http://schemas.microsoft.com/office/drawing/2014/main" id="{C9F5C99A-7D28-8330-D2A6-D9A549A99F9C}"/>
              </a:ext>
            </a:extLst>
          </p:cNvPr>
          <p:cNvGrpSpPr/>
          <p:nvPr/>
        </p:nvGrpSpPr>
        <p:grpSpPr>
          <a:xfrm>
            <a:off x="4989925" y="4098246"/>
            <a:ext cx="3941703" cy="443531"/>
            <a:chOff x="1989889" y="2209042"/>
            <a:chExt cx="3801883" cy="467568"/>
          </a:xfrm>
          <a:solidFill>
            <a:srgbClr val="92D050"/>
          </a:solidFill>
        </p:grpSpPr>
        <p:sp>
          <p:nvSpPr>
            <p:cNvPr id="273" name="Rectangle: Rounded Corners 272">
              <a:extLst>
                <a:ext uri="{FF2B5EF4-FFF2-40B4-BE49-F238E27FC236}">
                  <a16:creationId xmlns:a16="http://schemas.microsoft.com/office/drawing/2014/main" id="{C9E65B4C-D45D-BB75-0439-3A14C122DE22}"/>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74" name="Rectangle: Rounded Corners 273">
              <a:extLst>
                <a:ext uri="{FF2B5EF4-FFF2-40B4-BE49-F238E27FC236}">
                  <a16:creationId xmlns:a16="http://schemas.microsoft.com/office/drawing/2014/main" id="{D8CC7384-C50A-398C-0B81-F87F51715D13}"/>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75" name="Rectangle: Rounded Corners 274">
              <a:extLst>
                <a:ext uri="{FF2B5EF4-FFF2-40B4-BE49-F238E27FC236}">
                  <a16:creationId xmlns:a16="http://schemas.microsoft.com/office/drawing/2014/main" id="{9AB0C34C-86F1-C401-07BE-C2DD2AF96FF0}"/>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76" name="Rectangle: Rounded Corners 275">
              <a:extLst>
                <a:ext uri="{FF2B5EF4-FFF2-40B4-BE49-F238E27FC236}">
                  <a16:creationId xmlns:a16="http://schemas.microsoft.com/office/drawing/2014/main" id="{3347279F-BC6A-CAF3-8F2A-660AC92A0DA3}"/>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77" name="Rectangle: Rounded Corners 276">
              <a:extLst>
                <a:ext uri="{FF2B5EF4-FFF2-40B4-BE49-F238E27FC236}">
                  <a16:creationId xmlns:a16="http://schemas.microsoft.com/office/drawing/2014/main" id="{CA2F803C-CFC5-3965-3C56-53A88FEF8C9A}"/>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278" name="6">
            <a:hlinkClick r:id="rId11" action="ppaction://hlinksldjump"/>
            <a:extLst>
              <a:ext uri="{FF2B5EF4-FFF2-40B4-BE49-F238E27FC236}">
                <a16:creationId xmlns:a16="http://schemas.microsoft.com/office/drawing/2014/main" id="{D1F60D07-A5DE-82C8-398F-8C23A1815C74}"/>
              </a:ext>
            </a:extLst>
          </p:cNvPr>
          <p:cNvPicPr>
            <a:picLocks noChangeAspect="1"/>
          </p:cNvPicPr>
          <p:nvPr/>
        </p:nvPicPr>
        <p:blipFill rotWithShape="1">
          <a:blip r:embed="rId6">
            <a:extLst>
              <a:ext uri="{28A0092B-C50C-407E-A947-70E740481C1C}">
                <a14:useLocalDpi xmlns:a14="http://schemas.microsoft.com/office/drawing/2010/main" val="0"/>
              </a:ext>
            </a:extLst>
          </a:blip>
          <a:srcRect l="57595" t="72362" r="26526" b="15987"/>
          <a:stretch/>
        </p:blipFill>
        <p:spPr>
          <a:xfrm>
            <a:off x="1642639" y="4005805"/>
            <a:ext cx="743655" cy="727491"/>
          </a:xfrm>
          <a:prstGeom prst="rect">
            <a:avLst/>
          </a:prstGeom>
        </p:spPr>
      </p:pic>
      <p:grpSp>
        <p:nvGrpSpPr>
          <p:cNvPr id="279" name="Group 278">
            <a:extLst>
              <a:ext uri="{FF2B5EF4-FFF2-40B4-BE49-F238E27FC236}">
                <a16:creationId xmlns:a16="http://schemas.microsoft.com/office/drawing/2014/main" id="{AADD5A8D-87B6-B134-429D-44CA2FAA8E64}"/>
              </a:ext>
            </a:extLst>
          </p:cNvPr>
          <p:cNvGrpSpPr/>
          <p:nvPr/>
        </p:nvGrpSpPr>
        <p:grpSpPr>
          <a:xfrm>
            <a:off x="3280650" y="4648055"/>
            <a:ext cx="7149097" cy="443336"/>
            <a:chOff x="1989889" y="1497348"/>
            <a:chExt cx="6937720" cy="467569"/>
          </a:xfrm>
          <a:solidFill>
            <a:srgbClr val="FFFF00"/>
          </a:solidFill>
        </p:grpSpPr>
        <p:sp>
          <p:nvSpPr>
            <p:cNvPr id="280" name="Rectangle: Rounded Corners 279">
              <a:extLst>
                <a:ext uri="{FF2B5EF4-FFF2-40B4-BE49-F238E27FC236}">
                  <a16:creationId xmlns:a16="http://schemas.microsoft.com/office/drawing/2014/main" id="{EBC63DBC-C064-79D5-2650-B781AD8CF332}"/>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1" name="Rectangle: Rounded Corners 280">
              <a:extLst>
                <a:ext uri="{FF2B5EF4-FFF2-40B4-BE49-F238E27FC236}">
                  <a16:creationId xmlns:a16="http://schemas.microsoft.com/office/drawing/2014/main" id="{45D68F3A-BA5E-6D9C-9237-823DBFE0FA42}"/>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2" name="Rectangle: Rounded Corners 281">
              <a:extLst>
                <a:ext uri="{FF2B5EF4-FFF2-40B4-BE49-F238E27FC236}">
                  <a16:creationId xmlns:a16="http://schemas.microsoft.com/office/drawing/2014/main" id="{2A2FCD82-D74B-38C3-12B3-2DE4FF264C83}"/>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3" name="Rectangle: Rounded Corners 282">
              <a:extLst>
                <a:ext uri="{FF2B5EF4-FFF2-40B4-BE49-F238E27FC236}">
                  <a16:creationId xmlns:a16="http://schemas.microsoft.com/office/drawing/2014/main" id="{535529CE-AA31-88F9-D175-16690A91ADF9}"/>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4" name="Rectangle: Rounded Corners 283">
              <a:extLst>
                <a:ext uri="{FF2B5EF4-FFF2-40B4-BE49-F238E27FC236}">
                  <a16:creationId xmlns:a16="http://schemas.microsoft.com/office/drawing/2014/main" id="{C8AE3851-77D4-24AB-96A7-8A839B7F3B9C}"/>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5" name="Rectangle: Rounded Corners 284">
              <a:extLst>
                <a:ext uri="{FF2B5EF4-FFF2-40B4-BE49-F238E27FC236}">
                  <a16:creationId xmlns:a16="http://schemas.microsoft.com/office/drawing/2014/main" id="{C7E7AEC9-D61C-5A89-45AA-F99BDD4E7558}"/>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C</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6" name="Rectangle: Rounded Corners 285">
              <a:extLst>
                <a:ext uri="{FF2B5EF4-FFF2-40B4-BE49-F238E27FC236}">
                  <a16:creationId xmlns:a16="http://schemas.microsoft.com/office/drawing/2014/main" id="{B2412F8A-0CCE-D975-BDB3-5790C8DDAAC1}"/>
                </a:ext>
              </a:extLst>
            </p:cNvPr>
            <p:cNvSpPr/>
            <p:nvPr/>
          </p:nvSpPr>
          <p:spPr>
            <a:xfrm>
              <a:off x="5921059"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M</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7" name="Rectangle: Rounded Corners 286">
              <a:extLst>
                <a:ext uri="{FF2B5EF4-FFF2-40B4-BE49-F238E27FC236}">
                  <a16:creationId xmlns:a16="http://schemas.microsoft.com/office/drawing/2014/main" id="{DC69A8DC-43E6-0380-FBEC-F6EF95E2D2A9}"/>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8" name="Rectangle: Rounded Corners 287">
              <a:extLst>
                <a:ext uri="{FF2B5EF4-FFF2-40B4-BE49-F238E27FC236}">
                  <a16:creationId xmlns:a16="http://schemas.microsoft.com/office/drawing/2014/main" id="{2D66C7E9-B964-0BCF-19E9-3544CD75C21A}"/>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289" name="Che 1">
            <a:extLst>
              <a:ext uri="{FF2B5EF4-FFF2-40B4-BE49-F238E27FC236}">
                <a16:creationId xmlns:a16="http://schemas.microsoft.com/office/drawing/2014/main" id="{E5AE1A07-DDBB-0499-8DA1-348458163350}"/>
              </a:ext>
            </a:extLst>
          </p:cNvPr>
          <p:cNvGrpSpPr/>
          <p:nvPr/>
        </p:nvGrpSpPr>
        <p:grpSpPr>
          <a:xfrm>
            <a:off x="3339184" y="4635844"/>
            <a:ext cx="7149097" cy="443336"/>
            <a:chOff x="1989889" y="2209041"/>
            <a:chExt cx="6937720" cy="467569"/>
          </a:xfrm>
          <a:solidFill>
            <a:srgbClr val="92D050"/>
          </a:solidFill>
        </p:grpSpPr>
        <p:sp>
          <p:nvSpPr>
            <p:cNvPr id="290" name="Rectangle: Rounded Corners 289">
              <a:extLst>
                <a:ext uri="{FF2B5EF4-FFF2-40B4-BE49-F238E27FC236}">
                  <a16:creationId xmlns:a16="http://schemas.microsoft.com/office/drawing/2014/main" id="{4F429BBE-B029-9051-7796-4C36BEC8AA54}"/>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1" name="Rectangle: Rounded Corners 290">
              <a:extLst>
                <a:ext uri="{FF2B5EF4-FFF2-40B4-BE49-F238E27FC236}">
                  <a16:creationId xmlns:a16="http://schemas.microsoft.com/office/drawing/2014/main" id="{3A5D110B-F971-E8F7-C470-1A5805B7A24C}"/>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2" name="Rectangle: Rounded Corners 291">
              <a:extLst>
                <a:ext uri="{FF2B5EF4-FFF2-40B4-BE49-F238E27FC236}">
                  <a16:creationId xmlns:a16="http://schemas.microsoft.com/office/drawing/2014/main" id="{47FE4502-F9DC-7EE8-95CD-C632B9D225AE}"/>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3" name="Rectangle: Rounded Corners 292">
              <a:extLst>
                <a:ext uri="{FF2B5EF4-FFF2-40B4-BE49-F238E27FC236}">
                  <a16:creationId xmlns:a16="http://schemas.microsoft.com/office/drawing/2014/main" id="{3B45713E-F74D-DFD0-EA96-2CDA6B8A1BF7}"/>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4" name="Rectangle: Rounded Corners 293">
              <a:extLst>
                <a:ext uri="{FF2B5EF4-FFF2-40B4-BE49-F238E27FC236}">
                  <a16:creationId xmlns:a16="http://schemas.microsoft.com/office/drawing/2014/main" id="{3EB4AAD9-3262-5A24-BCF3-86C27E8638E0}"/>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5" name="Rectangle: Rounded Corners 294">
              <a:extLst>
                <a:ext uri="{FF2B5EF4-FFF2-40B4-BE49-F238E27FC236}">
                  <a16:creationId xmlns:a16="http://schemas.microsoft.com/office/drawing/2014/main" id="{F6BDE9C1-204E-40CE-BACB-722B1034B48F}"/>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6" name="Rectangle: Rounded Corners 295">
              <a:extLst>
                <a:ext uri="{FF2B5EF4-FFF2-40B4-BE49-F238E27FC236}">
                  <a16:creationId xmlns:a16="http://schemas.microsoft.com/office/drawing/2014/main" id="{6DFD1B68-B9AA-D8C6-DA4A-F363050706FE}"/>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7" name="Rectangle: Rounded Corners 296">
              <a:extLst>
                <a:ext uri="{FF2B5EF4-FFF2-40B4-BE49-F238E27FC236}">
                  <a16:creationId xmlns:a16="http://schemas.microsoft.com/office/drawing/2014/main" id="{B697DEE1-66A5-18DA-0824-D2094A9CBB8E}"/>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8" name="Rectangle: Rounded Corners 297">
              <a:extLst>
                <a:ext uri="{FF2B5EF4-FFF2-40B4-BE49-F238E27FC236}">
                  <a16:creationId xmlns:a16="http://schemas.microsoft.com/office/drawing/2014/main" id="{2838880E-E21B-D8F8-FF5F-5A317F919186}"/>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299" name="7">
            <a:hlinkClick r:id="rId12" action="ppaction://hlinksldjump"/>
            <a:extLst>
              <a:ext uri="{FF2B5EF4-FFF2-40B4-BE49-F238E27FC236}">
                <a16:creationId xmlns:a16="http://schemas.microsoft.com/office/drawing/2014/main" id="{162812A2-FE2F-8B4C-4803-ED876486B1D3}"/>
              </a:ext>
            </a:extLst>
          </p:cNvPr>
          <p:cNvPicPr>
            <a:picLocks noChangeAspect="1"/>
          </p:cNvPicPr>
          <p:nvPr/>
        </p:nvPicPr>
        <p:blipFill rotWithShape="1">
          <a:blip r:embed="rId6">
            <a:extLst>
              <a:ext uri="{28A0092B-C50C-407E-A947-70E740481C1C}">
                <a14:useLocalDpi xmlns:a14="http://schemas.microsoft.com/office/drawing/2010/main" val="0"/>
              </a:ext>
            </a:extLst>
          </a:blip>
          <a:srcRect l="74056" t="72492" r="11446" b="15728"/>
          <a:stretch/>
        </p:blipFill>
        <p:spPr>
          <a:xfrm>
            <a:off x="1700263" y="4505772"/>
            <a:ext cx="745863" cy="808017"/>
          </a:xfrm>
          <a:prstGeom prst="rect">
            <a:avLst/>
          </a:prstGeom>
        </p:spPr>
      </p:pic>
      <p:grpSp>
        <p:nvGrpSpPr>
          <p:cNvPr id="300" name="Group 299">
            <a:extLst>
              <a:ext uri="{FF2B5EF4-FFF2-40B4-BE49-F238E27FC236}">
                <a16:creationId xmlns:a16="http://schemas.microsoft.com/office/drawing/2014/main" id="{F497FA4A-F343-CCED-1D3B-B72FFC54C963}"/>
              </a:ext>
            </a:extLst>
          </p:cNvPr>
          <p:cNvGrpSpPr/>
          <p:nvPr/>
        </p:nvGrpSpPr>
        <p:grpSpPr>
          <a:xfrm>
            <a:off x="3676665" y="5442976"/>
            <a:ext cx="6205812" cy="491579"/>
            <a:chOff x="1989889" y="1497349"/>
            <a:chExt cx="5379002" cy="467568"/>
          </a:xfrm>
          <a:solidFill>
            <a:srgbClr val="FF0000"/>
          </a:solidFill>
        </p:grpSpPr>
        <p:sp>
          <p:nvSpPr>
            <p:cNvPr id="301" name="Rectangle: Rounded Corners 300">
              <a:extLst>
                <a:ext uri="{FF2B5EF4-FFF2-40B4-BE49-F238E27FC236}">
                  <a16:creationId xmlns:a16="http://schemas.microsoft.com/office/drawing/2014/main" id="{B7BF54F4-638A-A984-A8B8-8B197ACAB8FE}"/>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V</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2" name="Rectangle: Rounded Corners 301">
              <a:extLst>
                <a:ext uri="{FF2B5EF4-FFF2-40B4-BE49-F238E27FC236}">
                  <a16:creationId xmlns:a16="http://schemas.microsoft.com/office/drawing/2014/main" id="{8B80C4EB-EDF4-0FFB-1E29-00DC60BB478A}"/>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I</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3" name="Rectangle: Rounded Corners 302">
              <a:extLst>
                <a:ext uri="{FF2B5EF4-FFF2-40B4-BE49-F238E27FC236}">
                  <a16:creationId xmlns:a16="http://schemas.microsoft.com/office/drawing/2014/main" id="{2B02272D-8C6A-5F32-B8FA-D3B7F51ED439}"/>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M</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4" name="Rectangle: Rounded Corners 303">
              <a:extLst>
                <a:ext uri="{FF2B5EF4-FFF2-40B4-BE49-F238E27FC236}">
                  <a16:creationId xmlns:a16="http://schemas.microsoft.com/office/drawing/2014/main" id="{E9E36AF1-C4E6-6628-1E0B-576ED2791472}"/>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E</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5" name="Rectangle: Rounded Corners 304">
              <a:extLst>
                <a:ext uri="{FF2B5EF4-FFF2-40B4-BE49-F238E27FC236}">
                  <a16:creationId xmlns:a16="http://schemas.microsoft.com/office/drawing/2014/main" id="{54A3A9D4-CC83-D89D-DC65-D115CDDB2437}"/>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A</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6" name="Rectangle: Rounded Corners 305">
              <a:extLst>
                <a:ext uri="{FF2B5EF4-FFF2-40B4-BE49-F238E27FC236}">
                  <a16:creationId xmlns:a16="http://schemas.microsoft.com/office/drawing/2014/main" id="{6BFD0887-0D60-C85C-F263-A168BDDD60FA}"/>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N</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7" name="Rectangle: Rounded Corners 306">
              <a:extLst>
                <a:ext uri="{FF2B5EF4-FFF2-40B4-BE49-F238E27FC236}">
                  <a16:creationId xmlns:a16="http://schemas.microsoft.com/office/drawing/2014/main" id="{A329E0A8-36E7-2392-E3E1-AA40B844E886}"/>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T</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grpSp>
      <p:grpSp>
        <p:nvGrpSpPr>
          <p:cNvPr id="308" name="Che 1">
            <a:extLst>
              <a:ext uri="{FF2B5EF4-FFF2-40B4-BE49-F238E27FC236}">
                <a16:creationId xmlns:a16="http://schemas.microsoft.com/office/drawing/2014/main" id="{2C61F9E5-1684-CF3F-5DCA-4900ACD30AE8}"/>
              </a:ext>
            </a:extLst>
          </p:cNvPr>
          <p:cNvGrpSpPr/>
          <p:nvPr/>
        </p:nvGrpSpPr>
        <p:grpSpPr>
          <a:xfrm>
            <a:off x="3721775" y="5430156"/>
            <a:ext cx="6205812" cy="491579"/>
            <a:chOff x="1989889" y="2209042"/>
            <a:chExt cx="5379002" cy="467568"/>
          </a:xfrm>
          <a:solidFill>
            <a:schemeClr val="accent4"/>
          </a:solidFill>
        </p:grpSpPr>
        <p:sp>
          <p:nvSpPr>
            <p:cNvPr id="309" name="Rectangle: Rounded Corners 308">
              <a:extLst>
                <a:ext uri="{FF2B5EF4-FFF2-40B4-BE49-F238E27FC236}">
                  <a16:creationId xmlns:a16="http://schemas.microsoft.com/office/drawing/2014/main" id="{9608253C-8268-7129-2D36-6CC3FF5D47C2}"/>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0" name="Rectangle: Rounded Corners 309">
              <a:extLst>
                <a:ext uri="{FF2B5EF4-FFF2-40B4-BE49-F238E27FC236}">
                  <a16:creationId xmlns:a16="http://schemas.microsoft.com/office/drawing/2014/main" id="{19C5281B-970C-2339-8419-DB520A19504D}"/>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1" name="Rectangle: Rounded Corners 310">
              <a:extLst>
                <a:ext uri="{FF2B5EF4-FFF2-40B4-BE49-F238E27FC236}">
                  <a16:creationId xmlns:a16="http://schemas.microsoft.com/office/drawing/2014/main" id="{4E469945-C467-84DE-F12C-10F9D4A170E4}"/>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2" name="Rectangle: Rounded Corners 311">
              <a:extLst>
                <a:ext uri="{FF2B5EF4-FFF2-40B4-BE49-F238E27FC236}">
                  <a16:creationId xmlns:a16="http://schemas.microsoft.com/office/drawing/2014/main" id="{A5066CFB-5AD8-B670-2F97-A335A06DCF53}"/>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3" name="Rectangle: Rounded Corners 312">
              <a:extLst>
                <a:ext uri="{FF2B5EF4-FFF2-40B4-BE49-F238E27FC236}">
                  <a16:creationId xmlns:a16="http://schemas.microsoft.com/office/drawing/2014/main" id="{ED5D3E67-794A-FA97-6A02-15F86509BCFE}"/>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4" name="Rectangle: Rounded Corners 313">
              <a:extLst>
                <a:ext uri="{FF2B5EF4-FFF2-40B4-BE49-F238E27FC236}">
                  <a16:creationId xmlns:a16="http://schemas.microsoft.com/office/drawing/2014/main" id="{8BA6ECED-5A9F-A8F6-4231-14F2A8C254C0}"/>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5" name="Rectangle: Rounded Corners 314">
              <a:extLst>
                <a:ext uri="{FF2B5EF4-FFF2-40B4-BE49-F238E27FC236}">
                  <a16:creationId xmlns:a16="http://schemas.microsoft.com/office/drawing/2014/main" id="{E5582EAD-0F48-D45E-8F3D-97A5D643964A}"/>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sp>
        <p:nvSpPr>
          <p:cNvPr id="316" name="khóa">
            <a:extLst>
              <a:ext uri="{FF2B5EF4-FFF2-40B4-BE49-F238E27FC236}">
                <a16:creationId xmlns:a16="http://schemas.microsoft.com/office/drawing/2014/main" id="{7599BF53-7E1E-17DE-4479-5F96323D8D74}"/>
              </a:ext>
            </a:extLst>
          </p:cNvPr>
          <p:cNvSpPr/>
          <p:nvPr/>
        </p:nvSpPr>
        <p:spPr>
          <a:xfrm>
            <a:off x="1405815" y="5430156"/>
            <a:ext cx="1988508" cy="682027"/>
          </a:xfrm>
          <a:prstGeom prst="round2DiagRect">
            <a:avLst>
              <a:gd name="adj1" fmla="val 50000"/>
              <a:gd name="adj2" fmla="val 10068"/>
            </a:avLst>
          </a:prstGeom>
          <a:solidFill>
            <a:schemeClr val="accent4"/>
          </a:solidFill>
          <a:ln w="12700" cap="flat" cmpd="sng" algn="ctr">
            <a:noFill/>
            <a:prstDash val="solid"/>
            <a:miter lim="800000"/>
          </a:ln>
          <a:effectLst/>
        </p:spPr>
        <p:txBody>
          <a:bodyPr rtlCol="0" anchor="ctr"/>
          <a:lstStyle/>
          <a:p>
            <a:pPr algn="ctr" defTabSz="1219170"/>
            <a:r>
              <a:rPr lang="en-US" sz="2400" b="1">
                <a:latin typeface="Cambria" panose="02040503050406030204" pitchFamily="18" charset="0"/>
                <a:ea typeface="Cambria" panose="02040503050406030204" pitchFamily="18" charset="0"/>
                <a:cs typeface="Arial"/>
                <a:sym typeface="Arial"/>
              </a:rPr>
              <a:t>TỪ KHÓA</a:t>
            </a:r>
            <a:endParaRPr lang="vi-VN" sz="2400" b="1">
              <a:latin typeface="Cambria" panose="02040503050406030204" pitchFamily="18" charset="0"/>
              <a:ea typeface="Cambria" panose="02040503050406030204" pitchFamily="18" charset="0"/>
              <a:cs typeface="Arial"/>
              <a:sym typeface="Arial"/>
            </a:endParaRPr>
          </a:p>
        </p:txBody>
      </p:sp>
      <p:sp>
        <p:nvSpPr>
          <p:cNvPr id="6" name="Rectangle: Rounded Corners 5">
            <a:extLst>
              <a:ext uri="{FF2B5EF4-FFF2-40B4-BE49-F238E27FC236}">
                <a16:creationId xmlns:a16="http://schemas.microsoft.com/office/drawing/2014/main" id="{14F05416-1881-2EDC-9B10-E310366C7A00}"/>
              </a:ext>
            </a:extLst>
          </p:cNvPr>
          <p:cNvSpPr/>
          <p:nvPr/>
        </p:nvSpPr>
        <p:spPr>
          <a:xfrm>
            <a:off x="3636559" y="584846"/>
            <a:ext cx="5343377" cy="50073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rstTxWarp prst="textWave4">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chemeClr val="tx1"/>
                </a:solidFill>
                <a:effectLst/>
                <a:uLnTx/>
                <a:uFillTx/>
                <a:latin typeface="Cambria" panose="02040503050406030204" pitchFamily="18" charset="0"/>
                <a:ea typeface="Cambria" panose="02040503050406030204" pitchFamily="18" charset="0"/>
                <a:cs typeface="+mn-cs"/>
              </a:rPr>
              <a:t>TRÒ CHƠI Ô CHỮ KÌ DIỆU</a:t>
            </a:r>
            <a:endParaRPr kumimoji="0" lang="vi-VN" sz="3200" b="1" i="0" u="none" strike="noStrike" kern="1200" cap="none" spc="0" normalizeH="0" baseline="0" noProof="0">
              <a:ln>
                <a:noFill/>
              </a:ln>
              <a:solidFill>
                <a:schemeClr val="tx1"/>
              </a:solidFill>
              <a:effectLst/>
              <a:uLnTx/>
              <a:uFillTx/>
              <a:latin typeface="Cambria" panose="02040503050406030204" pitchFamily="18" charset="0"/>
              <a:ea typeface="Cambria" panose="02040503050406030204" pitchFamily="18" charset="0"/>
              <a:cs typeface="+mn-cs"/>
            </a:endParaRPr>
          </a:p>
        </p:txBody>
      </p:sp>
    </p:spTree>
    <p:extLst>
      <p:ext uri="{BB962C8B-B14F-4D97-AF65-F5344CB8AC3E}">
        <p14:creationId xmlns:p14="http://schemas.microsoft.com/office/powerpoint/2010/main" val="164941567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72"/>
                    </p:tgtEl>
                  </p:cond>
                </p:stCondLst>
                <p:endSync evt="end" delay="0">
                  <p:rtn val="all"/>
                </p:endSync>
                <p:childTnLst>
                  <p:par>
                    <p:cTn id="3" fill="hold">
                      <p:stCondLst>
                        <p:cond delay="0"/>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72"/>
                                        </p:tgtEl>
                                      </p:cBhvr>
                                    </p:animEffect>
                                    <p:set>
                                      <p:cBhvr>
                                        <p:cTn id="7" dur="1" fill="hold">
                                          <p:stCondLst>
                                            <p:cond delay="499"/>
                                          </p:stCondLst>
                                        </p:cTn>
                                        <p:tgtEl>
                                          <p:spTgt spid="172"/>
                                        </p:tgtEl>
                                        <p:attrNameLst>
                                          <p:attrName>style.visibility</p:attrName>
                                        </p:attrNameLst>
                                      </p:cBhvr>
                                      <p:to>
                                        <p:strVal val="hidden"/>
                                      </p:to>
                                    </p:set>
                                  </p:childTnLst>
                                  <p:subTnLst>
                                    <p:audio>
                                      <p:cMediaNode>
                                        <p:cTn display="0" masterRel="sameClick">
                                          <p:stCondLst>
                                            <p:cond evt="begin" delay="0">
                                              <p:tn val="5"/>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172"/>
                  </p:tgtEl>
                </p:cond>
              </p:nextCondLst>
            </p:seq>
            <p:seq concurrent="1" nextAc="seek">
              <p:cTn id="8" restart="whenNotActive" fill="hold" evtFilter="cancelBubble" nodeType="interactiveSeq">
                <p:stCondLst>
                  <p:cond evt="onClick" delay="0">
                    <p:tgtEl>
                      <p:spTgt spid="190"/>
                    </p:tgtEl>
                  </p:cond>
                </p:stCondLst>
                <p:endSync evt="end" delay="0">
                  <p:rtn val="all"/>
                </p:endSync>
                <p:childTnLst>
                  <p:par>
                    <p:cTn id="9" fill="hold">
                      <p:stCondLst>
                        <p:cond delay="0"/>
                      </p:stCondLst>
                      <p:childTnLst>
                        <p:par>
                          <p:cTn id="10" fill="hold">
                            <p:stCondLst>
                              <p:cond delay="0"/>
                            </p:stCondLst>
                            <p:childTnLst>
                              <p:par>
                                <p:cTn id="11" presetID="10" presetClass="exit" presetSubtype="0" fill="hold" nodeType="clickEffect">
                                  <p:stCondLst>
                                    <p:cond delay="0"/>
                                  </p:stCondLst>
                                  <p:childTnLst>
                                    <p:animEffect transition="out" filter="fade">
                                      <p:cBhvr>
                                        <p:cTn id="12" dur="500"/>
                                        <p:tgtEl>
                                          <p:spTgt spid="190"/>
                                        </p:tgtEl>
                                      </p:cBhvr>
                                    </p:animEffect>
                                    <p:set>
                                      <p:cBhvr>
                                        <p:cTn id="13" dur="1" fill="hold">
                                          <p:stCondLst>
                                            <p:cond delay="499"/>
                                          </p:stCondLst>
                                        </p:cTn>
                                        <p:tgtEl>
                                          <p:spTgt spid="190"/>
                                        </p:tgtEl>
                                        <p:attrNameLst>
                                          <p:attrName>style.visibility</p:attrName>
                                        </p:attrNameLst>
                                      </p:cBhvr>
                                      <p:to>
                                        <p:strVal val="hidden"/>
                                      </p:to>
                                    </p:set>
                                  </p:childTnLst>
                                  <p:subTnLst>
                                    <p:audio>
                                      <p:cMediaNode>
                                        <p:cTn display="0" masterRel="sameClick">
                                          <p:stCondLst>
                                            <p:cond evt="begin" delay="0">
                                              <p:tn val="11"/>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190"/>
                  </p:tgtEl>
                </p:cond>
              </p:nextCondLst>
            </p:seq>
            <p:seq concurrent="1" nextAc="seek">
              <p:cTn id="14" restart="whenNotActive" fill="hold" evtFilter="cancelBubble" nodeType="interactiveSeq">
                <p:stCondLst>
                  <p:cond evt="onClick" delay="0">
                    <p:tgtEl>
                      <p:spTgt spid="208"/>
                    </p:tgtEl>
                  </p:cond>
                </p:stCondLst>
                <p:endSync evt="end" delay="0">
                  <p:rtn val="all"/>
                </p:endSync>
                <p:childTnLst>
                  <p:par>
                    <p:cTn id="15" fill="hold">
                      <p:stCondLst>
                        <p:cond delay="0"/>
                      </p:stCondLst>
                      <p:childTnLst>
                        <p:par>
                          <p:cTn id="16" fill="hold">
                            <p:stCondLst>
                              <p:cond delay="0"/>
                            </p:stCondLst>
                            <p:childTnLst>
                              <p:par>
                                <p:cTn id="17" presetID="10" presetClass="exit" presetSubtype="0" fill="hold" nodeType="clickEffect">
                                  <p:stCondLst>
                                    <p:cond delay="0"/>
                                  </p:stCondLst>
                                  <p:childTnLst>
                                    <p:animEffect transition="out" filter="fade">
                                      <p:cBhvr>
                                        <p:cTn id="18" dur="500"/>
                                        <p:tgtEl>
                                          <p:spTgt spid="208"/>
                                        </p:tgtEl>
                                      </p:cBhvr>
                                    </p:animEffect>
                                    <p:set>
                                      <p:cBhvr>
                                        <p:cTn id="19" dur="1" fill="hold">
                                          <p:stCondLst>
                                            <p:cond delay="499"/>
                                          </p:stCondLst>
                                        </p:cTn>
                                        <p:tgtEl>
                                          <p:spTgt spid="208"/>
                                        </p:tgtEl>
                                        <p:attrNameLst>
                                          <p:attrName>style.visibility</p:attrName>
                                        </p:attrNameLst>
                                      </p:cBhvr>
                                      <p:to>
                                        <p:strVal val="hidden"/>
                                      </p:to>
                                    </p:set>
                                  </p:childTnLst>
                                  <p:subTnLst>
                                    <p:audio>
                                      <p:cMediaNode>
                                        <p:cTn display="0" masterRel="sameClick">
                                          <p:stCondLst>
                                            <p:cond evt="begin" delay="0">
                                              <p:tn val="17"/>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208"/>
                  </p:tgtEl>
                </p:cond>
              </p:nextCondLst>
            </p:seq>
            <p:seq concurrent="1" nextAc="seek">
              <p:cTn id="20" restart="whenNotActive" fill="hold" evtFilter="cancelBubble" nodeType="interactiveSeq">
                <p:stCondLst>
                  <p:cond evt="onClick" delay="0">
                    <p:tgtEl>
                      <p:spTgt spid="231"/>
                    </p:tgtEl>
                  </p:cond>
                </p:stCondLst>
                <p:endSync evt="end" delay="0">
                  <p:rtn val="all"/>
                </p:endSync>
                <p:childTnLst>
                  <p:par>
                    <p:cTn id="21" fill="hold">
                      <p:stCondLst>
                        <p:cond delay="0"/>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231"/>
                                        </p:tgtEl>
                                      </p:cBhvr>
                                    </p:animEffect>
                                    <p:set>
                                      <p:cBhvr>
                                        <p:cTn id="25" dur="1" fill="hold">
                                          <p:stCondLst>
                                            <p:cond delay="499"/>
                                          </p:stCondLst>
                                        </p:cTn>
                                        <p:tgtEl>
                                          <p:spTgt spid="231"/>
                                        </p:tgtEl>
                                        <p:attrNameLst>
                                          <p:attrName>style.visibility</p:attrName>
                                        </p:attrNameLst>
                                      </p:cBhvr>
                                      <p:to>
                                        <p:strVal val="hidden"/>
                                      </p:to>
                                    </p:set>
                                  </p:childTnLst>
                                  <p:subTnLst>
                                    <p:audio>
                                      <p:cMediaNode>
                                        <p:cTn display="0" masterRel="sameClick">
                                          <p:stCondLst>
                                            <p:cond evt="begin" delay="0">
                                              <p:tn val="23"/>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231"/>
                  </p:tgtEl>
                </p:cond>
              </p:nextCondLst>
            </p:seq>
            <p:seq concurrent="1" nextAc="seek">
              <p:cTn id="26" restart="whenNotActive" fill="hold" evtFilter="cancelBubble" nodeType="interactiveSeq">
                <p:stCondLst>
                  <p:cond evt="onClick" delay="0">
                    <p:tgtEl>
                      <p:spTgt spid="254"/>
                    </p:tgtEl>
                  </p:cond>
                </p:stCondLst>
                <p:endSync evt="end" delay="0">
                  <p:rtn val="all"/>
                </p:endSync>
                <p:childTnLst>
                  <p:par>
                    <p:cTn id="27" fill="hold">
                      <p:stCondLst>
                        <p:cond delay="0"/>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254"/>
                                        </p:tgtEl>
                                      </p:cBhvr>
                                    </p:animEffect>
                                    <p:set>
                                      <p:cBhvr>
                                        <p:cTn id="31" dur="1" fill="hold">
                                          <p:stCondLst>
                                            <p:cond delay="499"/>
                                          </p:stCondLst>
                                        </p:cTn>
                                        <p:tgtEl>
                                          <p:spTgt spid="254"/>
                                        </p:tgtEl>
                                        <p:attrNameLst>
                                          <p:attrName>style.visibility</p:attrName>
                                        </p:attrNameLst>
                                      </p:cBhvr>
                                      <p:to>
                                        <p:strVal val="hidden"/>
                                      </p:to>
                                    </p:set>
                                  </p:childTnLst>
                                  <p:subTnLst>
                                    <p:audio>
                                      <p:cMediaNode>
                                        <p:cTn display="0" masterRel="sameClick">
                                          <p:stCondLst>
                                            <p:cond evt="begin" delay="0">
                                              <p:tn val="29"/>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254"/>
                  </p:tgtEl>
                </p:cond>
              </p:nextCondLst>
            </p:seq>
            <p:seq concurrent="1" nextAc="seek">
              <p:cTn id="32" restart="whenNotActive" fill="hold" evtFilter="cancelBubble" nodeType="interactiveSeq">
                <p:stCondLst>
                  <p:cond evt="onClick" delay="0">
                    <p:tgtEl>
                      <p:spTgt spid="272"/>
                    </p:tgtEl>
                  </p:cond>
                </p:stCondLst>
                <p:endSync evt="end" delay="0">
                  <p:rtn val="all"/>
                </p:endSync>
                <p:childTnLst>
                  <p:par>
                    <p:cTn id="33" fill="hold">
                      <p:stCondLst>
                        <p:cond delay="0"/>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500"/>
                                        <p:tgtEl>
                                          <p:spTgt spid="272"/>
                                        </p:tgtEl>
                                      </p:cBhvr>
                                    </p:animEffect>
                                    <p:set>
                                      <p:cBhvr>
                                        <p:cTn id="37" dur="1" fill="hold">
                                          <p:stCondLst>
                                            <p:cond delay="499"/>
                                          </p:stCondLst>
                                        </p:cTn>
                                        <p:tgtEl>
                                          <p:spTgt spid="272"/>
                                        </p:tgtEl>
                                        <p:attrNameLst>
                                          <p:attrName>style.visibility</p:attrName>
                                        </p:attrNameLst>
                                      </p:cBhvr>
                                      <p:to>
                                        <p:strVal val="hidden"/>
                                      </p:to>
                                    </p:set>
                                  </p:childTnLst>
                                  <p:subTnLst>
                                    <p:audio>
                                      <p:cMediaNode>
                                        <p:cTn display="0" masterRel="sameClick">
                                          <p:stCondLst>
                                            <p:cond evt="begin" delay="0">
                                              <p:tn val="35"/>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272"/>
                  </p:tgtEl>
                </p:cond>
              </p:nextCondLst>
            </p:seq>
            <p:seq concurrent="1" nextAc="seek">
              <p:cTn id="38" restart="whenNotActive" fill="hold" evtFilter="cancelBubble" nodeType="interactiveSeq">
                <p:stCondLst>
                  <p:cond evt="onClick" delay="0">
                    <p:tgtEl>
                      <p:spTgt spid="289"/>
                    </p:tgtEl>
                  </p:cond>
                </p:stCondLst>
                <p:endSync evt="end" delay="0">
                  <p:rtn val="all"/>
                </p:endSync>
                <p:childTnLst>
                  <p:par>
                    <p:cTn id="39" fill="hold">
                      <p:stCondLst>
                        <p:cond delay="0"/>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289"/>
                                        </p:tgtEl>
                                      </p:cBhvr>
                                    </p:animEffect>
                                    <p:set>
                                      <p:cBhvr>
                                        <p:cTn id="43" dur="1" fill="hold">
                                          <p:stCondLst>
                                            <p:cond delay="499"/>
                                          </p:stCondLst>
                                        </p:cTn>
                                        <p:tgtEl>
                                          <p:spTgt spid="289"/>
                                        </p:tgtEl>
                                        <p:attrNameLst>
                                          <p:attrName>style.visibility</p:attrName>
                                        </p:attrNameLst>
                                      </p:cBhvr>
                                      <p:to>
                                        <p:strVal val="hidden"/>
                                      </p:to>
                                    </p:set>
                                  </p:childTnLst>
                                  <p:subTnLst>
                                    <p:audio>
                                      <p:cMediaNode>
                                        <p:cTn display="0" masterRel="sameClick">
                                          <p:stCondLst>
                                            <p:cond evt="begin" delay="0">
                                              <p:tn val="41"/>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289"/>
                  </p:tgtEl>
                </p:cond>
              </p:nextCondLst>
            </p:seq>
            <p:seq concurrent="1" nextAc="seek">
              <p:cTn id="44" restart="whenNotActive" fill="hold" evtFilter="cancelBubble" nodeType="interactiveSeq">
                <p:stCondLst>
                  <p:cond evt="onClick" delay="0">
                    <p:tgtEl>
                      <p:spTgt spid="308"/>
                    </p:tgtEl>
                  </p:cond>
                </p:stCondLst>
                <p:endSync evt="end" delay="0">
                  <p:rtn val="all"/>
                </p:endSync>
                <p:childTnLst>
                  <p:par>
                    <p:cTn id="45" fill="hold">
                      <p:stCondLst>
                        <p:cond delay="0"/>
                      </p:stCondLst>
                      <p:childTnLst>
                        <p:par>
                          <p:cTn id="46" fill="hold">
                            <p:stCondLst>
                              <p:cond delay="0"/>
                            </p:stCondLst>
                            <p:childTnLst>
                              <p:par>
                                <p:cTn id="47" presetID="10" presetClass="exit" presetSubtype="0" fill="hold" nodeType="clickEffect">
                                  <p:stCondLst>
                                    <p:cond delay="0"/>
                                  </p:stCondLst>
                                  <p:childTnLst>
                                    <p:animEffect transition="out" filter="fade">
                                      <p:cBhvr>
                                        <p:cTn id="48" dur="500"/>
                                        <p:tgtEl>
                                          <p:spTgt spid="308"/>
                                        </p:tgtEl>
                                      </p:cBhvr>
                                    </p:animEffect>
                                    <p:set>
                                      <p:cBhvr>
                                        <p:cTn id="49" dur="1" fill="hold">
                                          <p:stCondLst>
                                            <p:cond delay="499"/>
                                          </p:stCondLst>
                                        </p:cTn>
                                        <p:tgtEl>
                                          <p:spTgt spid="308"/>
                                        </p:tgtEl>
                                        <p:attrNameLst>
                                          <p:attrName>style.visibility</p:attrName>
                                        </p:attrNameLst>
                                      </p:cBhvr>
                                      <p:to>
                                        <p:strVal val="hidden"/>
                                      </p:to>
                                    </p:set>
                                  </p:childTnLst>
                                  <p:subTnLst>
                                    <p:audio>
                                      <p:cMediaNode>
                                        <p:cTn display="0" masterRel="sameClick">
                                          <p:stCondLst>
                                            <p:cond evt="begin" delay="0">
                                              <p:tn val="47"/>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308"/>
                  </p:tgtEl>
                </p:cond>
              </p:nextCondLst>
            </p:seq>
            <p:seq concurrent="1" nextAc="seek">
              <p:cTn id="50" restart="whenNotActive" fill="hold" evtFilter="cancelBubble" nodeType="interactiveSeq">
                <p:stCondLst>
                  <p:cond evt="onClick" delay="0">
                    <p:tgtEl>
                      <p:spTgt spid="183"/>
                    </p:tgtEl>
                  </p:cond>
                </p:stCondLst>
                <p:endSync evt="end" delay="0">
                  <p:rtn val="all"/>
                </p:endSync>
                <p:childTnLst>
                  <p:par>
                    <p:cTn id="51" fill="hold">
                      <p:stCondLst>
                        <p:cond delay="0"/>
                      </p:stCondLst>
                      <p:childTnLst>
                        <p:par>
                          <p:cTn id="52" fill="hold">
                            <p:stCondLst>
                              <p:cond delay="0"/>
                            </p:stCondLst>
                            <p:childTnLst>
                              <p:par>
                                <p:cTn id="53" presetID="16" presetClass="exit" presetSubtype="21" fill="hold" nodeType="clickEffect">
                                  <p:stCondLst>
                                    <p:cond delay="0"/>
                                  </p:stCondLst>
                                  <p:childTnLst>
                                    <p:animEffect transition="out" filter="barn(inVertical)">
                                      <p:cBhvr>
                                        <p:cTn id="54" dur="500"/>
                                        <p:tgtEl>
                                          <p:spTgt spid="183"/>
                                        </p:tgtEl>
                                      </p:cBhvr>
                                    </p:animEffect>
                                    <p:set>
                                      <p:cBhvr>
                                        <p:cTn id="55" dur="1" fill="hold">
                                          <p:stCondLst>
                                            <p:cond delay="499"/>
                                          </p:stCondLst>
                                        </p:cTn>
                                        <p:tgtEl>
                                          <p:spTgt spid="183"/>
                                        </p:tgtEl>
                                        <p:attrNameLst>
                                          <p:attrName>style.visibility</p:attrName>
                                        </p:attrNameLst>
                                      </p:cBhvr>
                                      <p:to>
                                        <p:strVal val="hidden"/>
                                      </p:to>
                                    </p:set>
                                  </p:childTnLst>
                                </p:cTn>
                              </p:par>
                            </p:childTnLst>
                          </p:cTn>
                        </p:par>
                      </p:childTnLst>
                    </p:cTn>
                  </p:par>
                </p:childTnLst>
              </p:cTn>
              <p:nextCondLst>
                <p:cond evt="onClick" delay="0">
                  <p:tgtEl>
                    <p:spTgt spid="183"/>
                  </p:tgtEl>
                </p:cond>
              </p:nextCondLst>
            </p:seq>
            <p:seq concurrent="1" nextAc="seek">
              <p:cTn id="56" restart="whenNotActive" fill="hold" evtFilter="cancelBubble" nodeType="interactiveSeq">
                <p:stCondLst>
                  <p:cond evt="onClick" delay="0">
                    <p:tgtEl>
                      <p:spTgt spid="196"/>
                    </p:tgtEl>
                  </p:cond>
                </p:stCondLst>
                <p:endSync evt="end" delay="0">
                  <p:rtn val="all"/>
                </p:endSync>
                <p:childTnLst>
                  <p:par>
                    <p:cTn id="57" fill="hold">
                      <p:stCondLst>
                        <p:cond delay="0"/>
                      </p:stCondLst>
                      <p:childTnLst>
                        <p:par>
                          <p:cTn id="58" fill="hold">
                            <p:stCondLst>
                              <p:cond delay="0"/>
                            </p:stCondLst>
                            <p:childTnLst>
                              <p:par>
                                <p:cTn id="59" presetID="16" presetClass="exit" presetSubtype="21" fill="hold" nodeType="clickEffect">
                                  <p:stCondLst>
                                    <p:cond delay="0"/>
                                  </p:stCondLst>
                                  <p:childTnLst>
                                    <p:animEffect transition="out" filter="barn(inVertical)">
                                      <p:cBhvr>
                                        <p:cTn id="60" dur="500"/>
                                        <p:tgtEl>
                                          <p:spTgt spid="196"/>
                                        </p:tgtEl>
                                      </p:cBhvr>
                                    </p:animEffect>
                                    <p:set>
                                      <p:cBhvr>
                                        <p:cTn id="61" dur="1" fill="hold">
                                          <p:stCondLst>
                                            <p:cond delay="499"/>
                                          </p:stCondLst>
                                        </p:cTn>
                                        <p:tgtEl>
                                          <p:spTgt spid="196"/>
                                        </p:tgtEl>
                                        <p:attrNameLst>
                                          <p:attrName>style.visibility</p:attrName>
                                        </p:attrNameLst>
                                      </p:cBhvr>
                                      <p:to>
                                        <p:strVal val="hidden"/>
                                      </p:to>
                                    </p:set>
                                  </p:childTnLst>
                                </p:cTn>
                              </p:par>
                            </p:childTnLst>
                          </p:cTn>
                        </p:par>
                      </p:childTnLst>
                    </p:cTn>
                  </p:par>
                </p:childTnLst>
              </p:cTn>
              <p:nextCondLst>
                <p:cond evt="onClick" delay="0">
                  <p:tgtEl>
                    <p:spTgt spid="196"/>
                  </p:tgtEl>
                </p:cond>
              </p:nextCondLst>
            </p:seq>
            <p:seq concurrent="1" nextAc="seek">
              <p:cTn id="62" restart="whenNotActive" fill="hold" evtFilter="cancelBubble" nodeType="interactiveSeq">
                <p:stCondLst>
                  <p:cond evt="onClick" delay="0">
                    <p:tgtEl>
                      <p:spTgt spid="219"/>
                    </p:tgtEl>
                  </p:cond>
                </p:stCondLst>
                <p:endSync evt="end" delay="0">
                  <p:rtn val="all"/>
                </p:endSync>
                <p:childTnLst>
                  <p:par>
                    <p:cTn id="63" fill="hold">
                      <p:stCondLst>
                        <p:cond delay="0"/>
                      </p:stCondLst>
                      <p:childTnLst>
                        <p:par>
                          <p:cTn id="64" fill="hold">
                            <p:stCondLst>
                              <p:cond delay="0"/>
                            </p:stCondLst>
                            <p:childTnLst>
                              <p:par>
                                <p:cTn id="65" presetID="16" presetClass="exit" presetSubtype="21" fill="hold" nodeType="clickEffect">
                                  <p:stCondLst>
                                    <p:cond delay="0"/>
                                  </p:stCondLst>
                                  <p:childTnLst>
                                    <p:animEffect transition="out" filter="barn(inVertical)">
                                      <p:cBhvr>
                                        <p:cTn id="66" dur="500"/>
                                        <p:tgtEl>
                                          <p:spTgt spid="219"/>
                                        </p:tgtEl>
                                      </p:cBhvr>
                                    </p:animEffect>
                                    <p:set>
                                      <p:cBhvr>
                                        <p:cTn id="67" dur="1" fill="hold">
                                          <p:stCondLst>
                                            <p:cond delay="499"/>
                                          </p:stCondLst>
                                        </p:cTn>
                                        <p:tgtEl>
                                          <p:spTgt spid="219"/>
                                        </p:tgtEl>
                                        <p:attrNameLst>
                                          <p:attrName>style.visibility</p:attrName>
                                        </p:attrNameLst>
                                      </p:cBhvr>
                                      <p:to>
                                        <p:strVal val="hidden"/>
                                      </p:to>
                                    </p:set>
                                  </p:childTnLst>
                                </p:cTn>
                              </p:par>
                            </p:childTnLst>
                          </p:cTn>
                        </p:par>
                      </p:childTnLst>
                    </p:cTn>
                  </p:par>
                </p:childTnLst>
              </p:cTn>
              <p:nextCondLst>
                <p:cond evt="onClick" delay="0">
                  <p:tgtEl>
                    <p:spTgt spid="219"/>
                  </p:tgtEl>
                </p:cond>
              </p:nextCondLst>
            </p:seq>
            <p:seq concurrent="1" nextAc="seek">
              <p:cTn id="68" restart="whenNotActive" fill="hold" evtFilter="cancelBubble" nodeType="interactiveSeq">
                <p:stCondLst>
                  <p:cond evt="onClick" delay="0">
                    <p:tgtEl>
                      <p:spTgt spid="242"/>
                    </p:tgtEl>
                  </p:cond>
                </p:stCondLst>
                <p:endSync evt="end" delay="0">
                  <p:rtn val="all"/>
                </p:endSync>
                <p:childTnLst>
                  <p:par>
                    <p:cTn id="69" fill="hold">
                      <p:stCondLst>
                        <p:cond delay="0"/>
                      </p:stCondLst>
                      <p:childTnLst>
                        <p:par>
                          <p:cTn id="70" fill="hold">
                            <p:stCondLst>
                              <p:cond delay="0"/>
                            </p:stCondLst>
                            <p:childTnLst>
                              <p:par>
                                <p:cTn id="71" presetID="16" presetClass="exit" presetSubtype="21" fill="hold" nodeType="clickEffect">
                                  <p:stCondLst>
                                    <p:cond delay="0"/>
                                  </p:stCondLst>
                                  <p:childTnLst>
                                    <p:animEffect transition="out" filter="barn(inVertical)">
                                      <p:cBhvr>
                                        <p:cTn id="72" dur="500"/>
                                        <p:tgtEl>
                                          <p:spTgt spid="242"/>
                                        </p:tgtEl>
                                      </p:cBhvr>
                                    </p:animEffect>
                                    <p:set>
                                      <p:cBhvr>
                                        <p:cTn id="73" dur="1" fill="hold">
                                          <p:stCondLst>
                                            <p:cond delay="499"/>
                                          </p:stCondLst>
                                        </p:cTn>
                                        <p:tgtEl>
                                          <p:spTgt spid="242"/>
                                        </p:tgtEl>
                                        <p:attrNameLst>
                                          <p:attrName>style.visibility</p:attrName>
                                        </p:attrNameLst>
                                      </p:cBhvr>
                                      <p:to>
                                        <p:strVal val="hidden"/>
                                      </p:to>
                                    </p:set>
                                  </p:childTnLst>
                                </p:cTn>
                              </p:par>
                            </p:childTnLst>
                          </p:cTn>
                        </p:par>
                      </p:childTnLst>
                    </p:cTn>
                  </p:par>
                </p:childTnLst>
              </p:cTn>
              <p:nextCondLst>
                <p:cond evt="onClick" delay="0">
                  <p:tgtEl>
                    <p:spTgt spid="242"/>
                  </p:tgtEl>
                </p:cond>
              </p:nextCondLst>
            </p:seq>
            <p:seq concurrent="1" nextAc="seek">
              <p:cTn id="74" restart="whenNotActive" fill="hold" evtFilter="cancelBubble" nodeType="interactiveSeq">
                <p:stCondLst>
                  <p:cond evt="onClick" delay="0">
                    <p:tgtEl>
                      <p:spTgt spid="265"/>
                    </p:tgtEl>
                  </p:cond>
                </p:stCondLst>
                <p:endSync evt="end" delay="0">
                  <p:rtn val="all"/>
                </p:endSync>
                <p:childTnLst>
                  <p:par>
                    <p:cTn id="75" fill="hold">
                      <p:stCondLst>
                        <p:cond delay="0"/>
                      </p:stCondLst>
                      <p:childTnLst>
                        <p:par>
                          <p:cTn id="76" fill="hold">
                            <p:stCondLst>
                              <p:cond delay="0"/>
                            </p:stCondLst>
                            <p:childTnLst>
                              <p:par>
                                <p:cTn id="77" presetID="16" presetClass="exit" presetSubtype="21" fill="hold" nodeType="clickEffect">
                                  <p:stCondLst>
                                    <p:cond delay="0"/>
                                  </p:stCondLst>
                                  <p:childTnLst>
                                    <p:animEffect transition="out" filter="barn(inVertical)">
                                      <p:cBhvr>
                                        <p:cTn id="78" dur="500"/>
                                        <p:tgtEl>
                                          <p:spTgt spid="265"/>
                                        </p:tgtEl>
                                      </p:cBhvr>
                                    </p:animEffect>
                                    <p:set>
                                      <p:cBhvr>
                                        <p:cTn id="79" dur="1" fill="hold">
                                          <p:stCondLst>
                                            <p:cond delay="499"/>
                                          </p:stCondLst>
                                        </p:cTn>
                                        <p:tgtEl>
                                          <p:spTgt spid="265"/>
                                        </p:tgtEl>
                                        <p:attrNameLst>
                                          <p:attrName>style.visibility</p:attrName>
                                        </p:attrNameLst>
                                      </p:cBhvr>
                                      <p:to>
                                        <p:strVal val="hidden"/>
                                      </p:to>
                                    </p:set>
                                  </p:childTnLst>
                                </p:cTn>
                              </p:par>
                            </p:childTnLst>
                          </p:cTn>
                        </p:par>
                      </p:childTnLst>
                    </p:cTn>
                  </p:par>
                </p:childTnLst>
              </p:cTn>
              <p:nextCondLst>
                <p:cond evt="onClick" delay="0">
                  <p:tgtEl>
                    <p:spTgt spid="265"/>
                  </p:tgtEl>
                </p:cond>
              </p:nextCondLst>
            </p:seq>
            <p:seq concurrent="1" nextAc="seek">
              <p:cTn id="80" restart="whenNotActive" fill="hold" evtFilter="cancelBubble" nodeType="interactiveSeq">
                <p:stCondLst>
                  <p:cond evt="onClick" delay="0">
                    <p:tgtEl>
                      <p:spTgt spid="278"/>
                    </p:tgtEl>
                  </p:cond>
                </p:stCondLst>
                <p:endSync evt="end" delay="0">
                  <p:rtn val="all"/>
                </p:endSync>
                <p:childTnLst>
                  <p:par>
                    <p:cTn id="81" fill="hold">
                      <p:stCondLst>
                        <p:cond delay="0"/>
                      </p:stCondLst>
                      <p:childTnLst>
                        <p:par>
                          <p:cTn id="82" fill="hold">
                            <p:stCondLst>
                              <p:cond delay="0"/>
                            </p:stCondLst>
                            <p:childTnLst>
                              <p:par>
                                <p:cTn id="83" presetID="16" presetClass="exit" presetSubtype="21" fill="hold" nodeType="clickEffect">
                                  <p:stCondLst>
                                    <p:cond delay="0"/>
                                  </p:stCondLst>
                                  <p:childTnLst>
                                    <p:animEffect transition="out" filter="barn(inVertical)">
                                      <p:cBhvr>
                                        <p:cTn id="84" dur="500"/>
                                        <p:tgtEl>
                                          <p:spTgt spid="278"/>
                                        </p:tgtEl>
                                      </p:cBhvr>
                                    </p:animEffect>
                                    <p:set>
                                      <p:cBhvr>
                                        <p:cTn id="85" dur="1" fill="hold">
                                          <p:stCondLst>
                                            <p:cond delay="499"/>
                                          </p:stCondLst>
                                        </p:cTn>
                                        <p:tgtEl>
                                          <p:spTgt spid="278"/>
                                        </p:tgtEl>
                                        <p:attrNameLst>
                                          <p:attrName>style.visibility</p:attrName>
                                        </p:attrNameLst>
                                      </p:cBhvr>
                                      <p:to>
                                        <p:strVal val="hidden"/>
                                      </p:to>
                                    </p:set>
                                  </p:childTnLst>
                                </p:cTn>
                              </p:par>
                            </p:childTnLst>
                          </p:cTn>
                        </p:par>
                      </p:childTnLst>
                    </p:cTn>
                  </p:par>
                </p:childTnLst>
              </p:cTn>
              <p:nextCondLst>
                <p:cond evt="onClick" delay="0">
                  <p:tgtEl>
                    <p:spTgt spid="278"/>
                  </p:tgtEl>
                </p:cond>
              </p:nextCondLst>
            </p:seq>
            <p:seq concurrent="1" nextAc="seek">
              <p:cTn id="86" restart="whenNotActive" fill="hold" evtFilter="cancelBubble" nodeType="interactiveSeq">
                <p:stCondLst>
                  <p:cond evt="onClick" delay="0">
                    <p:tgtEl>
                      <p:spTgt spid="299"/>
                    </p:tgtEl>
                  </p:cond>
                </p:stCondLst>
                <p:endSync evt="end" delay="0">
                  <p:rtn val="all"/>
                </p:endSync>
                <p:childTnLst>
                  <p:par>
                    <p:cTn id="87" fill="hold">
                      <p:stCondLst>
                        <p:cond delay="0"/>
                      </p:stCondLst>
                      <p:childTnLst>
                        <p:par>
                          <p:cTn id="88" fill="hold">
                            <p:stCondLst>
                              <p:cond delay="0"/>
                            </p:stCondLst>
                            <p:childTnLst>
                              <p:par>
                                <p:cTn id="89" presetID="16" presetClass="exit" presetSubtype="21" fill="hold" nodeType="clickEffect">
                                  <p:stCondLst>
                                    <p:cond delay="0"/>
                                  </p:stCondLst>
                                  <p:childTnLst>
                                    <p:animEffect transition="out" filter="barn(inVertical)">
                                      <p:cBhvr>
                                        <p:cTn id="90" dur="500"/>
                                        <p:tgtEl>
                                          <p:spTgt spid="299"/>
                                        </p:tgtEl>
                                      </p:cBhvr>
                                    </p:animEffect>
                                    <p:set>
                                      <p:cBhvr>
                                        <p:cTn id="91" dur="1" fill="hold">
                                          <p:stCondLst>
                                            <p:cond delay="499"/>
                                          </p:stCondLst>
                                        </p:cTn>
                                        <p:tgtEl>
                                          <p:spTgt spid="299"/>
                                        </p:tgtEl>
                                        <p:attrNameLst>
                                          <p:attrName>style.visibility</p:attrName>
                                        </p:attrNameLst>
                                      </p:cBhvr>
                                      <p:to>
                                        <p:strVal val="hidden"/>
                                      </p:to>
                                    </p:set>
                                  </p:childTnLst>
                                </p:cTn>
                              </p:par>
                            </p:childTnLst>
                          </p:cTn>
                        </p:par>
                      </p:childTnLst>
                    </p:cTn>
                  </p:par>
                </p:childTnLst>
              </p:cTn>
              <p:nextCondLst>
                <p:cond evt="onClick" delay="0">
                  <p:tgtEl>
                    <p:spTgt spid="299"/>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8" name="Google Shape;7238;p57"/>
          <p:cNvGrpSpPr/>
          <p:nvPr/>
        </p:nvGrpSpPr>
        <p:grpSpPr>
          <a:xfrm>
            <a:off x="1771372" y="1842725"/>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 name="Group 5">
            <a:extLst>
              <a:ext uri="{FF2B5EF4-FFF2-40B4-BE49-F238E27FC236}">
                <a16:creationId xmlns:a16="http://schemas.microsoft.com/office/drawing/2014/main" id="{E0180CC6-C7A7-E65B-D833-5BD1EF9671BB}"/>
              </a:ext>
            </a:extLst>
          </p:cNvPr>
          <p:cNvGrpSpPr/>
          <p:nvPr/>
        </p:nvGrpSpPr>
        <p:grpSpPr>
          <a:xfrm>
            <a:off x="2639719" y="1179648"/>
            <a:ext cx="7742355" cy="467570"/>
            <a:chOff x="1989889" y="1497347"/>
            <a:chExt cx="7742355" cy="467570"/>
          </a:xfrm>
          <a:solidFill>
            <a:srgbClr val="FFFF00"/>
          </a:solidFill>
        </p:grpSpPr>
        <p:sp>
          <p:nvSpPr>
            <p:cNvPr id="7" name="Rectangle: Rounded Corners 6">
              <a:extLst>
                <a:ext uri="{FF2B5EF4-FFF2-40B4-BE49-F238E27FC236}">
                  <a16:creationId xmlns:a16="http://schemas.microsoft.com/office/drawing/2014/main" id="{89729115-0697-1AF0-21EE-B0DB1F740FC1}"/>
                </a:ext>
              </a:extLst>
            </p:cNvPr>
            <p:cNvSpPr/>
            <p:nvPr/>
          </p:nvSpPr>
          <p:spPr>
            <a:xfrm>
              <a:off x="1989889" y="1497349"/>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V</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8" name="Rectangle: Rounded Corners 7">
              <a:extLst>
                <a:ext uri="{FF2B5EF4-FFF2-40B4-BE49-F238E27FC236}">
                  <a16:creationId xmlns:a16="http://schemas.microsoft.com/office/drawing/2014/main" id="{36AFA704-AB73-BEE1-232F-841A3415B3B9}"/>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G</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9" name="Rectangle: Rounded Corners 8">
              <a:extLst>
                <a:ext uri="{FF2B5EF4-FFF2-40B4-BE49-F238E27FC236}">
                  <a16:creationId xmlns:a16="http://schemas.microsoft.com/office/drawing/2014/main" id="{FCDA7422-33F7-3B7F-DD0D-DBF7F640A9D7}"/>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0" name="Rectangle: Rounded Corners 9">
              <a:extLst>
                <a:ext uri="{FF2B5EF4-FFF2-40B4-BE49-F238E27FC236}">
                  <a16:creationId xmlns:a16="http://schemas.microsoft.com/office/drawing/2014/main" id="{9E91119D-C349-4B24-FB4D-B281E7FF3C02}"/>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1" name="Rectangle: Rounded Corners 10">
              <a:extLst>
                <a:ext uri="{FF2B5EF4-FFF2-40B4-BE49-F238E27FC236}">
                  <a16:creationId xmlns:a16="http://schemas.microsoft.com/office/drawing/2014/main" id="{BD874424-F0FB-584D-B474-86FC45AB4913}"/>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2" name="Rectangle: Rounded Corners 11">
              <a:extLst>
                <a:ext uri="{FF2B5EF4-FFF2-40B4-BE49-F238E27FC236}">
                  <a16:creationId xmlns:a16="http://schemas.microsoft.com/office/drawing/2014/main" id="{5FBA50FD-471B-F434-C1CF-F8EEE2EC6B86}"/>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L</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3" name="Rectangle: Rounded Corners 12">
              <a:extLst>
                <a:ext uri="{FF2B5EF4-FFF2-40B4-BE49-F238E27FC236}">
                  <a16:creationId xmlns:a16="http://schemas.microsoft.com/office/drawing/2014/main" id="{13A3EF44-97AE-B30B-1CF6-86E4E46E482A}"/>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4" name="Rectangle: Rounded Corners 13">
              <a:extLst>
                <a:ext uri="{FF2B5EF4-FFF2-40B4-BE49-F238E27FC236}">
                  <a16:creationId xmlns:a16="http://schemas.microsoft.com/office/drawing/2014/main" id="{62E22D7C-9842-5780-1070-E632697A0078}"/>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5" name="Rectangle: Rounded Corners 14">
              <a:extLst>
                <a:ext uri="{FF2B5EF4-FFF2-40B4-BE49-F238E27FC236}">
                  <a16:creationId xmlns:a16="http://schemas.microsoft.com/office/drawing/2014/main" id="{7438E3D5-D99E-FD00-E84F-863204682E0A}"/>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6" name="Rectangle: Rounded Corners 15">
              <a:extLst>
                <a:ext uri="{FF2B5EF4-FFF2-40B4-BE49-F238E27FC236}">
                  <a16:creationId xmlns:a16="http://schemas.microsoft.com/office/drawing/2014/main" id="{363877D1-74B4-23DD-73A7-65EA9EFB5715}"/>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17" name="Che 1">
            <a:extLst>
              <a:ext uri="{FF2B5EF4-FFF2-40B4-BE49-F238E27FC236}">
                <a16:creationId xmlns:a16="http://schemas.microsoft.com/office/drawing/2014/main" id="{9617ED7F-5B18-4491-2D3B-698D8E1284FB}"/>
              </a:ext>
            </a:extLst>
          </p:cNvPr>
          <p:cNvGrpSpPr/>
          <p:nvPr/>
        </p:nvGrpSpPr>
        <p:grpSpPr>
          <a:xfrm>
            <a:off x="2737977" y="1179566"/>
            <a:ext cx="7742355" cy="467570"/>
            <a:chOff x="1989889" y="2209040"/>
            <a:chExt cx="7742355" cy="467570"/>
          </a:xfrm>
          <a:solidFill>
            <a:srgbClr val="92D050"/>
          </a:solidFill>
        </p:grpSpPr>
        <p:sp>
          <p:nvSpPr>
            <p:cNvPr id="18" name="Rectangle: Rounded Corners 17">
              <a:extLst>
                <a:ext uri="{FF2B5EF4-FFF2-40B4-BE49-F238E27FC236}">
                  <a16:creationId xmlns:a16="http://schemas.microsoft.com/office/drawing/2014/main" id="{A4069CA0-21F9-0842-A784-3C00CB263EBB}"/>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9" name="Rectangle: Rounded Corners 18">
              <a:extLst>
                <a:ext uri="{FF2B5EF4-FFF2-40B4-BE49-F238E27FC236}">
                  <a16:creationId xmlns:a16="http://schemas.microsoft.com/office/drawing/2014/main" id="{4AF503B1-1234-D308-9B02-5D7CA7946B01}"/>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0" name="Rectangle: Rounded Corners 19">
              <a:extLst>
                <a:ext uri="{FF2B5EF4-FFF2-40B4-BE49-F238E27FC236}">
                  <a16:creationId xmlns:a16="http://schemas.microsoft.com/office/drawing/2014/main" id="{F432E635-4EA1-BDFE-FB69-92D32C9CA7DD}"/>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1" name="Rectangle: Rounded Corners 20">
              <a:extLst>
                <a:ext uri="{FF2B5EF4-FFF2-40B4-BE49-F238E27FC236}">
                  <a16:creationId xmlns:a16="http://schemas.microsoft.com/office/drawing/2014/main" id="{3C828209-9ECD-7F52-F29E-203520DDEE9B}"/>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2" name="Rectangle: Rounded Corners 21">
              <a:extLst>
                <a:ext uri="{FF2B5EF4-FFF2-40B4-BE49-F238E27FC236}">
                  <a16:creationId xmlns:a16="http://schemas.microsoft.com/office/drawing/2014/main" id="{89302EC8-133B-09AC-B5C2-00179009CC26}"/>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3" name="Rectangle: Rounded Corners 22">
              <a:extLst>
                <a:ext uri="{FF2B5EF4-FFF2-40B4-BE49-F238E27FC236}">
                  <a16:creationId xmlns:a16="http://schemas.microsoft.com/office/drawing/2014/main" id="{F392C875-62E5-73AC-4F3C-07481797B0DE}"/>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4" name="Rectangle: Rounded Corners 23">
              <a:extLst>
                <a:ext uri="{FF2B5EF4-FFF2-40B4-BE49-F238E27FC236}">
                  <a16:creationId xmlns:a16="http://schemas.microsoft.com/office/drawing/2014/main" id="{A0841265-0C71-38F1-0F32-794D592EF3B7}"/>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5" name="Rectangle: Rounded Corners 24">
              <a:extLst>
                <a:ext uri="{FF2B5EF4-FFF2-40B4-BE49-F238E27FC236}">
                  <a16:creationId xmlns:a16="http://schemas.microsoft.com/office/drawing/2014/main" id="{3B29FE9C-B128-E8DD-2F38-A17BA07650F4}"/>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6" name="Rectangle: Rounded Corners 25">
              <a:extLst>
                <a:ext uri="{FF2B5EF4-FFF2-40B4-BE49-F238E27FC236}">
                  <a16:creationId xmlns:a16="http://schemas.microsoft.com/office/drawing/2014/main" id="{3AB7D38D-2682-F9B3-A628-45565A429E53}"/>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7" name="Rectangle: Rounded Corners 26">
              <a:extLst>
                <a:ext uri="{FF2B5EF4-FFF2-40B4-BE49-F238E27FC236}">
                  <a16:creationId xmlns:a16="http://schemas.microsoft.com/office/drawing/2014/main" id="{4D81DA75-523E-A64F-19E6-B91A9E0CD53F}"/>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28" name="1">
            <a:extLst>
              <a:ext uri="{FF2B5EF4-FFF2-40B4-BE49-F238E27FC236}">
                <a16:creationId xmlns:a16="http://schemas.microsoft.com/office/drawing/2014/main" id="{D691B174-BC6E-8ABF-6E27-CC19A72DA3ED}"/>
              </a:ext>
            </a:extLst>
          </p:cNvPr>
          <p:cNvPicPr>
            <a:picLocks noChangeAspect="1"/>
          </p:cNvPicPr>
          <p:nvPr/>
        </p:nvPicPr>
        <p:blipFill rotWithShape="1">
          <a:blip r:embed="rId5">
            <a:extLst>
              <a:ext uri="{28A0092B-C50C-407E-A947-70E740481C1C}">
                <a14:useLocalDpi xmlns:a14="http://schemas.microsoft.com/office/drawing/2010/main" val="0"/>
              </a:ext>
            </a:extLst>
          </a:blip>
          <a:srcRect l="57833" t="62775" r="27270" b="27765"/>
          <a:stretch/>
        </p:blipFill>
        <p:spPr>
          <a:xfrm>
            <a:off x="1714896" y="1036735"/>
            <a:ext cx="766243" cy="648714"/>
          </a:xfrm>
          <a:prstGeom prst="rect">
            <a:avLst/>
          </a:prstGeom>
        </p:spPr>
      </p:pic>
      <p:sp>
        <p:nvSpPr>
          <p:cNvPr id="30" name="TextBox 29">
            <a:extLst>
              <a:ext uri="{FF2B5EF4-FFF2-40B4-BE49-F238E27FC236}">
                <a16:creationId xmlns:a16="http://schemas.microsoft.com/office/drawing/2014/main" id="{4B9AD471-86D8-4459-0A80-23856B7D1043}"/>
              </a:ext>
            </a:extLst>
          </p:cNvPr>
          <p:cNvSpPr txBox="1"/>
          <p:nvPr/>
        </p:nvSpPr>
        <p:spPr>
          <a:xfrm>
            <a:off x="3547135" y="2607875"/>
            <a:ext cx="5711794" cy="2608535"/>
          </a:xfrm>
          <a:prstGeom prst="rect">
            <a:avLst/>
          </a:prstGeom>
          <a:noFill/>
        </p:spPr>
        <p:txBody>
          <a:bodyPr wrap="square">
            <a:spAutoFit/>
          </a:bodyPr>
          <a:lstStyle/>
          <a:p>
            <a:pPr algn="ctr">
              <a:lnSpc>
                <a:spcPct val="150000"/>
              </a:lnSpc>
              <a:spcAft>
                <a:spcPts val="8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Đây là một ô chữ gồm có 10 chữ cái. Vịnh biển nào của nước ta được UNESCO công nhận là Di sản Thiên nhiên Thế giới?</a:t>
            </a:r>
            <a:endParaRPr lang="vi-VN" sz="2800" b="1">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31" name="Google Shape;6910;p45">
            <a:extLst>
              <a:ext uri="{FF2B5EF4-FFF2-40B4-BE49-F238E27FC236}">
                <a16:creationId xmlns:a16="http://schemas.microsoft.com/office/drawing/2014/main" id="{A5D26A1A-B455-1BE6-1EDC-779C3ACDC01E}"/>
              </a:ext>
            </a:extLst>
          </p:cNvPr>
          <p:cNvGrpSpPr/>
          <p:nvPr/>
        </p:nvGrpSpPr>
        <p:grpSpPr>
          <a:xfrm>
            <a:off x="1869169" y="5582885"/>
            <a:ext cx="457196" cy="476759"/>
            <a:chOff x="1617540" y="3269133"/>
            <a:chExt cx="699397" cy="724778"/>
          </a:xfrm>
        </p:grpSpPr>
        <p:sp>
          <p:nvSpPr>
            <p:cNvPr id="32" name="Google Shape;6911;p45">
              <a:extLst>
                <a:ext uri="{FF2B5EF4-FFF2-40B4-BE49-F238E27FC236}">
                  <a16:creationId xmlns:a16="http://schemas.microsoft.com/office/drawing/2014/main" id="{6AD9EB3B-CA0F-BBEE-06DC-D6D9B88898C0}"/>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912;p45">
              <a:extLst>
                <a:ext uri="{FF2B5EF4-FFF2-40B4-BE49-F238E27FC236}">
                  <a16:creationId xmlns:a16="http://schemas.microsoft.com/office/drawing/2014/main" id="{EEBE9377-B600-A3C0-2C5E-F5F94EE59C6C}"/>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913;p45">
              <a:extLst>
                <a:ext uri="{FF2B5EF4-FFF2-40B4-BE49-F238E27FC236}">
                  <a16:creationId xmlns:a16="http://schemas.microsoft.com/office/drawing/2014/main" id="{BFF76340-A781-5C64-5E48-FDD201F8D383}"/>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914;p45">
              <a:extLst>
                <a:ext uri="{FF2B5EF4-FFF2-40B4-BE49-F238E27FC236}">
                  <a16:creationId xmlns:a16="http://schemas.microsoft.com/office/drawing/2014/main" id="{D8EB32E1-D9E3-1E21-AE7C-AD8380B619F8}"/>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915;p45">
              <a:extLst>
                <a:ext uri="{FF2B5EF4-FFF2-40B4-BE49-F238E27FC236}">
                  <a16:creationId xmlns:a16="http://schemas.microsoft.com/office/drawing/2014/main" id="{578731F1-9FC1-8D70-42E3-56F8EE036992}"/>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916;p45">
              <a:extLst>
                <a:ext uri="{FF2B5EF4-FFF2-40B4-BE49-F238E27FC236}">
                  <a16:creationId xmlns:a16="http://schemas.microsoft.com/office/drawing/2014/main" id="{11008777-A9E4-7AE4-423D-58E6FF5A4474}"/>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917;p45">
              <a:extLst>
                <a:ext uri="{FF2B5EF4-FFF2-40B4-BE49-F238E27FC236}">
                  <a16:creationId xmlns:a16="http://schemas.microsoft.com/office/drawing/2014/main" id="{763D08E8-012B-F15D-D311-B4468296E17B}"/>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918;p45">
              <a:extLst>
                <a:ext uri="{FF2B5EF4-FFF2-40B4-BE49-F238E27FC236}">
                  <a16:creationId xmlns:a16="http://schemas.microsoft.com/office/drawing/2014/main" id="{1BB33C36-5BCE-5E36-F191-C8AF265621F4}"/>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919;p45">
              <a:extLst>
                <a:ext uri="{FF2B5EF4-FFF2-40B4-BE49-F238E27FC236}">
                  <a16:creationId xmlns:a16="http://schemas.microsoft.com/office/drawing/2014/main" id="{5D4199D0-3F12-DA91-C509-140155B9AA9D}"/>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920;p45">
              <a:extLst>
                <a:ext uri="{FF2B5EF4-FFF2-40B4-BE49-F238E27FC236}">
                  <a16:creationId xmlns:a16="http://schemas.microsoft.com/office/drawing/2014/main" id="{E2872E86-13F5-DF76-1E6A-90B07D4F7337}"/>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921;p45">
              <a:extLst>
                <a:ext uri="{FF2B5EF4-FFF2-40B4-BE49-F238E27FC236}">
                  <a16:creationId xmlns:a16="http://schemas.microsoft.com/office/drawing/2014/main" id="{4481B729-B0E0-5534-6DED-04014A19595E}"/>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922;p45">
              <a:extLst>
                <a:ext uri="{FF2B5EF4-FFF2-40B4-BE49-F238E27FC236}">
                  <a16:creationId xmlns:a16="http://schemas.microsoft.com/office/drawing/2014/main" id="{73925E2D-BF28-CDB5-1F47-0791A4079C4A}"/>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923;p45">
              <a:hlinkClick r:id="rId6" action="ppaction://hlinksldjump"/>
              <a:extLst>
                <a:ext uri="{FF2B5EF4-FFF2-40B4-BE49-F238E27FC236}">
                  <a16:creationId xmlns:a16="http://schemas.microsoft.com/office/drawing/2014/main" id="{F7324947-E106-E5FD-589C-FB5AF6C9516F}"/>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descr="Hình ảnh Vẽ Tay đồng Hồ Báo Thức Hoạt Hình đồng Hồ Báo Thức PNG Miễn Phí  Tải Về - Lovepik">
            <a:extLst>
              <a:ext uri="{FF2B5EF4-FFF2-40B4-BE49-F238E27FC236}">
                <a16:creationId xmlns:a16="http://schemas.microsoft.com/office/drawing/2014/main" id="{E1096271-6A00-DDBE-0CA1-98499681C03C}"/>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45" name="Dong-ho-dem-nguoc-5-giay-www_nhacchuongvui_com">
            <a:hlinkClick r:id="" action="ppaction://media"/>
            <a:extLst>
              <a:ext uri="{FF2B5EF4-FFF2-40B4-BE49-F238E27FC236}">
                <a16:creationId xmlns:a16="http://schemas.microsoft.com/office/drawing/2014/main" id="{9D5F8454-5309-DEF0-3C61-0BE821A14480}"/>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45"/>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7"/>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17"/>
                                        </p:tgtEl>
                                      </p:cBhvr>
                                    </p:animEffect>
                                    <p:set>
                                      <p:cBhvr>
                                        <p:cTn id="12" dur="1" fill="hold">
                                          <p:stCondLst>
                                            <p:cond delay="499"/>
                                          </p:stCondLst>
                                        </p:cTn>
                                        <p:tgtEl>
                                          <p:spTgt spid="17"/>
                                        </p:tgtEl>
                                        <p:attrNameLst>
                                          <p:attrName>style.visibility</p:attrName>
                                        </p:attrNameLst>
                                      </p:cBhvr>
                                      <p:to>
                                        <p:strVal val="hidden"/>
                                      </p:to>
                                    </p:set>
                                  </p:childTnLst>
                                </p:cTn>
                              </p:par>
                            </p:childTnLst>
                          </p:cTn>
                        </p:par>
                      </p:childTnLst>
                    </p:cTn>
                  </p:par>
                </p:childTnLst>
              </p:cTn>
              <p:nextCondLst>
                <p:cond evt="onClick" delay="0">
                  <p:tgtEl>
                    <p:spTgt spid="17"/>
                  </p:tgtEl>
                </p:cond>
              </p:nextCondLst>
            </p:seq>
            <p:seq concurrent="1" nextAc="seek">
              <p:cTn id="13" restart="whenNotActive" fill="hold" evtFilter="cancelBubble" nodeType="interactiveSeq">
                <p:stCondLst>
                  <p:cond evt="onClick" delay="0">
                    <p:tgtEl>
                      <p:spTgt spid="28"/>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28"/>
                                        </p:tgtEl>
                                      </p:cBhvr>
                                    </p:animEffect>
                                    <p:set>
                                      <p:cBhvr>
                                        <p:cTn id="18"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8"/>
                  </p:tgtEl>
                </p:cond>
              </p:nextCondLst>
            </p:seq>
            <p:audio>
              <p:cMediaNode vol="80000">
                <p:cTn id="19" fill="hold" display="0">
                  <p:stCondLst>
                    <p:cond delay="indefinite"/>
                  </p:stCondLst>
                  <p:endCondLst>
                    <p:cond evt="onStopAudio" delay="0">
                      <p:tgtEl>
                        <p:sldTgt/>
                      </p:tgtEl>
                    </p:cond>
                  </p:endCondLst>
                </p:cTn>
                <p:tgtEl>
                  <p:spTgt spid="45"/>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8" name="Google Shape;7238;p57"/>
          <p:cNvGrpSpPr/>
          <p:nvPr/>
        </p:nvGrpSpPr>
        <p:grpSpPr>
          <a:xfrm>
            <a:off x="1771372" y="1842725"/>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0" name="TextBox 29">
            <a:extLst>
              <a:ext uri="{FF2B5EF4-FFF2-40B4-BE49-F238E27FC236}">
                <a16:creationId xmlns:a16="http://schemas.microsoft.com/office/drawing/2014/main" id="{4B9AD471-86D8-4459-0A80-23856B7D1043}"/>
              </a:ext>
            </a:extLst>
          </p:cNvPr>
          <p:cNvSpPr txBox="1"/>
          <p:nvPr/>
        </p:nvSpPr>
        <p:spPr>
          <a:xfrm>
            <a:off x="3547135" y="2607875"/>
            <a:ext cx="5711794" cy="2496517"/>
          </a:xfrm>
          <a:prstGeom prst="rect">
            <a:avLst/>
          </a:prstGeom>
          <a:noFill/>
        </p:spPr>
        <p:txBody>
          <a:bodyPr wrap="square">
            <a:spAutoFit/>
          </a:bodyPr>
          <a:lstStyle/>
          <a:p>
            <a:pPr algn="ctr">
              <a:lnSpc>
                <a:spcPct val="150000"/>
              </a:lnSpc>
              <a:spcAft>
                <a:spcPts val="800"/>
              </a:spcAft>
            </a:pPr>
            <a:r>
              <a:rPr lang="en-US" sz="3600" b="1">
                <a:effectLst/>
                <a:latin typeface="Times New Roman" panose="02020603050405020304" pitchFamily="18" charset="0"/>
                <a:ea typeface="Calibri" panose="020F0502020204030204" pitchFamily="34" charset="0"/>
                <a:cs typeface="Times New Roman" panose="02020603050405020304" pitchFamily="18" charset="0"/>
              </a:rPr>
              <a:t>Trang phục truyền thống của người phụ nữ Việt Nam là gì?</a:t>
            </a:r>
            <a:endParaRPr lang="vi-VN" sz="3600" b="1">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39" name="Group 38">
            <a:extLst>
              <a:ext uri="{FF2B5EF4-FFF2-40B4-BE49-F238E27FC236}">
                <a16:creationId xmlns:a16="http://schemas.microsoft.com/office/drawing/2014/main" id="{66B659B1-339F-B3A4-702E-0FD7B63EDFE1}"/>
              </a:ext>
            </a:extLst>
          </p:cNvPr>
          <p:cNvGrpSpPr/>
          <p:nvPr/>
        </p:nvGrpSpPr>
        <p:grpSpPr>
          <a:xfrm>
            <a:off x="4811323" y="1004241"/>
            <a:ext cx="3801883" cy="467568"/>
            <a:chOff x="1989889" y="1497349"/>
            <a:chExt cx="3801883" cy="467568"/>
          </a:xfrm>
          <a:solidFill>
            <a:srgbClr val="FFFF00"/>
          </a:solidFill>
        </p:grpSpPr>
        <p:sp>
          <p:nvSpPr>
            <p:cNvPr id="40" name="Rectangle: Rounded Corners 39">
              <a:extLst>
                <a:ext uri="{FF2B5EF4-FFF2-40B4-BE49-F238E27FC236}">
                  <a16:creationId xmlns:a16="http://schemas.microsoft.com/office/drawing/2014/main" id="{3D2511D0-CC5B-D5D1-B8FF-D62925DB4327}"/>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1" name="Rectangle: Rounded Corners 40">
              <a:extLst>
                <a:ext uri="{FF2B5EF4-FFF2-40B4-BE49-F238E27FC236}">
                  <a16:creationId xmlns:a16="http://schemas.microsoft.com/office/drawing/2014/main" id="{9FB97DAB-314A-66D7-D62A-126152E24D29}"/>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2" name="Rectangle: Rounded Corners 41">
              <a:extLst>
                <a:ext uri="{FF2B5EF4-FFF2-40B4-BE49-F238E27FC236}">
                  <a16:creationId xmlns:a16="http://schemas.microsoft.com/office/drawing/2014/main" id="{F5164799-B833-D40F-4847-F06D3CA4B26A}"/>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D</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3" name="Rectangle: Rounded Corners 42">
              <a:extLst>
                <a:ext uri="{FF2B5EF4-FFF2-40B4-BE49-F238E27FC236}">
                  <a16:creationId xmlns:a16="http://schemas.microsoft.com/office/drawing/2014/main" id="{D4CBB737-F426-DFF8-FAA6-8676CE9827AA}"/>
                </a:ext>
              </a:extLst>
            </p:cNvPr>
            <p:cNvSpPr/>
            <p:nvPr/>
          </p:nvSpPr>
          <p:spPr>
            <a:xfrm>
              <a:off x="5134825"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4" name="Rectangle: Rounded Corners 43">
              <a:extLst>
                <a:ext uri="{FF2B5EF4-FFF2-40B4-BE49-F238E27FC236}">
                  <a16:creationId xmlns:a16="http://schemas.microsoft.com/office/drawing/2014/main" id="{EB4791B4-C1E8-7774-868E-9E3B7A3A317F}"/>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45" name="Che 1">
            <a:extLst>
              <a:ext uri="{FF2B5EF4-FFF2-40B4-BE49-F238E27FC236}">
                <a16:creationId xmlns:a16="http://schemas.microsoft.com/office/drawing/2014/main" id="{A50F58D8-4CB4-6E43-6B22-5C7A564FF239}"/>
              </a:ext>
            </a:extLst>
          </p:cNvPr>
          <p:cNvGrpSpPr/>
          <p:nvPr/>
        </p:nvGrpSpPr>
        <p:grpSpPr>
          <a:xfrm>
            <a:off x="4884496" y="1004241"/>
            <a:ext cx="3801883" cy="467568"/>
            <a:chOff x="1989889" y="2209042"/>
            <a:chExt cx="3801883" cy="467568"/>
          </a:xfrm>
          <a:solidFill>
            <a:srgbClr val="92D050"/>
          </a:solidFill>
        </p:grpSpPr>
        <p:sp>
          <p:nvSpPr>
            <p:cNvPr id="46" name="Rectangle: Rounded Corners 45">
              <a:extLst>
                <a:ext uri="{FF2B5EF4-FFF2-40B4-BE49-F238E27FC236}">
                  <a16:creationId xmlns:a16="http://schemas.microsoft.com/office/drawing/2014/main" id="{931F4977-C569-346C-9E3B-729F6F41ED4D}"/>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7" name="Rectangle: Rounded Corners 46">
              <a:extLst>
                <a:ext uri="{FF2B5EF4-FFF2-40B4-BE49-F238E27FC236}">
                  <a16:creationId xmlns:a16="http://schemas.microsoft.com/office/drawing/2014/main" id="{703750D6-4A1E-D30A-3191-A993A17DBD46}"/>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8" name="Rectangle: Rounded Corners 47">
              <a:extLst>
                <a:ext uri="{FF2B5EF4-FFF2-40B4-BE49-F238E27FC236}">
                  <a16:creationId xmlns:a16="http://schemas.microsoft.com/office/drawing/2014/main" id="{5D638692-DBA6-403C-7709-AD02676E664A}"/>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9" name="Rectangle: Rounded Corners 48">
              <a:extLst>
                <a:ext uri="{FF2B5EF4-FFF2-40B4-BE49-F238E27FC236}">
                  <a16:creationId xmlns:a16="http://schemas.microsoft.com/office/drawing/2014/main" id="{36AFD5ED-3384-9D35-58E4-64AC3693DBE6}"/>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0" name="Rectangle: Rounded Corners 49">
              <a:extLst>
                <a:ext uri="{FF2B5EF4-FFF2-40B4-BE49-F238E27FC236}">
                  <a16:creationId xmlns:a16="http://schemas.microsoft.com/office/drawing/2014/main" id="{4B9671B1-E312-E98B-2492-1802F00A55E7}"/>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51" name="2">
            <a:extLst>
              <a:ext uri="{FF2B5EF4-FFF2-40B4-BE49-F238E27FC236}">
                <a16:creationId xmlns:a16="http://schemas.microsoft.com/office/drawing/2014/main" id="{74F8CB1B-11BC-99FE-B10A-99A1C8A45F23}"/>
              </a:ext>
            </a:extLst>
          </p:cNvPr>
          <p:cNvPicPr>
            <a:picLocks noChangeAspect="1"/>
          </p:cNvPicPr>
          <p:nvPr/>
        </p:nvPicPr>
        <p:blipFill rotWithShape="1">
          <a:blip r:embed="rId5">
            <a:extLst>
              <a:ext uri="{28A0092B-C50C-407E-A947-70E740481C1C}">
                <a14:useLocalDpi xmlns:a14="http://schemas.microsoft.com/office/drawing/2010/main" val="0"/>
              </a:ext>
            </a:extLst>
          </a:blip>
          <a:srcRect l="73194" t="62006" r="7820" b="27379"/>
          <a:stretch/>
        </p:blipFill>
        <p:spPr>
          <a:xfrm>
            <a:off x="3874573" y="818761"/>
            <a:ext cx="976544" cy="727969"/>
          </a:xfrm>
          <a:prstGeom prst="rect">
            <a:avLst/>
          </a:prstGeom>
        </p:spPr>
      </p:pic>
      <p:grpSp>
        <p:nvGrpSpPr>
          <p:cNvPr id="52" name="Google Shape;6910;p45">
            <a:extLst>
              <a:ext uri="{FF2B5EF4-FFF2-40B4-BE49-F238E27FC236}">
                <a16:creationId xmlns:a16="http://schemas.microsoft.com/office/drawing/2014/main" id="{421327AA-E65F-3F4E-A415-2B8850D1CFCD}"/>
              </a:ext>
            </a:extLst>
          </p:cNvPr>
          <p:cNvGrpSpPr/>
          <p:nvPr/>
        </p:nvGrpSpPr>
        <p:grpSpPr>
          <a:xfrm>
            <a:off x="1869169" y="5582885"/>
            <a:ext cx="457196" cy="476759"/>
            <a:chOff x="1617540" y="3269133"/>
            <a:chExt cx="699397" cy="724778"/>
          </a:xfrm>
        </p:grpSpPr>
        <p:sp>
          <p:nvSpPr>
            <p:cNvPr id="53" name="Google Shape;6911;p45">
              <a:extLst>
                <a:ext uri="{FF2B5EF4-FFF2-40B4-BE49-F238E27FC236}">
                  <a16:creationId xmlns:a16="http://schemas.microsoft.com/office/drawing/2014/main" id="{7C48DB6B-1455-1615-8F92-D33FAC7BCC9D}"/>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912;p45">
              <a:extLst>
                <a:ext uri="{FF2B5EF4-FFF2-40B4-BE49-F238E27FC236}">
                  <a16:creationId xmlns:a16="http://schemas.microsoft.com/office/drawing/2014/main" id="{0476A477-DAE6-A2D3-C6B5-34F982D8115E}"/>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913;p45">
              <a:extLst>
                <a:ext uri="{FF2B5EF4-FFF2-40B4-BE49-F238E27FC236}">
                  <a16:creationId xmlns:a16="http://schemas.microsoft.com/office/drawing/2014/main" id="{59FAB4AA-5E72-F6DF-2DC6-83D588E67EAE}"/>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914;p45">
              <a:extLst>
                <a:ext uri="{FF2B5EF4-FFF2-40B4-BE49-F238E27FC236}">
                  <a16:creationId xmlns:a16="http://schemas.microsoft.com/office/drawing/2014/main" id="{563DEF96-3AD9-5533-2578-4E76545B665E}"/>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915;p45">
              <a:extLst>
                <a:ext uri="{FF2B5EF4-FFF2-40B4-BE49-F238E27FC236}">
                  <a16:creationId xmlns:a16="http://schemas.microsoft.com/office/drawing/2014/main" id="{FBA2F673-99B2-3F36-44CD-F24A72E17AF3}"/>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916;p45">
              <a:extLst>
                <a:ext uri="{FF2B5EF4-FFF2-40B4-BE49-F238E27FC236}">
                  <a16:creationId xmlns:a16="http://schemas.microsoft.com/office/drawing/2014/main" id="{9E66AE83-D48D-DC83-7C58-D90C08DDA850}"/>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917;p45">
              <a:extLst>
                <a:ext uri="{FF2B5EF4-FFF2-40B4-BE49-F238E27FC236}">
                  <a16:creationId xmlns:a16="http://schemas.microsoft.com/office/drawing/2014/main" id="{C303D9BB-236B-6245-9D85-984CF4A6920D}"/>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918;p45">
              <a:extLst>
                <a:ext uri="{FF2B5EF4-FFF2-40B4-BE49-F238E27FC236}">
                  <a16:creationId xmlns:a16="http://schemas.microsoft.com/office/drawing/2014/main" id="{5CDB228F-0048-A8A8-9189-A0468350DC6B}"/>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919;p45">
              <a:extLst>
                <a:ext uri="{FF2B5EF4-FFF2-40B4-BE49-F238E27FC236}">
                  <a16:creationId xmlns:a16="http://schemas.microsoft.com/office/drawing/2014/main" id="{B6257BFC-BDCD-A1D7-F345-33A170754218}"/>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920;p45">
              <a:extLst>
                <a:ext uri="{FF2B5EF4-FFF2-40B4-BE49-F238E27FC236}">
                  <a16:creationId xmlns:a16="http://schemas.microsoft.com/office/drawing/2014/main" id="{51E4E93E-3985-3BDB-3F55-79EB39ADE245}"/>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921;p45">
              <a:extLst>
                <a:ext uri="{FF2B5EF4-FFF2-40B4-BE49-F238E27FC236}">
                  <a16:creationId xmlns:a16="http://schemas.microsoft.com/office/drawing/2014/main" id="{2E8AFA84-E5CC-3985-2497-88A88DEC1A50}"/>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6922;p45">
              <a:extLst>
                <a:ext uri="{FF2B5EF4-FFF2-40B4-BE49-F238E27FC236}">
                  <a16:creationId xmlns:a16="http://schemas.microsoft.com/office/drawing/2014/main" id="{A855B03C-E088-3FCD-9855-0260B1CAEAAD}"/>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6923;p45">
              <a:hlinkClick r:id="rId6" action="ppaction://hlinksldjump"/>
              <a:extLst>
                <a:ext uri="{FF2B5EF4-FFF2-40B4-BE49-F238E27FC236}">
                  <a16:creationId xmlns:a16="http://schemas.microsoft.com/office/drawing/2014/main" id="{21DC7558-A0A3-1D8A-473F-15649A4F3C99}"/>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234;p57">
            <a:extLst>
              <a:ext uri="{FF2B5EF4-FFF2-40B4-BE49-F238E27FC236}">
                <a16:creationId xmlns:a16="http://schemas.microsoft.com/office/drawing/2014/main" id="{6A1015B3-B8D2-1B90-80C7-E9AA6CD25352}"/>
              </a:ext>
            </a:extLst>
          </p:cNvPr>
          <p:cNvGrpSpPr/>
          <p:nvPr/>
        </p:nvGrpSpPr>
        <p:grpSpPr>
          <a:xfrm>
            <a:off x="10185476" y="427228"/>
            <a:ext cx="1463053" cy="1038757"/>
            <a:chOff x="4797000" y="1750925"/>
            <a:chExt cx="342550" cy="246400"/>
          </a:xfrm>
        </p:grpSpPr>
        <p:sp>
          <p:nvSpPr>
            <p:cNvPr id="7173" name="Google Shape;7235;p57">
              <a:extLst>
                <a:ext uri="{FF2B5EF4-FFF2-40B4-BE49-F238E27FC236}">
                  <a16:creationId xmlns:a16="http://schemas.microsoft.com/office/drawing/2014/main" id="{179A2337-3603-1E2F-0760-C458E2B7B2D1}"/>
                </a:ext>
              </a:extLst>
            </p:cNvPr>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236;p57">
              <a:extLst>
                <a:ext uri="{FF2B5EF4-FFF2-40B4-BE49-F238E27FC236}">
                  <a16:creationId xmlns:a16="http://schemas.microsoft.com/office/drawing/2014/main" id="{CCFAB171-509F-9E55-8E4C-AB282A62547E}"/>
                </a:ext>
              </a:extLst>
            </p:cNvPr>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237;p57">
              <a:extLst>
                <a:ext uri="{FF2B5EF4-FFF2-40B4-BE49-F238E27FC236}">
                  <a16:creationId xmlns:a16="http://schemas.microsoft.com/office/drawing/2014/main" id="{C060F059-B94B-AC9F-324B-493C429B1601}"/>
                </a:ext>
              </a:extLst>
            </p:cNvPr>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176" name="Picture 2" descr="Hình ảnh Vẽ Tay đồng Hồ Báo Thức Hoạt Hình đồng Hồ Báo Thức PNG Miễn Phí  Tải Về - Lovepik">
            <a:extLst>
              <a:ext uri="{FF2B5EF4-FFF2-40B4-BE49-F238E27FC236}">
                <a16:creationId xmlns:a16="http://schemas.microsoft.com/office/drawing/2014/main" id="{A3FA99E3-FB83-B94F-F851-121B4F271FFF}"/>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7177" name="Dong-ho-dem-nguoc-5-giay-www_nhacchuongvui_com">
            <a:hlinkClick r:id="" action="ppaction://media"/>
            <a:extLst>
              <a:ext uri="{FF2B5EF4-FFF2-40B4-BE49-F238E27FC236}">
                <a16:creationId xmlns:a16="http://schemas.microsoft.com/office/drawing/2014/main" id="{5A7B65C2-DDCD-B641-61BD-D66B1A6AE8A4}"/>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extLst>
      <p:ext uri="{BB962C8B-B14F-4D97-AF65-F5344CB8AC3E}">
        <p14:creationId xmlns:p14="http://schemas.microsoft.com/office/powerpoint/2010/main" val="2565094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717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45"/>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45"/>
                                        </p:tgtEl>
                                      </p:cBhvr>
                                    </p:animEffect>
                                    <p:set>
                                      <p:cBhvr>
                                        <p:cTn id="12" dur="1" fill="hold">
                                          <p:stCondLst>
                                            <p:cond delay="499"/>
                                          </p:stCondLst>
                                        </p:cTn>
                                        <p:tgtEl>
                                          <p:spTgt spid="45"/>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13" restart="whenNotActive" fill="hold" evtFilter="cancelBubble" nodeType="interactiveSeq">
                <p:stCondLst>
                  <p:cond evt="onClick" delay="0">
                    <p:tgtEl>
                      <p:spTgt spid="51"/>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51"/>
                                        </p:tgtEl>
                                      </p:cBhvr>
                                    </p:animEffect>
                                    <p:set>
                                      <p:cBhvr>
                                        <p:cTn id="18" dur="1" fill="hold">
                                          <p:stCondLst>
                                            <p:cond delay="499"/>
                                          </p:stCondLst>
                                        </p:cTn>
                                        <p:tgtEl>
                                          <p:spTgt spid="51"/>
                                        </p:tgtEl>
                                        <p:attrNameLst>
                                          <p:attrName>style.visibility</p:attrName>
                                        </p:attrNameLst>
                                      </p:cBhvr>
                                      <p:to>
                                        <p:strVal val="hidden"/>
                                      </p:to>
                                    </p:set>
                                  </p:childTnLst>
                                </p:cTn>
                              </p:par>
                            </p:childTnLst>
                          </p:cTn>
                        </p:par>
                      </p:childTnLst>
                    </p:cTn>
                  </p:par>
                </p:childTnLst>
              </p:cTn>
              <p:nextCondLst>
                <p:cond evt="onClick" delay="0">
                  <p:tgtEl>
                    <p:spTgt spid="51"/>
                  </p:tgtEl>
                </p:cond>
              </p:nextCondLst>
            </p:seq>
            <p:audio>
              <p:cMediaNode vol="80000">
                <p:cTn id="19" fill="hold" display="0">
                  <p:stCondLst>
                    <p:cond delay="indefinite"/>
                  </p:stCondLst>
                  <p:endCondLst>
                    <p:cond evt="onStopAudio" delay="0">
                      <p:tgtEl>
                        <p:sldTgt/>
                      </p:tgtEl>
                    </p:cond>
                  </p:endCondLst>
                </p:cTn>
                <p:tgtEl>
                  <p:spTgt spid="7177"/>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8" name="Google Shape;7238;p57"/>
          <p:cNvGrpSpPr/>
          <p:nvPr/>
        </p:nvGrpSpPr>
        <p:grpSpPr>
          <a:xfrm>
            <a:off x="1771372" y="1842725"/>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0" name="TextBox 29">
            <a:extLst>
              <a:ext uri="{FF2B5EF4-FFF2-40B4-BE49-F238E27FC236}">
                <a16:creationId xmlns:a16="http://schemas.microsoft.com/office/drawing/2014/main" id="{4B9AD471-86D8-4459-0A80-23856B7D1043}"/>
              </a:ext>
            </a:extLst>
          </p:cNvPr>
          <p:cNvSpPr txBox="1"/>
          <p:nvPr/>
        </p:nvSpPr>
        <p:spPr>
          <a:xfrm>
            <a:off x="3530563" y="2407282"/>
            <a:ext cx="5580812" cy="3028971"/>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800"/>
              </a:spcAft>
              <a:buClrTx/>
              <a:buSzTx/>
              <a:buFontTx/>
              <a:buNone/>
              <a:tabLst/>
              <a:defRPr/>
            </a:pPr>
            <a:r>
              <a:rPr lang="en-US" sz="2500" b="1">
                <a:effectLst/>
                <a:latin typeface="Times New Roman" panose="02020603050405020304" pitchFamily="18" charset="0"/>
                <a:ea typeface="Calibri" panose="020F0502020204030204" pitchFamily="34" charset="0"/>
              </a:rPr>
              <a:t>Hồ nước này là biểu tượng của Thủ đô Hà Nội, gắn với truyền thuyết vua Lê Thái Tổ trả gươm báu cho Rùa thần sau khi mượn được và đánh tan quân giặc Minh?</a:t>
            </a:r>
            <a:endParaRPr kumimoji="0" lang="vi-VN" sz="2500" b="1" i="0" u="none" strike="noStrike" kern="1200" cap="none" spc="0" normalizeH="0" baseline="0" noProof="0">
              <a:ln>
                <a:noFill/>
              </a:ln>
              <a:solidFill>
                <a:srgbClr val="191919"/>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2" name="Group 1">
            <a:extLst>
              <a:ext uri="{FF2B5EF4-FFF2-40B4-BE49-F238E27FC236}">
                <a16:creationId xmlns:a16="http://schemas.microsoft.com/office/drawing/2014/main" id="{275D1570-8BD0-DB91-4C82-73F84477C67E}"/>
              </a:ext>
            </a:extLst>
          </p:cNvPr>
          <p:cNvGrpSpPr/>
          <p:nvPr/>
        </p:nvGrpSpPr>
        <p:grpSpPr>
          <a:xfrm>
            <a:off x="2519086" y="1074917"/>
            <a:ext cx="7742355" cy="467570"/>
            <a:chOff x="1989889" y="1497347"/>
            <a:chExt cx="7742355" cy="467570"/>
          </a:xfrm>
          <a:solidFill>
            <a:srgbClr val="FFFF00"/>
          </a:solidFill>
        </p:grpSpPr>
        <p:sp>
          <p:nvSpPr>
            <p:cNvPr id="3" name="Rectangle: Rounded Corners 2">
              <a:extLst>
                <a:ext uri="{FF2B5EF4-FFF2-40B4-BE49-F238E27FC236}">
                  <a16:creationId xmlns:a16="http://schemas.microsoft.com/office/drawing/2014/main" id="{900E03F5-D3F6-026B-01C2-BE0B390E9D7F}"/>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 name="Rectangle: Rounded Corners 3">
              <a:extLst>
                <a:ext uri="{FF2B5EF4-FFF2-40B4-BE49-F238E27FC236}">
                  <a16:creationId xmlns:a16="http://schemas.microsoft.com/office/drawing/2014/main" id="{05A7149C-0918-B3B1-4BB1-65599DB79476}"/>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M</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5" name="Rectangle: Rounded Corners 4">
              <a:extLst>
                <a:ext uri="{FF2B5EF4-FFF2-40B4-BE49-F238E27FC236}">
                  <a16:creationId xmlns:a16="http://schemas.microsoft.com/office/drawing/2014/main" id="{86F93544-567B-FEAE-BD23-21C183D496A9}"/>
                </a:ext>
              </a:extLst>
            </p:cNvPr>
            <p:cNvSpPr/>
            <p:nvPr/>
          </p:nvSpPr>
          <p:spPr>
            <a:xfrm>
              <a:off x="8270662" y="149734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E</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6" name="Rectangle: Rounded Corners 5">
              <a:extLst>
                <a:ext uri="{FF2B5EF4-FFF2-40B4-BE49-F238E27FC236}">
                  <a16:creationId xmlns:a16="http://schemas.microsoft.com/office/drawing/2014/main" id="{7F92802B-0C21-9756-B56B-F0D0F2AF7BBD}"/>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7" name="Rectangle: Rounded Corners 6">
              <a:extLst>
                <a:ext uri="{FF2B5EF4-FFF2-40B4-BE49-F238E27FC236}">
                  <a16:creationId xmlns:a16="http://schemas.microsoft.com/office/drawing/2014/main" id="{E24DEA50-985A-AFC9-4C74-1A02C85FE71C}"/>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8" name="Rectangle: Rounded Corners 7">
              <a:extLst>
                <a:ext uri="{FF2B5EF4-FFF2-40B4-BE49-F238E27FC236}">
                  <a16:creationId xmlns:a16="http://schemas.microsoft.com/office/drawing/2014/main" id="{9EA1336E-DAB6-8396-5191-A77132EAB16B}"/>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K</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9" name="Rectangle: Rounded Corners 8">
              <a:extLst>
                <a:ext uri="{FF2B5EF4-FFF2-40B4-BE49-F238E27FC236}">
                  <a16:creationId xmlns:a16="http://schemas.microsoft.com/office/drawing/2014/main" id="{C876EE8F-DF2B-698E-5E6D-02CB13E21204}"/>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0" name="Rectangle: Rounded Corners 9">
              <a:extLst>
                <a:ext uri="{FF2B5EF4-FFF2-40B4-BE49-F238E27FC236}">
                  <a16:creationId xmlns:a16="http://schemas.microsoft.com/office/drawing/2014/main" id="{2A857435-E473-758A-74AB-2F47C52F2580}"/>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1" name="Rectangle: Rounded Corners 10">
              <a:extLst>
                <a:ext uri="{FF2B5EF4-FFF2-40B4-BE49-F238E27FC236}">
                  <a16:creationId xmlns:a16="http://schemas.microsoft.com/office/drawing/2014/main" id="{63AB81C5-1290-82A0-1B4F-7D9248D268FA}"/>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2" name="Rectangle: Rounded Corners 11">
              <a:extLst>
                <a:ext uri="{FF2B5EF4-FFF2-40B4-BE49-F238E27FC236}">
                  <a16:creationId xmlns:a16="http://schemas.microsoft.com/office/drawing/2014/main" id="{5E44609E-A224-A5CD-B943-4069527A44F4}"/>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13" name="Che 1">
            <a:extLst>
              <a:ext uri="{FF2B5EF4-FFF2-40B4-BE49-F238E27FC236}">
                <a16:creationId xmlns:a16="http://schemas.microsoft.com/office/drawing/2014/main" id="{548D952F-8370-F474-AD1F-E41592C25D73}"/>
              </a:ext>
            </a:extLst>
          </p:cNvPr>
          <p:cNvGrpSpPr/>
          <p:nvPr/>
        </p:nvGrpSpPr>
        <p:grpSpPr>
          <a:xfrm>
            <a:off x="2594976" y="1063021"/>
            <a:ext cx="7742355" cy="467570"/>
            <a:chOff x="1989889" y="2209040"/>
            <a:chExt cx="7742355" cy="467570"/>
          </a:xfrm>
          <a:solidFill>
            <a:srgbClr val="92D050"/>
          </a:solidFill>
        </p:grpSpPr>
        <p:sp>
          <p:nvSpPr>
            <p:cNvPr id="14" name="Rectangle: Rounded Corners 13">
              <a:extLst>
                <a:ext uri="{FF2B5EF4-FFF2-40B4-BE49-F238E27FC236}">
                  <a16:creationId xmlns:a16="http://schemas.microsoft.com/office/drawing/2014/main" id="{BEC10611-FAB3-40CC-3779-6EC2A1F0006D}"/>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5" name="Rectangle: Rounded Corners 14">
              <a:extLst>
                <a:ext uri="{FF2B5EF4-FFF2-40B4-BE49-F238E27FC236}">
                  <a16:creationId xmlns:a16="http://schemas.microsoft.com/office/drawing/2014/main" id="{DA9DB4C6-94F3-5B03-9851-4A06F3587600}"/>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6" name="Rectangle: Rounded Corners 15">
              <a:extLst>
                <a:ext uri="{FF2B5EF4-FFF2-40B4-BE49-F238E27FC236}">
                  <a16:creationId xmlns:a16="http://schemas.microsoft.com/office/drawing/2014/main" id="{1DDD8D17-BFD5-26E5-9C4E-026EA966781B}"/>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7" name="Rectangle: Rounded Corners 16">
              <a:extLst>
                <a:ext uri="{FF2B5EF4-FFF2-40B4-BE49-F238E27FC236}">
                  <a16:creationId xmlns:a16="http://schemas.microsoft.com/office/drawing/2014/main" id="{5472367A-D225-5601-DB67-DFEA4302374F}"/>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8" name="Rectangle: Rounded Corners 17">
              <a:extLst>
                <a:ext uri="{FF2B5EF4-FFF2-40B4-BE49-F238E27FC236}">
                  <a16:creationId xmlns:a16="http://schemas.microsoft.com/office/drawing/2014/main" id="{7AA4A2A6-0945-9562-B0DF-A8B9036CBABF}"/>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9" name="Rectangle: Rounded Corners 18">
              <a:extLst>
                <a:ext uri="{FF2B5EF4-FFF2-40B4-BE49-F238E27FC236}">
                  <a16:creationId xmlns:a16="http://schemas.microsoft.com/office/drawing/2014/main" id="{DAFF3B36-F2FA-8490-AD22-A7C54B346FBF}"/>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0" name="Rectangle: Rounded Corners 19">
              <a:extLst>
                <a:ext uri="{FF2B5EF4-FFF2-40B4-BE49-F238E27FC236}">
                  <a16:creationId xmlns:a16="http://schemas.microsoft.com/office/drawing/2014/main" id="{38983BC5-DF2D-78FD-3D15-5C783AE887D2}"/>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1" name="Rectangle: Rounded Corners 20">
              <a:extLst>
                <a:ext uri="{FF2B5EF4-FFF2-40B4-BE49-F238E27FC236}">
                  <a16:creationId xmlns:a16="http://schemas.microsoft.com/office/drawing/2014/main" id="{61B93399-E1B0-B41E-0C3D-426514F69965}"/>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2" name="Rectangle: Rounded Corners 21">
              <a:extLst>
                <a:ext uri="{FF2B5EF4-FFF2-40B4-BE49-F238E27FC236}">
                  <a16:creationId xmlns:a16="http://schemas.microsoft.com/office/drawing/2014/main" id="{D97E87CE-2E2F-DB2B-7BCE-50C3750BEB3E}"/>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3" name="Rectangle: Rounded Corners 22">
              <a:extLst>
                <a:ext uri="{FF2B5EF4-FFF2-40B4-BE49-F238E27FC236}">
                  <a16:creationId xmlns:a16="http://schemas.microsoft.com/office/drawing/2014/main" id="{990DF0F3-E717-5BB6-F473-1B484F668774}"/>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24" name="3">
            <a:extLst>
              <a:ext uri="{FF2B5EF4-FFF2-40B4-BE49-F238E27FC236}">
                <a16:creationId xmlns:a16="http://schemas.microsoft.com/office/drawing/2014/main" id="{58D3C655-1959-CEC3-5A30-D3B92A25EE5B}"/>
              </a:ext>
            </a:extLst>
          </p:cNvPr>
          <p:cNvPicPr>
            <a:picLocks noChangeAspect="1"/>
          </p:cNvPicPr>
          <p:nvPr/>
        </p:nvPicPr>
        <p:blipFill rotWithShape="1">
          <a:blip r:embed="rId5">
            <a:extLst>
              <a:ext uri="{28A0092B-C50C-407E-A947-70E740481C1C}">
                <a14:useLocalDpi xmlns:a14="http://schemas.microsoft.com/office/drawing/2010/main" val="0"/>
              </a:ext>
            </a:extLst>
          </a:blip>
          <a:srcRect l="12612" t="71586" r="71164" b="15340"/>
          <a:stretch/>
        </p:blipFill>
        <p:spPr>
          <a:xfrm>
            <a:off x="1624593" y="884575"/>
            <a:ext cx="834501" cy="896646"/>
          </a:xfrm>
          <a:prstGeom prst="rect">
            <a:avLst/>
          </a:prstGeom>
        </p:spPr>
      </p:pic>
      <p:grpSp>
        <p:nvGrpSpPr>
          <p:cNvPr id="25" name="Google Shape;6910;p45">
            <a:extLst>
              <a:ext uri="{FF2B5EF4-FFF2-40B4-BE49-F238E27FC236}">
                <a16:creationId xmlns:a16="http://schemas.microsoft.com/office/drawing/2014/main" id="{72C7B866-429D-AE1B-DF51-C2E37BE0E249}"/>
              </a:ext>
            </a:extLst>
          </p:cNvPr>
          <p:cNvGrpSpPr/>
          <p:nvPr/>
        </p:nvGrpSpPr>
        <p:grpSpPr>
          <a:xfrm>
            <a:off x="1869169" y="5582885"/>
            <a:ext cx="457196" cy="476759"/>
            <a:chOff x="1617540" y="3269133"/>
            <a:chExt cx="699397" cy="724778"/>
          </a:xfrm>
        </p:grpSpPr>
        <p:sp>
          <p:nvSpPr>
            <p:cNvPr id="26" name="Google Shape;6911;p45">
              <a:extLst>
                <a:ext uri="{FF2B5EF4-FFF2-40B4-BE49-F238E27FC236}">
                  <a16:creationId xmlns:a16="http://schemas.microsoft.com/office/drawing/2014/main" id="{9C637604-E263-8D40-B5F5-DB0F8510BA1F}"/>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912;p45">
              <a:extLst>
                <a:ext uri="{FF2B5EF4-FFF2-40B4-BE49-F238E27FC236}">
                  <a16:creationId xmlns:a16="http://schemas.microsoft.com/office/drawing/2014/main" id="{3A88C569-5975-1037-1D20-CCC9AA08B3FC}"/>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913;p45">
              <a:extLst>
                <a:ext uri="{FF2B5EF4-FFF2-40B4-BE49-F238E27FC236}">
                  <a16:creationId xmlns:a16="http://schemas.microsoft.com/office/drawing/2014/main" id="{C65A0847-5DE4-39C3-1437-E40FD7193B02}"/>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914;p45">
              <a:extLst>
                <a:ext uri="{FF2B5EF4-FFF2-40B4-BE49-F238E27FC236}">
                  <a16:creationId xmlns:a16="http://schemas.microsoft.com/office/drawing/2014/main" id="{41D8B8B2-26BC-A3F3-529A-25CABFB598EF}"/>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915;p45">
              <a:extLst>
                <a:ext uri="{FF2B5EF4-FFF2-40B4-BE49-F238E27FC236}">
                  <a16:creationId xmlns:a16="http://schemas.microsoft.com/office/drawing/2014/main" id="{B08A2BDB-159C-3B3A-A5DE-47135D37E71F}"/>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916;p45">
              <a:extLst>
                <a:ext uri="{FF2B5EF4-FFF2-40B4-BE49-F238E27FC236}">
                  <a16:creationId xmlns:a16="http://schemas.microsoft.com/office/drawing/2014/main" id="{2D8552B1-2155-33B2-870A-84E13BA42A07}"/>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917;p45">
              <a:extLst>
                <a:ext uri="{FF2B5EF4-FFF2-40B4-BE49-F238E27FC236}">
                  <a16:creationId xmlns:a16="http://schemas.microsoft.com/office/drawing/2014/main" id="{F6CE393B-1390-1FD2-9E48-222325223483}"/>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918;p45">
              <a:extLst>
                <a:ext uri="{FF2B5EF4-FFF2-40B4-BE49-F238E27FC236}">
                  <a16:creationId xmlns:a16="http://schemas.microsoft.com/office/drawing/2014/main" id="{914411C7-38F1-8522-ACCE-7CE0D731BBFE}"/>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919;p45">
              <a:extLst>
                <a:ext uri="{FF2B5EF4-FFF2-40B4-BE49-F238E27FC236}">
                  <a16:creationId xmlns:a16="http://schemas.microsoft.com/office/drawing/2014/main" id="{2CA23C8D-409B-A8A4-785C-150DA6DB1BD8}"/>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920;p45">
              <a:extLst>
                <a:ext uri="{FF2B5EF4-FFF2-40B4-BE49-F238E27FC236}">
                  <a16:creationId xmlns:a16="http://schemas.microsoft.com/office/drawing/2014/main" id="{B1B239ED-1134-1200-8B8A-1925E83DE583}"/>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921;p45">
              <a:extLst>
                <a:ext uri="{FF2B5EF4-FFF2-40B4-BE49-F238E27FC236}">
                  <a16:creationId xmlns:a16="http://schemas.microsoft.com/office/drawing/2014/main" id="{C9E5D829-569D-34CE-406F-676D40AE0479}"/>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922;p45">
              <a:extLst>
                <a:ext uri="{FF2B5EF4-FFF2-40B4-BE49-F238E27FC236}">
                  <a16:creationId xmlns:a16="http://schemas.microsoft.com/office/drawing/2014/main" id="{EB5B2AB2-91CA-241E-F7CB-C9F4326CB916}"/>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923;p45">
              <a:hlinkClick r:id="rId6" action="ppaction://hlinksldjump"/>
              <a:extLst>
                <a:ext uri="{FF2B5EF4-FFF2-40B4-BE49-F238E27FC236}">
                  <a16:creationId xmlns:a16="http://schemas.microsoft.com/office/drawing/2014/main" id="{A0DC44D7-C2FA-E818-14F1-13FAB018D63F}"/>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7234;p57">
            <a:extLst>
              <a:ext uri="{FF2B5EF4-FFF2-40B4-BE49-F238E27FC236}">
                <a16:creationId xmlns:a16="http://schemas.microsoft.com/office/drawing/2014/main" id="{764B073C-9A01-F6C1-AB1F-4E0E5A4EC5C6}"/>
              </a:ext>
            </a:extLst>
          </p:cNvPr>
          <p:cNvGrpSpPr/>
          <p:nvPr/>
        </p:nvGrpSpPr>
        <p:grpSpPr>
          <a:xfrm>
            <a:off x="10185476" y="427228"/>
            <a:ext cx="1463053" cy="1038757"/>
            <a:chOff x="4797000" y="1750925"/>
            <a:chExt cx="342550" cy="246400"/>
          </a:xfrm>
        </p:grpSpPr>
        <p:sp>
          <p:nvSpPr>
            <p:cNvPr id="55" name="Google Shape;7235;p57">
              <a:extLst>
                <a:ext uri="{FF2B5EF4-FFF2-40B4-BE49-F238E27FC236}">
                  <a16:creationId xmlns:a16="http://schemas.microsoft.com/office/drawing/2014/main" id="{4383C856-6BD8-D150-C22F-D523701A1535}"/>
                </a:ext>
              </a:extLst>
            </p:cNvPr>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7236;p57">
              <a:extLst>
                <a:ext uri="{FF2B5EF4-FFF2-40B4-BE49-F238E27FC236}">
                  <a16:creationId xmlns:a16="http://schemas.microsoft.com/office/drawing/2014/main" id="{FFA70B8E-F73F-E511-E7C6-B843EF4B43D8}"/>
                </a:ext>
              </a:extLst>
            </p:cNvPr>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7237;p57">
              <a:extLst>
                <a:ext uri="{FF2B5EF4-FFF2-40B4-BE49-F238E27FC236}">
                  <a16:creationId xmlns:a16="http://schemas.microsoft.com/office/drawing/2014/main" id="{D4CE67AC-B5A6-AA42-B27E-A39AADBDD19C}"/>
                </a:ext>
              </a:extLst>
            </p:cNvPr>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58" name="Picture 2" descr="Hình ảnh Vẽ Tay đồng Hồ Báo Thức Hoạt Hình đồng Hồ Báo Thức PNG Miễn Phí  Tải Về - Lovepik">
            <a:extLst>
              <a:ext uri="{FF2B5EF4-FFF2-40B4-BE49-F238E27FC236}">
                <a16:creationId xmlns:a16="http://schemas.microsoft.com/office/drawing/2014/main" id="{061B7B5E-8407-E2FC-F328-F734C11FD175}"/>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59" name="Dong-ho-dem-nguoc-5-giay-www_nhacchuongvui_com">
            <a:hlinkClick r:id="" action="ppaction://media"/>
            <a:extLst>
              <a:ext uri="{FF2B5EF4-FFF2-40B4-BE49-F238E27FC236}">
                <a16:creationId xmlns:a16="http://schemas.microsoft.com/office/drawing/2014/main" id="{97CA4EF8-C233-BF05-0808-7FF3BD02B2F7}"/>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extLst>
      <p:ext uri="{BB962C8B-B14F-4D97-AF65-F5344CB8AC3E}">
        <p14:creationId xmlns:p14="http://schemas.microsoft.com/office/powerpoint/2010/main" val="1721496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59"/>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3"/>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13"/>
                                        </p:tgtEl>
                                      </p:cBhvr>
                                    </p:animEffect>
                                    <p:set>
                                      <p:cBhvr>
                                        <p:cTn id="12"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13" restart="whenNotActive" fill="hold" evtFilter="cancelBubble" nodeType="interactiveSeq">
                <p:stCondLst>
                  <p:cond evt="onClick" delay="0">
                    <p:tgtEl>
                      <p:spTgt spid="24"/>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4"/>
                  </p:tgtEl>
                </p:cond>
              </p:nextCondLst>
            </p:seq>
            <p:audio>
              <p:cMediaNode vol="80000">
                <p:cTn id="19" fill="hold" display="0">
                  <p:stCondLst>
                    <p:cond delay="indefinite"/>
                  </p:stCondLst>
                  <p:endCondLst>
                    <p:cond evt="onStopAudio" delay="0">
                      <p:tgtEl>
                        <p:sldTgt/>
                      </p:tgtEl>
                    </p:cond>
                  </p:endCondLst>
                </p:cTn>
                <p:tgtEl>
                  <p:spTgt spid="59"/>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8" name="Google Shape;7238;p57"/>
          <p:cNvGrpSpPr/>
          <p:nvPr/>
        </p:nvGrpSpPr>
        <p:grpSpPr>
          <a:xfrm>
            <a:off x="1771372" y="1842725"/>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 name="Group 24">
            <a:extLst>
              <a:ext uri="{FF2B5EF4-FFF2-40B4-BE49-F238E27FC236}">
                <a16:creationId xmlns:a16="http://schemas.microsoft.com/office/drawing/2014/main" id="{016E3282-232F-7D0E-87FA-49CBA52132FE}"/>
              </a:ext>
            </a:extLst>
          </p:cNvPr>
          <p:cNvGrpSpPr/>
          <p:nvPr/>
        </p:nvGrpSpPr>
        <p:grpSpPr>
          <a:xfrm>
            <a:off x="2485743" y="1053806"/>
            <a:ext cx="7742355" cy="467570"/>
            <a:chOff x="1989889" y="1497347"/>
            <a:chExt cx="7742355" cy="467570"/>
          </a:xfrm>
          <a:solidFill>
            <a:srgbClr val="FFFF00"/>
          </a:solidFill>
        </p:grpSpPr>
        <p:sp>
          <p:nvSpPr>
            <p:cNvPr id="26" name="Rectangle: Rounded Corners 25">
              <a:extLst>
                <a:ext uri="{FF2B5EF4-FFF2-40B4-BE49-F238E27FC236}">
                  <a16:creationId xmlns:a16="http://schemas.microsoft.com/office/drawing/2014/main" id="{E9C2FB11-8345-7CC1-3753-79572161BBCD}"/>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7" name="Rectangle: Rounded Corners 26">
              <a:extLst>
                <a:ext uri="{FF2B5EF4-FFF2-40B4-BE49-F238E27FC236}">
                  <a16:creationId xmlns:a16="http://schemas.microsoft.com/office/drawing/2014/main" id="{C6E52D62-4BE7-B8B7-CB2B-F6EC6D56A561}"/>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G</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8" name="Rectangle: Rounded Corners 27">
              <a:extLst>
                <a:ext uri="{FF2B5EF4-FFF2-40B4-BE49-F238E27FC236}">
                  <a16:creationId xmlns:a16="http://schemas.microsoft.com/office/drawing/2014/main" id="{4B11304C-2155-E1C1-0A4B-8E2AF99E7198}"/>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9" name="Rectangle: Rounded Corners 28">
              <a:extLst>
                <a:ext uri="{FF2B5EF4-FFF2-40B4-BE49-F238E27FC236}">
                  <a16:creationId xmlns:a16="http://schemas.microsoft.com/office/drawing/2014/main" id="{8F07CA94-A9BC-A151-E1E2-1D3D66D146BD}"/>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U</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1" name="Rectangle: Rounded Corners 30">
              <a:extLst>
                <a:ext uri="{FF2B5EF4-FFF2-40B4-BE49-F238E27FC236}">
                  <a16:creationId xmlns:a16="http://schemas.microsoft.com/office/drawing/2014/main" id="{6A9FFC3F-36EA-F19C-8251-C5B993A1E7C7}"/>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2" name="Rectangle: Rounded Corners 31">
              <a:extLst>
                <a:ext uri="{FF2B5EF4-FFF2-40B4-BE49-F238E27FC236}">
                  <a16:creationId xmlns:a16="http://schemas.microsoft.com/office/drawing/2014/main" id="{91CD2D8F-1A7C-2408-08E3-42FF1F7B8E03}"/>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R</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3" name="Rectangle: Rounded Corners 32">
              <a:extLst>
                <a:ext uri="{FF2B5EF4-FFF2-40B4-BE49-F238E27FC236}">
                  <a16:creationId xmlns:a16="http://schemas.microsoft.com/office/drawing/2014/main" id="{D621F5F8-F2D9-3EB3-FAC8-566CE13EF4DD}"/>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4" name="Rectangle: Rounded Corners 33">
              <a:extLst>
                <a:ext uri="{FF2B5EF4-FFF2-40B4-BE49-F238E27FC236}">
                  <a16:creationId xmlns:a16="http://schemas.microsoft.com/office/drawing/2014/main" id="{1F03B8A3-1BAB-83F4-5DA3-D4DB606B46C7}"/>
                </a:ext>
              </a:extLst>
            </p:cNvPr>
            <p:cNvSpPr/>
            <p:nvPr/>
          </p:nvSpPr>
          <p:spPr>
            <a:xfrm>
              <a:off x="5921059"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T</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5" name="Rectangle: Rounded Corners 34">
              <a:extLst>
                <a:ext uri="{FF2B5EF4-FFF2-40B4-BE49-F238E27FC236}">
                  <a16:creationId xmlns:a16="http://schemas.microsoft.com/office/drawing/2014/main" id="{FA2C7998-1473-923E-13F2-C75172AC2A8B}"/>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6" name="Rectangle: Rounded Corners 35">
              <a:extLst>
                <a:ext uri="{FF2B5EF4-FFF2-40B4-BE49-F238E27FC236}">
                  <a16:creationId xmlns:a16="http://schemas.microsoft.com/office/drawing/2014/main" id="{21F85E63-8EBA-05C9-0A5D-ACB5EB15E7B8}"/>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B</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37" name="Che 1">
            <a:extLst>
              <a:ext uri="{FF2B5EF4-FFF2-40B4-BE49-F238E27FC236}">
                <a16:creationId xmlns:a16="http://schemas.microsoft.com/office/drawing/2014/main" id="{21D73456-1A3C-A97F-54FF-60748FC77AC2}"/>
              </a:ext>
            </a:extLst>
          </p:cNvPr>
          <p:cNvGrpSpPr/>
          <p:nvPr/>
        </p:nvGrpSpPr>
        <p:grpSpPr>
          <a:xfrm>
            <a:off x="2554740" y="1040972"/>
            <a:ext cx="7742355" cy="467570"/>
            <a:chOff x="1989889" y="2209040"/>
            <a:chExt cx="7742355" cy="467570"/>
          </a:xfrm>
          <a:solidFill>
            <a:srgbClr val="92D050"/>
          </a:solidFill>
        </p:grpSpPr>
        <p:sp>
          <p:nvSpPr>
            <p:cNvPr id="38" name="Rectangle: Rounded Corners 37">
              <a:extLst>
                <a:ext uri="{FF2B5EF4-FFF2-40B4-BE49-F238E27FC236}">
                  <a16:creationId xmlns:a16="http://schemas.microsoft.com/office/drawing/2014/main" id="{79A71F16-2C80-F285-2736-E0E98A5998EB}"/>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9" name="Rectangle: Rounded Corners 38">
              <a:extLst>
                <a:ext uri="{FF2B5EF4-FFF2-40B4-BE49-F238E27FC236}">
                  <a16:creationId xmlns:a16="http://schemas.microsoft.com/office/drawing/2014/main" id="{23EB9376-57D7-72F7-3B93-8FC3FD229608}"/>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0" name="Rectangle: Rounded Corners 39">
              <a:extLst>
                <a:ext uri="{FF2B5EF4-FFF2-40B4-BE49-F238E27FC236}">
                  <a16:creationId xmlns:a16="http://schemas.microsoft.com/office/drawing/2014/main" id="{3E30D22B-3575-473B-33A7-F91475C8FE56}"/>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Rectangle: Rounded Corners 40">
              <a:extLst>
                <a:ext uri="{FF2B5EF4-FFF2-40B4-BE49-F238E27FC236}">
                  <a16:creationId xmlns:a16="http://schemas.microsoft.com/office/drawing/2014/main" id="{B0B571D0-7FAF-92FA-1F46-D1CB7C623338}"/>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Rounded Corners 41">
              <a:extLst>
                <a:ext uri="{FF2B5EF4-FFF2-40B4-BE49-F238E27FC236}">
                  <a16:creationId xmlns:a16="http://schemas.microsoft.com/office/drawing/2014/main" id="{3875337A-0C9C-8911-0AC6-6C991FD59F6E}"/>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3" name="Rectangle: Rounded Corners 42">
              <a:extLst>
                <a:ext uri="{FF2B5EF4-FFF2-40B4-BE49-F238E27FC236}">
                  <a16:creationId xmlns:a16="http://schemas.microsoft.com/office/drawing/2014/main" id="{A1098381-B190-FC06-5591-4985C9C8865A}"/>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4" name="Rectangle: Rounded Corners 43">
              <a:extLst>
                <a:ext uri="{FF2B5EF4-FFF2-40B4-BE49-F238E27FC236}">
                  <a16:creationId xmlns:a16="http://schemas.microsoft.com/office/drawing/2014/main" id="{5EE6D8F7-2D0B-DE4F-E7C5-6F7F3456A3BC}"/>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5" name="Rectangle: Rounded Corners 44">
              <a:extLst>
                <a:ext uri="{FF2B5EF4-FFF2-40B4-BE49-F238E27FC236}">
                  <a16:creationId xmlns:a16="http://schemas.microsoft.com/office/drawing/2014/main" id="{C6DE4826-47D4-6066-556C-C268C8792F49}"/>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6" name="Rectangle: Rounded Corners 45">
              <a:extLst>
                <a:ext uri="{FF2B5EF4-FFF2-40B4-BE49-F238E27FC236}">
                  <a16:creationId xmlns:a16="http://schemas.microsoft.com/office/drawing/2014/main" id="{A911F05D-DF18-E930-DAC6-DF9E6C74FF8B}"/>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7" name="Rectangle: Rounded Corners 46">
              <a:extLst>
                <a:ext uri="{FF2B5EF4-FFF2-40B4-BE49-F238E27FC236}">
                  <a16:creationId xmlns:a16="http://schemas.microsoft.com/office/drawing/2014/main" id="{C265A3A1-3EC9-DEA7-93DC-848F19C7A183}"/>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48" name="4">
            <a:extLst>
              <a:ext uri="{FF2B5EF4-FFF2-40B4-BE49-F238E27FC236}">
                <a16:creationId xmlns:a16="http://schemas.microsoft.com/office/drawing/2014/main" id="{0CBA4731-2124-FCF4-6981-FD4582481EB5}"/>
              </a:ext>
            </a:extLst>
          </p:cNvPr>
          <p:cNvPicPr>
            <a:picLocks noChangeAspect="1"/>
          </p:cNvPicPr>
          <p:nvPr/>
        </p:nvPicPr>
        <p:blipFill rotWithShape="1">
          <a:blip r:embed="rId5">
            <a:extLst>
              <a:ext uri="{28A0092B-C50C-407E-A947-70E740481C1C}">
                <a14:useLocalDpi xmlns:a14="http://schemas.microsoft.com/office/drawing/2010/main" val="0"/>
              </a:ext>
            </a:extLst>
          </a:blip>
          <a:srcRect l="27110" t="71586" r="56665" b="16763"/>
          <a:stretch/>
        </p:blipFill>
        <p:spPr>
          <a:xfrm>
            <a:off x="1624483" y="896435"/>
            <a:ext cx="834501" cy="798992"/>
          </a:xfrm>
          <a:prstGeom prst="rect">
            <a:avLst/>
          </a:prstGeom>
        </p:spPr>
      </p:pic>
      <p:sp>
        <p:nvSpPr>
          <p:cNvPr id="50" name="TextBox 49">
            <a:extLst>
              <a:ext uri="{FF2B5EF4-FFF2-40B4-BE49-F238E27FC236}">
                <a16:creationId xmlns:a16="http://schemas.microsoft.com/office/drawing/2014/main" id="{A8418657-BA6D-3344-6ECE-57B4AE295B62}"/>
              </a:ext>
            </a:extLst>
          </p:cNvPr>
          <p:cNvSpPr txBox="1"/>
          <p:nvPr/>
        </p:nvSpPr>
        <p:spPr>
          <a:xfrm>
            <a:off x="3676220" y="2617963"/>
            <a:ext cx="5308330" cy="2608535"/>
          </a:xfrm>
          <a:prstGeom prst="rect">
            <a:avLst/>
          </a:prstGeom>
          <a:noFill/>
        </p:spPr>
        <p:txBody>
          <a:bodyPr wrap="square">
            <a:spAutoFit/>
          </a:bodyPr>
          <a:lstStyle/>
          <a:p>
            <a:pPr algn="ctr">
              <a:lnSpc>
                <a:spcPct val="150000"/>
              </a:lnSpc>
              <a:spcAft>
                <a:spcPts val="8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Cuộc khởi nghĩa chống Bắc thuộc đầu tiên trong lịch sử Việt Nam do hai chị em Trưng Trắc và Trưng Nhị lãnh đạo?</a:t>
            </a:r>
            <a:endParaRPr lang="vi-VN" sz="2800" b="1">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51" name="Google Shape;6910;p45">
            <a:extLst>
              <a:ext uri="{FF2B5EF4-FFF2-40B4-BE49-F238E27FC236}">
                <a16:creationId xmlns:a16="http://schemas.microsoft.com/office/drawing/2014/main" id="{CD4A23CD-95E5-2E5D-F2F3-47925B6A2A72}"/>
              </a:ext>
            </a:extLst>
          </p:cNvPr>
          <p:cNvGrpSpPr/>
          <p:nvPr/>
        </p:nvGrpSpPr>
        <p:grpSpPr>
          <a:xfrm>
            <a:off x="1869169" y="5582885"/>
            <a:ext cx="457196" cy="476759"/>
            <a:chOff x="1617540" y="3269133"/>
            <a:chExt cx="699397" cy="724778"/>
          </a:xfrm>
        </p:grpSpPr>
        <p:sp>
          <p:nvSpPr>
            <p:cNvPr id="52" name="Google Shape;6911;p45">
              <a:extLst>
                <a:ext uri="{FF2B5EF4-FFF2-40B4-BE49-F238E27FC236}">
                  <a16:creationId xmlns:a16="http://schemas.microsoft.com/office/drawing/2014/main" id="{B25EDFC4-A7A5-9982-135A-18876594F66B}"/>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912;p45">
              <a:extLst>
                <a:ext uri="{FF2B5EF4-FFF2-40B4-BE49-F238E27FC236}">
                  <a16:creationId xmlns:a16="http://schemas.microsoft.com/office/drawing/2014/main" id="{3F4F2AA4-4D9F-EE42-B67C-016C9DAC1575}"/>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913;p45">
              <a:extLst>
                <a:ext uri="{FF2B5EF4-FFF2-40B4-BE49-F238E27FC236}">
                  <a16:creationId xmlns:a16="http://schemas.microsoft.com/office/drawing/2014/main" id="{0B75E714-D1E1-028F-42DC-1A4851E0A45A}"/>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914;p45">
              <a:extLst>
                <a:ext uri="{FF2B5EF4-FFF2-40B4-BE49-F238E27FC236}">
                  <a16:creationId xmlns:a16="http://schemas.microsoft.com/office/drawing/2014/main" id="{58D675B1-7437-5FCC-DDA9-3731E6757D04}"/>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915;p45">
              <a:extLst>
                <a:ext uri="{FF2B5EF4-FFF2-40B4-BE49-F238E27FC236}">
                  <a16:creationId xmlns:a16="http://schemas.microsoft.com/office/drawing/2014/main" id="{36E52AD6-B594-A077-9E27-61CD764F0CA4}"/>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916;p45">
              <a:extLst>
                <a:ext uri="{FF2B5EF4-FFF2-40B4-BE49-F238E27FC236}">
                  <a16:creationId xmlns:a16="http://schemas.microsoft.com/office/drawing/2014/main" id="{73011CB2-DB76-6FCC-005A-885435B9FF0F}"/>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917;p45">
              <a:extLst>
                <a:ext uri="{FF2B5EF4-FFF2-40B4-BE49-F238E27FC236}">
                  <a16:creationId xmlns:a16="http://schemas.microsoft.com/office/drawing/2014/main" id="{E1C7F03C-78CA-F2C0-47AA-D884CA36E3F2}"/>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918;p45">
              <a:extLst>
                <a:ext uri="{FF2B5EF4-FFF2-40B4-BE49-F238E27FC236}">
                  <a16:creationId xmlns:a16="http://schemas.microsoft.com/office/drawing/2014/main" id="{FDD1307E-A766-7127-2B81-C03F8054FE3E}"/>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919;p45">
              <a:extLst>
                <a:ext uri="{FF2B5EF4-FFF2-40B4-BE49-F238E27FC236}">
                  <a16:creationId xmlns:a16="http://schemas.microsoft.com/office/drawing/2014/main" id="{B14F6FCB-A4CD-C751-11EB-8E75162B8EA5}"/>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920;p45">
              <a:extLst>
                <a:ext uri="{FF2B5EF4-FFF2-40B4-BE49-F238E27FC236}">
                  <a16:creationId xmlns:a16="http://schemas.microsoft.com/office/drawing/2014/main" id="{995F3A5D-BF9D-0E22-92AD-B39F961CEAE1}"/>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921;p45">
              <a:extLst>
                <a:ext uri="{FF2B5EF4-FFF2-40B4-BE49-F238E27FC236}">
                  <a16:creationId xmlns:a16="http://schemas.microsoft.com/office/drawing/2014/main" id="{54B0728A-ED84-7C50-2A38-B6FB89AFADC9}"/>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922;p45">
              <a:extLst>
                <a:ext uri="{FF2B5EF4-FFF2-40B4-BE49-F238E27FC236}">
                  <a16:creationId xmlns:a16="http://schemas.microsoft.com/office/drawing/2014/main" id="{02AD0D33-7E1C-F29C-9738-DC98A61A579B}"/>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6923;p45">
              <a:hlinkClick r:id="rId6" action="ppaction://hlinksldjump"/>
              <a:extLst>
                <a:ext uri="{FF2B5EF4-FFF2-40B4-BE49-F238E27FC236}">
                  <a16:creationId xmlns:a16="http://schemas.microsoft.com/office/drawing/2014/main" id="{7E3B716A-39CB-9C98-04E2-1F48967CC94A}"/>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234;p57">
            <a:extLst>
              <a:ext uri="{FF2B5EF4-FFF2-40B4-BE49-F238E27FC236}">
                <a16:creationId xmlns:a16="http://schemas.microsoft.com/office/drawing/2014/main" id="{455752A3-63AC-A9DB-E7D5-FEB91915ABFF}"/>
              </a:ext>
            </a:extLst>
          </p:cNvPr>
          <p:cNvGrpSpPr/>
          <p:nvPr/>
        </p:nvGrpSpPr>
        <p:grpSpPr>
          <a:xfrm>
            <a:off x="10185476" y="427228"/>
            <a:ext cx="1463053" cy="1038757"/>
            <a:chOff x="4797000" y="1750925"/>
            <a:chExt cx="342550" cy="246400"/>
          </a:xfrm>
        </p:grpSpPr>
        <p:sp>
          <p:nvSpPr>
            <p:cNvPr id="7171" name="Google Shape;7235;p57">
              <a:extLst>
                <a:ext uri="{FF2B5EF4-FFF2-40B4-BE49-F238E27FC236}">
                  <a16:creationId xmlns:a16="http://schemas.microsoft.com/office/drawing/2014/main" id="{1C3B0A33-FC29-08CD-36A7-00A464A3A922}"/>
                </a:ext>
              </a:extLst>
            </p:cNvPr>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236;p57">
              <a:extLst>
                <a:ext uri="{FF2B5EF4-FFF2-40B4-BE49-F238E27FC236}">
                  <a16:creationId xmlns:a16="http://schemas.microsoft.com/office/drawing/2014/main" id="{C1C0FDC0-B424-142C-2FA7-FCF4EBCDBD24}"/>
                </a:ext>
              </a:extLst>
            </p:cNvPr>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237;p57">
              <a:extLst>
                <a:ext uri="{FF2B5EF4-FFF2-40B4-BE49-F238E27FC236}">
                  <a16:creationId xmlns:a16="http://schemas.microsoft.com/office/drawing/2014/main" id="{CD8A39D1-203C-489A-ABD3-80A5CD14B46F}"/>
                </a:ext>
              </a:extLst>
            </p:cNvPr>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174" name="Picture 2" descr="Hình ảnh Vẽ Tay đồng Hồ Báo Thức Hoạt Hình đồng Hồ Báo Thức PNG Miễn Phí  Tải Về - Lovepik">
            <a:extLst>
              <a:ext uri="{FF2B5EF4-FFF2-40B4-BE49-F238E27FC236}">
                <a16:creationId xmlns:a16="http://schemas.microsoft.com/office/drawing/2014/main" id="{9D547AA6-A365-74B1-D6CB-596E4C0C66BC}"/>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7175" name="Dong-ho-dem-nguoc-5-giay-www_nhacchuongvui_com">
            <a:hlinkClick r:id="" action="ppaction://media"/>
            <a:extLst>
              <a:ext uri="{FF2B5EF4-FFF2-40B4-BE49-F238E27FC236}">
                <a16:creationId xmlns:a16="http://schemas.microsoft.com/office/drawing/2014/main" id="{14F00C4D-5431-3EDD-5E92-2ECCACB20AA4}"/>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extLst>
      <p:ext uri="{BB962C8B-B14F-4D97-AF65-F5344CB8AC3E}">
        <p14:creationId xmlns:p14="http://schemas.microsoft.com/office/powerpoint/2010/main" val="1175362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7175"/>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37"/>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37"/>
                                        </p:tgtEl>
                                      </p:cBhvr>
                                    </p:animEffect>
                                    <p:set>
                                      <p:cBhvr>
                                        <p:cTn id="12" dur="1" fill="hold">
                                          <p:stCondLst>
                                            <p:cond delay="499"/>
                                          </p:stCondLst>
                                        </p:cTn>
                                        <p:tgtEl>
                                          <p:spTgt spid="37"/>
                                        </p:tgtEl>
                                        <p:attrNameLst>
                                          <p:attrName>style.visibility</p:attrName>
                                        </p:attrNameLst>
                                      </p:cBhvr>
                                      <p:to>
                                        <p:strVal val="hidden"/>
                                      </p:to>
                                    </p:set>
                                  </p:childTnLst>
                                </p:cTn>
                              </p:par>
                            </p:childTnLst>
                          </p:cTn>
                        </p:par>
                      </p:childTnLst>
                    </p:cTn>
                  </p:par>
                </p:childTnLst>
              </p:cTn>
              <p:nextCondLst>
                <p:cond evt="onClick" delay="0">
                  <p:tgtEl>
                    <p:spTgt spid="37"/>
                  </p:tgtEl>
                </p:cond>
              </p:nextCondLst>
            </p:seq>
            <p:seq concurrent="1" nextAc="seek">
              <p:cTn id="13" restart="whenNotActive" fill="hold" evtFilter="cancelBubble" nodeType="interactiveSeq">
                <p:stCondLst>
                  <p:cond evt="onClick" delay="0">
                    <p:tgtEl>
                      <p:spTgt spid="48"/>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48"/>
                                        </p:tgtEl>
                                      </p:cBhvr>
                                    </p:animEffect>
                                    <p:set>
                                      <p:cBhvr>
                                        <p:cTn id="18" dur="1" fill="hold">
                                          <p:stCondLst>
                                            <p:cond delay="499"/>
                                          </p:stCondLst>
                                        </p:cTn>
                                        <p:tgtEl>
                                          <p:spTgt spid="48"/>
                                        </p:tgtEl>
                                        <p:attrNameLst>
                                          <p:attrName>style.visibility</p:attrName>
                                        </p:attrNameLst>
                                      </p:cBhvr>
                                      <p:to>
                                        <p:strVal val="hidden"/>
                                      </p:to>
                                    </p:set>
                                  </p:childTnLst>
                                </p:cTn>
                              </p:par>
                            </p:childTnLst>
                          </p:cTn>
                        </p:par>
                      </p:childTnLst>
                    </p:cTn>
                  </p:par>
                </p:childTnLst>
              </p:cTn>
              <p:nextCondLst>
                <p:cond evt="onClick" delay="0">
                  <p:tgtEl>
                    <p:spTgt spid="48"/>
                  </p:tgtEl>
                </p:cond>
              </p:nextCondLst>
            </p:seq>
            <p:audio>
              <p:cMediaNode vol="80000">
                <p:cTn id="19" fill="hold" display="0">
                  <p:stCondLst>
                    <p:cond delay="indefinite"/>
                  </p:stCondLst>
                  <p:endCondLst>
                    <p:cond evt="onStopAudio" delay="0">
                      <p:tgtEl>
                        <p:sldTgt/>
                      </p:tgtEl>
                    </p:cond>
                  </p:endCondLst>
                </p:cTn>
                <p:tgtEl>
                  <p:spTgt spid="7175"/>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8" name="Google Shape;7238;p57"/>
          <p:cNvGrpSpPr/>
          <p:nvPr/>
        </p:nvGrpSpPr>
        <p:grpSpPr>
          <a:xfrm>
            <a:off x="1821457" y="2068470"/>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0" name="TextBox 49">
            <a:extLst>
              <a:ext uri="{FF2B5EF4-FFF2-40B4-BE49-F238E27FC236}">
                <a16:creationId xmlns:a16="http://schemas.microsoft.com/office/drawing/2014/main" id="{A8418657-BA6D-3344-6ECE-57B4AE295B62}"/>
              </a:ext>
            </a:extLst>
          </p:cNvPr>
          <p:cNvSpPr txBox="1"/>
          <p:nvPr/>
        </p:nvSpPr>
        <p:spPr>
          <a:xfrm>
            <a:off x="3676220" y="2617963"/>
            <a:ext cx="5308330" cy="2015103"/>
          </a:xfrm>
          <a:prstGeom prst="rect">
            <a:avLst/>
          </a:prstGeom>
          <a:noFill/>
        </p:spPr>
        <p:txBody>
          <a:bodyPr wrap="square">
            <a:spAutoFit/>
          </a:bodyPr>
          <a:lstStyle/>
          <a:p>
            <a:pPr algn="ctr">
              <a:lnSpc>
                <a:spcPct val="150000"/>
              </a:lnSpc>
              <a:spcAft>
                <a:spcPts val="800"/>
              </a:spcAft>
            </a:pPr>
            <a:r>
              <a:rPr lang="en-US" sz="4400" b="1">
                <a:effectLst/>
                <a:latin typeface="Times New Roman" panose="02020603050405020304" pitchFamily="18" charset="0"/>
                <a:ea typeface="Calibri" panose="020F0502020204030204" pitchFamily="34" charset="0"/>
                <a:cs typeface="Times New Roman" panose="02020603050405020304" pitchFamily="18" charset="0"/>
              </a:rPr>
              <a:t>Nơi Bác Hồ ra đi tìm đường cứu nước?</a:t>
            </a:r>
            <a:endParaRPr lang="vi-VN" sz="4400" b="1">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2" name="Group 1">
            <a:extLst>
              <a:ext uri="{FF2B5EF4-FFF2-40B4-BE49-F238E27FC236}">
                <a16:creationId xmlns:a16="http://schemas.microsoft.com/office/drawing/2014/main" id="{521F46D9-E198-1CD2-212A-CCA4083D651E}"/>
              </a:ext>
            </a:extLst>
          </p:cNvPr>
          <p:cNvGrpSpPr/>
          <p:nvPr/>
        </p:nvGrpSpPr>
        <p:grpSpPr>
          <a:xfrm>
            <a:off x="2439485" y="1163545"/>
            <a:ext cx="7742355" cy="467570"/>
            <a:chOff x="1989889" y="1497347"/>
            <a:chExt cx="7742355" cy="467570"/>
          </a:xfrm>
          <a:solidFill>
            <a:srgbClr val="FFFF00"/>
          </a:solidFill>
        </p:grpSpPr>
        <p:sp>
          <p:nvSpPr>
            <p:cNvPr id="3" name="Rectangle: Rounded Corners 2">
              <a:extLst>
                <a:ext uri="{FF2B5EF4-FFF2-40B4-BE49-F238E27FC236}">
                  <a16:creationId xmlns:a16="http://schemas.microsoft.com/office/drawing/2014/main" id="{2000A864-3C13-F68F-8B02-8BFBC8E72D72}"/>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B</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 name="Rectangle: Rounded Corners 3">
              <a:extLst>
                <a:ext uri="{FF2B5EF4-FFF2-40B4-BE49-F238E27FC236}">
                  <a16:creationId xmlns:a16="http://schemas.microsoft.com/office/drawing/2014/main" id="{DCEE71A7-BC41-A4A4-DBDA-4232EFCFE542}"/>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G</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5" name="Rectangle: Rounded Corners 4">
              <a:extLst>
                <a:ext uri="{FF2B5EF4-FFF2-40B4-BE49-F238E27FC236}">
                  <a16:creationId xmlns:a16="http://schemas.microsoft.com/office/drawing/2014/main" id="{E8ECF4C2-E1D7-713E-E13F-7D288F384BBB}"/>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6" name="Rectangle: Rounded Corners 5">
              <a:extLst>
                <a:ext uri="{FF2B5EF4-FFF2-40B4-BE49-F238E27FC236}">
                  <a16:creationId xmlns:a16="http://schemas.microsoft.com/office/drawing/2014/main" id="{C01CFBD5-4E52-8994-32AD-701CC580D7B6}"/>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7" name="Rectangle: Rounded Corners 6">
              <a:extLst>
                <a:ext uri="{FF2B5EF4-FFF2-40B4-BE49-F238E27FC236}">
                  <a16:creationId xmlns:a16="http://schemas.microsoft.com/office/drawing/2014/main" id="{E3692822-52FA-5171-807D-8D6C9404FB58}"/>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E</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8" name="Rectangle: Rounded Corners 7">
              <a:extLst>
                <a:ext uri="{FF2B5EF4-FFF2-40B4-BE49-F238E27FC236}">
                  <a16:creationId xmlns:a16="http://schemas.microsoft.com/office/drawing/2014/main" id="{DB87F8F8-C936-0AAA-9082-E71ECF440A06}"/>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R</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9" name="Rectangle: Rounded Corners 8">
              <a:extLst>
                <a:ext uri="{FF2B5EF4-FFF2-40B4-BE49-F238E27FC236}">
                  <a16:creationId xmlns:a16="http://schemas.microsoft.com/office/drawing/2014/main" id="{62C61B98-2FDE-6F5D-93F3-E1B057688476}"/>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0" name="Rectangle: Rounded Corners 9">
              <a:extLst>
                <a:ext uri="{FF2B5EF4-FFF2-40B4-BE49-F238E27FC236}">
                  <a16:creationId xmlns:a16="http://schemas.microsoft.com/office/drawing/2014/main" id="{F984F2B9-7821-E46E-5BE3-03C6C7CA0593}"/>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1" name="Rectangle: Rounded Corners 10">
              <a:extLst>
                <a:ext uri="{FF2B5EF4-FFF2-40B4-BE49-F238E27FC236}">
                  <a16:creationId xmlns:a16="http://schemas.microsoft.com/office/drawing/2014/main" id="{89FE902C-C5E7-2734-1AC4-F84FB3D7F7BB}"/>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2" name="Rectangle: Rounded Corners 11">
              <a:extLst>
                <a:ext uri="{FF2B5EF4-FFF2-40B4-BE49-F238E27FC236}">
                  <a16:creationId xmlns:a16="http://schemas.microsoft.com/office/drawing/2014/main" id="{B454D14E-346F-BEB4-4DA8-D1AC327EC128}"/>
                </a:ext>
              </a:extLst>
            </p:cNvPr>
            <p:cNvSpPr/>
            <p:nvPr/>
          </p:nvSpPr>
          <p:spPr>
            <a:xfrm>
              <a:off x="4348591"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13" name="Che 1">
            <a:extLst>
              <a:ext uri="{FF2B5EF4-FFF2-40B4-BE49-F238E27FC236}">
                <a16:creationId xmlns:a16="http://schemas.microsoft.com/office/drawing/2014/main" id="{B5E7486B-09E6-EDD3-BE90-6A274EDFA55B}"/>
              </a:ext>
            </a:extLst>
          </p:cNvPr>
          <p:cNvGrpSpPr/>
          <p:nvPr/>
        </p:nvGrpSpPr>
        <p:grpSpPr>
          <a:xfrm>
            <a:off x="2515924" y="1166510"/>
            <a:ext cx="7742355" cy="467570"/>
            <a:chOff x="1989889" y="2209040"/>
            <a:chExt cx="7742355" cy="467570"/>
          </a:xfrm>
          <a:solidFill>
            <a:srgbClr val="92D050"/>
          </a:solidFill>
        </p:grpSpPr>
        <p:sp>
          <p:nvSpPr>
            <p:cNvPr id="14" name="Rectangle: Rounded Corners 13">
              <a:extLst>
                <a:ext uri="{FF2B5EF4-FFF2-40B4-BE49-F238E27FC236}">
                  <a16:creationId xmlns:a16="http://schemas.microsoft.com/office/drawing/2014/main" id="{4FFBFAD5-F24D-8DB5-AEA6-E852B8C121E6}"/>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5" name="Rectangle: Rounded Corners 14">
              <a:extLst>
                <a:ext uri="{FF2B5EF4-FFF2-40B4-BE49-F238E27FC236}">
                  <a16:creationId xmlns:a16="http://schemas.microsoft.com/office/drawing/2014/main" id="{88E206BB-5EEC-CF0C-8566-A93A12D35F12}"/>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6" name="Rectangle: Rounded Corners 15">
              <a:extLst>
                <a:ext uri="{FF2B5EF4-FFF2-40B4-BE49-F238E27FC236}">
                  <a16:creationId xmlns:a16="http://schemas.microsoft.com/office/drawing/2014/main" id="{45814380-FDF8-5098-932C-47050588A6BD}"/>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7" name="Rectangle: Rounded Corners 16">
              <a:extLst>
                <a:ext uri="{FF2B5EF4-FFF2-40B4-BE49-F238E27FC236}">
                  <a16:creationId xmlns:a16="http://schemas.microsoft.com/office/drawing/2014/main" id="{FFB8C583-6DAF-C00B-1350-993D5C575152}"/>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8" name="Rectangle: Rounded Corners 17">
              <a:extLst>
                <a:ext uri="{FF2B5EF4-FFF2-40B4-BE49-F238E27FC236}">
                  <a16:creationId xmlns:a16="http://schemas.microsoft.com/office/drawing/2014/main" id="{D625A88B-A184-10BA-3B06-AA1BFB420DDF}"/>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9" name="Rectangle: Rounded Corners 18">
              <a:extLst>
                <a:ext uri="{FF2B5EF4-FFF2-40B4-BE49-F238E27FC236}">
                  <a16:creationId xmlns:a16="http://schemas.microsoft.com/office/drawing/2014/main" id="{3215FFC0-0165-97BB-EEBD-E7E263FC808B}"/>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0" name="Rectangle: Rounded Corners 19">
              <a:extLst>
                <a:ext uri="{FF2B5EF4-FFF2-40B4-BE49-F238E27FC236}">
                  <a16:creationId xmlns:a16="http://schemas.microsoft.com/office/drawing/2014/main" id="{445A7334-B3F3-0921-A789-996B20A4601D}"/>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1" name="Rectangle: Rounded Corners 20">
              <a:extLst>
                <a:ext uri="{FF2B5EF4-FFF2-40B4-BE49-F238E27FC236}">
                  <a16:creationId xmlns:a16="http://schemas.microsoft.com/office/drawing/2014/main" id="{BE507AD3-2BDD-F73B-1391-0B07C3BCAFAD}"/>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2" name="Rectangle: Rounded Corners 21">
              <a:extLst>
                <a:ext uri="{FF2B5EF4-FFF2-40B4-BE49-F238E27FC236}">
                  <a16:creationId xmlns:a16="http://schemas.microsoft.com/office/drawing/2014/main" id="{DA1DCE2C-EB90-C1D9-A1B6-3FA299B132C9}"/>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3" name="Rectangle: Rounded Corners 22">
              <a:extLst>
                <a:ext uri="{FF2B5EF4-FFF2-40B4-BE49-F238E27FC236}">
                  <a16:creationId xmlns:a16="http://schemas.microsoft.com/office/drawing/2014/main" id="{74DC658B-FCA4-0D44-BF79-C50FD0A2E8F7}"/>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24" name="5">
            <a:extLst>
              <a:ext uri="{FF2B5EF4-FFF2-40B4-BE49-F238E27FC236}">
                <a16:creationId xmlns:a16="http://schemas.microsoft.com/office/drawing/2014/main" id="{76EF1F62-5AE2-2FF1-89B0-F9CD3535EB27}"/>
              </a:ext>
            </a:extLst>
          </p:cNvPr>
          <p:cNvPicPr>
            <a:picLocks noChangeAspect="1"/>
          </p:cNvPicPr>
          <p:nvPr/>
        </p:nvPicPr>
        <p:blipFill rotWithShape="1">
          <a:blip r:embed="rId5">
            <a:extLst>
              <a:ext uri="{28A0092B-C50C-407E-A947-70E740481C1C}">
                <a14:useLocalDpi xmlns:a14="http://schemas.microsoft.com/office/drawing/2010/main" val="0"/>
              </a:ext>
            </a:extLst>
          </a:blip>
          <a:srcRect l="42632" t="72362" r="41144" b="15987"/>
          <a:stretch/>
        </p:blipFill>
        <p:spPr>
          <a:xfrm>
            <a:off x="1567966" y="1043581"/>
            <a:ext cx="834501" cy="798992"/>
          </a:xfrm>
          <a:prstGeom prst="rect">
            <a:avLst/>
          </a:prstGeom>
        </p:spPr>
      </p:pic>
      <p:grpSp>
        <p:nvGrpSpPr>
          <p:cNvPr id="30" name="Google Shape;6910;p45">
            <a:extLst>
              <a:ext uri="{FF2B5EF4-FFF2-40B4-BE49-F238E27FC236}">
                <a16:creationId xmlns:a16="http://schemas.microsoft.com/office/drawing/2014/main" id="{5188F7C3-226E-239C-7819-E86136C8DAAE}"/>
              </a:ext>
            </a:extLst>
          </p:cNvPr>
          <p:cNvGrpSpPr/>
          <p:nvPr/>
        </p:nvGrpSpPr>
        <p:grpSpPr>
          <a:xfrm>
            <a:off x="1869169" y="5582885"/>
            <a:ext cx="457196" cy="476759"/>
            <a:chOff x="1617540" y="3269133"/>
            <a:chExt cx="699397" cy="724778"/>
          </a:xfrm>
        </p:grpSpPr>
        <p:sp>
          <p:nvSpPr>
            <p:cNvPr id="49" name="Google Shape;6911;p45">
              <a:extLst>
                <a:ext uri="{FF2B5EF4-FFF2-40B4-BE49-F238E27FC236}">
                  <a16:creationId xmlns:a16="http://schemas.microsoft.com/office/drawing/2014/main" id="{4F81BFF0-405A-E04B-1CCC-784C8292D953}"/>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912;p45">
              <a:extLst>
                <a:ext uri="{FF2B5EF4-FFF2-40B4-BE49-F238E27FC236}">
                  <a16:creationId xmlns:a16="http://schemas.microsoft.com/office/drawing/2014/main" id="{834D1983-74C2-00C8-C80F-DD2F58A29A24}"/>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913;p45">
              <a:extLst>
                <a:ext uri="{FF2B5EF4-FFF2-40B4-BE49-F238E27FC236}">
                  <a16:creationId xmlns:a16="http://schemas.microsoft.com/office/drawing/2014/main" id="{2B89736A-F7B1-7386-97FF-A39768E35B48}"/>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914;p45">
              <a:extLst>
                <a:ext uri="{FF2B5EF4-FFF2-40B4-BE49-F238E27FC236}">
                  <a16:creationId xmlns:a16="http://schemas.microsoft.com/office/drawing/2014/main" id="{C830AA5E-C250-FDF9-0ED1-BA1319A28A60}"/>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915;p45">
              <a:extLst>
                <a:ext uri="{FF2B5EF4-FFF2-40B4-BE49-F238E27FC236}">
                  <a16:creationId xmlns:a16="http://schemas.microsoft.com/office/drawing/2014/main" id="{AD17D0D7-A7E4-0A5E-A29F-9E8ADF1A3128}"/>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916;p45">
              <a:extLst>
                <a:ext uri="{FF2B5EF4-FFF2-40B4-BE49-F238E27FC236}">
                  <a16:creationId xmlns:a16="http://schemas.microsoft.com/office/drawing/2014/main" id="{8F936A16-8EA7-FEB5-3CCD-1F2B3AD46239}"/>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917;p45">
              <a:extLst>
                <a:ext uri="{FF2B5EF4-FFF2-40B4-BE49-F238E27FC236}">
                  <a16:creationId xmlns:a16="http://schemas.microsoft.com/office/drawing/2014/main" id="{28A93376-8303-14AF-31EF-A94AD547D68C}"/>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918;p45">
              <a:extLst>
                <a:ext uri="{FF2B5EF4-FFF2-40B4-BE49-F238E27FC236}">
                  <a16:creationId xmlns:a16="http://schemas.microsoft.com/office/drawing/2014/main" id="{489FE2B4-9E2A-FEE0-34BE-19BF3A72F021}"/>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919;p45">
              <a:extLst>
                <a:ext uri="{FF2B5EF4-FFF2-40B4-BE49-F238E27FC236}">
                  <a16:creationId xmlns:a16="http://schemas.microsoft.com/office/drawing/2014/main" id="{1D6B8957-448C-FFC7-4079-8901A79FDF86}"/>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920;p45">
              <a:extLst>
                <a:ext uri="{FF2B5EF4-FFF2-40B4-BE49-F238E27FC236}">
                  <a16:creationId xmlns:a16="http://schemas.microsoft.com/office/drawing/2014/main" id="{5F3F3C66-E1B5-05F5-B3E1-F8CF2ED4941E}"/>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921;p45">
              <a:extLst>
                <a:ext uri="{FF2B5EF4-FFF2-40B4-BE49-F238E27FC236}">
                  <a16:creationId xmlns:a16="http://schemas.microsoft.com/office/drawing/2014/main" id="{7D23B162-0009-86C8-1B7B-B6180D5C5206}"/>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922;p45">
              <a:extLst>
                <a:ext uri="{FF2B5EF4-FFF2-40B4-BE49-F238E27FC236}">
                  <a16:creationId xmlns:a16="http://schemas.microsoft.com/office/drawing/2014/main" id="{20D57EFA-E049-1DAA-9166-0FB7877E9414}"/>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923;p45">
              <a:hlinkClick r:id="rId6" action="ppaction://hlinksldjump"/>
              <a:extLst>
                <a:ext uri="{FF2B5EF4-FFF2-40B4-BE49-F238E27FC236}">
                  <a16:creationId xmlns:a16="http://schemas.microsoft.com/office/drawing/2014/main" id="{7BC46B84-33C7-4239-39A1-3ED1D540B4CD}"/>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8" name="Google Shape;7234;p57">
            <a:extLst>
              <a:ext uri="{FF2B5EF4-FFF2-40B4-BE49-F238E27FC236}">
                <a16:creationId xmlns:a16="http://schemas.microsoft.com/office/drawing/2014/main" id="{D69BB9B0-5797-E6DF-CA46-8845C9303D65}"/>
              </a:ext>
            </a:extLst>
          </p:cNvPr>
          <p:cNvGrpSpPr/>
          <p:nvPr/>
        </p:nvGrpSpPr>
        <p:grpSpPr>
          <a:xfrm>
            <a:off x="10185476" y="427228"/>
            <a:ext cx="1463053" cy="1038757"/>
            <a:chOff x="4797000" y="1750925"/>
            <a:chExt cx="342550" cy="246400"/>
          </a:xfrm>
        </p:grpSpPr>
        <p:sp>
          <p:nvSpPr>
            <p:cNvPr id="7169" name="Google Shape;7235;p57">
              <a:extLst>
                <a:ext uri="{FF2B5EF4-FFF2-40B4-BE49-F238E27FC236}">
                  <a16:creationId xmlns:a16="http://schemas.microsoft.com/office/drawing/2014/main" id="{A23DA465-B64A-3ABF-BD6D-C00A071F42C4}"/>
                </a:ext>
              </a:extLst>
            </p:cNvPr>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236;p57">
              <a:extLst>
                <a:ext uri="{FF2B5EF4-FFF2-40B4-BE49-F238E27FC236}">
                  <a16:creationId xmlns:a16="http://schemas.microsoft.com/office/drawing/2014/main" id="{F74D1DD0-00AD-CD44-323A-5C81210BCAE5}"/>
                </a:ext>
              </a:extLst>
            </p:cNvPr>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237;p57">
              <a:extLst>
                <a:ext uri="{FF2B5EF4-FFF2-40B4-BE49-F238E27FC236}">
                  <a16:creationId xmlns:a16="http://schemas.microsoft.com/office/drawing/2014/main" id="{F1A94267-EB99-2B4A-8EB6-B5B53F29788E}"/>
                </a:ext>
              </a:extLst>
            </p:cNvPr>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172" name="Picture 2" descr="Hình ảnh Vẽ Tay đồng Hồ Báo Thức Hoạt Hình đồng Hồ Báo Thức PNG Miễn Phí  Tải Về - Lovepik">
            <a:extLst>
              <a:ext uri="{FF2B5EF4-FFF2-40B4-BE49-F238E27FC236}">
                <a16:creationId xmlns:a16="http://schemas.microsoft.com/office/drawing/2014/main" id="{905FEBA8-2974-1DA7-4B54-9D72484B42CA}"/>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7173" name="Dong-ho-dem-nguoc-5-giay-www_nhacchuongvui_com">
            <a:hlinkClick r:id="" action="ppaction://media"/>
            <a:extLst>
              <a:ext uri="{FF2B5EF4-FFF2-40B4-BE49-F238E27FC236}">
                <a16:creationId xmlns:a16="http://schemas.microsoft.com/office/drawing/2014/main" id="{47989F46-4DA7-1ACA-C7A9-63184467C21F}"/>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extLst>
      <p:ext uri="{BB962C8B-B14F-4D97-AF65-F5344CB8AC3E}">
        <p14:creationId xmlns:p14="http://schemas.microsoft.com/office/powerpoint/2010/main" val="1856697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717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3"/>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13"/>
                                        </p:tgtEl>
                                      </p:cBhvr>
                                    </p:animEffect>
                                    <p:set>
                                      <p:cBhvr>
                                        <p:cTn id="12"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13" restart="whenNotActive" fill="hold" evtFilter="cancelBubble" nodeType="interactiveSeq">
                <p:stCondLst>
                  <p:cond evt="onClick" delay="0">
                    <p:tgtEl>
                      <p:spTgt spid="24"/>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4"/>
                  </p:tgtEl>
                </p:cond>
              </p:nextCondLst>
            </p:seq>
            <p:audio>
              <p:cMediaNode vol="80000">
                <p:cTn id="19" fill="hold" display="0">
                  <p:stCondLst>
                    <p:cond delay="indefinite"/>
                  </p:stCondLst>
                  <p:endCondLst>
                    <p:cond evt="onStopAudio" delay="0">
                      <p:tgtEl>
                        <p:sldTgt/>
                      </p:tgtEl>
                    </p:cond>
                  </p:endCondLst>
                </p:cTn>
                <p:tgtEl>
                  <p:spTgt spid="7173"/>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8" name="Google Shape;7238;p57"/>
          <p:cNvGrpSpPr/>
          <p:nvPr/>
        </p:nvGrpSpPr>
        <p:grpSpPr>
          <a:xfrm>
            <a:off x="1821457" y="2068470"/>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0" name="TextBox 49">
            <a:extLst>
              <a:ext uri="{FF2B5EF4-FFF2-40B4-BE49-F238E27FC236}">
                <a16:creationId xmlns:a16="http://schemas.microsoft.com/office/drawing/2014/main" id="{A8418657-BA6D-3344-6ECE-57B4AE295B62}"/>
              </a:ext>
            </a:extLst>
          </p:cNvPr>
          <p:cNvSpPr txBox="1"/>
          <p:nvPr/>
        </p:nvSpPr>
        <p:spPr>
          <a:xfrm>
            <a:off x="3676220" y="2617963"/>
            <a:ext cx="5308330" cy="2189895"/>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800"/>
              </a:spcAft>
              <a:buClrTx/>
              <a:buSzTx/>
              <a:buFontTx/>
              <a:buNone/>
              <a:tabLst/>
              <a:defRPr/>
            </a:pPr>
            <a:r>
              <a:rPr lang="en-US" sz="4800" b="1">
                <a:effectLst/>
                <a:latin typeface="Times New Roman" panose="02020603050405020304" pitchFamily="18" charset="0"/>
                <a:ea typeface="Calibri" panose="020F0502020204030204" pitchFamily="34" charset="0"/>
              </a:rPr>
              <a:t>Tên Thủ đô của nước ta?</a:t>
            </a:r>
            <a:endParaRPr kumimoji="0" lang="vi-VN" sz="4800" b="1" i="0" u="none" strike="noStrike" kern="1200" cap="none" spc="0" normalizeH="0" baseline="0" noProof="0">
              <a:ln>
                <a:noFill/>
              </a:ln>
              <a:solidFill>
                <a:srgbClr val="191919"/>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25" name="Group 24">
            <a:extLst>
              <a:ext uri="{FF2B5EF4-FFF2-40B4-BE49-F238E27FC236}">
                <a16:creationId xmlns:a16="http://schemas.microsoft.com/office/drawing/2014/main" id="{D0CC47FE-CB43-2D82-A8ED-86BA7DB659A2}"/>
              </a:ext>
            </a:extLst>
          </p:cNvPr>
          <p:cNvGrpSpPr/>
          <p:nvPr/>
        </p:nvGrpSpPr>
        <p:grpSpPr>
          <a:xfrm>
            <a:off x="4469589" y="1149691"/>
            <a:ext cx="3801883" cy="467568"/>
            <a:chOff x="1989889" y="1497349"/>
            <a:chExt cx="3801883" cy="467568"/>
          </a:xfrm>
          <a:solidFill>
            <a:srgbClr val="FFFF00"/>
          </a:solidFill>
        </p:grpSpPr>
        <p:sp>
          <p:nvSpPr>
            <p:cNvPr id="26" name="Rectangle: Rounded Corners 25">
              <a:extLst>
                <a:ext uri="{FF2B5EF4-FFF2-40B4-BE49-F238E27FC236}">
                  <a16:creationId xmlns:a16="http://schemas.microsoft.com/office/drawing/2014/main" id="{C23BBEEA-3D8C-66DC-DEA0-6DEC5A2C8A85}"/>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7" name="Rectangle: Rounded Corners 26">
              <a:extLst>
                <a:ext uri="{FF2B5EF4-FFF2-40B4-BE49-F238E27FC236}">
                  <a16:creationId xmlns:a16="http://schemas.microsoft.com/office/drawing/2014/main" id="{86856A3C-FFE8-FCAD-3FA0-C5FFE11D2FD9}"/>
                </a:ext>
              </a:extLst>
            </p:cNvPr>
            <p:cNvSpPr/>
            <p:nvPr/>
          </p:nvSpPr>
          <p:spPr>
            <a:xfrm>
              <a:off x="2771472" y="1497350"/>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8" name="Rectangle: Rounded Corners 27">
              <a:extLst>
                <a:ext uri="{FF2B5EF4-FFF2-40B4-BE49-F238E27FC236}">
                  <a16:creationId xmlns:a16="http://schemas.microsoft.com/office/drawing/2014/main" id="{21B2261D-60BA-FDB5-36F6-14E598B4BF79}"/>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9" name="Rectangle: Rounded Corners 28">
              <a:extLst>
                <a:ext uri="{FF2B5EF4-FFF2-40B4-BE49-F238E27FC236}">
                  <a16:creationId xmlns:a16="http://schemas.microsoft.com/office/drawing/2014/main" id="{A682B97E-C304-1537-1179-A65A0940AF65}"/>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0" name="Rectangle: Rounded Corners 29">
              <a:extLst>
                <a:ext uri="{FF2B5EF4-FFF2-40B4-BE49-F238E27FC236}">
                  <a16:creationId xmlns:a16="http://schemas.microsoft.com/office/drawing/2014/main" id="{D41A9C94-FA0D-B17E-B3B2-482465089860}"/>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31" name="Che 1">
            <a:extLst>
              <a:ext uri="{FF2B5EF4-FFF2-40B4-BE49-F238E27FC236}">
                <a16:creationId xmlns:a16="http://schemas.microsoft.com/office/drawing/2014/main" id="{33CFDE8B-F1CC-472C-9BC7-3281AE3BCA38}"/>
              </a:ext>
            </a:extLst>
          </p:cNvPr>
          <p:cNvGrpSpPr/>
          <p:nvPr/>
        </p:nvGrpSpPr>
        <p:grpSpPr>
          <a:xfrm>
            <a:off x="4516402" y="1149691"/>
            <a:ext cx="3801883" cy="467568"/>
            <a:chOff x="1989889" y="2209042"/>
            <a:chExt cx="3801883" cy="467568"/>
          </a:xfrm>
          <a:solidFill>
            <a:srgbClr val="92D050"/>
          </a:solidFill>
        </p:grpSpPr>
        <p:sp>
          <p:nvSpPr>
            <p:cNvPr id="32" name="Rectangle: Rounded Corners 31">
              <a:extLst>
                <a:ext uri="{FF2B5EF4-FFF2-40B4-BE49-F238E27FC236}">
                  <a16:creationId xmlns:a16="http://schemas.microsoft.com/office/drawing/2014/main" id="{DC318746-7B3E-3FE3-888D-3EB6CD41F0FF}"/>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3" name="Rectangle: Rounded Corners 32">
              <a:extLst>
                <a:ext uri="{FF2B5EF4-FFF2-40B4-BE49-F238E27FC236}">
                  <a16:creationId xmlns:a16="http://schemas.microsoft.com/office/drawing/2014/main" id="{939AC223-92BE-B133-9156-40BE5E414ED2}"/>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4" name="Rectangle: Rounded Corners 33">
              <a:extLst>
                <a:ext uri="{FF2B5EF4-FFF2-40B4-BE49-F238E27FC236}">
                  <a16:creationId xmlns:a16="http://schemas.microsoft.com/office/drawing/2014/main" id="{EE8E328A-E95A-3587-508E-D89169548730}"/>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5" name="Rectangle: Rounded Corners 34">
              <a:extLst>
                <a:ext uri="{FF2B5EF4-FFF2-40B4-BE49-F238E27FC236}">
                  <a16:creationId xmlns:a16="http://schemas.microsoft.com/office/drawing/2014/main" id="{FB0FBDF1-1578-4925-8F30-6A0FCEF928A9}"/>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6" name="Rectangle: Rounded Corners 35">
              <a:extLst>
                <a:ext uri="{FF2B5EF4-FFF2-40B4-BE49-F238E27FC236}">
                  <a16:creationId xmlns:a16="http://schemas.microsoft.com/office/drawing/2014/main" id="{459CA50D-9146-1619-2003-5B1C52B4CE42}"/>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37" name="6">
            <a:extLst>
              <a:ext uri="{FF2B5EF4-FFF2-40B4-BE49-F238E27FC236}">
                <a16:creationId xmlns:a16="http://schemas.microsoft.com/office/drawing/2014/main" id="{7DB5DF8D-AA59-25DA-CB0A-E027E37F0A99}"/>
              </a:ext>
            </a:extLst>
          </p:cNvPr>
          <p:cNvPicPr>
            <a:picLocks noChangeAspect="1"/>
          </p:cNvPicPr>
          <p:nvPr/>
        </p:nvPicPr>
        <p:blipFill rotWithShape="1">
          <a:blip r:embed="rId5">
            <a:extLst>
              <a:ext uri="{28A0092B-C50C-407E-A947-70E740481C1C}">
                <a14:useLocalDpi xmlns:a14="http://schemas.microsoft.com/office/drawing/2010/main" val="0"/>
              </a:ext>
            </a:extLst>
          </a:blip>
          <a:srcRect l="57595" t="72362" r="26526" b="15987"/>
          <a:stretch/>
        </p:blipFill>
        <p:spPr>
          <a:xfrm>
            <a:off x="3492681" y="986943"/>
            <a:ext cx="816745" cy="798991"/>
          </a:xfrm>
          <a:prstGeom prst="rect">
            <a:avLst/>
          </a:prstGeom>
        </p:spPr>
      </p:pic>
      <p:grpSp>
        <p:nvGrpSpPr>
          <p:cNvPr id="38" name="Google Shape;6910;p45">
            <a:extLst>
              <a:ext uri="{FF2B5EF4-FFF2-40B4-BE49-F238E27FC236}">
                <a16:creationId xmlns:a16="http://schemas.microsoft.com/office/drawing/2014/main" id="{677F7EA9-CF60-029D-4A18-D4781801C156}"/>
              </a:ext>
            </a:extLst>
          </p:cNvPr>
          <p:cNvGrpSpPr/>
          <p:nvPr/>
        </p:nvGrpSpPr>
        <p:grpSpPr>
          <a:xfrm>
            <a:off x="1869169" y="5582885"/>
            <a:ext cx="457196" cy="476759"/>
            <a:chOff x="1617540" y="3269133"/>
            <a:chExt cx="699397" cy="724778"/>
          </a:xfrm>
        </p:grpSpPr>
        <p:sp>
          <p:nvSpPr>
            <p:cNvPr id="39" name="Google Shape;6911;p45">
              <a:extLst>
                <a:ext uri="{FF2B5EF4-FFF2-40B4-BE49-F238E27FC236}">
                  <a16:creationId xmlns:a16="http://schemas.microsoft.com/office/drawing/2014/main" id="{EB69B8CD-DC65-446D-70BC-BD34BF52F216}"/>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912;p45">
              <a:extLst>
                <a:ext uri="{FF2B5EF4-FFF2-40B4-BE49-F238E27FC236}">
                  <a16:creationId xmlns:a16="http://schemas.microsoft.com/office/drawing/2014/main" id="{3DB1427B-A317-A47C-0AB3-FBCCC9F5BF31}"/>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913;p45">
              <a:extLst>
                <a:ext uri="{FF2B5EF4-FFF2-40B4-BE49-F238E27FC236}">
                  <a16:creationId xmlns:a16="http://schemas.microsoft.com/office/drawing/2014/main" id="{394B248B-133C-91CA-3C6D-3BBF257FC88F}"/>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914;p45">
              <a:extLst>
                <a:ext uri="{FF2B5EF4-FFF2-40B4-BE49-F238E27FC236}">
                  <a16:creationId xmlns:a16="http://schemas.microsoft.com/office/drawing/2014/main" id="{F2724D8C-6FF8-B349-807D-CDAAF465664E}"/>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915;p45">
              <a:extLst>
                <a:ext uri="{FF2B5EF4-FFF2-40B4-BE49-F238E27FC236}">
                  <a16:creationId xmlns:a16="http://schemas.microsoft.com/office/drawing/2014/main" id="{BF4669F5-76C8-04A6-47A9-A21F805FE182}"/>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916;p45">
              <a:extLst>
                <a:ext uri="{FF2B5EF4-FFF2-40B4-BE49-F238E27FC236}">
                  <a16:creationId xmlns:a16="http://schemas.microsoft.com/office/drawing/2014/main" id="{4AADEACF-8276-F0A0-D316-094D7DDE267B}"/>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917;p45">
              <a:extLst>
                <a:ext uri="{FF2B5EF4-FFF2-40B4-BE49-F238E27FC236}">
                  <a16:creationId xmlns:a16="http://schemas.microsoft.com/office/drawing/2014/main" id="{E9E24460-3999-08CC-DA4C-84D3F752E3AF}"/>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918;p45">
              <a:extLst>
                <a:ext uri="{FF2B5EF4-FFF2-40B4-BE49-F238E27FC236}">
                  <a16:creationId xmlns:a16="http://schemas.microsoft.com/office/drawing/2014/main" id="{FD936398-DA39-86AB-62E9-4B289FEC782F}"/>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919;p45">
              <a:extLst>
                <a:ext uri="{FF2B5EF4-FFF2-40B4-BE49-F238E27FC236}">
                  <a16:creationId xmlns:a16="http://schemas.microsoft.com/office/drawing/2014/main" id="{5EFEA6D6-EDBC-10FC-123B-BC15463901D8}"/>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920;p45">
              <a:extLst>
                <a:ext uri="{FF2B5EF4-FFF2-40B4-BE49-F238E27FC236}">
                  <a16:creationId xmlns:a16="http://schemas.microsoft.com/office/drawing/2014/main" id="{B2E23B86-3CDC-84F0-B102-88017D36D802}"/>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921;p45">
              <a:extLst>
                <a:ext uri="{FF2B5EF4-FFF2-40B4-BE49-F238E27FC236}">
                  <a16:creationId xmlns:a16="http://schemas.microsoft.com/office/drawing/2014/main" id="{00936453-CA20-85F4-90D1-BB969E3504DA}"/>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922;p45">
              <a:extLst>
                <a:ext uri="{FF2B5EF4-FFF2-40B4-BE49-F238E27FC236}">
                  <a16:creationId xmlns:a16="http://schemas.microsoft.com/office/drawing/2014/main" id="{4A6BCA37-A557-5611-1AB2-DA38550E9182}"/>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923;p45">
              <a:hlinkClick r:id="rId6" action="ppaction://hlinksldjump"/>
              <a:extLst>
                <a:ext uri="{FF2B5EF4-FFF2-40B4-BE49-F238E27FC236}">
                  <a16:creationId xmlns:a16="http://schemas.microsoft.com/office/drawing/2014/main" id="{FFFC84DD-2D1F-141B-822D-C5BD37D76042}"/>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7234;p57">
            <a:extLst>
              <a:ext uri="{FF2B5EF4-FFF2-40B4-BE49-F238E27FC236}">
                <a16:creationId xmlns:a16="http://schemas.microsoft.com/office/drawing/2014/main" id="{76D20120-26C1-D536-CC74-919A10B9586B}"/>
              </a:ext>
            </a:extLst>
          </p:cNvPr>
          <p:cNvGrpSpPr/>
          <p:nvPr/>
        </p:nvGrpSpPr>
        <p:grpSpPr>
          <a:xfrm>
            <a:off x="10185476" y="427228"/>
            <a:ext cx="1463053" cy="1038757"/>
            <a:chOff x="4797000" y="1750925"/>
            <a:chExt cx="342550" cy="246400"/>
          </a:xfrm>
        </p:grpSpPr>
        <p:sp>
          <p:nvSpPr>
            <p:cNvPr id="55" name="Google Shape;7235;p57">
              <a:extLst>
                <a:ext uri="{FF2B5EF4-FFF2-40B4-BE49-F238E27FC236}">
                  <a16:creationId xmlns:a16="http://schemas.microsoft.com/office/drawing/2014/main" id="{74AD0039-9D7F-0D72-7300-9D2E59480E95}"/>
                </a:ext>
              </a:extLst>
            </p:cNvPr>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7236;p57">
              <a:extLst>
                <a:ext uri="{FF2B5EF4-FFF2-40B4-BE49-F238E27FC236}">
                  <a16:creationId xmlns:a16="http://schemas.microsoft.com/office/drawing/2014/main" id="{97A844F3-C154-4365-F2A5-1068BFFA2FF9}"/>
                </a:ext>
              </a:extLst>
            </p:cNvPr>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7237;p57">
              <a:extLst>
                <a:ext uri="{FF2B5EF4-FFF2-40B4-BE49-F238E27FC236}">
                  <a16:creationId xmlns:a16="http://schemas.microsoft.com/office/drawing/2014/main" id="{3E9D14B3-9E67-301F-5E86-7D3A93FB1953}"/>
                </a:ext>
              </a:extLst>
            </p:cNvPr>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58" name="Picture 2" descr="Hình ảnh Vẽ Tay đồng Hồ Báo Thức Hoạt Hình đồng Hồ Báo Thức PNG Miễn Phí  Tải Về - Lovepik">
            <a:extLst>
              <a:ext uri="{FF2B5EF4-FFF2-40B4-BE49-F238E27FC236}">
                <a16:creationId xmlns:a16="http://schemas.microsoft.com/office/drawing/2014/main" id="{168D6301-85BA-6B0C-84EA-EB5219F73ADF}"/>
              </a:ext>
            </a:extLst>
          </p:cNvPr>
          <p:cNvPicPr>
            <a:picLocks noChangeAspect="1" noChangeArrowheads="1"/>
          </p:cNvPicPr>
          <p:nvPr/>
        </p:nvPicPr>
        <p:blipFill rotWithShape="1">
          <a:blip r:embed="rId7" cstate="hq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59" name="Dong-ho-dem-nguoc-5-giay-www_nhacchuongvui_com">
            <a:hlinkClick r:id="" action="ppaction://media"/>
            <a:extLst>
              <a:ext uri="{FF2B5EF4-FFF2-40B4-BE49-F238E27FC236}">
                <a16:creationId xmlns:a16="http://schemas.microsoft.com/office/drawing/2014/main" id="{5ABF0DB6-2C5E-EE64-FFF1-AEF350B43D30}"/>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extLst>
      <p:ext uri="{BB962C8B-B14F-4D97-AF65-F5344CB8AC3E}">
        <p14:creationId xmlns:p14="http://schemas.microsoft.com/office/powerpoint/2010/main" val="1403375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59"/>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31"/>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31"/>
                                        </p:tgtEl>
                                      </p:cBhvr>
                                    </p:animEffect>
                                    <p:set>
                                      <p:cBhvr>
                                        <p:cTn id="12" dur="1" fill="hold">
                                          <p:stCondLst>
                                            <p:cond delay="499"/>
                                          </p:stCondLst>
                                        </p:cTn>
                                        <p:tgtEl>
                                          <p:spTgt spid="31"/>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13" restart="whenNotActive" fill="hold" evtFilter="cancelBubble" nodeType="interactiveSeq">
                <p:stCondLst>
                  <p:cond evt="onClick" delay="0">
                    <p:tgtEl>
                      <p:spTgt spid="37"/>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37"/>
                                        </p:tgtEl>
                                      </p:cBhvr>
                                    </p:animEffect>
                                    <p:set>
                                      <p:cBhvr>
                                        <p:cTn id="18" dur="1" fill="hold">
                                          <p:stCondLst>
                                            <p:cond delay="499"/>
                                          </p:stCondLst>
                                        </p:cTn>
                                        <p:tgtEl>
                                          <p:spTgt spid="37"/>
                                        </p:tgtEl>
                                        <p:attrNameLst>
                                          <p:attrName>style.visibility</p:attrName>
                                        </p:attrNameLst>
                                      </p:cBhvr>
                                      <p:to>
                                        <p:strVal val="hidden"/>
                                      </p:to>
                                    </p:set>
                                  </p:childTnLst>
                                </p:cTn>
                              </p:par>
                            </p:childTnLst>
                          </p:cTn>
                        </p:par>
                      </p:childTnLst>
                    </p:cTn>
                  </p:par>
                </p:childTnLst>
              </p:cTn>
              <p:nextCondLst>
                <p:cond evt="onClick" delay="0">
                  <p:tgtEl>
                    <p:spTgt spid="37"/>
                  </p:tgtEl>
                </p:cond>
              </p:nextCondLst>
            </p:seq>
            <p:audio>
              <p:cMediaNode vol="80000">
                <p:cTn id="19" fill="hold" display="0">
                  <p:stCondLst>
                    <p:cond delay="indefinite"/>
                  </p:stCondLst>
                  <p:endCondLst>
                    <p:cond evt="onStopAudio" delay="0">
                      <p:tgtEl>
                        <p:sldTgt/>
                      </p:tgtEl>
                    </p:cond>
                  </p:endCondLst>
                </p:cTn>
                <p:tgtEl>
                  <p:spTgt spid="59"/>
                </p:tgtEl>
              </p:cMediaNode>
            </p:audio>
          </p:childTnLst>
        </p:cTn>
      </p:par>
    </p:tnLst>
  </p:timing>
</p:sld>
</file>

<file path=ppt/theme/theme1.xml><?xml version="1.0" encoding="utf-8"?>
<a:theme xmlns:a="http://schemas.openxmlformats.org/drawingml/2006/main" name="Latam Maps Theme for Elementary by Slidesgo">
  <a:themeElements>
    <a:clrScheme name="Simple Light">
      <a:dk1>
        <a:srgbClr val="191919"/>
      </a:dk1>
      <a:lt1>
        <a:srgbClr val="22AF00"/>
      </a:lt1>
      <a:dk2>
        <a:srgbClr val="8ED800"/>
      </a:dk2>
      <a:lt2>
        <a:srgbClr val="BEEF44"/>
      </a:lt2>
      <a:accent1>
        <a:srgbClr val="FFE114"/>
      </a:accent1>
      <a:accent2>
        <a:srgbClr val="FFBF00"/>
      </a:accent2>
      <a:accent3>
        <a:srgbClr val="FF7C09"/>
      </a:accent3>
      <a:accent4>
        <a:srgbClr val="75D8CA"/>
      </a:accent4>
      <a:accent5>
        <a:srgbClr val="C8EFEA"/>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247</TotalTime>
  <Words>340</Words>
  <Application>Microsoft Office PowerPoint</Application>
  <PresentationFormat>Widescreen</PresentationFormat>
  <Paragraphs>144</Paragraphs>
  <Slides>14</Slides>
  <Notes>8</Notes>
  <HiddenSlides>0</HiddenSlides>
  <MMClips>7</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14</vt:i4>
      </vt:variant>
    </vt:vector>
  </HeadingPairs>
  <TitlesOfParts>
    <vt:vector size="28" baseType="lpstr">
      <vt:lpstr>.Vn3DH</vt:lpstr>
      <vt:lpstr>Arial</vt:lpstr>
      <vt:lpstr>Bebas Neue</vt:lpstr>
      <vt:lpstr>Calibri</vt:lpstr>
      <vt:lpstr>Cambria</vt:lpstr>
      <vt:lpstr>Grand Hotel</vt:lpstr>
      <vt:lpstr>Nunito Black</vt:lpstr>
      <vt:lpstr>Nunito Light</vt:lpstr>
      <vt:lpstr>Poppins</vt:lpstr>
      <vt:lpstr>PT Sans</vt:lpstr>
      <vt:lpstr>Times New Roman</vt:lpstr>
      <vt:lpstr>Titan One</vt:lpstr>
      <vt:lpstr>汉仪夏日体W</vt:lpstr>
      <vt:lpstr>Latam Maps Theme for Elementary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CÁC NHÓM CHIA SẺ </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Trương Thị Linh Chi</dc:creator>
  <cp:lastModifiedBy>QuocViet</cp:lastModifiedBy>
  <cp:revision>13</cp:revision>
  <dcterms:created xsi:type="dcterms:W3CDTF">2022-11-06T03:16:43Z</dcterms:created>
  <dcterms:modified xsi:type="dcterms:W3CDTF">2023-02-19T13:22:41Z</dcterms:modified>
</cp:coreProperties>
</file>