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295" r:id="rId3"/>
    <p:sldId id="296" r:id="rId4"/>
    <p:sldId id="300" r:id="rId5"/>
    <p:sldId id="301" r:id="rId6"/>
    <p:sldId id="302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4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8015" y="1570101"/>
            <a:ext cx="859315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0616" y="726721"/>
            <a:ext cx="167283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124690"/>
            <a:ext cx="5706762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3127664"/>
            <a:ext cx="5706762" cy="3730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" y="3848075"/>
            <a:ext cx="4653965" cy="2573505"/>
          </a:xfrm>
          <a:prstGeom prst="rect">
            <a:avLst/>
          </a:prstGeom>
        </p:spPr>
      </p:pic>
      <p:pic>
        <p:nvPicPr>
          <p:cNvPr id="5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0229" y="1014662"/>
            <a:ext cx="609600" cy="609600"/>
          </a:xfrm>
          <a:prstGeom prst="rect">
            <a:avLst/>
          </a:prstGeom>
        </p:spPr>
      </p:pic>
      <p:pic>
        <p:nvPicPr>
          <p:cNvPr id="6" name="MAU AM KEN PHIM Đ R 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6635" y="381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6159"/>
            <a:ext cx="5216235" cy="288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5642265" cy="3147308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73435" y="0"/>
            <a:ext cx="6414487" cy="6858000"/>
            <a:chOff x="960" y="96"/>
            <a:chExt cx="3888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243" y="353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1000966"/>
            <a:ext cx="4653965" cy="2573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68427" cy="675409"/>
          </a:xfrm>
          <a:prstGeom prst="rect">
            <a:avLst/>
          </a:prstGeom>
        </p:spPr>
      </p:pic>
      <p:pic>
        <p:nvPicPr>
          <p:cNvPr id="3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412" y="4102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3616037"/>
            <a:ext cx="4979633" cy="2753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8497" cy="581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7914" y="1226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26</Words>
  <Application>Microsoft Office PowerPoint</Application>
  <PresentationFormat>Widescreen</PresentationFormat>
  <Paragraphs>5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.VnTime</vt:lpstr>
      <vt:lpstr>Arial</vt:lpstr>
      <vt:lpstr>Calibri</vt:lpstr>
      <vt:lpstr>Tahoma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2022-04-04T07:27:39Z</dcterms:created>
  <dcterms:modified xsi:type="dcterms:W3CDTF">2024-03-12T15:43:38Z</dcterms:modified>
</cp:coreProperties>
</file>