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0" r:id="rId3"/>
    <p:sldId id="296" r:id="rId4"/>
    <p:sldId id="7608" r:id="rId5"/>
    <p:sldId id="7607" r:id="rId6"/>
    <p:sldId id="7609" r:id="rId7"/>
    <p:sldId id="7611" r:id="rId8"/>
    <p:sldId id="7612" r:id="rId9"/>
    <p:sldId id="257" r:id="rId10"/>
    <p:sldId id="7651" r:id="rId11"/>
    <p:sldId id="261" r:id="rId12"/>
    <p:sldId id="7643" r:id="rId13"/>
    <p:sldId id="7644" r:id="rId14"/>
    <p:sldId id="7645" r:id="rId15"/>
    <p:sldId id="7646" r:id="rId16"/>
    <p:sldId id="7647" r:id="rId17"/>
    <p:sldId id="7648" r:id="rId18"/>
    <p:sldId id="7650" r:id="rId19"/>
    <p:sldId id="266" r:id="rId20"/>
    <p:sldId id="7653" r:id="rId21"/>
    <p:sldId id="7654" r:id="rId22"/>
    <p:sldId id="7655" r:id="rId23"/>
    <p:sldId id="7656" r:id="rId24"/>
    <p:sldId id="7652" r:id="rId25"/>
    <p:sldId id="7657" r:id="rId26"/>
    <p:sldId id="7658" r:id="rId27"/>
    <p:sldId id="7660" r:id="rId28"/>
    <p:sldId id="7659" r:id="rId29"/>
    <p:sldId id="258" r:id="rId30"/>
    <p:sldId id="7661"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333"/>
    <a:srgbClr val="135995"/>
    <a:srgbClr val="4D9161"/>
    <a:srgbClr val="33493C"/>
    <a:srgbClr val="F1D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71"/>
    <p:restoredTop sz="94633"/>
  </p:normalViewPr>
  <p:slideViewPr>
    <p:cSldViewPr snapToGrid="0" snapToObjects="1" showGuides="1">
      <p:cViewPr varScale="1">
        <p:scale>
          <a:sx n="68" d="100"/>
          <a:sy n="68" d="100"/>
        </p:scale>
        <p:origin x="516" y="54"/>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7C92-92DB-4865-884D-191FA9ED2330}" type="datetimeFigureOut">
              <a:rPr lang="zh-CN" altLang="en-US" smtClean="0"/>
              <a:t>2024/3/22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3E079-AABC-4496-BD21-87748C05EE07}" type="slidenum">
              <a:rPr lang="zh-CN" altLang="en-US" smtClean="0"/>
              <a:t>‹#›</a:t>
            </a:fld>
            <a:endParaRPr lang="zh-CN" altLang="en-US"/>
          </a:p>
        </p:txBody>
      </p:sp>
    </p:spTree>
    <p:extLst>
      <p:ext uri="{BB962C8B-B14F-4D97-AF65-F5344CB8AC3E}">
        <p14:creationId xmlns:p14="http://schemas.microsoft.com/office/powerpoint/2010/main" val="24991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a:t>
            </a:fld>
            <a:endParaRPr lang="zh-CN" altLang="en-US"/>
          </a:p>
        </p:txBody>
      </p:sp>
    </p:spTree>
    <p:extLst>
      <p:ext uri="{BB962C8B-B14F-4D97-AF65-F5344CB8AC3E}">
        <p14:creationId xmlns:p14="http://schemas.microsoft.com/office/powerpoint/2010/main" val="209449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19</a:t>
            </a:fld>
            <a:endParaRPr lang="zh-CN" altLang="en-US"/>
          </a:p>
        </p:txBody>
      </p:sp>
    </p:spTree>
    <p:extLst>
      <p:ext uri="{BB962C8B-B14F-4D97-AF65-F5344CB8AC3E}">
        <p14:creationId xmlns:p14="http://schemas.microsoft.com/office/powerpoint/2010/main" val="164178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20</a:t>
            </a:fld>
            <a:endParaRPr lang="zh-CN" altLang="en-US"/>
          </a:p>
        </p:txBody>
      </p:sp>
    </p:spTree>
    <p:extLst>
      <p:ext uri="{BB962C8B-B14F-4D97-AF65-F5344CB8AC3E}">
        <p14:creationId xmlns:p14="http://schemas.microsoft.com/office/powerpoint/2010/main" val="2907456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21</a:t>
            </a:fld>
            <a:endParaRPr lang="zh-CN" altLang="en-US"/>
          </a:p>
        </p:txBody>
      </p:sp>
    </p:spTree>
    <p:extLst>
      <p:ext uri="{BB962C8B-B14F-4D97-AF65-F5344CB8AC3E}">
        <p14:creationId xmlns:p14="http://schemas.microsoft.com/office/powerpoint/2010/main" val="293023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22</a:t>
            </a:fld>
            <a:endParaRPr lang="zh-CN" altLang="en-US"/>
          </a:p>
        </p:txBody>
      </p:sp>
    </p:spTree>
    <p:extLst>
      <p:ext uri="{BB962C8B-B14F-4D97-AF65-F5344CB8AC3E}">
        <p14:creationId xmlns:p14="http://schemas.microsoft.com/office/powerpoint/2010/main" val="2592009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27</a:t>
            </a:fld>
            <a:endParaRPr lang="zh-CN" altLang="en-US"/>
          </a:p>
        </p:txBody>
      </p:sp>
    </p:spTree>
    <p:extLst>
      <p:ext uri="{BB962C8B-B14F-4D97-AF65-F5344CB8AC3E}">
        <p14:creationId xmlns:p14="http://schemas.microsoft.com/office/powerpoint/2010/main" val="341023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29</a:t>
            </a:fld>
            <a:endParaRPr lang="zh-CN" altLang="en-US"/>
          </a:p>
        </p:txBody>
      </p:sp>
    </p:spTree>
    <p:extLst>
      <p:ext uri="{BB962C8B-B14F-4D97-AF65-F5344CB8AC3E}">
        <p14:creationId xmlns:p14="http://schemas.microsoft.com/office/powerpoint/2010/main" val="198830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30</a:t>
            </a:fld>
            <a:endParaRPr lang="zh-CN" altLang="en-US"/>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a:t>
            </a:fld>
            <a:endParaRPr lang="zh-CN" altLang="en-US"/>
          </a:p>
        </p:txBody>
      </p:sp>
    </p:spTree>
    <p:extLst>
      <p:ext uri="{BB962C8B-B14F-4D97-AF65-F5344CB8AC3E}">
        <p14:creationId xmlns:p14="http://schemas.microsoft.com/office/powerpoint/2010/main" val="123519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4</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5</a:t>
            </a:fld>
            <a:endParaRPr lang="en-US"/>
          </a:p>
        </p:txBody>
      </p:sp>
    </p:spTree>
    <p:extLst>
      <p:ext uri="{BB962C8B-B14F-4D97-AF65-F5344CB8AC3E}">
        <p14:creationId xmlns:p14="http://schemas.microsoft.com/office/powerpoint/2010/main" val="16802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6</a:t>
            </a:fld>
            <a:endParaRPr lang="en-US"/>
          </a:p>
        </p:txBody>
      </p:sp>
    </p:spTree>
    <p:extLst>
      <p:ext uri="{BB962C8B-B14F-4D97-AF65-F5344CB8AC3E}">
        <p14:creationId xmlns:p14="http://schemas.microsoft.com/office/powerpoint/2010/main" val="293347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8</a:t>
            </a:fld>
            <a:endParaRPr lang="zh-CN" altLang="en-US"/>
          </a:p>
        </p:txBody>
      </p:sp>
    </p:spTree>
    <p:extLst>
      <p:ext uri="{BB962C8B-B14F-4D97-AF65-F5344CB8AC3E}">
        <p14:creationId xmlns:p14="http://schemas.microsoft.com/office/powerpoint/2010/main" val="419968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9</a:t>
            </a:fld>
            <a:endParaRPr lang="zh-CN" altLang="en-US"/>
          </a:p>
        </p:txBody>
      </p:sp>
    </p:spTree>
    <p:extLst>
      <p:ext uri="{BB962C8B-B14F-4D97-AF65-F5344CB8AC3E}">
        <p14:creationId xmlns:p14="http://schemas.microsoft.com/office/powerpoint/2010/main" val="332000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10</a:t>
            </a:fld>
            <a:endParaRPr lang="zh-CN" altLang="en-US"/>
          </a:p>
        </p:txBody>
      </p:sp>
    </p:spTree>
    <p:extLst>
      <p:ext uri="{BB962C8B-B14F-4D97-AF65-F5344CB8AC3E}">
        <p14:creationId xmlns:p14="http://schemas.microsoft.com/office/powerpoint/2010/main" val="340280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18</a:t>
            </a:fld>
            <a:endParaRPr lang="zh-CN" altLang="en-US"/>
          </a:p>
        </p:txBody>
      </p:sp>
    </p:spTree>
    <p:extLst>
      <p:ext uri="{BB962C8B-B14F-4D97-AF65-F5344CB8AC3E}">
        <p14:creationId xmlns:p14="http://schemas.microsoft.com/office/powerpoint/2010/main" val="1178924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243273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713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448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22/3/2024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25891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22/3/2024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0286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51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80471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8511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4342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54766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2024/3/22</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5410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8C8903-C02E-4C95-AE14-F2463144C0EB}"/>
              </a:ext>
            </a:extLst>
          </p:cNvPr>
          <p:cNvSpPr/>
          <p:nvPr userDrawn="1"/>
        </p:nvSpPr>
        <p:spPr>
          <a:xfrm>
            <a:off x="13662498" y="-1440358"/>
            <a:ext cx="661481" cy="622571"/>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55E50B2-357D-4D06-99E9-DFA84A3F3CBD}"/>
              </a:ext>
            </a:extLst>
          </p:cNvPr>
          <p:cNvSpPr/>
          <p:nvPr userDrawn="1"/>
        </p:nvSpPr>
        <p:spPr>
          <a:xfrm>
            <a:off x="-2563238" y="7723097"/>
            <a:ext cx="661481" cy="622571"/>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D4898E-F15C-42A0-A8E7-9EBB69C0BCA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37974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3.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6.wmf"/><Relationship Id="rId13" Type="http://schemas.microsoft.com/office/2007/relationships/hdphoto" Target="../media/hdphoto5.wdp"/><Relationship Id="rId3" Type="http://schemas.openxmlformats.org/officeDocument/2006/relationships/image" Target="../media/image31.png"/><Relationship Id="rId7" Type="http://schemas.openxmlformats.org/officeDocument/2006/relationships/oleObject" Target="../embeddings/oleObject3.bin"/><Relationship Id="rId12"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35.wmf"/><Relationship Id="rId10"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39.w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grpSp>
        <p:nvGrpSpPr>
          <p:cNvPr id="20" name="Group 19">
            <a:extLst>
              <a:ext uri="{FF2B5EF4-FFF2-40B4-BE49-F238E27FC236}">
                <a16:creationId xmlns:a16="http://schemas.microsoft.com/office/drawing/2014/main" id="{DDCE2F45-9509-45D0-85C6-9A4ACDF482CF}"/>
              </a:ext>
            </a:extLst>
          </p:cNvPr>
          <p:cNvGrpSpPr/>
          <p:nvPr/>
        </p:nvGrpSpPr>
        <p:grpSpPr>
          <a:xfrm>
            <a:off x="3380209" y="279705"/>
            <a:ext cx="7640830" cy="1569660"/>
            <a:chOff x="574185" y="2072411"/>
            <a:chExt cx="12656194" cy="1569660"/>
          </a:xfrm>
        </p:grpSpPr>
        <p:sp>
          <p:nvSpPr>
            <p:cNvPr id="21" name="文本框 15">
              <a:extLst>
                <a:ext uri="{FF2B5EF4-FFF2-40B4-BE49-F238E27FC236}">
                  <a16:creationId xmlns:a16="http://schemas.microsoft.com/office/drawing/2014/main" id="{D9825E40-4D96-4AA7-BF9F-A7D21F75ABAB}"/>
                </a:ext>
              </a:extLst>
            </p:cNvPr>
            <p:cNvSpPr txBox="1"/>
            <p:nvPr/>
          </p:nvSpPr>
          <p:spPr>
            <a:xfrm>
              <a:off x="737142" y="2072411"/>
              <a:ext cx="12493237"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9600" dirty="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7102DF8C-9D53-47B3-BB60-AC7ED7425F0D}"/>
                </a:ext>
              </a:extLst>
            </p:cNvPr>
            <p:cNvSpPr txBox="1"/>
            <p:nvPr/>
          </p:nvSpPr>
          <p:spPr>
            <a:xfrm>
              <a:off x="574185" y="2072411"/>
              <a:ext cx="12493237"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rgbClr val="135995"/>
                  </a:solidFill>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9600" dirty="0">
                <a:solidFill>
                  <a:srgbClr val="135995"/>
                </a:solidFill>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35926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987779" y="1766550"/>
            <a:ext cx="6724443" cy="1446550"/>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EE9F2-FD95-4754-A423-64D69F11E0D3}"/>
              </a:ext>
            </a:extLst>
          </p:cNvPr>
          <p:cNvPicPr>
            <a:picLocks noChangeAspect="1"/>
          </p:cNvPicPr>
          <p:nvPr/>
        </p:nvPicPr>
        <p:blipFill>
          <a:blip r:embed="rId2"/>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A0F2D442-2F6B-47AD-9B71-4CA5D9217149}"/>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Line 15">
            <a:extLst>
              <a:ext uri="{FF2B5EF4-FFF2-40B4-BE49-F238E27FC236}">
                <a16:creationId xmlns:a16="http://schemas.microsoft.com/office/drawing/2014/main" id="{49BC28D8-5EE2-4A6B-A5BE-193EF8DBCCA2}"/>
              </a:ext>
            </a:extLst>
          </p:cNvPr>
          <p:cNvSpPr>
            <a:spLocks noChangeShapeType="1"/>
          </p:cNvSpPr>
          <p:nvPr/>
        </p:nvSpPr>
        <p:spPr bwMode="auto">
          <a:xfrm>
            <a:off x="3933508" y="2705100"/>
            <a:ext cx="0" cy="20574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2" name="Text Box 11">
            <a:extLst>
              <a:ext uri="{FF2B5EF4-FFF2-40B4-BE49-F238E27FC236}">
                <a16:creationId xmlns:a16="http://schemas.microsoft.com/office/drawing/2014/main" id="{827A438A-3575-4840-A03B-EBB27106A3BE}"/>
              </a:ext>
            </a:extLst>
          </p:cNvPr>
          <p:cNvSpPr txBox="1">
            <a:spLocks noChangeArrowheads="1"/>
          </p:cNvSpPr>
          <p:nvPr/>
        </p:nvSpPr>
        <p:spPr bwMode="auto">
          <a:xfrm>
            <a:off x="3589887" y="2093475"/>
            <a:ext cx="609600" cy="529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113" name="Text Box 12">
            <a:extLst>
              <a:ext uri="{FF2B5EF4-FFF2-40B4-BE49-F238E27FC236}">
                <a16:creationId xmlns:a16="http://schemas.microsoft.com/office/drawing/2014/main" id="{AB25F009-2873-4385-BA14-8DFD3882078C}"/>
              </a:ext>
            </a:extLst>
          </p:cNvPr>
          <p:cNvSpPr txBox="1">
            <a:spLocks noChangeArrowheads="1"/>
          </p:cNvSpPr>
          <p:nvPr/>
        </p:nvSpPr>
        <p:spPr bwMode="auto">
          <a:xfrm>
            <a:off x="5906849" y="2127120"/>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sp>
        <p:nvSpPr>
          <p:cNvPr id="114" name="Text Box 13">
            <a:extLst>
              <a:ext uri="{FF2B5EF4-FFF2-40B4-BE49-F238E27FC236}">
                <a16:creationId xmlns:a16="http://schemas.microsoft.com/office/drawing/2014/main" id="{D1532918-7990-4220-9E9E-2797C73B4F49}"/>
              </a:ext>
            </a:extLst>
          </p:cNvPr>
          <p:cNvSpPr txBox="1">
            <a:spLocks noChangeArrowheads="1"/>
          </p:cNvSpPr>
          <p:nvPr/>
        </p:nvSpPr>
        <p:spPr bwMode="auto">
          <a:xfrm>
            <a:off x="7640320" y="4906441"/>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115" name="Text Box 14">
            <a:extLst>
              <a:ext uri="{FF2B5EF4-FFF2-40B4-BE49-F238E27FC236}">
                <a16:creationId xmlns:a16="http://schemas.microsoft.com/office/drawing/2014/main" id="{251E3889-14D9-4BB2-967D-2BC8899AB4CF}"/>
              </a:ext>
            </a:extLst>
          </p:cNvPr>
          <p:cNvSpPr txBox="1">
            <a:spLocks noChangeArrowheads="1"/>
          </p:cNvSpPr>
          <p:nvPr/>
        </p:nvSpPr>
        <p:spPr bwMode="auto">
          <a:xfrm>
            <a:off x="2382520" y="4731694"/>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grpSp>
        <p:nvGrpSpPr>
          <p:cNvPr id="116" name="Group 16">
            <a:extLst>
              <a:ext uri="{FF2B5EF4-FFF2-40B4-BE49-F238E27FC236}">
                <a16:creationId xmlns:a16="http://schemas.microsoft.com/office/drawing/2014/main" id="{55CE63FE-DF93-4F5D-8AFC-A6C6C77526E4}"/>
              </a:ext>
            </a:extLst>
          </p:cNvPr>
          <p:cNvGrpSpPr>
            <a:grpSpLocks/>
          </p:cNvGrpSpPr>
          <p:nvPr/>
        </p:nvGrpSpPr>
        <p:grpSpPr bwMode="auto">
          <a:xfrm>
            <a:off x="2915920" y="2654693"/>
            <a:ext cx="4933950" cy="2156886"/>
            <a:chOff x="876" y="1824"/>
            <a:chExt cx="3108" cy="1296"/>
          </a:xfrm>
        </p:grpSpPr>
        <p:sp>
          <p:nvSpPr>
            <p:cNvPr id="117" name="Line 17">
              <a:extLst>
                <a:ext uri="{FF2B5EF4-FFF2-40B4-BE49-F238E27FC236}">
                  <a16:creationId xmlns:a16="http://schemas.microsoft.com/office/drawing/2014/main" id="{FD75CC80-F1C1-4B79-8E26-CF3F91701298}"/>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8" name="Line 18">
              <a:extLst>
                <a:ext uri="{FF2B5EF4-FFF2-40B4-BE49-F238E27FC236}">
                  <a16:creationId xmlns:a16="http://schemas.microsoft.com/office/drawing/2014/main" id="{ED5D7BB6-8BDB-48F9-9C17-CAFFCACB4A0E}"/>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9" name="Line 19">
              <a:extLst>
                <a:ext uri="{FF2B5EF4-FFF2-40B4-BE49-F238E27FC236}">
                  <a16:creationId xmlns:a16="http://schemas.microsoft.com/office/drawing/2014/main" id="{D9CBFF19-DBE2-4DED-827F-89D9963F3208}"/>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0" name="Line 20">
              <a:extLst>
                <a:ext uri="{FF2B5EF4-FFF2-40B4-BE49-F238E27FC236}">
                  <a16:creationId xmlns:a16="http://schemas.microsoft.com/office/drawing/2014/main" id="{B58B14AC-C531-4739-B780-85803B975E8C}"/>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21" name="Group 21">
            <a:extLst>
              <a:ext uri="{FF2B5EF4-FFF2-40B4-BE49-F238E27FC236}">
                <a16:creationId xmlns:a16="http://schemas.microsoft.com/office/drawing/2014/main" id="{13139B1F-225E-4EB1-8365-B573766D3557}"/>
              </a:ext>
            </a:extLst>
          </p:cNvPr>
          <p:cNvGrpSpPr>
            <a:grpSpLocks/>
          </p:cNvGrpSpPr>
          <p:nvPr/>
        </p:nvGrpSpPr>
        <p:grpSpPr bwMode="auto">
          <a:xfrm>
            <a:off x="3941445" y="4527550"/>
            <a:ext cx="228600" cy="228600"/>
            <a:chOff x="1872" y="3024"/>
            <a:chExt cx="144" cy="144"/>
          </a:xfrm>
        </p:grpSpPr>
        <p:sp>
          <p:nvSpPr>
            <p:cNvPr id="122" name="Line 22">
              <a:extLst>
                <a:ext uri="{FF2B5EF4-FFF2-40B4-BE49-F238E27FC236}">
                  <a16:creationId xmlns:a16="http://schemas.microsoft.com/office/drawing/2014/main" id="{82F7A99E-9FAB-4805-A21A-46333931959C}"/>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3" name="Line 23">
              <a:extLst>
                <a:ext uri="{FF2B5EF4-FFF2-40B4-BE49-F238E27FC236}">
                  <a16:creationId xmlns:a16="http://schemas.microsoft.com/office/drawing/2014/main" id="{C3588D40-5A9D-42A0-AB93-8986B42D07AB}"/>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24" name="Text Box 24">
            <a:extLst>
              <a:ext uri="{FF2B5EF4-FFF2-40B4-BE49-F238E27FC236}">
                <a16:creationId xmlns:a16="http://schemas.microsoft.com/office/drawing/2014/main" id="{05749E4D-5D9E-4A0E-B842-0DCDF35CDBDB}"/>
              </a:ext>
            </a:extLst>
          </p:cNvPr>
          <p:cNvSpPr txBox="1">
            <a:spLocks noChangeArrowheads="1"/>
          </p:cNvSpPr>
          <p:nvPr/>
        </p:nvSpPr>
        <p:spPr bwMode="auto">
          <a:xfrm>
            <a:off x="3677920" y="4757738"/>
            <a:ext cx="6096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pic>
        <p:nvPicPr>
          <p:cNvPr id="125" name="Picture 2" descr="Pencil Cartoon">
            <a:extLst>
              <a:ext uri="{FF2B5EF4-FFF2-40B4-BE49-F238E27FC236}">
                <a16:creationId xmlns:a16="http://schemas.microsoft.com/office/drawing/2014/main" id="{1F8EAAEE-FA02-4265-B99F-41564A64DD7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871892" y="2026857"/>
            <a:ext cx="1275567" cy="68030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26" name="Group 25">
            <a:extLst>
              <a:ext uri="{FF2B5EF4-FFF2-40B4-BE49-F238E27FC236}">
                <a16:creationId xmlns:a16="http://schemas.microsoft.com/office/drawing/2014/main" id="{C75A57EE-F380-43CE-A778-CEAFB7C8FA2C}"/>
              </a:ext>
            </a:extLst>
          </p:cNvPr>
          <p:cNvGrpSpPr>
            <a:grpSpLocks/>
          </p:cNvGrpSpPr>
          <p:nvPr/>
        </p:nvGrpSpPr>
        <p:grpSpPr bwMode="auto">
          <a:xfrm>
            <a:off x="7945120" y="1866900"/>
            <a:ext cx="2133600" cy="2924175"/>
            <a:chOff x="3840" y="471"/>
            <a:chExt cx="1632" cy="2217"/>
          </a:xfrm>
        </p:grpSpPr>
        <p:grpSp>
          <p:nvGrpSpPr>
            <p:cNvPr id="127" name="Group 26">
              <a:extLst>
                <a:ext uri="{FF2B5EF4-FFF2-40B4-BE49-F238E27FC236}">
                  <a16:creationId xmlns:a16="http://schemas.microsoft.com/office/drawing/2014/main" id="{D269E899-0767-48B1-BC40-86761467329F}"/>
                </a:ext>
              </a:extLst>
            </p:cNvPr>
            <p:cNvGrpSpPr>
              <a:grpSpLocks/>
            </p:cNvGrpSpPr>
            <p:nvPr/>
          </p:nvGrpSpPr>
          <p:grpSpPr bwMode="auto">
            <a:xfrm rot="-5400000">
              <a:off x="4255" y="2309"/>
              <a:ext cx="96" cy="661"/>
              <a:chOff x="1008" y="1319"/>
              <a:chExt cx="96" cy="661"/>
            </a:xfrm>
          </p:grpSpPr>
          <p:sp>
            <p:nvSpPr>
              <p:cNvPr id="199" name="Line 27">
                <a:extLst>
                  <a:ext uri="{FF2B5EF4-FFF2-40B4-BE49-F238E27FC236}">
                    <a16:creationId xmlns:a16="http://schemas.microsoft.com/office/drawing/2014/main" id="{52AE19ED-CA51-4CC3-A921-086337B6B904}"/>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0" name="Line 28">
                <a:extLst>
                  <a:ext uri="{FF2B5EF4-FFF2-40B4-BE49-F238E27FC236}">
                    <a16:creationId xmlns:a16="http://schemas.microsoft.com/office/drawing/2014/main" id="{4580E1A0-14F9-4FBF-BF28-C7F56F5E1758}"/>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1" name="Line 29">
                <a:extLst>
                  <a:ext uri="{FF2B5EF4-FFF2-40B4-BE49-F238E27FC236}">
                    <a16:creationId xmlns:a16="http://schemas.microsoft.com/office/drawing/2014/main" id="{F399444B-332A-44F3-A6BF-3ACCA081E9F9}"/>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2" name="Line 30">
                <a:extLst>
                  <a:ext uri="{FF2B5EF4-FFF2-40B4-BE49-F238E27FC236}">
                    <a16:creationId xmlns:a16="http://schemas.microsoft.com/office/drawing/2014/main" id="{13729657-4EE1-43FD-8427-1AED38C0AA73}"/>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3" name="Line 31">
                <a:extLst>
                  <a:ext uri="{FF2B5EF4-FFF2-40B4-BE49-F238E27FC236}">
                    <a16:creationId xmlns:a16="http://schemas.microsoft.com/office/drawing/2014/main" id="{B3999FCA-FDC0-48B7-9184-3A07A4D5812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4" name="Line 32">
                <a:extLst>
                  <a:ext uri="{FF2B5EF4-FFF2-40B4-BE49-F238E27FC236}">
                    <a16:creationId xmlns:a16="http://schemas.microsoft.com/office/drawing/2014/main" id="{00040131-CC11-405F-A7F7-3F5DA372A43E}"/>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5" name="Line 33">
                <a:extLst>
                  <a:ext uri="{FF2B5EF4-FFF2-40B4-BE49-F238E27FC236}">
                    <a16:creationId xmlns:a16="http://schemas.microsoft.com/office/drawing/2014/main" id="{37309EF4-7A22-4E09-944D-866EF90F6D2C}"/>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6" name="Line 34">
                <a:extLst>
                  <a:ext uri="{FF2B5EF4-FFF2-40B4-BE49-F238E27FC236}">
                    <a16:creationId xmlns:a16="http://schemas.microsoft.com/office/drawing/2014/main" id="{4F7BE13D-49BE-45EA-A182-BB084B794334}"/>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7" name="Line 35">
                <a:extLst>
                  <a:ext uri="{FF2B5EF4-FFF2-40B4-BE49-F238E27FC236}">
                    <a16:creationId xmlns:a16="http://schemas.microsoft.com/office/drawing/2014/main" id="{6C4086D7-4285-49E6-847C-052C252A621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nvGrpSpPr>
              <p:cNvPr id="208" name="Group 36">
                <a:extLst>
                  <a:ext uri="{FF2B5EF4-FFF2-40B4-BE49-F238E27FC236}">
                    <a16:creationId xmlns:a16="http://schemas.microsoft.com/office/drawing/2014/main" id="{632EFEBA-93D6-4F93-BA0A-2F1793DCE947}"/>
                  </a:ext>
                </a:extLst>
              </p:cNvPr>
              <p:cNvGrpSpPr>
                <a:grpSpLocks/>
              </p:cNvGrpSpPr>
              <p:nvPr/>
            </p:nvGrpSpPr>
            <p:grpSpPr bwMode="auto">
              <a:xfrm rot="-5400000">
                <a:off x="891" y="1436"/>
                <a:ext cx="330" cy="96"/>
                <a:chOff x="960" y="1104"/>
                <a:chExt cx="432" cy="144"/>
              </a:xfrm>
            </p:grpSpPr>
            <p:sp>
              <p:nvSpPr>
                <p:cNvPr id="209" name="Line 37">
                  <a:extLst>
                    <a:ext uri="{FF2B5EF4-FFF2-40B4-BE49-F238E27FC236}">
                      <a16:creationId xmlns:a16="http://schemas.microsoft.com/office/drawing/2014/main" id="{16A716A7-10EB-43FA-BA77-AF1953E7369B}"/>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0" name="Line 38">
                  <a:extLst>
                    <a:ext uri="{FF2B5EF4-FFF2-40B4-BE49-F238E27FC236}">
                      <a16:creationId xmlns:a16="http://schemas.microsoft.com/office/drawing/2014/main" id="{C79266CD-AD42-4168-9525-E39A89FD2E3B}"/>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1" name="Line 39">
                  <a:extLst>
                    <a:ext uri="{FF2B5EF4-FFF2-40B4-BE49-F238E27FC236}">
                      <a16:creationId xmlns:a16="http://schemas.microsoft.com/office/drawing/2014/main" id="{82525EF1-F774-44A2-8A4E-D1CD97EB9F88}"/>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2" name="Line 40">
                  <a:extLst>
                    <a:ext uri="{FF2B5EF4-FFF2-40B4-BE49-F238E27FC236}">
                      <a16:creationId xmlns:a16="http://schemas.microsoft.com/office/drawing/2014/main" id="{00DA2988-E3DA-485B-9BE0-A67076C16993}"/>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3" name="Line 41">
                  <a:extLst>
                    <a:ext uri="{FF2B5EF4-FFF2-40B4-BE49-F238E27FC236}">
                      <a16:creationId xmlns:a16="http://schemas.microsoft.com/office/drawing/2014/main" id="{9DD4C3EB-A0A5-4DF9-ACDE-39266BF0C2BE}"/>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4" name="Line 42">
                  <a:extLst>
                    <a:ext uri="{FF2B5EF4-FFF2-40B4-BE49-F238E27FC236}">
                      <a16:creationId xmlns:a16="http://schemas.microsoft.com/office/drawing/2014/main" id="{2040A1D4-CFD7-4CA5-AFD9-1D9FDFF40307}"/>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5" name="Line 43">
                  <a:extLst>
                    <a:ext uri="{FF2B5EF4-FFF2-40B4-BE49-F238E27FC236}">
                      <a16:creationId xmlns:a16="http://schemas.microsoft.com/office/drawing/2014/main" id="{73BA3EDF-8430-41DC-AF4C-BE2BAFB286B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6" name="Line 44">
                  <a:extLst>
                    <a:ext uri="{FF2B5EF4-FFF2-40B4-BE49-F238E27FC236}">
                      <a16:creationId xmlns:a16="http://schemas.microsoft.com/office/drawing/2014/main" id="{B04D081D-4D06-43F7-9C8D-FFEF9A5D54C1}"/>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7" name="Line 45">
                  <a:extLst>
                    <a:ext uri="{FF2B5EF4-FFF2-40B4-BE49-F238E27FC236}">
                      <a16:creationId xmlns:a16="http://schemas.microsoft.com/office/drawing/2014/main" id="{4E5092CF-118A-4A04-B750-D2CF05BC44FB}"/>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8" name="Line 46">
                  <a:extLst>
                    <a:ext uri="{FF2B5EF4-FFF2-40B4-BE49-F238E27FC236}">
                      <a16:creationId xmlns:a16="http://schemas.microsoft.com/office/drawing/2014/main" id="{A16CE4F9-0430-4F1F-9FEB-FB01AB11478F}"/>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grpSp>
          <p:nvGrpSpPr>
            <p:cNvPr id="128" name="Group 47">
              <a:extLst>
                <a:ext uri="{FF2B5EF4-FFF2-40B4-BE49-F238E27FC236}">
                  <a16:creationId xmlns:a16="http://schemas.microsoft.com/office/drawing/2014/main" id="{B6CE7138-D492-4F7A-8046-037D2C4ABDE8}"/>
                </a:ext>
              </a:extLst>
            </p:cNvPr>
            <p:cNvGrpSpPr>
              <a:grpSpLocks/>
            </p:cNvGrpSpPr>
            <p:nvPr/>
          </p:nvGrpSpPr>
          <p:grpSpPr bwMode="auto">
            <a:xfrm rot="-5400000">
              <a:off x="3646" y="2285"/>
              <a:ext cx="472" cy="84"/>
              <a:chOff x="960" y="1104"/>
              <a:chExt cx="432" cy="144"/>
            </a:xfrm>
          </p:grpSpPr>
          <p:sp>
            <p:nvSpPr>
              <p:cNvPr id="189" name="Line 48">
                <a:extLst>
                  <a:ext uri="{FF2B5EF4-FFF2-40B4-BE49-F238E27FC236}">
                    <a16:creationId xmlns:a16="http://schemas.microsoft.com/office/drawing/2014/main" id="{DA5357A2-31C9-4F8A-982C-B1DFBDAA7687}"/>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0" name="Line 49">
                <a:extLst>
                  <a:ext uri="{FF2B5EF4-FFF2-40B4-BE49-F238E27FC236}">
                    <a16:creationId xmlns:a16="http://schemas.microsoft.com/office/drawing/2014/main" id="{8A1FDE06-058C-4DBE-937E-B3FA9CE178A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1" name="Line 50">
                <a:extLst>
                  <a:ext uri="{FF2B5EF4-FFF2-40B4-BE49-F238E27FC236}">
                    <a16:creationId xmlns:a16="http://schemas.microsoft.com/office/drawing/2014/main" id="{0312A2CA-CDC3-4059-8346-99C2FD04CCB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2" name="Line 51">
                <a:extLst>
                  <a:ext uri="{FF2B5EF4-FFF2-40B4-BE49-F238E27FC236}">
                    <a16:creationId xmlns:a16="http://schemas.microsoft.com/office/drawing/2014/main" id="{648CA96A-F68C-426D-A502-1EA9A5BE18F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3" name="Line 52">
                <a:extLst>
                  <a:ext uri="{FF2B5EF4-FFF2-40B4-BE49-F238E27FC236}">
                    <a16:creationId xmlns:a16="http://schemas.microsoft.com/office/drawing/2014/main" id="{2175DCDD-8FE6-4A9D-97BD-3CA75F5F4CE3}"/>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4" name="Line 53">
                <a:extLst>
                  <a:ext uri="{FF2B5EF4-FFF2-40B4-BE49-F238E27FC236}">
                    <a16:creationId xmlns:a16="http://schemas.microsoft.com/office/drawing/2014/main" id="{D43B6FB1-2863-495B-AB54-2260809D0A58}"/>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5" name="Line 54">
                <a:extLst>
                  <a:ext uri="{FF2B5EF4-FFF2-40B4-BE49-F238E27FC236}">
                    <a16:creationId xmlns:a16="http://schemas.microsoft.com/office/drawing/2014/main" id="{E36ED8C5-D68C-4E42-8B43-7576689CEDBC}"/>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6" name="Line 55">
                <a:extLst>
                  <a:ext uri="{FF2B5EF4-FFF2-40B4-BE49-F238E27FC236}">
                    <a16:creationId xmlns:a16="http://schemas.microsoft.com/office/drawing/2014/main" id="{5E5C9D12-53D2-4A31-BD1D-73F445A997E3}"/>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7" name="Line 56">
                <a:extLst>
                  <a:ext uri="{FF2B5EF4-FFF2-40B4-BE49-F238E27FC236}">
                    <a16:creationId xmlns:a16="http://schemas.microsoft.com/office/drawing/2014/main" id="{3ADA09B7-EC50-4302-8237-496BC51ACE4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8" name="Line 57">
                <a:extLst>
                  <a:ext uri="{FF2B5EF4-FFF2-40B4-BE49-F238E27FC236}">
                    <a16:creationId xmlns:a16="http://schemas.microsoft.com/office/drawing/2014/main" id="{6F6F911E-772F-4C74-B7D0-A0D6E59CD6EE}"/>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29" name="Group 58">
              <a:extLst>
                <a:ext uri="{FF2B5EF4-FFF2-40B4-BE49-F238E27FC236}">
                  <a16:creationId xmlns:a16="http://schemas.microsoft.com/office/drawing/2014/main" id="{AC0F604A-6F9D-4B39-BDB2-016A9AB371AD}"/>
                </a:ext>
              </a:extLst>
            </p:cNvPr>
            <p:cNvGrpSpPr>
              <a:grpSpLocks/>
            </p:cNvGrpSpPr>
            <p:nvPr/>
          </p:nvGrpSpPr>
          <p:grpSpPr bwMode="auto">
            <a:xfrm rot="-5400000">
              <a:off x="3646" y="1813"/>
              <a:ext cx="472" cy="84"/>
              <a:chOff x="960" y="1104"/>
              <a:chExt cx="432" cy="144"/>
            </a:xfrm>
          </p:grpSpPr>
          <p:sp>
            <p:nvSpPr>
              <p:cNvPr id="179" name="Line 59">
                <a:extLst>
                  <a:ext uri="{FF2B5EF4-FFF2-40B4-BE49-F238E27FC236}">
                    <a16:creationId xmlns:a16="http://schemas.microsoft.com/office/drawing/2014/main" id="{FAD584A6-3D2C-49BB-A735-4AF7C366189F}"/>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0" name="Line 60">
                <a:extLst>
                  <a:ext uri="{FF2B5EF4-FFF2-40B4-BE49-F238E27FC236}">
                    <a16:creationId xmlns:a16="http://schemas.microsoft.com/office/drawing/2014/main" id="{D8B0C78B-C7CB-4FFB-813E-FA2B7919BAB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1" name="Line 61">
                <a:extLst>
                  <a:ext uri="{FF2B5EF4-FFF2-40B4-BE49-F238E27FC236}">
                    <a16:creationId xmlns:a16="http://schemas.microsoft.com/office/drawing/2014/main" id="{A4EE398B-4059-4416-B4D7-60F3AEB7217E}"/>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2" name="Line 62">
                <a:extLst>
                  <a:ext uri="{FF2B5EF4-FFF2-40B4-BE49-F238E27FC236}">
                    <a16:creationId xmlns:a16="http://schemas.microsoft.com/office/drawing/2014/main" id="{DA7E8BFC-3D6A-4F17-AD0A-D06605759B60}"/>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3" name="Line 63">
                <a:extLst>
                  <a:ext uri="{FF2B5EF4-FFF2-40B4-BE49-F238E27FC236}">
                    <a16:creationId xmlns:a16="http://schemas.microsoft.com/office/drawing/2014/main" id="{CEE69689-CEBD-4176-9CFC-AB6A6C644DF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4" name="Line 64">
                <a:extLst>
                  <a:ext uri="{FF2B5EF4-FFF2-40B4-BE49-F238E27FC236}">
                    <a16:creationId xmlns:a16="http://schemas.microsoft.com/office/drawing/2014/main" id="{BEA2EBA8-DE38-4320-A704-1A910F0422B7}"/>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5" name="Line 65">
                <a:extLst>
                  <a:ext uri="{FF2B5EF4-FFF2-40B4-BE49-F238E27FC236}">
                    <a16:creationId xmlns:a16="http://schemas.microsoft.com/office/drawing/2014/main" id="{13ED9889-3025-407A-ACBE-6C5DB3B2405C}"/>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6" name="Line 66">
                <a:extLst>
                  <a:ext uri="{FF2B5EF4-FFF2-40B4-BE49-F238E27FC236}">
                    <a16:creationId xmlns:a16="http://schemas.microsoft.com/office/drawing/2014/main" id="{74A00C91-D511-467F-82E5-67C625143BA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7" name="Line 67">
                <a:extLst>
                  <a:ext uri="{FF2B5EF4-FFF2-40B4-BE49-F238E27FC236}">
                    <a16:creationId xmlns:a16="http://schemas.microsoft.com/office/drawing/2014/main" id="{049E32A1-88F2-498B-A872-D59F0365456B}"/>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8" name="Line 68">
                <a:extLst>
                  <a:ext uri="{FF2B5EF4-FFF2-40B4-BE49-F238E27FC236}">
                    <a16:creationId xmlns:a16="http://schemas.microsoft.com/office/drawing/2014/main" id="{7ED3F746-0700-4CC4-A842-7AFA60054BF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30" name="Group 69">
              <a:extLst>
                <a:ext uri="{FF2B5EF4-FFF2-40B4-BE49-F238E27FC236}">
                  <a16:creationId xmlns:a16="http://schemas.microsoft.com/office/drawing/2014/main" id="{8CB68FF1-A702-4D5A-AAD5-5A76373FED8E}"/>
                </a:ext>
              </a:extLst>
            </p:cNvPr>
            <p:cNvGrpSpPr>
              <a:grpSpLocks/>
            </p:cNvGrpSpPr>
            <p:nvPr/>
          </p:nvGrpSpPr>
          <p:grpSpPr bwMode="auto">
            <a:xfrm rot="-5400000">
              <a:off x="3646" y="1341"/>
              <a:ext cx="472" cy="84"/>
              <a:chOff x="960" y="1104"/>
              <a:chExt cx="432" cy="144"/>
            </a:xfrm>
          </p:grpSpPr>
          <p:sp>
            <p:nvSpPr>
              <p:cNvPr id="169" name="Line 70">
                <a:extLst>
                  <a:ext uri="{FF2B5EF4-FFF2-40B4-BE49-F238E27FC236}">
                    <a16:creationId xmlns:a16="http://schemas.microsoft.com/office/drawing/2014/main" id="{A53E5EE6-E12B-4C8B-A8B8-07B5A005CB1A}"/>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0" name="Line 71">
                <a:extLst>
                  <a:ext uri="{FF2B5EF4-FFF2-40B4-BE49-F238E27FC236}">
                    <a16:creationId xmlns:a16="http://schemas.microsoft.com/office/drawing/2014/main" id="{3AC654B4-BAA2-48E5-B45E-2B3BD7360C2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1" name="Line 72">
                <a:extLst>
                  <a:ext uri="{FF2B5EF4-FFF2-40B4-BE49-F238E27FC236}">
                    <a16:creationId xmlns:a16="http://schemas.microsoft.com/office/drawing/2014/main" id="{9E929646-010B-4825-B74A-0EFBB476DC5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2" name="Line 73">
                <a:extLst>
                  <a:ext uri="{FF2B5EF4-FFF2-40B4-BE49-F238E27FC236}">
                    <a16:creationId xmlns:a16="http://schemas.microsoft.com/office/drawing/2014/main" id="{237AB800-2028-47A0-A100-4D6AA850517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3" name="Line 74">
                <a:extLst>
                  <a:ext uri="{FF2B5EF4-FFF2-40B4-BE49-F238E27FC236}">
                    <a16:creationId xmlns:a16="http://schemas.microsoft.com/office/drawing/2014/main" id="{C5BF2B13-5852-4750-B0FA-5129D90793B1}"/>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4" name="Line 75">
                <a:extLst>
                  <a:ext uri="{FF2B5EF4-FFF2-40B4-BE49-F238E27FC236}">
                    <a16:creationId xmlns:a16="http://schemas.microsoft.com/office/drawing/2014/main" id="{5431400F-B2AF-48FC-A919-CDF15D57F5BB}"/>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5" name="Line 76">
                <a:extLst>
                  <a:ext uri="{FF2B5EF4-FFF2-40B4-BE49-F238E27FC236}">
                    <a16:creationId xmlns:a16="http://schemas.microsoft.com/office/drawing/2014/main" id="{43FEF8EF-9E51-42E5-9CC3-91CD3F5E9626}"/>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6" name="Line 77">
                <a:extLst>
                  <a:ext uri="{FF2B5EF4-FFF2-40B4-BE49-F238E27FC236}">
                    <a16:creationId xmlns:a16="http://schemas.microsoft.com/office/drawing/2014/main" id="{F2A80F23-83B9-456A-BE36-8C9BB578C78D}"/>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7" name="Line 78">
                <a:extLst>
                  <a:ext uri="{FF2B5EF4-FFF2-40B4-BE49-F238E27FC236}">
                    <a16:creationId xmlns:a16="http://schemas.microsoft.com/office/drawing/2014/main" id="{2523841C-1A70-4D43-A639-656D4BD5D9C4}"/>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8" name="Line 79">
                <a:extLst>
                  <a:ext uri="{FF2B5EF4-FFF2-40B4-BE49-F238E27FC236}">
                    <a16:creationId xmlns:a16="http://schemas.microsoft.com/office/drawing/2014/main" id="{967FB175-9555-442D-83E3-20A46E86B240}"/>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31" name="Group 80">
              <a:extLst>
                <a:ext uri="{FF2B5EF4-FFF2-40B4-BE49-F238E27FC236}">
                  <a16:creationId xmlns:a16="http://schemas.microsoft.com/office/drawing/2014/main" id="{99434DB7-56CB-4C8B-AA8B-1207E8699C7B}"/>
                </a:ext>
              </a:extLst>
            </p:cNvPr>
            <p:cNvGrpSpPr>
              <a:grpSpLocks/>
            </p:cNvGrpSpPr>
            <p:nvPr/>
          </p:nvGrpSpPr>
          <p:grpSpPr bwMode="auto">
            <a:xfrm rot="-5400000">
              <a:off x="3646" y="869"/>
              <a:ext cx="472" cy="84"/>
              <a:chOff x="960" y="1104"/>
              <a:chExt cx="432" cy="144"/>
            </a:xfrm>
          </p:grpSpPr>
          <p:sp>
            <p:nvSpPr>
              <p:cNvPr id="159" name="Line 81">
                <a:extLst>
                  <a:ext uri="{FF2B5EF4-FFF2-40B4-BE49-F238E27FC236}">
                    <a16:creationId xmlns:a16="http://schemas.microsoft.com/office/drawing/2014/main" id="{25327E0A-E738-4832-ACFA-397211D454F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0" name="Line 82">
                <a:extLst>
                  <a:ext uri="{FF2B5EF4-FFF2-40B4-BE49-F238E27FC236}">
                    <a16:creationId xmlns:a16="http://schemas.microsoft.com/office/drawing/2014/main" id="{2266CAB7-0110-47CA-A675-C7673837FFC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1" name="Line 83">
                <a:extLst>
                  <a:ext uri="{FF2B5EF4-FFF2-40B4-BE49-F238E27FC236}">
                    <a16:creationId xmlns:a16="http://schemas.microsoft.com/office/drawing/2014/main" id="{5F4CC81C-8B42-4D34-BADE-CDBBC8292BF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2" name="Line 84">
                <a:extLst>
                  <a:ext uri="{FF2B5EF4-FFF2-40B4-BE49-F238E27FC236}">
                    <a16:creationId xmlns:a16="http://schemas.microsoft.com/office/drawing/2014/main" id="{BBAA15DB-B74A-4D14-AEF7-97386DCE20F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3" name="Line 85">
                <a:extLst>
                  <a:ext uri="{FF2B5EF4-FFF2-40B4-BE49-F238E27FC236}">
                    <a16:creationId xmlns:a16="http://schemas.microsoft.com/office/drawing/2014/main" id="{210E3798-39C7-47A5-8B98-86782909B42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4" name="Line 86">
                <a:extLst>
                  <a:ext uri="{FF2B5EF4-FFF2-40B4-BE49-F238E27FC236}">
                    <a16:creationId xmlns:a16="http://schemas.microsoft.com/office/drawing/2014/main" id="{C00F7C6E-51B1-4F32-BDCA-FEC0BD6C018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5" name="Line 87">
                <a:extLst>
                  <a:ext uri="{FF2B5EF4-FFF2-40B4-BE49-F238E27FC236}">
                    <a16:creationId xmlns:a16="http://schemas.microsoft.com/office/drawing/2014/main" id="{C2EB4D16-6486-4881-91E9-0FC1D3E2CB66}"/>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6" name="Line 88">
                <a:extLst>
                  <a:ext uri="{FF2B5EF4-FFF2-40B4-BE49-F238E27FC236}">
                    <a16:creationId xmlns:a16="http://schemas.microsoft.com/office/drawing/2014/main" id="{F4D9ECD4-2E8D-4BE4-8348-F0CA3C031984}"/>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7" name="Line 89">
                <a:extLst>
                  <a:ext uri="{FF2B5EF4-FFF2-40B4-BE49-F238E27FC236}">
                    <a16:creationId xmlns:a16="http://schemas.microsoft.com/office/drawing/2014/main" id="{D962C5A2-1F32-493B-BC76-D6D7F6E176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8" name="Line 90">
                <a:extLst>
                  <a:ext uri="{FF2B5EF4-FFF2-40B4-BE49-F238E27FC236}">
                    <a16:creationId xmlns:a16="http://schemas.microsoft.com/office/drawing/2014/main" id="{C38B9ED5-A840-4867-821D-10D2EB14C26F}"/>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sp>
          <p:nvSpPr>
            <p:cNvPr id="132" name="Line 91">
              <a:extLst>
                <a:ext uri="{FF2B5EF4-FFF2-40B4-BE49-F238E27FC236}">
                  <a16:creationId xmlns:a16="http://schemas.microsoft.com/office/drawing/2014/main" id="{E83F5EB3-2EBE-4875-B68C-BBBC87A269EF}"/>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3" name="Line 92">
              <a:extLst>
                <a:ext uri="{FF2B5EF4-FFF2-40B4-BE49-F238E27FC236}">
                  <a16:creationId xmlns:a16="http://schemas.microsoft.com/office/drawing/2014/main" id="{233856CC-66B8-4D0F-A782-8E66B5EFC148}"/>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4" name="Line 93">
              <a:extLst>
                <a:ext uri="{FF2B5EF4-FFF2-40B4-BE49-F238E27FC236}">
                  <a16:creationId xmlns:a16="http://schemas.microsoft.com/office/drawing/2014/main" id="{71923898-90B6-4F27-948F-8C07737F98D9}"/>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nvGrpSpPr>
            <p:cNvPr id="135" name="Group 94">
              <a:extLst>
                <a:ext uri="{FF2B5EF4-FFF2-40B4-BE49-F238E27FC236}">
                  <a16:creationId xmlns:a16="http://schemas.microsoft.com/office/drawing/2014/main" id="{F862ACC2-F64C-42C5-AB44-52F75CC5313B}"/>
                </a:ext>
              </a:extLst>
            </p:cNvPr>
            <p:cNvGrpSpPr>
              <a:grpSpLocks/>
            </p:cNvGrpSpPr>
            <p:nvPr/>
          </p:nvGrpSpPr>
          <p:grpSpPr bwMode="auto">
            <a:xfrm rot="-5400000">
              <a:off x="4918" y="2309"/>
              <a:ext cx="96" cy="661"/>
              <a:chOff x="1008" y="1319"/>
              <a:chExt cx="96" cy="661"/>
            </a:xfrm>
          </p:grpSpPr>
          <p:sp>
            <p:nvSpPr>
              <p:cNvPr id="139" name="Line 95">
                <a:extLst>
                  <a:ext uri="{FF2B5EF4-FFF2-40B4-BE49-F238E27FC236}">
                    <a16:creationId xmlns:a16="http://schemas.microsoft.com/office/drawing/2014/main" id="{7D879670-4FBF-463D-860F-48195F38FA66}"/>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0" name="Line 96">
                <a:extLst>
                  <a:ext uri="{FF2B5EF4-FFF2-40B4-BE49-F238E27FC236}">
                    <a16:creationId xmlns:a16="http://schemas.microsoft.com/office/drawing/2014/main" id="{C97DB345-6818-4FE2-8FC4-5A4DE5C98A80}"/>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1" name="Line 97">
                <a:extLst>
                  <a:ext uri="{FF2B5EF4-FFF2-40B4-BE49-F238E27FC236}">
                    <a16:creationId xmlns:a16="http://schemas.microsoft.com/office/drawing/2014/main" id="{ACC34F47-80DE-4FBD-9AC5-39CA6D248439}"/>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2" name="Line 98">
                <a:extLst>
                  <a:ext uri="{FF2B5EF4-FFF2-40B4-BE49-F238E27FC236}">
                    <a16:creationId xmlns:a16="http://schemas.microsoft.com/office/drawing/2014/main" id="{4A9FA1EE-2708-47D0-8D95-7C62B7A88F55}"/>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3" name="Line 99">
                <a:extLst>
                  <a:ext uri="{FF2B5EF4-FFF2-40B4-BE49-F238E27FC236}">
                    <a16:creationId xmlns:a16="http://schemas.microsoft.com/office/drawing/2014/main" id="{1EE657AF-6518-440A-B54E-E1B24BC34AC0}"/>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4" name="Line 100">
                <a:extLst>
                  <a:ext uri="{FF2B5EF4-FFF2-40B4-BE49-F238E27FC236}">
                    <a16:creationId xmlns:a16="http://schemas.microsoft.com/office/drawing/2014/main" id="{8627E0D1-6561-4B4D-8451-8DDC656DB203}"/>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5" name="Line 101">
                <a:extLst>
                  <a:ext uri="{FF2B5EF4-FFF2-40B4-BE49-F238E27FC236}">
                    <a16:creationId xmlns:a16="http://schemas.microsoft.com/office/drawing/2014/main" id="{A5784CD9-1DD7-4E5F-986B-605E245C1096}"/>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6" name="Line 102">
                <a:extLst>
                  <a:ext uri="{FF2B5EF4-FFF2-40B4-BE49-F238E27FC236}">
                    <a16:creationId xmlns:a16="http://schemas.microsoft.com/office/drawing/2014/main" id="{4241A110-8E0F-4947-9799-0DCE19ED89CE}"/>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7" name="Line 103">
                <a:extLst>
                  <a:ext uri="{FF2B5EF4-FFF2-40B4-BE49-F238E27FC236}">
                    <a16:creationId xmlns:a16="http://schemas.microsoft.com/office/drawing/2014/main" id="{E0D7A124-8AFC-4A5C-99DE-A21B42B374C4}"/>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nvGrpSpPr>
              <p:cNvPr id="148" name="Group 104">
                <a:extLst>
                  <a:ext uri="{FF2B5EF4-FFF2-40B4-BE49-F238E27FC236}">
                    <a16:creationId xmlns:a16="http://schemas.microsoft.com/office/drawing/2014/main" id="{718CAB66-2C49-40EF-B7AB-F4B6C1A53BB4}"/>
                  </a:ext>
                </a:extLst>
              </p:cNvPr>
              <p:cNvGrpSpPr>
                <a:grpSpLocks/>
              </p:cNvGrpSpPr>
              <p:nvPr/>
            </p:nvGrpSpPr>
            <p:grpSpPr bwMode="auto">
              <a:xfrm rot="-5400000">
                <a:off x="891" y="1436"/>
                <a:ext cx="330" cy="96"/>
                <a:chOff x="960" y="1104"/>
                <a:chExt cx="432" cy="144"/>
              </a:xfrm>
            </p:grpSpPr>
            <p:sp>
              <p:nvSpPr>
                <p:cNvPr id="149" name="Line 105">
                  <a:extLst>
                    <a:ext uri="{FF2B5EF4-FFF2-40B4-BE49-F238E27FC236}">
                      <a16:creationId xmlns:a16="http://schemas.microsoft.com/office/drawing/2014/main" id="{667889C2-C072-41AD-AE87-0C7AF013E18E}"/>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0" name="Line 106">
                  <a:extLst>
                    <a:ext uri="{FF2B5EF4-FFF2-40B4-BE49-F238E27FC236}">
                      <a16:creationId xmlns:a16="http://schemas.microsoft.com/office/drawing/2014/main" id="{7B4B7FF4-7F58-4AA6-9377-6633DAADD4CD}"/>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1" name="Line 107">
                  <a:extLst>
                    <a:ext uri="{FF2B5EF4-FFF2-40B4-BE49-F238E27FC236}">
                      <a16:creationId xmlns:a16="http://schemas.microsoft.com/office/drawing/2014/main" id="{CE72DC8F-8303-4EB7-BD68-E8AD2AEE4B40}"/>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2" name="Line 108">
                  <a:extLst>
                    <a:ext uri="{FF2B5EF4-FFF2-40B4-BE49-F238E27FC236}">
                      <a16:creationId xmlns:a16="http://schemas.microsoft.com/office/drawing/2014/main" id="{B30C32F0-75BE-48AE-B0AC-A26C3C88457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3" name="Line 109">
                  <a:extLst>
                    <a:ext uri="{FF2B5EF4-FFF2-40B4-BE49-F238E27FC236}">
                      <a16:creationId xmlns:a16="http://schemas.microsoft.com/office/drawing/2014/main" id="{10C36F19-E4B5-4A65-A401-D1D0469BA56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4" name="Line 110">
                  <a:extLst>
                    <a:ext uri="{FF2B5EF4-FFF2-40B4-BE49-F238E27FC236}">
                      <a16:creationId xmlns:a16="http://schemas.microsoft.com/office/drawing/2014/main" id="{DFD39073-DBB5-44A3-9064-5F2F919BCE5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5" name="Line 111">
                  <a:extLst>
                    <a:ext uri="{FF2B5EF4-FFF2-40B4-BE49-F238E27FC236}">
                      <a16:creationId xmlns:a16="http://schemas.microsoft.com/office/drawing/2014/main" id="{691520A9-A4B1-42EA-9C5E-61C81491056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6" name="Line 112">
                  <a:extLst>
                    <a:ext uri="{FF2B5EF4-FFF2-40B4-BE49-F238E27FC236}">
                      <a16:creationId xmlns:a16="http://schemas.microsoft.com/office/drawing/2014/main" id="{29FF3A27-539F-4BC9-A699-2C6B6E29982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7" name="Line 113">
                  <a:extLst>
                    <a:ext uri="{FF2B5EF4-FFF2-40B4-BE49-F238E27FC236}">
                      <a16:creationId xmlns:a16="http://schemas.microsoft.com/office/drawing/2014/main" id="{50F1FD4E-77E8-4584-827B-A51877FF6EA7}"/>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8" name="Line 114">
                  <a:extLst>
                    <a:ext uri="{FF2B5EF4-FFF2-40B4-BE49-F238E27FC236}">
                      <a16:creationId xmlns:a16="http://schemas.microsoft.com/office/drawing/2014/main" id="{F7A985BE-23FE-409B-9AC9-89143105EE20}"/>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sp>
          <p:nvSpPr>
            <p:cNvPr id="136" name="Line 115">
              <a:extLst>
                <a:ext uri="{FF2B5EF4-FFF2-40B4-BE49-F238E27FC236}">
                  <a16:creationId xmlns:a16="http://schemas.microsoft.com/office/drawing/2014/main" id="{D349AAEC-714E-49A9-81DC-D5562FD9DA54}"/>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7" name="Line 116">
              <a:extLst>
                <a:ext uri="{FF2B5EF4-FFF2-40B4-BE49-F238E27FC236}">
                  <a16:creationId xmlns:a16="http://schemas.microsoft.com/office/drawing/2014/main" id="{6B4257F3-E3A0-4CAC-96BD-39E9E7F7EB0F}"/>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8" name="Line 117">
              <a:extLst>
                <a:ext uri="{FF2B5EF4-FFF2-40B4-BE49-F238E27FC236}">
                  <a16:creationId xmlns:a16="http://schemas.microsoft.com/office/drawing/2014/main" id="{5173527D-F983-4465-96EB-34BC38F083A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19" name="Rectangle 59">
            <a:extLst>
              <a:ext uri="{FF2B5EF4-FFF2-40B4-BE49-F238E27FC236}">
                <a16:creationId xmlns:a16="http://schemas.microsoft.com/office/drawing/2014/main" id="{A83D1A35-0337-4F73-8195-0FB8DA29E096}"/>
              </a:ext>
            </a:extLst>
          </p:cNvPr>
          <p:cNvSpPr>
            <a:spLocks noChangeArrowheads="1"/>
          </p:cNvSpPr>
          <p:nvPr/>
        </p:nvSpPr>
        <p:spPr bwMode="auto">
          <a:xfrm>
            <a:off x="787220" y="1244282"/>
            <a:ext cx="1061756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      Để tính được diện tích hình thang ta tiến hành cắt, ghép</a:t>
            </a:r>
            <a:r>
              <a:rPr lang="vi-VN" altLang="en-US" b="1">
                <a:solidFill>
                  <a:sysClr val="windowText" lastClr="000000"/>
                </a:solidFill>
              </a:rPr>
              <a:t> </a:t>
            </a:r>
            <a:r>
              <a:rPr lang="en-US" altLang="en-US" b="1">
                <a:solidFill>
                  <a:sysClr val="windowText" lastClr="000000"/>
                </a:solidFill>
              </a:rPr>
              <a:t>như sau:</a:t>
            </a:r>
          </a:p>
        </p:txBody>
      </p:sp>
      <p:pic>
        <p:nvPicPr>
          <p:cNvPr id="223" name="图片 12">
            <a:extLst>
              <a:ext uri="{FF2B5EF4-FFF2-40B4-BE49-F238E27FC236}">
                <a16:creationId xmlns:a16="http://schemas.microsoft.com/office/drawing/2014/main" id="{CA89435E-86FC-400A-8EB8-FEFCC2814CE5}"/>
              </a:ext>
            </a:extLst>
          </p:cNvPr>
          <p:cNvPicPr>
            <a:picLocks noChangeAspect="1"/>
          </p:cNvPicPr>
          <p:nvPr/>
        </p:nvPicPr>
        <p:blipFill rotWithShape="1">
          <a:blip r:embed="rId5">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253876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nodeType="afterEffect">
                                  <p:stCondLst>
                                    <p:cond delay="0"/>
                                  </p:stCondLst>
                                  <p:childTnLst>
                                    <p:animMotion origin="layout" path="M 0.02487 3.33333E-6 L -0.32981 3.33333E-6 " pathEditMode="relative" rAng="0" ptsTypes="AA">
                                      <p:cBhvr>
                                        <p:cTn id="9" dur="2000" fill="hold"/>
                                        <p:tgtEl>
                                          <p:spTgt spid="126"/>
                                        </p:tgtEl>
                                        <p:attrNameLst>
                                          <p:attrName>ppt_x</p:attrName>
                                          <p:attrName>ppt_y</p:attrName>
                                        </p:attrNameLst>
                                      </p:cBhvr>
                                      <p:rCtr x="-17734" y="0"/>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70833E-6 -4.44444E-6 L 2.70833E-6 0.30857 " pathEditMode="relative" rAng="0" ptsTypes="AA">
                                      <p:cBhvr>
                                        <p:cTn id="13" dur="2000" fill="hold"/>
                                        <p:tgtEl>
                                          <p:spTgt spid="125"/>
                                        </p:tgtEl>
                                        <p:attrNameLst>
                                          <p:attrName>ppt_x</p:attrName>
                                          <p:attrName>ppt_y</p:attrName>
                                        </p:attrNameLst>
                                      </p:cBhvr>
                                      <p:rCtr x="0" y="15417"/>
                                    </p:animMotion>
                                  </p:childTnLst>
                                </p:cTn>
                              </p:par>
                              <p:par>
                                <p:cTn id="14" presetID="18" presetClass="entr" presetSubtype="12" fill="hold" nodeType="withEffect">
                                  <p:stCondLst>
                                    <p:cond delay="400"/>
                                  </p:stCondLst>
                                  <p:childTnLst>
                                    <p:set>
                                      <p:cBhvr>
                                        <p:cTn id="15" dur="1" fill="hold">
                                          <p:stCondLst>
                                            <p:cond delay="0"/>
                                          </p:stCondLst>
                                        </p:cTn>
                                        <p:tgtEl>
                                          <p:spTgt spid="111"/>
                                        </p:tgtEl>
                                        <p:attrNameLst>
                                          <p:attrName>style.visibility</p:attrName>
                                        </p:attrNameLst>
                                      </p:cBhvr>
                                      <p:to>
                                        <p:strVal val="visible"/>
                                      </p:to>
                                    </p:set>
                                    <p:animEffect transition="in" filter="strips(downLeft)">
                                      <p:cBhvr>
                                        <p:cTn id="16" dur="20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blinds(horizontal)">
                                      <p:cBhvr>
                                        <p:cTn id="21" dur="500"/>
                                        <p:tgtEl>
                                          <p:spTgt spid="124"/>
                                        </p:tgtEl>
                                      </p:cBhvr>
                                    </p:animEffect>
                                  </p:childTnLst>
                                </p:cTn>
                              </p:par>
                              <p:par>
                                <p:cTn id="22" presetID="3" presetClass="entr" presetSubtype="10" fill="hold" nodeType="with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blinds(horizontal)">
                                      <p:cBhvr>
                                        <p:cTn id="24" dur="500"/>
                                        <p:tgtEl>
                                          <p:spTgt spid="121"/>
                                        </p:tgtEl>
                                      </p:cBhvr>
                                    </p:animEffec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5"/>
                                        </p:tgtEl>
                                      </p:cBhvr>
                                    </p:animEffect>
                                    <p:set>
                                      <p:cBhvr>
                                        <p:cTn id="31" dur="1" fill="hold">
                                          <p:stCondLst>
                                            <p:cond delay="499"/>
                                          </p:stCondLst>
                                        </p:cTn>
                                        <p:tgtEl>
                                          <p:spTgt spid="1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9"/>
                                        </p:tgtEl>
                                        <p:attrNameLst>
                                          <p:attrName>style.visibility</p:attrName>
                                        </p:attrNameLst>
                                      </p:cBhvr>
                                      <p:to>
                                        <p:strVal val="visible"/>
                                      </p:to>
                                    </p:set>
                                    <p:animEffect transition="in" filter="blinds(horizontal)">
                                      <p:cBhvr>
                                        <p:cTn id="36"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D5AFE1-B8D8-4900-AC1C-CECAFD4F2D25}"/>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1C038497-5D24-4495-9154-E0F6F7CDC4E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ine 15">
            <a:extLst>
              <a:ext uri="{FF2B5EF4-FFF2-40B4-BE49-F238E27FC236}">
                <a16:creationId xmlns:a16="http://schemas.microsoft.com/office/drawing/2014/main" id="{A6A4A712-D136-4CAD-8BFD-CADE2AEC2EB8}"/>
              </a:ext>
            </a:extLst>
          </p:cNvPr>
          <p:cNvSpPr>
            <a:spLocks noChangeShapeType="1"/>
          </p:cNvSpPr>
          <p:nvPr/>
        </p:nvSpPr>
        <p:spPr bwMode="auto">
          <a:xfrm>
            <a:off x="2577464" y="2819792"/>
            <a:ext cx="0" cy="20574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 name="Text Box 11">
            <a:extLst>
              <a:ext uri="{FF2B5EF4-FFF2-40B4-BE49-F238E27FC236}">
                <a16:creationId xmlns:a16="http://schemas.microsoft.com/office/drawing/2014/main" id="{ECE0E703-28F7-4D2F-A643-7486AA418A22}"/>
              </a:ext>
            </a:extLst>
          </p:cNvPr>
          <p:cNvSpPr txBox="1">
            <a:spLocks noChangeArrowheads="1"/>
          </p:cNvSpPr>
          <p:nvPr/>
        </p:nvSpPr>
        <p:spPr bwMode="auto">
          <a:xfrm>
            <a:off x="2224318" y="2208167"/>
            <a:ext cx="609600" cy="529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4" name="Text Box 12">
            <a:extLst>
              <a:ext uri="{FF2B5EF4-FFF2-40B4-BE49-F238E27FC236}">
                <a16:creationId xmlns:a16="http://schemas.microsoft.com/office/drawing/2014/main" id="{F08514B6-0DC7-4CB7-9866-ACEFFD2F8672}"/>
              </a:ext>
            </a:extLst>
          </p:cNvPr>
          <p:cNvSpPr txBox="1">
            <a:spLocks noChangeArrowheads="1"/>
          </p:cNvSpPr>
          <p:nvPr/>
        </p:nvSpPr>
        <p:spPr bwMode="auto">
          <a:xfrm>
            <a:off x="4541280" y="2241812"/>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sp>
        <p:nvSpPr>
          <p:cNvPr id="5" name="Text Box 13">
            <a:extLst>
              <a:ext uri="{FF2B5EF4-FFF2-40B4-BE49-F238E27FC236}">
                <a16:creationId xmlns:a16="http://schemas.microsoft.com/office/drawing/2014/main" id="{184BAA22-809D-4BE6-8B6A-BBA744AEE107}"/>
              </a:ext>
            </a:extLst>
          </p:cNvPr>
          <p:cNvSpPr txBox="1">
            <a:spLocks noChangeArrowheads="1"/>
          </p:cNvSpPr>
          <p:nvPr/>
        </p:nvSpPr>
        <p:spPr bwMode="auto">
          <a:xfrm>
            <a:off x="6274751" y="5021133"/>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6" name="Text Box 14">
            <a:extLst>
              <a:ext uri="{FF2B5EF4-FFF2-40B4-BE49-F238E27FC236}">
                <a16:creationId xmlns:a16="http://schemas.microsoft.com/office/drawing/2014/main" id="{04B7BC24-55C7-49CF-BD13-8615C62E69C1}"/>
              </a:ext>
            </a:extLst>
          </p:cNvPr>
          <p:cNvSpPr txBox="1">
            <a:spLocks noChangeArrowheads="1"/>
          </p:cNvSpPr>
          <p:nvPr/>
        </p:nvSpPr>
        <p:spPr bwMode="auto">
          <a:xfrm>
            <a:off x="1016951" y="4846386"/>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grpSp>
        <p:nvGrpSpPr>
          <p:cNvPr id="7" name="Group 16">
            <a:extLst>
              <a:ext uri="{FF2B5EF4-FFF2-40B4-BE49-F238E27FC236}">
                <a16:creationId xmlns:a16="http://schemas.microsoft.com/office/drawing/2014/main" id="{70D2967C-A630-48AE-941A-91BE4EDF0415}"/>
              </a:ext>
            </a:extLst>
          </p:cNvPr>
          <p:cNvGrpSpPr>
            <a:grpSpLocks/>
          </p:cNvGrpSpPr>
          <p:nvPr/>
        </p:nvGrpSpPr>
        <p:grpSpPr bwMode="auto">
          <a:xfrm>
            <a:off x="1550351" y="2769385"/>
            <a:ext cx="4933950" cy="2156886"/>
            <a:chOff x="876" y="1824"/>
            <a:chExt cx="3108" cy="1296"/>
          </a:xfrm>
        </p:grpSpPr>
        <p:sp>
          <p:nvSpPr>
            <p:cNvPr id="8" name="Line 17">
              <a:extLst>
                <a:ext uri="{FF2B5EF4-FFF2-40B4-BE49-F238E27FC236}">
                  <a16:creationId xmlns:a16="http://schemas.microsoft.com/office/drawing/2014/main" id="{35DAF4CB-2421-4E6B-A4A6-250B2EBB597B}"/>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 name="Line 18">
              <a:extLst>
                <a:ext uri="{FF2B5EF4-FFF2-40B4-BE49-F238E27FC236}">
                  <a16:creationId xmlns:a16="http://schemas.microsoft.com/office/drawing/2014/main" id="{7A81B8F8-A120-4275-A926-9CF408358DA4}"/>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 name="Line 19">
              <a:extLst>
                <a:ext uri="{FF2B5EF4-FFF2-40B4-BE49-F238E27FC236}">
                  <a16:creationId xmlns:a16="http://schemas.microsoft.com/office/drawing/2014/main" id="{57218CCA-994E-46C3-B322-B7B277851E08}"/>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 name="Line 20">
              <a:extLst>
                <a:ext uri="{FF2B5EF4-FFF2-40B4-BE49-F238E27FC236}">
                  <a16:creationId xmlns:a16="http://schemas.microsoft.com/office/drawing/2014/main" id="{E0764020-96A2-4CC0-8818-386B27FB38FB}"/>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2" name="Group 21">
            <a:extLst>
              <a:ext uri="{FF2B5EF4-FFF2-40B4-BE49-F238E27FC236}">
                <a16:creationId xmlns:a16="http://schemas.microsoft.com/office/drawing/2014/main" id="{888D83C7-9882-41A9-85DD-C872E9D413DE}"/>
              </a:ext>
            </a:extLst>
          </p:cNvPr>
          <p:cNvGrpSpPr>
            <a:grpSpLocks/>
          </p:cNvGrpSpPr>
          <p:nvPr/>
        </p:nvGrpSpPr>
        <p:grpSpPr bwMode="auto">
          <a:xfrm>
            <a:off x="2575876" y="4642242"/>
            <a:ext cx="228600" cy="228600"/>
            <a:chOff x="1872" y="3024"/>
            <a:chExt cx="144" cy="144"/>
          </a:xfrm>
        </p:grpSpPr>
        <p:sp>
          <p:nvSpPr>
            <p:cNvPr id="13" name="Line 22">
              <a:extLst>
                <a:ext uri="{FF2B5EF4-FFF2-40B4-BE49-F238E27FC236}">
                  <a16:creationId xmlns:a16="http://schemas.microsoft.com/office/drawing/2014/main" id="{487A1D15-9838-424A-A503-835745924341}"/>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4" name="Line 23">
              <a:extLst>
                <a:ext uri="{FF2B5EF4-FFF2-40B4-BE49-F238E27FC236}">
                  <a16:creationId xmlns:a16="http://schemas.microsoft.com/office/drawing/2014/main" id="{EB86E737-F6D0-47F8-9D9B-84AAA620D550}"/>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5" name="Text Box 24">
            <a:extLst>
              <a:ext uri="{FF2B5EF4-FFF2-40B4-BE49-F238E27FC236}">
                <a16:creationId xmlns:a16="http://schemas.microsoft.com/office/drawing/2014/main" id="{BFE348D8-CD39-4F53-B128-EA6E62C09D89}"/>
              </a:ext>
            </a:extLst>
          </p:cNvPr>
          <p:cNvSpPr txBox="1">
            <a:spLocks noChangeArrowheads="1"/>
          </p:cNvSpPr>
          <p:nvPr/>
        </p:nvSpPr>
        <p:spPr bwMode="auto">
          <a:xfrm>
            <a:off x="2312351" y="4872430"/>
            <a:ext cx="6096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pic>
        <p:nvPicPr>
          <p:cNvPr id="16" name="Picture 2" descr="Pencil Cartoon">
            <a:extLst>
              <a:ext uri="{FF2B5EF4-FFF2-40B4-BE49-F238E27FC236}">
                <a16:creationId xmlns:a16="http://schemas.microsoft.com/office/drawing/2014/main" id="{9854C408-B674-4FCE-9B24-1689209980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1506323" y="2141549"/>
            <a:ext cx="1275567" cy="6803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59">
            <a:extLst>
              <a:ext uri="{FF2B5EF4-FFF2-40B4-BE49-F238E27FC236}">
                <a16:creationId xmlns:a16="http://schemas.microsoft.com/office/drawing/2014/main" id="{17BAACEF-44ED-4024-969F-E0408133DB66}"/>
              </a:ext>
            </a:extLst>
          </p:cNvPr>
          <p:cNvSpPr>
            <a:spLocks noChangeArrowheads="1"/>
          </p:cNvSpPr>
          <p:nvPr/>
        </p:nvSpPr>
        <p:spPr bwMode="auto">
          <a:xfrm>
            <a:off x="1182052" y="1012194"/>
            <a:ext cx="8943974"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ysClr val="windowText" lastClr="000000"/>
                </a:solidFill>
              </a:rPr>
              <a:t>      Để tính được diện tích hình thang ta tiến hành cắt, ghép</a:t>
            </a:r>
            <a:r>
              <a:rPr lang="vi-VN" altLang="en-US" sz="3200" b="1">
                <a:solidFill>
                  <a:sysClr val="windowText" lastClr="000000"/>
                </a:solidFill>
              </a:rPr>
              <a:t> </a:t>
            </a:r>
            <a:r>
              <a:rPr lang="en-US" altLang="en-US" sz="3200" b="1">
                <a:solidFill>
                  <a:sysClr val="windowText" lastClr="000000"/>
                </a:solidFill>
              </a:rPr>
              <a:t>như sau:</a:t>
            </a:r>
          </a:p>
        </p:txBody>
      </p:sp>
      <p:sp>
        <p:nvSpPr>
          <p:cNvPr id="18" name="Oval 4">
            <a:extLst>
              <a:ext uri="{FF2B5EF4-FFF2-40B4-BE49-F238E27FC236}">
                <a16:creationId xmlns:a16="http://schemas.microsoft.com/office/drawing/2014/main" id="{031E81A5-86DF-4B89-86D8-15323E3E3ECB}"/>
              </a:ext>
            </a:extLst>
          </p:cNvPr>
          <p:cNvSpPr>
            <a:spLocks noChangeArrowheads="1"/>
          </p:cNvSpPr>
          <p:nvPr/>
        </p:nvSpPr>
        <p:spPr bwMode="auto">
          <a:xfrm>
            <a:off x="5536564" y="3704700"/>
            <a:ext cx="117475" cy="117475"/>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solidFill>
                <a:sysClr val="windowText" lastClr="000000"/>
              </a:solidFill>
            </a:endParaRPr>
          </a:p>
        </p:txBody>
      </p:sp>
      <p:sp>
        <p:nvSpPr>
          <p:cNvPr id="19" name="Line 5">
            <a:extLst>
              <a:ext uri="{FF2B5EF4-FFF2-40B4-BE49-F238E27FC236}">
                <a16:creationId xmlns:a16="http://schemas.microsoft.com/office/drawing/2014/main" id="{DA705635-129F-4BAF-98EC-A9942C6B7197}"/>
              </a:ext>
            </a:extLst>
          </p:cNvPr>
          <p:cNvSpPr>
            <a:spLocks noChangeShapeType="1"/>
          </p:cNvSpPr>
          <p:nvPr/>
        </p:nvSpPr>
        <p:spPr bwMode="auto">
          <a:xfrm>
            <a:off x="2561589" y="2791887"/>
            <a:ext cx="2987673" cy="995747"/>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0" name="Text Box 30">
            <a:extLst>
              <a:ext uri="{FF2B5EF4-FFF2-40B4-BE49-F238E27FC236}">
                <a16:creationId xmlns:a16="http://schemas.microsoft.com/office/drawing/2014/main" id="{A071E1D0-10AF-4B97-8719-305701F6F2BA}"/>
              </a:ext>
            </a:extLst>
          </p:cNvPr>
          <p:cNvSpPr txBox="1">
            <a:spLocks noChangeArrowheads="1"/>
          </p:cNvSpPr>
          <p:nvPr/>
        </p:nvSpPr>
        <p:spPr bwMode="auto">
          <a:xfrm>
            <a:off x="5709521" y="3445143"/>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M</a:t>
            </a:r>
          </a:p>
        </p:txBody>
      </p:sp>
      <p:pic>
        <p:nvPicPr>
          <p:cNvPr id="21" name="Picture 2" descr="Scissors cartoon Royalty Free Vector Image - VectorStock">
            <a:extLst>
              <a:ext uri="{FF2B5EF4-FFF2-40B4-BE49-F238E27FC236}">
                <a16:creationId xmlns:a16="http://schemas.microsoft.com/office/drawing/2014/main" id="{4A206940-CF59-4AE5-8B0A-ED63B395E20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1403667" y="1894627"/>
            <a:ext cx="1417162" cy="13232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D6AB4BB-DDF2-450D-BEE1-DD53D858C84D}"/>
              </a:ext>
            </a:extLst>
          </p:cNvPr>
          <p:cNvSpPr txBox="1"/>
          <p:nvPr/>
        </p:nvSpPr>
        <p:spPr>
          <a:xfrm>
            <a:off x="6293562" y="1991070"/>
            <a:ext cx="5011178"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Trên cạnh BC lấy điểm M sao cho M là trung điểm BC.</a:t>
            </a:r>
          </a:p>
        </p:txBody>
      </p:sp>
      <p:sp>
        <p:nvSpPr>
          <p:cNvPr id="25" name="TextBox 24">
            <a:extLst>
              <a:ext uri="{FF2B5EF4-FFF2-40B4-BE49-F238E27FC236}">
                <a16:creationId xmlns:a16="http://schemas.microsoft.com/office/drawing/2014/main" id="{C0BF7887-ED71-424E-A71B-90AAF2A8ABF4}"/>
              </a:ext>
            </a:extLst>
          </p:cNvPr>
          <p:cNvSpPr txBox="1"/>
          <p:nvPr/>
        </p:nvSpPr>
        <p:spPr>
          <a:xfrm>
            <a:off x="6316026" y="3217719"/>
            <a:ext cx="46524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Nối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với M.</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A60ECF42-4E38-4D56-BEA8-87F0FFDB3995}"/>
              </a:ext>
            </a:extLst>
          </p:cNvPr>
          <p:cNvSpPr txBox="1"/>
          <p:nvPr/>
        </p:nvSpPr>
        <p:spPr>
          <a:xfrm>
            <a:off x="6322115" y="3991114"/>
            <a:ext cx="46524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Cắt hình tam giác ABM.</a:t>
            </a:r>
          </a:p>
        </p:txBody>
      </p:sp>
      <p:pic>
        <p:nvPicPr>
          <p:cNvPr id="33" name="图片 12">
            <a:extLst>
              <a:ext uri="{FF2B5EF4-FFF2-40B4-BE49-F238E27FC236}">
                <a16:creationId xmlns:a16="http://schemas.microsoft.com/office/drawing/2014/main" id="{82822D9D-57A9-42B7-BDEC-1344B8524BC7}"/>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520144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1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trips(upRight)">
                                      <p:cBhvr>
                                        <p:cTn id="31" dur="3000"/>
                                        <p:tgtEl>
                                          <p:spTgt spid="1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2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3"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E4011346-26DD-4DEF-8D70-C0F5193FE2AB}"/>
              </a:ext>
            </a:extLst>
          </p:cNvPr>
          <p:cNvPicPr>
            <a:picLocks noChangeAspect="1"/>
          </p:cNvPicPr>
          <p:nvPr/>
        </p:nvPicPr>
        <p:blipFill>
          <a:blip r:embed="rId2"/>
          <a:stretch>
            <a:fillRect/>
          </a:stretch>
        </p:blipFill>
        <p:spPr>
          <a:xfrm>
            <a:off x="0" y="0"/>
            <a:ext cx="12192000" cy="6858000"/>
          </a:xfrm>
          <a:prstGeom prst="rect">
            <a:avLst/>
          </a:prstGeom>
        </p:spPr>
      </p:pic>
      <p:sp>
        <p:nvSpPr>
          <p:cNvPr id="132" name="Rectangle 131">
            <a:extLst>
              <a:ext uri="{FF2B5EF4-FFF2-40B4-BE49-F238E27FC236}">
                <a16:creationId xmlns:a16="http://schemas.microsoft.com/office/drawing/2014/main" id="{CF6B4B21-DA75-44A7-BB7F-5C60D7F0A449}"/>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9">
            <a:extLst>
              <a:ext uri="{FF2B5EF4-FFF2-40B4-BE49-F238E27FC236}">
                <a16:creationId xmlns:a16="http://schemas.microsoft.com/office/drawing/2014/main" id="{58350936-99A8-44F3-A973-46810F2906D3}"/>
              </a:ext>
            </a:extLst>
          </p:cNvPr>
          <p:cNvSpPr>
            <a:spLocks noChangeArrowheads="1"/>
          </p:cNvSpPr>
          <p:nvPr/>
        </p:nvSpPr>
        <p:spPr bwMode="auto">
          <a:xfrm>
            <a:off x="1523785" y="433251"/>
            <a:ext cx="9096449"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ysClr val="windowText" lastClr="000000"/>
                </a:solidFill>
              </a:rPr>
              <a:t>      Để tính được diện tích hình thang ta tiến hành cắt, ghép</a:t>
            </a:r>
            <a:r>
              <a:rPr lang="vi-VN" altLang="en-US" sz="3200" b="1">
                <a:solidFill>
                  <a:sysClr val="windowText" lastClr="000000"/>
                </a:solidFill>
              </a:rPr>
              <a:t> </a:t>
            </a:r>
            <a:r>
              <a:rPr lang="en-US" altLang="en-US" sz="3200" b="1">
                <a:solidFill>
                  <a:sysClr val="windowText" lastClr="000000"/>
                </a:solidFill>
              </a:rPr>
              <a:t>như sau:</a:t>
            </a:r>
          </a:p>
        </p:txBody>
      </p:sp>
      <p:grpSp>
        <p:nvGrpSpPr>
          <p:cNvPr id="3" name="Group 13">
            <a:extLst>
              <a:ext uri="{FF2B5EF4-FFF2-40B4-BE49-F238E27FC236}">
                <a16:creationId xmlns:a16="http://schemas.microsoft.com/office/drawing/2014/main" id="{113A261D-6E0C-47B3-976A-1D976C8BBDAD}"/>
              </a:ext>
            </a:extLst>
          </p:cNvPr>
          <p:cNvGrpSpPr>
            <a:grpSpLocks/>
          </p:cNvGrpSpPr>
          <p:nvPr/>
        </p:nvGrpSpPr>
        <p:grpSpPr bwMode="auto">
          <a:xfrm rot="10800000">
            <a:off x="2175223" y="3481704"/>
            <a:ext cx="3124200" cy="1031875"/>
            <a:chOff x="3813" y="1601"/>
            <a:chExt cx="1885" cy="655"/>
          </a:xfrm>
        </p:grpSpPr>
        <p:grpSp>
          <p:nvGrpSpPr>
            <p:cNvPr id="4" name="Group 14">
              <a:extLst>
                <a:ext uri="{FF2B5EF4-FFF2-40B4-BE49-F238E27FC236}">
                  <a16:creationId xmlns:a16="http://schemas.microsoft.com/office/drawing/2014/main" id="{64995411-DD0A-452E-A42B-ECCC6031C134}"/>
                </a:ext>
              </a:extLst>
            </p:cNvPr>
            <p:cNvGrpSpPr>
              <a:grpSpLocks/>
            </p:cNvGrpSpPr>
            <p:nvPr/>
          </p:nvGrpSpPr>
          <p:grpSpPr bwMode="auto">
            <a:xfrm rot="10800000">
              <a:off x="3813" y="1601"/>
              <a:ext cx="1885" cy="650"/>
              <a:chOff x="1523" y="1632"/>
              <a:chExt cx="1885" cy="624"/>
            </a:xfrm>
          </p:grpSpPr>
          <p:sp>
            <p:nvSpPr>
              <p:cNvPr id="17" name="Line 15">
                <a:extLst>
                  <a:ext uri="{FF2B5EF4-FFF2-40B4-BE49-F238E27FC236}">
                    <a16:creationId xmlns:a16="http://schemas.microsoft.com/office/drawing/2014/main" id="{C1A468B2-9839-44ED-A9CC-42DF02DBE258}"/>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8" name="Line 16">
                <a:extLst>
                  <a:ext uri="{FF2B5EF4-FFF2-40B4-BE49-F238E27FC236}">
                    <a16:creationId xmlns:a16="http://schemas.microsoft.com/office/drawing/2014/main" id="{67A5C96E-83C4-4D0F-93C1-633FB21A2190}"/>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9" name="Line 17">
                <a:extLst>
                  <a:ext uri="{FF2B5EF4-FFF2-40B4-BE49-F238E27FC236}">
                    <a16:creationId xmlns:a16="http://schemas.microsoft.com/office/drawing/2014/main" id="{568A0F01-4AAB-4FB3-AF34-3A331EF0880F}"/>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5" name="Line 18">
              <a:extLst>
                <a:ext uri="{FF2B5EF4-FFF2-40B4-BE49-F238E27FC236}">
                  <a16:creationId xmlns:a16="http://schemas.microsoft.com/office/drawing/2014/main" id="{59B79469-FF74-41F7-AB3B-DD1D3399DE61}"/>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 name="Line 19">
              <a:extLst>
                <a:ext uri="{FF2B5EF4-FFF2-40B4-BE49-F238E27FC236}">
                  <a16:creationId xmlns:a16="http://schemas.microsoft.com/office/drawing/2014/main" id="{E411A190-1369-4B86-91AD-707A853B2A7F}"/>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 name="Line 20">
              <a:extLst>
                <a:ext uri="{FF2B5EF4-FFF2-40B4-BE49-F238E27FC236}">
                  <a16:creationId xmlns:a16="http://schemas.microsoft.com/office/drawing/2014/main" id="{9215F9A4-D1F9-49A4-B5EF-AD33B878A9FE}"/>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 name="Line 21">
              <a:extLst>
                <a:ext uri="{FF2B5EF4-FFF2-40B4-BE49-F238E27FC236}">
                  <a16:creationId xmlns:a16="http://schemas.microsoft.com/office/drawing/2014/main" id="{241A2E99-AE90-4594-B795-40C633CB899E}"/>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 name="Line 22">
              <a:extLst>
                <a:ext uri="{FF2B5EF4-FFF2-40B4-BE49-F238E27FC236}">
                  <a16:creationId xmlns:a16="http://schemas.microsoft.com/office/drawing/2014/main" id="{9F7FF1B4-0468-491B-ADD8-70D70E29993A}"/>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 name="Line 23">
              <a:extLst>
                <a:ext uri="{FF2B5EF4-FFF2-40B4-BE49-F238E27FC236}">
                  <a16:creationId xmlns:a16="http://schemas.microsoft.com/office/drawing/2014/main" id="{D7D104A2-6C47-4410-942F-23EE391DE53C}"/>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 name="Line 24">
              <a:extLst>
                <a:ext uri="{FF2B5EF4-FFF2-40B4-BE49-F238E27FC236}">
                  <a16:creationId xmlns:a16="http://schemas.microsoft.com/office/drawing/2014/main" id="{82849DA0-BCFA-4A14-B1B9-CD95494C4DCD}"/>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 name="Line 25">
              <a:extLst>
                <a:ext uri="{FF2B5EF4-FFF2-40B4-BE49-F238E27FC236}">
                  <a16:creationId xmlns:a16="http://schemas.microsoft.com/office/drawing/2014/main" id="{F9F5FD8D-F822-4BD2-8396-661DF17E78B8}"/>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 name="Line 26">
              <a:extLst>
                <a:ext uri="{FF2B5EF4-FFF2-40B4-BE49-F238E27FC236}">
                  <a16:creationId xmlns:a16="http://schemas.microsoft.com/office/drawing/2014/main" id="{B4C6D6C0-B1B0-49D5-87FA-3AFDEC5A5402}"/>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4" name="Line 27">
              <a:extLst>
                <a:ext uri="{FF2B5EF4-FFF2-40B4-BE49-F238E27FC236}">
                  <a16:creationId xmlns:a16="http://schemas.microsoft.com/office/drawing/2014/main" id="{578299D8-BE83-49A4-8D40-799117B40E7D}"/>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5" name="Line 28">
              <a:extLst>
                <a:ext uri="{FF2B5EF4-FFF2-40B4-BE49-F238E27FC236}">
                  <a16:creationId xmlns:a16="http://schemas.microsoft.com/office/drawing/2014/main" id="{3A6780B0-D79C-4DEA-A065-069190A367F2}"/>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6" name="Line 29">
              <a:extLst>
                <a:ext uri="{FF2B5EF4-FFF2-40B4-BE49-F238E27FC236}">
                  <a16:creationId xmlns:a16="http://schemas.microsoft.com/office/drawing/2014/main" id="{A89CA92D-C1DF-4BC4-B42D-B235447D97A2}"/>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0" name="Line 51">
            <a:extLst>
              <a:ext uri="{FF2B5EF4-FFF2-40B4-BE49-F238E27FC236}">
                <a16:creationId xmlns:a16="http://schemas.microsoft.com/office/drawing/2014/main" id="{0DA600C9-782E-41A2-A6B7-001C84374A69}"/>
              </a:ext>
            </a:extLst>
          </p:cNvPr>
          <p:cNvSpPr>
            <a:spLocks noChangeShapeType="1"/>
          </p:cNvSpPr>
          <p:nvPr/>
        </p:nvSpPr>
        <p:spPr bwMode="auto">
          <a:xfrm>
            <a:off x="2219673" y="5293042"/>
            <a:ext cx="2286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1" name="Line 52">
            <a:extLst>
              <a:ext uri="{FF2B5EF4-FFF2-40B4-BE49-F238E27FC236}">
                <a16:creationId xmlns:a16="http://schemas.microsoft.com/office/drawing/2014/main" id="{56AB2F8C-DB9F-4193-AE48-B74447A7B788}"/>
              </a:ext>
            </a:extLst>
          </p:cNvPr>
          <p:cNvSpPr>
            <a:spLocks noChangeShapeType="1"/>
          </p:cNvSpPr>
          <p:nvPr/>
        </p:nvSpPr>
        <p:spPr bwMode="auto">
          <a:xfrm>
            <a:off x="2448273" y="5293042"/>
            <a:ext cx="0" cy="2286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2" name="Text Box 48">
            <a:extLst>
              <a:ext uri="{FF2B5EF4-FFF2-40B4-BE49-F238E27FC236}">
                <a16:creationId xmlns:a16="http://schemas.microsoft.com/office/drawing/2014/main" id="{BAFDE152-97FA-4DAE-A3D2-1C9FCEAA711A}"/>
              </a:ext>
            </a:extLst>
          </p:cNvPr>
          <p:cNvSpPr txBox="1">
            <a:spLocks noChangeArrowheads="1"/>
          </p:cNvSpPr>
          <p:nvPr/>
        </p:nvSpPr>
        <p:spPr bwMode="auto">
          <a:xfrm>
            <a:off x="4453286" y="3040379"/>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grpSp>
        <p:nvGrpSpPr>
          <p:cNvPr id="23" name="Group 195">
            <a:extLst>
              <a:ext uri="{FF2B5EF4-FFF2-40B4-BE49-F238E27FC236}">
                <a16:creationId xmlns:a16="http://schemas.microsoft.com/office/drawing/2014/main" id="{187064B5-E3E5-4F8C-9A8B-3190B8922C3B}"/>
              </a:ext>
            </a:extLst>
          </p:cNvPr>
          <p:cNvGrpSpPr>
            <a:grpSpLocks/>
          </p:cNvGrpSpPr>
          <p:nvPr/>
        </p:nvGrpSpPr>
        <p:grpSpPr bwMode="auto">
          <a:xfrm>
            <a:off x="657573" y="3091179"/>
            <a:ext cx="5756275" cy="2979738"/>
            <a:chOff x="262" y="1090"/>
            <a:chExt cx="3626" cy="1877"/>
          </a:xfrm>
        </p:grpSpPr>
        <p:grpSp>
          <p:nvGrpSpPr>
            <p:cNvPr id="24" name="Group 7">
              <a:extLst>
                <a:ext uri="{FF2B5EF4-FFF2-40B4-BE49-F238E27FC236}">
                  <a16:creationId xmlns:a16="http://schemas.microsoft.com/office/drawing/2014/main" id="{5BAD6EAF-EB33-4FC9-A0C1-6505E4BF7A21}"/>
                </a:ext>
              </a:extLst>
            </p:cNvPr>
            <p:cNvGrpSpPr>
              <a:grpSpLocks/>
            </p:cNvGrpSpPr>
            <p:nvPr/>
          </p:nvGrpSpPr>
          <p:grpSpPr bwMode="auto">
            <a:xfrm>
              <a:off x="581" y="1330"/>
              <a:ext cx="3108" cy="1296"/>
              <a:chOff x="1344" y="2928"/>
              <a:chExt cx="3108" cy="1296"/>
            </a:xfrm>
          </p:grpSpPr>
          <p:sp>
            <p:nvSpPr>
              <p:cNvPr id="30" name="Line 8">
                <a:extLst>
                  <a:ext uri="{FF2B5EF4-FFF2-40B4-BE49-F238E27FC236}">
                    <a16:creationId xmlns:a16="http://schemas.microsoft.com/office/drawing/2014/main" id="{D7E68E3E-2C19-4CC1-B5AA-87A94BAC8611}"/>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1" name="Line 9">
                <a:extLst>
                  <a:ext uri="{FF2B5EF4-FFF2-40B4-BE49-F238E27FC236}">
                    <a16:creationId xmlns:a16="http://schemas.microsoft.com/office/drawing/2014/main" id="{62B4F8B0-7FD5-4B43-815B-CA7D4A9AF49D}"/>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2" name="Line 10">
                <a:extLst>
                  <a:ext uri="{FF2B5EF4-FFF2-40B4-BE49-F238E27FC236}">
                    <a16:creationId xmlns:a16="http://schemas.microsoft.com/office/drawing/2014/main" id="{ADA7C0B6-4AEF-41C7-8920-C2EB296D9E1F}"/>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3" name="Line 11">
                <a:extLst>
                  <a:ext uri="{FF2B5EF4-FFF2-40B4-BE49-F238E27FC236}">
                    <a16:creationId xmlns:a16="http://schemas.microsoft.com/office/drawing/2014/main" id="{24AEBDBE-1569-421C-9962-561B09F5ED3B}"/>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5" name="Line 12">
              <a:extLst>
                <a:ext uri="{FF2B5EF4-FFF2-40B4-BE49-F238E27FC236}">
                  <a16:creationId xmlns:a16="http://schemas.microsoft.com/office/drawing/2014/main" id="{532C6E12-8803-46CB-85B8-AABA283D641A}"/>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6" name="Text Box 47">
              <a:extLst>
                <a:ext uri="{FF2B5EF4-FFF2-40B4-BE49-F238E27FC236}">
                  <a16:creationId xmlns:a16="http://schemas.microsoft.com/office/drawing/2014/main" id="{D7CB211F-CDF1-4EAF-944F-EAF9217A70A4}"/>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27" name="Text Box 49">
              <a:extLst>
                <a:ext uri="{FF2B5EF4-FFF2-40B4-BE49-F238E27FC236}">
                  <a16:creationId xmlns:a16="http://schemas.microsoft.com/office/drawing/2014/main" id="{D087260D-4B0E-4188-8C0F-2787D3309B19}"/>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28" name="Text Box 50">
              <a:extLst>
                <a:ext uri="{FF2B5EF4-FFF2-40B4-BE49-F238E27FC236}">
                  <a16:creationId xmlns:a16="http://schemas.microsoft.com/office/drawing/2014/main" id="{E30D2397-11B8-4DBF-9344-B74003411456}"/>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sp>
          <p:nvSpPr>
            <p:cNvPr id="29" name="Text Box 53">
              <a:extLst>
                <a:ext uri="{FF2B5EF4-FFF2-40B4-BE49-F238E27FC236}">
                  <a16:creationId xmlns:a16="http://schemas.microsoft.com/office/drawing/2014/main" id="{56A5A4DC-F70C-4331-827A-8CF6D42D2896}"/>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grpSp>
      <p:sp>
        <p:nvSpPr>
          <p:cNvPr id="34" name="Text Box 54">
            <a:extLst>
              <a:ext uri="{FF2B5EF4-FFF2-40B4-BE49-F238E27FC236}">
                <a16:creationId xmlns:a16="http://schemas.microsoft.com/office/drawing/2014/main" id="{C307D17C-D66E-4A88-90C3-D58D405C776C}"/>
              </a:ext>
            </a:extLst>
          </p:cNvPr>
          <p:cNvSpPr txBox="1">
            <a:spLocks noChangeArrowheads="1"/>
          </p:cNvSpPr>
          <p:nvPr/>
        </p:nvSpPr>
        <p:spPr bwMode="auto">
          <a:xfrm>
            <a:off x="5478811" y="4107179"/>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M</a:t>
            </a:r>
          </a:p>
        </p:txBody>
      </p:sp>
      <p:grpSp>
        <p:nvGrpSpPr>
          <p:cNvPr id="35" name="Group 55">
            <a:extLst>
              <a:ext uri="{FF2B5EF4-FFF2-40B4-BE49-F238E27FC236}">
                <a16:creationId xmlns:a16="http://schemas.microsoft.com/office/drawing/2014/main" id="{F1D47B50-EE53-472C-9CD6-A52BA8854140}"/>
              </a:ext>
            </a:extLst>
          </p:cNvPr>
          <p:cNvGrpSpPr>
            <a:grpSpLocks/>
          </p:cNvGrpSpPr>
          <p:nvPr/>
        </p:nvGrpSpPr>
        <p:grpSpPr bwMode="auto">
          <a:xfrm>
            <a:off x="5251798" y="4500879"/>
            <a:ext cx="3109913" cy="1038225"/>
            <a:chOff x="3813" y="1601"/>
            <a:chExt cx="1885" cy="655"/>
          </a:xfrm>
        </p:grpSpPr>
        <p:grpSp>
          <p:nvGrpSpPr>
            <p:cNvPr id="36" name="Group 56">
              <a:extLst>
                <a:ext uri="{FF2B5EF4-FFF2-40B4-BE49-F238E27FC236}">
                  <a16:creationId xmlns:a16="http://schemas.microsoft.com/office/drawing/2014/main" id="{48FB41D4-9EE6-486E-A0C7-44915D90FFB3}"/>
                </a:ext>
              </a:extLst>
            </p:cNvPr>
            <p:cNvGrpSpPr>
              <a:grpSpLocks/>
            </p:cNvGrpSpPr>
            <p:nvPr/>
          </p:nvGrpSpPr>
          <p:grpSpPr bwMode="auto">
            <a:xfrm rot="10800000">
              <a:off x="3813" y="1601"/>
              <a:ext cx="1885" cy="650"/>
              <a:chOff x="1523" y="1632"/>
              <a:chExt cx="1885" cy="624"/>
            </a:xfrm>
          </p:grpSpPr>
          <p:sp>
            <p:nvSpPr>
              <p:cNvPr id="49" name="Line 57">
                <a:extLst>
                  <a:ext uri="{FF2B5EF4-FFF2-40B4-BE49-F238E27FC236}">
                    <a16:creationId xmlns:a16="http://schemas.microsoft.com/office/drawing/2014/main" id="{FC015444-2964-4AB1-A6B3-A5EEE5B44C7B}"/>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0" name="Line 58">
                <a:extLst>
                  <a:ext uri="{FF2B5EF4-FFF2-40B4-BE49-F238E27FC236}">
                    <a16:creationId xmlns:a16="http://schemas.microsoft.com/office/drawing/2014/main" id="{113E915C-5CD0-46DD-925A-A98B1063698A}"/>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1" name="Line 59">
                <a:extLst>
                  <a:ext uri="{FF2B5EF4-FFF2-40B4-BE49-F238E27FC236}">
                    <a16:creationId xmlns:a16="http://schemas.microsoft.com/office/drawing/2014/main" id="{F506579E-ECBF-4D1F-9558-CEF8FEB955C0}"/>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37" name="Line 60">
              <a:extLst>
                <a:ext uri="{FF2B5EF4-FFF2-40B4-BE49-F238E27FC236}">
                  <a16:creationId xmlns:a16="http://schemas.microsoft.com/office/drawing/2014/main" id="{73B8CE9F-734B-44B2-B7BA-1D9704EC491D}"/>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8" name="Line 61">
              <a:extLst>
                <a:ext uri="{FF2B5EF4-FFF2-40B4-BE49-F238E27FC236}">
                  <a16:creationId xmlns:a16="http://schemas.microsoft.com/office/drawing/2014/main" id="{9E5B30B3-973C-4782-9AF4-07FE00F1213E}"/>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9" name="Line 62">
              <a:extLst>
                <a:ext uri="{FF2B5EF4-FFF2-40B4-BE49-F238E27FC236}">
                  <a16:creationId xmlns:a16="http://schemas.microsoft.com/office/drawing/2014/main" id="{215D908A-79A2-412B-9F08-0A652C82E086}"/>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0" name="Line 63">
              <a:extLst>
                <a:ext uri="{FF2B5EF4-FFF2-40B4-BE49-F238E27FC236}">
                  <a16:creationId xmlns:a16="http://schemas.microsoft.com/office/drawing/2014/main" id="{B361BCF5-F631-4613-880C-AE247FCF6957}"/>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1" name="Line 64">
              <a:extLst>
                <a:ext uri="{FF2B5EF4-FFF2-40B4-BE49-F238E27FC236}">
                  <a16:creationId xmlns:a16="http://schemas.microsoft.com/office/drawing/2014/main" id="{EF01B980-7556-4C00-B77E-9F02C2EC1DD4}"/>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2" name="Line 65">
              <a:extLst>
                <a:ext uri="{FF2B5EF4-FFF2-40B4-BE49-F238E27FC236}">
                  <a16:creationId xmlns:a16="http://schemas.microsoft.com/office/drawing/2014/main" id="{CF403F44-658C-494A-A09F-5F43F5B22FB9}"/>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3" name="Line 66">
              <a:extLst>
                <a:ext uri="{FF2B5EF4-FFF2-40B4-BE49-F238E27FC236}">
                  <a16:creationId xmlns:a16="http://schemas.microsoft.com/office/drawing/2014/main" id="{7ACF0A7D-EAB8-4C12-8E8E-BD6D4996D3FD}"/>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4" name="Line 67">
              <a:extLst>
                <a:ext uri="{FF2B5EF4-FFF2-40B4-BE49-F238E27FC236}">
                  <a16:creationId xmlns:a16="http://schemas.microsoft.com/office/drawing/2014/main" id="{2E5658B4-526C-4CFF-AD9E-7FE3F2812974}"/>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5" name="Line 68">
              <a:extLst>
                <a:ext uri="{FF2B5EF4-FFF2-40B4-BE49-F238E27FC236}">
                  <a16:creationId xmlns:a16="http://schemas.microsoft.com/office/drawing/2014/main" id="{18D501E2-613B-4C55-B430-928ED44AC50B}"/>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6" name="Line 69">
              <a:extLst>
                <a:ext uri="{FF2B5EF4-FFF2-40B4-BE49-F238E27FC236}">
                  <a16:creationId xmlns:a16="http://schemas.microsoft.com/office/drawing/2014/main" id="{B991C361-F92A-4C4A-ADD1-AD56B65ADDC9}"/>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7" name="Line 70">
              <a:extLst>
                <a:ext uri="{FF2B5EF4-FFF2-40B4-BE49-F238E27FC236}">
                  <a16:creationId xmlns:a16="http://schemas.microsoft.com/office/drawing/2014/main" id="{C3E14AE4-1873-45A9-9A0F-1C1CD01A3957}"/>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8" name="Line 71">
              <a:extLst>
                <a:ext uri="{FF2B5EF4-FFF2-40B4-BE49-F238E27FC236}">
                  <a16:creationId xmlns:a16="http://schemas.microsoft.com/office/drawing/2014/main" id="{756062DF-470E-4BC2-9623-705EBAE3E20D}"/>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52" name="Group 72">
            <a:extLst>
              <a:ext uri="{FF2B5EF4-FFF2-40B4-BE49-F238E27FC236}">
                <a16:creationId xmlns:a16="http://schemas.microsoft.com/office/drawing/2014/main" id="{D92EC376-049A-4AA2-A653-C8B84768FC51}"/>
              </a:ext>
            </a:extLst>
          </p:cNvPr>
          <p:cNvGrpSpPr>
            <a:grpSpLocks/>
          </p:cNvGrpSpPr>
          <p:nvPr/>
        </p:nvGrpSpPr>
        <p:grpSpPr bwMode="auto">
          <a:xfrm rot="-6812027">
            <a:off x="3933380" y="2376010"/>
            <a:ext cx="2743200" cy="1265237"/>
            <a:chOff x="3813" y="1601"/>
            <a:chExt cx="1885" cy="655"/>
          </a:xfrm>
        </p:grpSpPr>
        <p:grpSp>
          <p:nvGrpSpPr>
            <p:cNvPr id="53" name="Group 73">
              <a:extLst>
                <a:ext uri="{FF2B5EF4-FFF2-40B4-BE49-F238E27FC236}">
                  <a16:creationId xmlns:a16="http://schemas.microsoft.com/office/drawing/2014/main" id="{7D22E806-32DF-4AEC-A12A-BE904A3948A9}"/>
                </a:ext>
              </a:extLst>
            </p:cNvPr>
            <p:cNvGrpSpPr>
              <a:grpSpLocks/>
            </p:cNvGrpSpPr>
            <p:nvPr/>
          </p:nvGrpSpPr>
          <p:grpSpPr bwMode="auto">
            <a:xfrm rot="10800000">
              <a:off x="3813" y="1601"/>
              <a:ext cx="1885" cy="650"/>
              <a:chOff x="1523" y="1632"/>
              <a:chExt cx="1885" cy="624"/>
            </a:xfrm>
          </p:grpSpPr>
          <p:sp>
            <p:nvSpPr>
              <p:cNvPr id="66" name="Line 74">
                <a:extLst>
                  <a:ext uri="{FF2B5EF4-FFF2-40B4-BE49-F238E27FC236}">
                    <a16:creationId xmlns:a16="http://schemas.microsoft.com/office/drawing/2014/main" id="{CA2DA92B-EA48-45D4-8D05-AA738763C7C2}"/>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7" name="Line 75">
                <a:extLst>
                  <a:ext uri="{FF2B5EF4-FFF2-40B4-BE49-F238E27FC236}">
                    <a16:creationId xmlns:a16="http://schemas.microsoft.com/office/drawing/2014/main" id="{654CA9B4-D339-455A-BE9C-D753CFC8DFA5}"/>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8" name="Line 76">
                <a:extLst>
                  <a:ext uri="{FF2B5EF4-FFF2-40B4-BE49-F238E27FC236}">
                    <a16:creationId xmlns:a16="http://schemas.microsoft.com/office/drawing/2014/main" id="{E2A61EDD-7695-4BAB-9887-C0C07A18CE7E}"/>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54" name="Line 77">
              <a:extLst>
                <a:ext uri="{FF2B5EF4-FFF2-40B4-BE49-F238E27FC236}">
                  <a16:creationId xmlns:a16="http://schemas.microsoft.com/office/drawing/2014/main" id="{6A949ABE-667D-475A-B513-E156F94366D8}"/>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5" name="Line 78">
              <a:extLst>
                <a:ext uri="{FF2B5EF4-FFF2-40B4-BE49-F238E27FC236}">
                  <a16:creationId xmlns:a16="http://schemas.microsoft.com/office/drawing/2014/main" id="{9B4CF992-3ACE-4EAC-8E35-0655EAD2EA65}"/>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6" name="Line 79">
              <a:extLst>
                <a:ext uri="{FF2B5EF4-FFF2-40B4-BE49-F238E27FC236}">
                  <a16:creationId xmlns:a16="http://schemas.microsoft.com/office/drawing/2014/main" id="{4A1F4420-5B38-41BE-B2E0-0C14C773419A}"/>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7" name="Line 80">
              <a:extLst>
                <a:ext uri="{FF2B5EF4-FFF2-40B4-BE49-F238E27FC236}">
                  <a16:creationId xmlns:a16="http://schemas.microsoft.com/office/drawing/2014/main" id="{2C8A258E-7AF4-47DE-933A-47936A40C1ED}"/>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8" name="Line 81">
              <a:extLst>
                <a:ext uri="{FF2B5EF4-FFF2-40B4-BE49-F238E27FC236}">
                  <a16:creationId xmlns:a16="http://schemas.microsoft.com/office/drawing/2014/main" id="{75CE90F5-6725-41A2-BAE2-084FA7622D86}"/>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9" name="Line 82">
              <a:extLst>
                <a:ext uri="{FF2B5EF4-FFF2-40B4-BE49-F238E27FC236}">
                  <a16:creationId xmlns:a16="http://schemas.microsoft.com/office/drawing/2014/main" id="{0387C0DC-C961-4BE4-A014-29EC188864F7}"/>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0" name="Line 83">
              <a:extLst>
                <a:ext uri="{FF2B5EF4-FFF2-40B4-BE49-F238E27FC236}">
                  <a16:creationId xmlns:a16="http://schemas.microsoft.com/office/drawing/2014/main" id="{3D62BFA4-9B93-4A59-8D23-1D487FBF7B78}"/>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1" name="Line 84">
              <a:extLst>
                <a:ext uri="{FF2B5EF4-FFF2-40B4-BE49-F238E27FC236}">
                  <a16:creationId xmlns:a16="http://schemas.microsoft.com/office/drawing/2014/main" id="{B9098684-7FB3-4C0F-8E5D-EA9CECE01DEA}"/>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2" name="Line 85">
              <a:extLst>
                <a:ext uri="{FF2B5EF4-FFF2-40B4-BE49-F238E27FC236}">
                  <a16:creationId xmlns:a16="http://schemas.microsoft.com/office/drawing/2014/main" id="{F7B0296E-AA7D-427C-A907-FBD747238035}"/>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3" name="Line 86">
              <a:extLst>
                <a:ext uri="{FF2B5EF4-FFF2-40B4-BE49-F238E27FC236}">
                  <a16:creationId xmlns:a16="http://schemas.microsoft.com/office/drawing/2014/main" id="{FD96DEFB-3728-4450-8405-6C8FE074A19A}"/>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4" name="Line 87">
              <a:extLst>
                <a:ext uri="{FF2B5EF4-FFF2-40B4-BE49-F238E27FC236}">
                  <a16:creationId xmlns:a16="http://schemas.microsoft.com/office/drawing/2014/main" id="{B8F18F63-3AAD-46C3-8D2A-904AB7BD4BD9}"/>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5" name="Line 88">
              <a:extLst>
                <a:ext uri="{FF2B5EF4-FFF2-40B4-BE49-F238E27FC236}">
                  <a16:creationId xmlns:a16="http://schemas.microsoft.com/office/drawing/2014/main" id="{3EBE471C-2067-4AA3-9C71-B45C8C559541}"/>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69" name="Group 89">
            <a:extLst>
              <a:ext uri="{FF2B5EF4-FFF2-40B4-BE49-F238E27FC236}">
                <a16:creationId xmlns:a16="http://schemas.microsoft.com/office/drawing/2014/main" id="{899E4970-FBAF-406F-B21D-CD55456C671E}"/>
              </a:ext>
            </a:extLst>
          </p:cNvPr>
          <p:cNvGrpSpPr>
            <a:grpSpLocks/>
          </p:cNvGrpSpPr>
          <p:nvPr/>
        </p:nvGrpSpPr>
        <p:grpSpPr bwMode="auto">
          <a:xfrm rot="-5064170">
            <a:off x="5068442" y="2537936"/>
            <a:ext cx="2286000" cy="1719262"/>
            <a:chOff x="3813" y="1601"/>
            <a:chExt cx="1885" cy="655"/>
          </a:xfrm>
        </p:grpSpPr>
        <p:grpSp>
          <p:nvGrpSpPr>
            <p:cNvPr id="70" name="Group 90">
              <a:extLst>
                <a:ext uri="{FF2B5EF4-FFF2-40B4-BE49-F238E27FC236}">
                  <a16:creationId xmlns:a16="http://schemas.microsoft.com/office/drawing/2014/main" id="{FBA02EFA-6275-462B-99E4-0CD3F04123DD}"/>
                </a:ext>
              </a:extLst>
            </p:cNvPr>
            <p:cNvGrpSpPr>
              <a:grpSpLocks/>
            </p:cNvGrpSpPr>
            <p:nvPr/>
          </p:nvGrpSpPr>
          <p:grpSpPr bwMode="auto">
            <a:xfrm rot="10800000">
              <a:off x="3813" y="1601"/>
              <a:ext cx="1885" cy="650"/>
              <a:chOff x="1523" y="1632"/>
              <a:chExt cx="1885" cy="624"/>
            </a:xfrm>
          </p:grpSpPr>
          <p:sp>
            <p:nvSpPr>
              <p:cNvPr id="83" name="Line 91">
                <a:extLst>
                  <a:ext uri="{FF2B5EF4-FFF2-40B4-BE49-F238E27FC236}">
                    <a16:creationId xmlns:a16="http://schemas.microsoft.com/office/drawing/2014/main" id="{BE6629ED-D45B-4F64-8D01-7B6FAD565624}"/>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4" name="Line 92">
                <a:extLst>
                  <a:ext uri="{FF2B5EF4-FFF2-40B4-BE49-F238E27FC236}">
                    <a16:creationId xmlns:a16="http://schemas.microsoft.com/office/drawing/2014/main" id="{DDD8566A-5EB8-41CE-A014-7638A533CD22}"/>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5" name="Line 93">
                <a:extLst>
                  <a:ext uri="{FF2B5EF4-FFF2-40B4-BE49-F238E27FC236}">
                    <a16:creationId xmlns:a16="http://schemas.microsoft.com/office/drawing/2014/main" id="{94354058-E761-402F-AB4D-95194A8686EF}"/>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71" name="Line 94">
              <a:extLst>
                <a:ext uri="{FF2B5EF4-FFF2-40B4-BE49-F238E27FC236}">
                  <a16:creationId xmlns:a16="http://schemas.microsoft.com/office/drawing/2014/main" id="{467299A2-3C15-4642-931C-F896D176FC7D}"/>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2" name="Line 95">
              <a:extLst>
                <a:ext uri="{FF2B5EF4-FFF2-40B4-BE49-F238E27FC236}">
                  <a16:creationId xmlns:a16="http://schemas.microsoft.com/office/drawing/2014/main" id="{B7514469-4D1C-433F-BF19-2DF4AD8E2531}"/>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3" name="Line 96">
              <a:extLst>
                <a:ext uri="{FF2B5EF4-FFF2-40B4-BE49-F238E27FC236}">
                  <a16:creationId xmlns:a16="http://schemas.microsoft.com/office/drawing/2014/main" id="{5EFF34E5-6CE8-4954-B44D-29B4027D4279}"/>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4" name="Line 97">
              <a:extLst>
                <a:ext uri="{FF2B5EF4-FFF2-40B4-BE49-F238E27FC236}">
                  <a16:creationId xmlns:a16="http://schemas.microsoft.com/office/drawing/2014/main" id="{E152D3BA-21EB-48C8-A41F-42B0C0D4CC64}"/>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5" name="Line 98">
              <a:extLst>
                <a:ext uri="{FF2B5EF4-FFF2-40B4-BE49-F238E27FC236}">
                  <a16:creationId xmlns:a16="http://schemas.microsoft.com/office/drawing/2014/main" id="{E69E9871-72EA-4942-9E2F-7D46427C0F99}"/>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6" name="Line 99">
              <a:extLst>
                <a:ext uri="{FF2B5EF4-FFF2-40B4-BE49-F238E27FC236}">
                  <a16:creationId xmlns:a16="http://schemas.microsoft.com/office/drawing/2014/main" id="{1B30C27B-35CE-460F-9BEB-AFBE69E5FFF1}"/>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7" name="Line 100">
              <a:extLst>
                <a:ext uri="{FF2B5EF4-FFF2-40B4-BE49-F238E27FC236}">
                  <a16:creationId xmlns:a16="http://schemas.microsoft.com/office/drawing/2014/main" id="{494F6EEC-5FD0-4CE0-8117-3DAD4EA01654}"/>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8" name="Line 101">
              <a:extLst>
                <a:ext uri="{FF2B5EF4-FFF2-40B4-BE49-F238E27FC236}">
                  <a16:creationId xmlns:a16="http://schemas.microsoft.com/office/drawing/2014/main" id="{A034311D-052A-4A87-83D1-728DB0057839}"/>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9" name="Line 102">
              <a:extLst>
                <a:ext uri="{FF2B5EF4-FFF2-40B4-BE49-F238E27FC236}">
                  <a16:creationId xmlns:a16="http://schemas.microsoft.com/office/drawing/2014/main" id="{41D14D58-B07B-4BFC-BEA5-BCECBEFCAEF3}"/>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0" name="Line 103">
              <a:extLst>
                <a:ext uri="{FF2B5EF4-FFF2-40B4-BE49-F238E27FC236}">
                  <a16:creationId xmlns:a16="http://schemas.microsoft.com/office/drawing/2014/main" id="{B8589EE8-1004-4B1A-BCDE-74CCCF2D599E}"/>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1" name="Line 104">
              <a:extLst>
                <a:ext uri="{FF2B5EF4-FFF2-40B4-BE49-F238E27FC236}">
                  <a16:creationId xmlns:a16="http://schemas.microsoft.com/office/drawing/2014/main" id="{69193C9D-5D41-4944-A9B2-B85A72FC48CF}"/>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2" name="Line 105">
              <a:extLst>
                <a:ext uri="{FF2B5EF4-FFF2-40B4-BE49-F238E27FC236}">
                  <a16:creationId xmlns:a16="http://schemas.microsoft.com/office/drawing/2014/main" id="{042DC296-9B19-49F0-A84E-75CA12F0A8A3}"/>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86" name="Group 140">
            <a:extLst>
              <a:ext uri="{FF2B5EF4-FFF2-40B4-BE49-F238E27FC236}">
                <a16:creationId xmlns:a16="http://schemas.microsoft.com/office/drawing/2014/main" id="{27BDCDFB-BB59-4B31-8E10-7DAFA1D8DC1C}"/>
              </a:ext>
            </a:extLst>
          </p:cNvPr>
          <p:cNvGrpSpPr>
            <a:grpSpLocks/>
          </p:cNvGrpSpPr>
          <p:nvPr/>
        </p:nvGrpSpPr>
        <p:grpSpPr bwMode="auto">
          <a:xfrm rot="-9436539">
            <a:off x="2903886" y="2448242"/>
            <a:ext cx="2795587" cy="1604962"/>
            <a:chOff x="3813" y="1601"/>
            <a:chExt cx="1885" cy="655"/>
          </a:xfrm>
        </p:grpSpPr>
        <p:grpSp>
          <p:nvGrpSpPr>
            <p:cNvPr id="87" name="Group 141">
              <a:extLst>
                <a:ext uri="{FF2B5EF4-FFF2-40B4-BE49-F238E27FC236}">
                  <a16:creationId xmlns:a16="http://schemas.microsoft.com/office/drawing/2014/main" id="{B69764D8-3395-4A73-BB32-79FD350E405B}"/>
                </a:ext>
              </a:extLst>
            </p:cNvPr>
            <p:cNvGrpSpPr>
              <a:grpSpLocks/>
            </p:cNvGrpSpPr>
            <p:nvPr/>
          </p:nvGrpSpPr>
          <p:grpSpPr bwMode="auto">
            <a:xfrm rot="10800000">
              <a:off x="3813" y="1601"/>
              <a:ext cx="1885" cy="650"/>
              <a:chOff x="1523" y="1632"/>
              <a:chExt cx="1885" cy="624"/>
            </a:xfrm>
          </p:grpSpPr>
          <p:sp>
            <p:nvSpPr>
              <p:cNvPr id="100" name="Line 142">
                <a:extLst>
                  <a:ext uri="{FF2B5EF4-FFF2-40B4-BE49-F238E27FC236}">
                    <a16:creationId xmlns:a16="http://schemas.microsoft.com/office/drawing/2014/main" id="{222D71FE-BDD0-4F7A-9A05-6C9C169BE1B3}"/>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1" name="Line 143">
                <a:extLst>
                  <a:ext uri="{FF2B5EF4-FFF2-40B4-BE49-F238E27FC236}">
                    <a16:creationId xmlns:a16="http://schemas.microsoft.com/office/drawing/2014/main" id="{EFA30764-754D-4D56-A273-5534DC4C449A}"/>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2" name="Line 144">
                <a:extLst>
                  <a:ext uri="{FF2B5EF4-FFF2-40B4-BE49-F238E27FC236}">
                    <a16:creationId xmlns:a16="http://schemas.microsoft.com/office/drawing/2014/main" id="{4C6D0F70-DFFB-4B4D-86B4-9F30E111AF0C}"/>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88" name="Line 145">
              <a:extLst>
                <a:ext uri="{FF2B5EF4-FFF2-40B4-BE49-F238E27FC236}">
                  <a16:creationId xmlns:a16="http://schemas.microsoft.com/office/drawing/2014/main" id="{749A231E-9A19-442F-AE48-FB81FF172792}"/>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9" name="Line 146">
              <a:extLst>
                <a:ext uri="{FF2B5EF4-FFF2-40B4-BE49-F238E27FC236}">
                  <a16:creationId xmlns:a16="http://schemas.microsoft.com/office/drawing/2014/main" id="{283FDD5C-6492-45A6-85D3-5E4F6D60069B}"/>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0" name="Line 147">
              <a:extLst>
                <a:ext uri="{FF2B5EF4-FFF2-40B4-BE49-F238E27FC236}">
                  <a16:creationId xmlns:a16="http://schemas.microsoft.com/office/drawing/2014/main" id="{3F38B8C1-8E6A-4AE1-8A3D-46F4366861A8}"/>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1" name="Line 148">
              <a:extLst>
                <a:ext uri="{FF2B5EF4-FFF2-40B4-BE49-F238E27FC236}">
                  <a16:creationId xmlns:a16="http://schemas.microsoft.com/office/drawing/2014/main" id="{9F9A40DF-4746-4EE7-A1D6-BB57CC83D1E9}"/>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2" name="Line 149">
              <a:extLst>
                <a:ext uri="{FF2B5EF4-FFF2-40B4-BE49-F238E27FC236}">
                  <a16:creationId xmlns:a16="http://schemas.microsoft.com/office/drawing/2014/main" id="{8540D90E-2FAB-4CD2-962C-24FDA116674F}"/>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3" name="Line 150">
              <a:extLst>
                <a:ext uri="{FF2B5EF4-FFF2-40B4-BE49-F238E27FC236}">
                  <a16:creationId xmlns:a16="http://schemas.microsoft.com/office/drawing/2014/main" id="{0A13E416-D8CA-42DB-AD5D-566E9C3090E9}"/>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4" name="Line 151">
              <a:extLst>
                <a:ext uri="{FF2B5EF4-FFF2-40B4-BE49-F238E27FC236}">
                  <a16:creationId xmlns:a16="http://schemas.microsoft.com/office/drawing/2014/main" id="{A9CDD992-136D-4FF5-8026-92B446DA9C20}"/>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5" name="Line 152">
              <a:extLst>
                <a:ext uri="{FF2B5EF4-FFF2-40B4-BE49-F238E27FC236}">
                  <a16:creationId xmlns:a16="http://schemas.microsoft.com/office/drawing/2014/main" id="{029E3837-BD91-47A8-8BB1-A7385B7D4EBE}"/>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6" name="Line 153">
              <a:extLst>
                <a:ext uri="{FF2B5EF4-FFF2-40B4-BE49-F238E27FC236}">
                  <a16:creationId xmlns:a16="http://schemas.microsoft.com/office/drawing/2014/main" id="{ABA90AEF-A35B-4C52-A09A-79CA90625C69}"/>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7" name="Line 154">
              <a:extLst>
                <a:ext uri="{FF2B5EF4-FFF2-40B4-BE49-F238E27FC236}">
                  <a16:creationId xmlns:a16="http://schemas.microsoft.com/office/drawing/2014/main" id="{4791770F-30C2-429E-85A8-AD53E0CAF721}"/>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8" name="Line 155">
              <a:extLst>
                <a:ext uri="{FF2B5EF4-FFF2-40B4-BE49-F238E27FC236}">
                  <a16:creationId xmlns:a16="http://schemas.microsoft.com/office/drawing/2014/main" id="{044B7DD2-43AA-4AC8-A540-3285119AC04B}"/>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9" name="Line 156">
              <a:extLst>
                <a:ext uri="{FF2B5EF4-FFF2-40B4-BE49-F238E27FC236}">
                  <a16:creationId xmlns:a16="http://schemas.microsoft.com/office/drawing/2014/main" id="{B6F864F7-85B1-414B-82FB-88BDED631F09}"/>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03" name="Group 174">
            <a:extLst>
              <a:ext uri="{FF2B5EF4-FFF2-40B4-BE49-F238E27FC236}">
                <a16:creationId xmlns:a16="http://schemas.microsoft.com/office/drawing/2014/main" id="{283C1F6B-2AC5-47A8-8833-284C85544A26}"/>
              </a:ext>
            </a:extLst>
          </p:cNvPr>
          <p:cNvGrpSpPr>
            <a:grpSpLocks/>
          </p:cNvGrpSpPr>
          <p:nvPr/>
        </p:nvGrpSpPr>
        <p:grpSpPr bwMode="auto">
          <a:xfrm rot="-2008425">
            <a:off x="5267673" y="3491229"/>
            <a:ext cx="3303588" cy="1152525"/>
            <a:chOff x="3813" y="1601"/>
            <a:chExt cx="1885" cy="655"/>
          </a:xfrm>
        </p:grpSpPr>
        <p:grpSp>
          <p:nvGrpSpPr>
            <p:cNvPr id="104" name="Group 175">
              <a:extLst>
                <a:ext uri="{FF2B5EF4-FFF2-40B4-BE49-F238E27FC236}">
                  <a16:creationId xmlns:a16="http://schemas.microsoft.com/office/drawing/2014/main" id="{13CFD415-C930-474C-847E-398A2DCEDC6B}"/>
                </a:ext>
              </a:extLst>
            </p:cNvPr>
            <p:cNvGrpSpPr>
              <a:grpSpLocks/>
            </p:cNvGrpSpPr>
            <p:nvPr/>
          </p:nvGrpSpPr>
          <p:grpSpPr bwMode="auto">
            <a:xfrm rot="10800000">
              <a:off x="3813" y="1601"/>
              <a:ext cx="1885" cy="650"/>
              <a:chOff x="1523" y="1632"/>
              <a:chExt cx="1885" cy="624"/>
            </a:xfrm>
          </p:grpSpPr>
          <p:sp>
            <p:nvSpPr>
              <p:cNvPr id="117" name="Line 176">
                <a:extLst>
                  <a:ext uri="{FF2B5EF4-FFF2-40B4-BE49-F238E27FC236}">
                    <a16:creationId xmlns:a16="http://schemas.microsoft.com/office/drawing/2014/main" id="{57534AC7-AB6F-40D3-A617-55F06BD69D16}"/>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8" name="Line 177">
                <a:extLst>
                  <a:ext uri="{FF2B5EF4-FFF2-40B4-BE49-F238E27FC236}">
                    <a16:creationId xmlns:a16="http://schemas.microsoft.com/office/drawing/2014/main" id="{6B368BC0-6CB5-4711-A925-4EDFE9D24B98}"/>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9" name="Line 178">
                <a:extLst>
                  <a:ext uri="{FF2B5EF4-FFF2-40B4-BE49-F238E27FC236}">
                    <a16:creationId xmlns:a16="http://schemas.microsoft.com/office/drawing/2014/main" id="{9061EE64-B64F-4E93-B7BB-57589A51E961}"/>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05" name="Line 179">
              <a:extLst>
                <a:ext uri="{FF2B5EF4-FFF2-40B4-BE49-F238E27FC236}">
                  <a16:creationId xmlns:a16="http://schemas.microsoft.com/office/drawing/2014/main" id="{53343D1C-7F8C-4C84-B870-E2FE4EA395BC}"/>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6" name="Line 180">
              <a:extLst>
                <a:ext uri="{FF2B5EF4-FFF2-40B4-BE49-F238E27FC236}">
                  <a16:creationId xmlns:a16="http://schemas.microsoft.com/office/drawing/2014/main" id="{F88C2EE8-355C-4354-BDC1-0D585B8E4454}"/>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7" name="Line 181">
              <a:extLst>
                <a:ext uri="{FF2B5EF4-FFF2-40B4-BE49-F238E27FC236}">
                  <a16:creationId xmlns:a16="http://schemas.microsoft.com/office/drawing/2014/main" id="{9E30A98D-3049-476C-83AE-8F7D8F33A659}"/>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8" name="Line 182">
              <a:extLst>
                <a:ext uri="{FF2B5EF4-FFF2-40B4-BE49-F238E27FC236}">
                  <a16:creationId xmlns:a16="http://schemas.microsoft.com/office/drawing/2014/main" id="{6E56E9CB-1E8A-4D62-B1DA-BB348FA964C0}"/>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9" name="Line 183">
              <a:extLst>
                <a:ext uri="{FF2B5EF4-FFF2-40B4-BE49-F238E27FC236}">
                  <a16:creationId xmlns:a16="http://schemas.microsoft.com/office/drawing/2014/main" id="{DAAE753A-9BE8-4901-99E5-938EA1DE3703}"/>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0" name="Line 184">
              <a:extLst>
                <a:ext uri="{FF2B5EF4-FFF2-40B4-BE49-F238E27FC236}">
                  <a16:creationId xmlns:a16="http://schemas.microsoft.com/office/drawing/2014/main" id="{E9B4CB92-6867-48BF-A122-104CE48D2DFD}"/>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1" name="Line 185">
              <a:extLst>
                <a:ext uri="{FF2B5EF4-FFF2-40B4-BE49-F238E27FC236}">
                  <a16:creationId xmlns:a16="http://schemas.microsoft.com/office/drawing/2014/main" id="{7A5ABF26-B371-4BA5-BDF3-8763E1C7E9E3}"/>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2" name="Line 186">
              <a:extLst>
                <a:ext uri="{FF2B5EF4-FFF2-40B4-BE49-F238E27FC236}">
                  <a16:creationId xmlns:a16="http://schemas.microsoft.com/office/drawing/2014/main" id="{965A28E6-F4FD-4890-8D43-1B1CDEB0FC08}"/>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3" name="Line 187">
              <a:extLst>
                <a:ext uri="{FF2B5EF4-FFF2-40B4-BE49-F238E27FC236}">
                  <a16:creationId xmlns:a16="http://schemas.microsoft.com/office/drawing/2014/main" id="{26E00D7C-46D7-4932-9574-95C52726A13C}"/>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4" name="Line 188">
              <a:extLst>
                <a:ext uri="{FF2B5EF4-FFF2-40B4-BE49-F238E27FC236}">
                  <a16:creationId xmlns:a16="http://schemas.microsoft.com/office/drawing/2014/main" id="{88817B91-57C4-480D-98A1-711311E0D813}"/>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5" name="Line 189">
              <a:extLst>
                <a:ext uri="{FF2B5EF4-FFF2-40B4-BE49-F238E27FC236}">
                  <a16:creationId xmlns:a16="http://schemas.microsoft.com/office/drawing/2014/main" id="{9700F627-806B-4258-BD2C-7B2C0233E681}"/>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6" name="Line 190">
              <a:extLst>
                <a:ext uri="{FF2B5EF4-FFF2-40B4-BE49-F238E27FC236}">
                  <a16:creationId xmlns:a16="http://schemas.microsoft.com/office/drawing/2014/main" id="{59A3C891-0F48-4F41-89EF-4D9716CE3031}"/>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20" name="Text Box 124">
            <a:extLst>
              <a:ext uri="{FF2B5EF4-FFF2-40B4-BE49-F238E27FC236}">
                <a16:creationId xmlns:a16="http://schemas.microsoft.com/office/drawing/2014/main" id="{82351FC5-6849-4153-9C58-5432396C0CE4}"/>
              </a:ext>
            </a:extLst>
          </p:cNvPr>
          <p:cNvSpPr txBox="1">
            <a:spLocks noChangeArrowheads="1"/>
          </p:cNvSpPr>
          <p:nvPr/>
        </p:nvSpPr>
        <p:spPr bwMode="auto">
          <a:xfrm>
            <a:off x="5747390" y="5939348"/>
            <a:ext cx="7620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(B)</a:t>
            </a:r>
          </a:p>
        </p:txBody>
      </p:sp>
      <p:sp>
        <p:nvSpPr>
          <p:cNvPr id="121" name="Text Box 125">
            <a:extLst>
              <a:ext uri="{FF2B5EF4-FFF2-40B4-BE49-F238E27FC236}">
                <a16:creationId xmlns:a16="http://schemas.microsoft.com/office/drawing/2014/main" id="{EDE3755C-E1AB-4EB4-890A-89AF8DE49C15}"/>
              </a:ext>
            </a:extLst>
          </p:cNvPr>
          <p:cNvSpPr txBox="1">
            <a:spLocks noChangeArrowheads="1"/>
          </p:cNvSpPr>
          <p:nvPr/>
        </p:nvSpPr>
        <p:spPr bwMode="auto">
          <a:xfrm>
            <a:off x="8119721" y="5921421"/>
            <a:ext cx="7620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(A)</a:t>
            </a:r>
          </a:p>
        </p:txBody>
      </p:sp>
      <p:sp>
        <p:nvSpPr>
          <p:cNvPr id="122" name="Text Box 126">
            <a:extLst>
              <a:ext uri="{FF2B5EF4-FFF2-40B4-BE49-F238E27FC236}">
                <a16:creationId xmlns:a16="http://schemas.microsoft.com/office/drawing/2014/main" id="{F4C9E5D2-4047-4197-AFEC-6431778DB69D}"/>
              </a:ext>
            </a:extLst>
          </p:cNvPr>
          <p:cNvSpPr txBox="1">
            <a:spLocks noChangeArrowheads="1"/>
          </p:cNvSpPr>
          <p:nvPr/>
        </p:nvSpPr>
        <p:spPr bwMode="auto">
          <a:xfrm>
            <a:off x="8206891" y="5516530"/>
            <a:ext cx="7620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K</a:t>
            </a:r>
          </a:p>
        </p:txBody>
      </p:sp>
      <p:sp>
        <p:nvSpPr>
          <p:cNvPr id="124" name="TextBox 123">
            <a:extLst>
              <a:ext uri="{FF2B5EF4-FFF2-40B4-BE49-F238E27FC236}">
                <a16:creationId xmlns:a16="http://schemas.microsoft.com/office/drawing/2014/main" id="{19B9EAF6-5773-4FCE-B5A7-D1E6B026D23A}"/>
              </a:ext>
            </a:extLst>
          </p:cNvPr>
          <p:cNvSpPr txBox="1"/>
          <p:nvPr/>
        </p:nvSpPr>
        <p:spPr>
          <a:xfrm>
            <a:off x="4949102" y="959211"/>
            <a:ext cx="588825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Ghép</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với hình tứ giác AMCD.</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4" name="图片 12">
            <a:extLst>
              <a:ext uri="{FF2B5EF4-FFF2-40B4-BE49-F238E27FC236}">
                <a16:creationId xmlns:a16="http://schemas.microsoft.com/office/drawing/2014/main" id="{C01E8037-2C5A-448F-A2ED-6E8E941D157A}"/>
              </a:ext>
            </a:extLst>
          </p:cNvPr>
          <p:cNvPicPr>
            <a:picLocks noChangeAspect="1"/>
          </p:cNvPicPr>
          <p:nvPr/>
        </p:nvPicPr>
        <p:blipFill rotWithShape="1">
          <a:blip r:embed="rId3">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239119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5" presetClass="exit" presetSubtype="10" fill="hold" nodeType="withEffect">
                                  <p:stCondLst>
                                    <p:cond delay="0"/>
                                  </p:stCondLst>
                                  <p:childTnLst>
                                    <p:animEffect transition="out" filter="checkerboard(across)">
                                      <p:cBhvr>
                                        <p:cTn id="16" dur="1000"/>
                                        <p:tgtEl>
                                          <p:spTgt spid="86"/>
                                        </p:tgtEl>
                                      </p:cBhvr>
                                    </p:animEffect>
                                    <p:set>
                                      <p:cBhvr>
                                        <p:cTn id="17" dur="1" fill="hold">
                                          <p:stCondLst>
                                            <p:cond delay="999"/>
                                          </p:stCondLst>
                                        </p:cTn>
                                        <p:tgtEl>
                                          <p:spTgt spid="86"/>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par>
                                <p:cTn id="24" presetID="8" presetClass="exit" presetSubtype="32" fill="hold" nodeType="withEffect">
                                  <p:stCondLst>
                                    <p:cond delay="0"/>
                                  </p:stCondLst>
                                  <p:childTnLst>
                                    <p:animEffect transition="out" filter="diamond(out)">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9"/>
                                        </p:tgtEl>
                                        <p:attrNameLst>
                                          <p:attrName>style.visibility</p:attrName>
                                        </p:attrNameLst>
                                      </p:cBhvr>
                                      <p:to>
                                        <p:strVal val="hidden"/>
                                      </p:to>
                                    </p:se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dissolve">
                                      <p:cBhvr>
                                        <p:cTn id="32" dur="500"/>
                                        <p:tgtEl>
                                          <p:spTgt spid="103"/>
                                        </p:tgtEl>
                                      </p:cBhvr>
                                    </p:animEffec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par>
                          <p:cTn id="36" fill="hold">
                            <p:stCondLst>
                              <p:cond delay="2000"/>
                            </p:stCondLst>
                            <p:childTnLst>
                              <p:par>
                                <p:cTn id="37" presetID="3" presetClass="exit" presetSubtype="10" fill="hold" grpId="0" nodeType="afterEffect">
                                  <p:stCondLst>
                                    <p:cond delay="0"/>
                                  </p:stCondLst>
                                  <p:childTnLst>
                                    <p:animEffect transition="out" filter="blinds(horizontal)">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4" presetClass="exit" presetSubtype="10" fill="hold" nodeType="withEffect">
                                  <p:stCondLst>
                                    <p:cond delay="0"/>
                                  </p:stCondLst>
                                  <p:childTnLst>
                                    <p:animEffect transition="out" filter="randombar(horizontal)">
                                      <p:cBhvr>
                                        <p:cTn id="41" dur="1000"/>
                                        <p:tgtEl>
                                          <p:spTgt spid="103"/>
                                        </p:tgtEl>
                                      </p:cBhvr>
                                    </p:animEffect>
                                    <p:set>
                                      <p:cBhvr>
                                        <p:cTn id="42" dur="1" fill="hold">
                                          <p:stCondLst>
                                            <p:cond delay="999"/>
                                          </p:stCondLst>
                                        </p:cTn>
                                        <p:tgtEl>
                                          <p:spTgt spid="10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par>
                          <p:cTn id="48" fill="hold">
                            <p:stCondLst>
                              <p:cond delay="3000"/>
                            </p:stCondLst>
                            <p:childTnLst>
                              <p:par>
                                <p:cTn id="49" presetID="1" presetClass="entr" presetSubtype="0" fill="hold" grpId="0" nodeType="after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2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P spid="34" grpId="1"/>
      <p:bldP spid="120" grpId="0"/>
      <p:bldP spid="121" grpId="0"/>
      <p:bldP spid="122" grpId="0"/>
      <p:bldP spid="1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2006CC5-4A4D-49DD-8CA4-A02661DDDABF}"/>
              </a:ext>
            </a:extLst>
          </p:cNvPr>
          <p:cNvPicPr>
            <a:picLocks noChangeAspect="1"/>
          </p:cNvPicPr>
          <p:nvPr/>
        </p:nvPicPr>
        <p:blipFill>
          <a:blip r:embed="rId2"/>
          <a:stretch>
            <a:fillRect/>
          </a:stretch>
        </p:blipFill>
        <p:spPr>
          <a:xfrm>
            <a:off x="0" y="0"/>
            <a:ext cx="12192000" cy="6858000"/>
          </a:xfrm>
          <a:prstGeom prst="rect">
            <a:avLst/>
          </a:prstGeom>
        </p:spPr>
      </p:pic>
      <p:sp>
        <p:nvSpPr>
          <p:cNvPr id="43" name="Rectangle 42">
            <a:extLst>
              <a:ext uri="{FF2B5EF4-FFF2-40B4-BE49-F238E27FC236}">
                <a16:creationId xmlns:a16="http://schemas.microsoft.com/office/drawing/2014/main" id="{7B683597-2AFA-4D92-BE01-C6376F6A8472}"/>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ne 51">
            <a:extLst>
              <a:ext uri="{FF2B5EF4-FFF2-40B4-BE49-F238E27FC236}">
                <a16:creationId xmlns:a16="http://schemas.microsoft.com/office/drawing/2014/main" id="{5621B4E5-3AD1-4019-94A1-F177A2A0A0B9}"/>
              </a:ext>
            </a:extLst>
          </p:cNvPr>
          <p:cNvSpPr>
            <a:spLocks noChangeShapeType="1"/>
          </p:cNvSpPr>
          <p:nvPr/>
        </p:nvSpPr>
        <p:spPr bwMode="auto">
          <a:xfrm>
            <a:off x="2613440" y="5141530"/>
            <a:ext cx="228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 name="Line 52">
            <a:extLst>
              <a:ext uri="{FF2B5EF4-FFF2-40B4-BE49-F238E27FC236}">
                <a16:creationId xmlns:a16="http://schemas.microsoft.com/office/drawing/2014/main" id="{D63B3556-D161-4A4C-B095-0BC1CAD692C2}"/>
              </a:ext>
            </a:extLst>
          </p:cNvPr>
          <p:cNvSpPr>
            <a:spLocks noChangeShapeType="1"/>
          </p:cNvSpPr>
          <p:nvPr/>
        </p:nvSpPr>
        <p:spPr bwMode="auto">
          <a:xfrm>
            <a:off x="2842040" y="5141530"/>
            <a:ext cx="0" cy="22860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nvGrpSpPr>
          <p:cNvPr id="6" name="Group 195">
            <a:extLst>
              <a:ext uri="{FF2B5EF4-FFF2-40B4-BE49-F238E27FC236}">
                <a16:creationId xmlns:a16="http://schemas.microsoft.com/office/drawing/2014/main" id="{6858296B-F404-4CA3-B08C-CC8AEC858902}"/>
              </a:ext>
            </a:extLst>
          </p:cNvPr>
          <p:cNvGrpSpPr>
            <a:grpSpLocks/>
          </p:cNvGrpSpPr>
          <p:nvPr/>
        </p:nvGrpSpPr>
        <p:grpSpPr bwMode="auto">
          <a:xfrm>
            <a:off x="1051340" y="2939667"/>
            <a:ext cx="5756275" cy="2979738"/>
            <a:chOff x="262" y="1090"/>
            <a:chExt cx="3626" cy="1877"/>
          </a:xfrm>
        </p:grpSpPr>
        <p:grpSp>
          <p:nvGrpSpPr>
            <p:cNvPr id="7" name="Group 7">
              <a:extLst>
                <a:ext uri="{FF2B5EF4-FFF2-40B4-BE49-F238E27FC236}">
                  <a16:creationId xmlns:a16="http://schemas.microsoft.com/office/drawing/2014/main" id="{9EF4D9A5-052E-42B8-B320-CE470FD2CFD4}"/>
                </a:ext>
              </a:extLst>
            </p:cNvPr>
            <p:cNvGrpSpPr>
              <a:grpSpLocks/>
            </p:cNvGrpSpPr>
            <p:nvPr/>
          </p:nvGrpSpPr>
          <p:grpSpPr bwMode="auto">
            <a:xfrm>
              <a:off x="581" y="1330"/>
              <a:ext cx="3108" cy="1296"/>
              <a:chOff x="1344" y="2928"/>
              <a:chExt cx="3108" cy="1296"/>
            </a:xfrm>
          </p:grpSpPr>
          <p:sp>
            <p:nvSpPr>
              <p:cNvPr id="13" name="Line 8">
                <a:extLst>
                  <a:ext uri="{FF2B5EF4-FFF2-40B4-BE49-F238E27FC236}">
                    <a16:creationId xmlns:a16="http://schemas.microsoft.com/office/drawing/2014/main" id="{8A33B052-6C9F-4B64-A4DF-D8702893391D}"/>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4" name="Line 9">
                <a:extLst>
                  <a:ext uri="{FF2B5EF4-FFF2-40B4-BE49-F238E27FC236}">
                    <a16:creationId xmlns:a16="http://schemas.microsoft.com/office/drawing/2014/main" id="{4D6461DD-2144-4D6D-B60D-5FFCB385BDCB}"/>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5" name="Line 10">
                <a:extLst>
                  <a:ext uri="{FF2B5EF4-FFF2-40B4-BE49-F238E27FC236}">
                    <a16:creationId xmlns:a16="http://schemas.microsoft.com/office/drawing/2014/main" id="{E43791E3-C80D-475B-8C76-83915BB52437}"/>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6" name="Line 11">
                <a:extLst>
                  <a:ext uri="{FF2B5EF4-FFF2-40B4-BE49-F238E27FC236}">
                    <a16:creationId xmlns:a16="http://schemas.microsoft.com/office/drawing/2014/main" id="{53066C64-86A6-4E3C-A477-30AB15C7534D}"/>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8" name="Line 12">
              <a:extLst>
                <a:ext uri="{FF2B5EF4-FFF2-40B4-BE49-F238E27FC236}">
                  <a16:creationId xmlns:a16="http://schemas.microsoft.com/office/drawing/2014/main" id="{B062FD98-0E8D-426A-AFCC-5EAF38C19223}"/>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 name="Text Box 47">
              <a:extLst>
                <a:ext uri="{FF2B5EF4-FFF2-40B4-BE49-F238E27FC236}">
                  <a16:creationId xmlns:a16="http://schemas.microsoft.com/office/drawing/2014/main" id="{E13047AF-52C2-4D88-A6FA-357D94F8BFBF}"/>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A</a:t>
              </a:r>
            </a:p>
          </p:txBody>
        </p:sp>
        <p:sp>
          <p:nvSpPr>
            <p:cNvPr id="10" name="Text Box 49">
              <a:extLst>
                <a:ext uri="{FF2B5EF4-FFF2-40B4-BE49-F238E27FC236}">
                  <a16:creationId xmlns:a16="http://schemas.microsoft.com/office/drawing/2014/main" id="{F0061B71-420B-42DD-AC3A-3BE3005B71B0}"/>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C</a:t>
              </a:r>
            </a:p>
          </p:txBody>
        </p:sp>
        <p:sp>
          <p:nvSpPr>
            <p:cNvPr id="11" name="Text Box 50">
              <a:extLst>
                <a:ext uri="{FF2B5EF4-FFF2-40B4-BE49-F238E27FC236}">
                  <a16:creationId xmlns:a16="http://schemas.microsoft.com/office/drawing/2014/main" id="{3323B0A0-6B6D-4079-A5E4-2F318EA7ADC7}"/>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D</a:t>
              </a:r>
            </a:p>
          </p:txBody>
        </p:sp>
        <p:sp>
          <p:nvSpPr>
            <p:cNvPr id="12" name="Text Box 53">
              <a:extLst>
                <a:ext uri="{FF2B5EF4-FFF2-40B4-BE49-F238E27FC236}">
                  <a16:creationId xmlns:a16="http://schemas.microsoft.com/office/drawing/2014/main" id="{3E961B79-342F-455D-8121-52550308A6ED}"/>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H</a:t>
              </a:r>
            </a:p>
          </p:txBody>
        </p:sp>
      </p:grpSp>
      <p:grpSp>
        <p:nvGrpSpPr>
          <p:cNvPr id="17" name="Group 55">
            <a:extLst>
              <a:ext uri="{FF2B5EF4-FFF2-40B4-BE49-F238E27FC236}">
                <a16:creationId xmlns:a16="http://schemas.microsoft.com/office/drawing/2014/main" id="{4BAE4E08-EF55-4B2E-81E7-EA50628E7D1D}"/>
              </a:ext>
            </a:extLst>
          </p:cNvPr>
          <p:cNvGrpSpPr>
            <a:grpSpLocks/>
          </p:cNvGrpSpPr>
          <p:nvPr/>
        </p:nvGrpSpPr>
        <p:grpSpPr bwMode="auto">
          <a:xfrm>
            <a:off x="5645565" y="4358892"/>
            <a:ext cx="3109913" cy="1038225"/>
            <a:chOff x="3813" y="1601"/>
            <a:chExt cx="1885" cy="655"/>
          </a:xfrm>
        </p:grpSpPr>
        <p:grpSp>
          <p:nvGrpSpPr>
            <p:cNvPr id="18" name="Group 56">
              <a:extLst>
                <a:ext uri="{FF2B5EF4-FFF2-40B4-BE49-F238E27FC236}">
                  <a16:creationId xmlns:a16="http://schemas.microsoft.com/office/drawing/2014/main" id="{CADAFC79-D680-4347-907C-0DAD4A23411F}"/>
                </a:ext>
              </a:extLst>
            </p:cNvPr>
            <p:cNvGrpSpPr>
              <a:grpSpLocks/>
            </p:cNvGrpSpPr>
            <p:nvPr/>
          </p:nvGrpSpPr>
          <p:grpSpPr bwMode="auto">
            <a:xfrm rot="10800000">
              <a:off x="3813" y="1601"/>
              <a:ext cx="1885" cy="650"/>
              <a:chOff x="1523" y="1632"/>
              <a:chExt cx="1885" cy="624"/>
            </a:xfrm>
          </p:grpSpPr>
          <p:sp>
            <p:nvSpPr>
              <p:cNvPr id="31" name="Line 57">
                <a:extLst>
                  <a:ext uri="{FF2B5EF4-FFF2-40B4-BE49-F238E27FC236}">
                    <a16:creationId xmlns:a16="http://schemas.microsoft.com/office/drawing/2014/main" id="{5D8A9F29-6827-463F-9127-E8B90D550414}"/>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2" name="Line 58">
                <a:extLst>
                  <a:ext uri="{FF2B5EF4-FFF2-40B4-BE49-F238E27FC236}">
                    <a16:creationId xmlns:a16="http://schemas.microsoft.com/office/drawing/2014/main" id="{87BE38D1-FE1B-4F20-9461-B98B585B32B8}"/>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3" name="Line 59">
                <a:extLst>
                  <a:ext uri="{FF2B5EF4-FFF2-40B4-BE49-F238E27FC236}">
                    <a16:creationId xmlns:a16="http://schemas.microsoft.com/office/drawing/2014/main" id="{2A04DCFF-BA50-4792-87D8-4DF74AF0F6B8}"/>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19" name="Line 60">
              <a:extLst>
                <a:ext uri="{FF2B5EF4-FFF2-40B4-BE49-F238E27FC236}">
                  <a16:creationId xmlns:a16="http://schemas.microsoft.com/office/drawing/2014/main" id="{A6D90C37-D126-4D51-A20D-D0716639C660}"/>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0" name="Line 61">
              <a:extLst>
                <a:ext uri="{FF2B5EF4-FFF2-40B4-BE49-F238E27FC236}">
                  <a16:creationId xmlns:a16="http://schemas.microsoft.com/office/drawing/2014/main" id="{37A3EE38-52A8-46B5-9439-EE00574AFF8C}"/>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1" name="Line 62">
              <a:extLst>
                <a:ext uri="{FF2B5EF4-FFF2-40B4-BE49-F238E27FC236}">
                  <a16:creationId xmlns:a16="http://schemas.microsoft.com/office/drawing/2014/main" id="{1C04A600-8F2B-4B52-87F2-03A5F4DB28D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2" name="Line 63">
              <a:extLst>
                <a:ext uri="{FF2B5EF4-FFF2-40B4-BE49-F238E27FC236}">
                  <a16:creationId xmlns:a16="http://schemas.microsoft.com/office/drawing/2014/main" id="{98F13D7D-2D12-4541-A55F-43AE96C258D1}"/>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3" name="Line 64">
              <a:extLst>
                <a:ext uri="{FF2B5EF4-FFF2-40B4-BE49-F238E27FC236}">
                  <a16:creationId xmlns:a16="http://schemas.microsoft.com/office/drawing/2014/main" id="{68218C9E-3145-4857-8B51-B32B1B278292}"/>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4" name="Line 65">
              <a:extLst>
                <a:ext uri="{FF2B5EF4-FFF2-40B4-BE49-F238E27FC236}">
                  <a16:creationId xmlns:a16="http://schemas.microsoft.com/office/drawing/2014/main" id="{852E4823-4968-460A-95FF-A44860F9BF96}"/>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5" name="Line 66">
              <a:extLst>
                <a:ext uri="{FF2B5EF4-FFF2-40B4-BE49-F238E27FC236}">
                  <a16:creationId xmlns:a16="http://schemas.microsoft.com/office/drawing/2014/main" id="{5A76D884-1859-4B1D-9BCC-8C67DC899C50}"/>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6" name="Line 67">
              <a:extLst>
                <a:ext uri="{FF2B5EF4-FFF2-40B4-BE49-F238E27FC236}">
                  <a16:creationId xmlns:a16="http://schemas.microsoft.com/office/drawing/2014/main" id="{3771CC3C-2928-49EC-98AB-4535A3D4522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7" name="Line 68">
              <a:extLst>
                <a:ext uri="{FF2B5EF4-FFF2-40B4-BE49-F238E27FC236}">
                  <a16:creationId xmlns:a16="http://schemas.microsoft.com/office/drawing/2014/main" id="{E2F8EFC7-B648-4E59-A2EA-2928F28E12E8}"/>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8" name="Line 69">
              <a:extLst>
                <a:ext uri="{FF2B5EF4-FFF2-40B4-BE49-F238E27FC236}">
                  <a16:creationId xmlns:a16="http://schemas.microsoft.com/office/drawing/2014/main" id="{0CFC3797-358D-4131-BBA2-AF50D8114D3A}"/>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9" name="Line 70">
              <a:extLst>
                <a:ext uri="{FF2B5EF4-FFF2-40B4-BE49-F238E27FC236}">
                  <a16:creationId xmlns:a16="http://schemas.microsoft.com/office/drawing/2014/main" id="{03FDF9F9-BF05-42AF-BAA5-A758D739109C}"/>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0" name="Line 71">
              <a:extLst>
                <a:ext uri="{FF2B5EF4-FFF2-40B4-BE49-F238E27FC236}">
                  <a16:creationId xmlns:a16="http://schemas.microsoft.com/office/drawing/2014/main" id="{FED84110-29F1-48AF-96E6-42860513B97E}"/>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34" name="Text Box 124">
            <a:extLst>
              <a:ext uri="{FF2B5EF4-FFF2-40B4-BE49-F238E27FC236}">
                <a16:creationId xmlns:a16="http://schemas.microsoft.com/office/drawing/2014/main" id="{4BA125DA-446C-4793-A8F0-8513068582F2}"/>
              </a:ext>
            </a:extLst>
          </p:cNvPr>
          <p:cNvSpPr txBox="1">
            <a:spLocks noChangeArrowheads="1"/>
          </p:cNvSpPr>
          <p:nvPr/>
        </p:nvSpPr>
        <p:spPr bwMode="auto">
          <a:xfrm>
            <a:off x="6141157" y="5787836"/>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(B)</a:t>
            </a:r>
          </a:p>
        </p:txBody>
      </p:sp>
      <p:sp>
        <p:nvSpPr>
          <p:cNvPr id="35" name="Text Box 125">
            <a:extLst>
              <a:ext uri="{FF2B5EF4-FFF2-40B4-BE49-F238E27FC236}">
                <a16:creationId xmlns:a16="http://schemas.microsoft.com/office/drawing/2014/main" id="{F8B27ED5-F3EC-44E7-8304-9BFE0479A0BF}"/>
              </a:ext>
            </a:extLst>
          </p:cNvPr>
          <p:cNvSpPr txBox="1">
            <a:spLocks noChangeArrowheads="1"/>
          </p:cNvSpPr>
          <p:nvPr/>
        </p:nvSpPr>
        <p:spPr bwMode="auto">
          <a:xfrm>
            <a:off x="8513488" y="5769909"/>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(A)</a:t>
            </a:r>
          </a:p>
        </p:txBody>
      </p:sp>
      <p:sp>
        <p:nvSpPr>
          <p:cNvPr id="36" name="Text Box 126">
            <a:extLst>
              <a:ext uri="{FF2B5EF4-FFF2-40B4-BE49-F238E27FC236}">
                <a16:creationId xmlns:a16="http://schemas.microsoft.com/office/drawing/2014/main" id="{F86B9FC8-F533-427E-81B0-F1AC010266B7}"/>
              </a:ext>
            </a:extLst>
          </p:cNvPr>
          <p:cNvSpPr txBox="1">
            <a:spLocks noChangeArrowheads="1"/>
          </p:cNvSpPr>
          <p:nvPr/>
        </p:nvSpPr>
        <p:spPr bwMode="auto">
          <a:xfrm>
            <a:off x="8600658" y="5365018"/>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K</a:t>
            </a:r>
          </a:p>
        </p:txBody>
      </p:sp>
      <p:pic>
        <p:nvPicPr>
          <p:cNvPr id="37" name="图片 1" descr="图片包含 室内, 物体&#10;&#10;描述已自动生成">
            <a:extLst>
              <a:ext uri="{FF2B5EF4-FFF2-40B4-BE49-F238E27FC236}">
                <a16:creationId xmlns:a16="http://schemas.microsoft.com/office/drawing/2014/main" id="{C8A54527-FDC7-4B2A-877F-D77B1DA66B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3" t="4143" r="15251" b="20361"/>
          <a:stretch/>
        </p:blipFill>
        <p:spPr>
          <a:xfrm>
            <a:off x="886206" y="340385"/>
            <a:ext cx="5438013" cy="2435602"/>
          </a:xfrm>
          <a:prstGeom prst="rect">
            <a:avLst/>
          </a:prstGeom>
        </p:spPr>
      </p:pic>
      <p:sp>
        <p:nvSpPr>
          <p:cNvPr id="38" name="Text Box 135">
            <a:extLst>
              <a:ext uri="{FF2B5EF4-FFF2-40B4-BE49-F238E27FC236}">
                <a16:creationId xmlns:a16="http://schemas.microsoft.com/office/drawing/2014/main" id="{A25CBF84-F8B6-41B6-87CB-AA4A3B7FD740}"/>
              </a:ext>
            </a:extLst>
          </p:cNvPr>
          <p:cNvSpPr txBox="1">
            <a:spLocks noChangeArrowheads="1"/>
          </p:cNvSpPr>
          <p:nvPr/>
        </p:nvSpPr>
        <p:spPr bwMode="auto">
          <a:xfrm>
            <a:off x="1333692" y="833420"/>
            <a:ext cx="4691752" cy="1200329"/>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3600" b="1"/>
              <a:t>Hãy gọi tên tam giác mà ta vừa ghép xong?</a:t>
            </a:r>
          </a:p>
        </p:txBody>
      </p:sp>
      <p:sp>
        <p:nvSpPr>
          <p:cNvPr id="39" name="Text Box 135">
            <a:extLst>
              <a:ext uri="{FF2B5EF4-FFF2-40B4-BE49-F238E27FC236}">
                <a16:creationId xmlns:a16="http://schemas.microsoft.com/office/drawing/2014/main" id="{20E5A985-CFE1-4341-AB3C-AAB20B6C64CB}"/>
              </a:ext>
            </a:extLst>
          </p:cNvPr>
          <p:cNvSpPr txBox="1">
            <a:spLocks noChangeArrowheads="1"/>
          </p:cNvSpPr>
          <p:nvPr/>
        </p:nvSpPr>
        <p:spPr bwMode="auto">
          <a:xfrm>
            <a:off x="1034917" y="1937605"/>
            <a:ext cx="4691752" cy="646331"/>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sz="3600" b="1">
                <a:solidFill>
                  <a:srgbClr val="FF0066"/>
                </a:solidFill>
              </a:rPr>
              <a:t>Tam giác ADK</a:t>
            </a:r>
            <a:endParaRPr lang="en-US" altLang="en-US" sz="3600" b="1"/>
          </a:p>
        </p:txBody>
      </p:sp>
      <p:pic>
        <p:nvPicPr>
          <p:cNvPr id="45" name="图片 12">
            <a:extLst>
              <a:ext uri="{FF2B5EF4-FFF2-40B4-BE49-F238E27FC236}">
                <a16:creationId xmlns:a16="http://schemas.microsoft.com/office/drawing/2014/main" id="{1A023761-A0F5-422E-B924-F733938C7BCB}"/>
              </a:ext>
            </a:extLst>
          </p:cNvPr>
          <p:cNvPicPr>
            <a:picLocks noChangeAspect="1"/>
          </p:cNvPicPr>
          <p:nvPr/>
        </p:nvPicPr>
        <p:blipFill rotWithShape="1">
          <a:blip r:embed="rId4">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7494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heckerboard(across)">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a:extLst>
              <a:ext uri="{FF2B5EF4-FFF2-40B4-BE49-F238E27FC236}">
                <a16:creationId xmlns:a16="http://schemas.microsoft.com/office/drawing/2014/main" id="{47D70D69-E296-4F72-9056-25A2DFA378C4}"/>
              </a:ext>
            </a:extLst>
          </p:cNvPr>
          <p:cNvPicPr>
            <a:picLocks noChangeAspect="1"/>
          </p:cNvPicPr>
          <p:nvPr/>
        </p:nvPicPr>
        <p:blipFill>
          <a:blip r:embed="rId2"/>
          <a:stretch>
            <a:fillRect/>
          </a:stretch>
        </p:blipFill>
        <p:spPr>
          <a:xfrm>
            <a:off x="0" y="0"/>
            <a:ext cx="12192000" cy="6858000"/>
          </a:xfrm>
          <a:prstGeom prst="rect">
            <a:avLst/>
          </a:prstGeom>
        </p:spPr>
      </p:pic>
      <p:sp>
        <p:nvSpPr>
          <p:cNvPr id="166" name="Rectangle 165">
            <a:extLst>
              <a:ext uri="{FF2B5EF4-FFF2-40B4-BE49-F238E27FC236}">
                <a16:creationId xmlns:a16="http://schemas.microsoft.com/office/drawing/2014/main" id="{FD80BA4B-A0D0-4E42-9458-F96FDDD52445}"/>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1" descr="图片包含 室内, 物体&#10;&#10;描述已自动生成">
            <a:extLst>
              <a:ext uri="{FF2B5EF4-FFF2-40B4-BE49-F238E27FC236}">
                <a16:creationId xmlns:a16="http://schemas.microsoft.com/office/drawing/2014/main" id="{5E6644C9-03E2-483C-AC0F-45ED573919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3" t="4143" r="15251" b="20361"/>
          <a:stretch/>
        </p:blipFill>
        <p:spPr>
          <a:xfrm>
            <a:off x="407573" y="494847"/>
            <a:ext cx="5438013" cy="2435602"/>
          </a:xfrm>
          <a:prstGeom prst="rect">
            <a:avLst/>
          </a:prstGeom>
        </p:spPr>
      </p:pic>
      <p:sp>
        <p:nvSpPr>
          <p:cNvPr id="42" name="Text Box 135">
            <a:extLst>
              <a:ext uri="{FF2B5EF4-FFF2-40B4-BE49-F238E27FC236}">
                <a16:creationId xmlns:a16="http://schemas.microsoft.com/office/drawing/2014/main" id="{B77FF4EC-175A-4085-9691-B6202F44E55B}"/>
              </a:ext>
            </a:extLst>
          </p:cNvPr>
          <p:cNvSpPr txBox="1">
            <a:spLocks noChangeArrowheads="1"/>
          </p:cNvSpPr>
          <p:nvPr/>
        </p:nvSpPr>
        <p:spPr bwMode="auto">
          <a:xfrm>
            <a:off x="780703" y="977241"/>
            <a:ext cx="4691752" cy="1754326"/>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sz="3600">
                <a:effectLst>
                  <a:outerShdw blurRad="38100" dist="38100" dir="2700000" algn="tl">
                    <a:srgbClr val="FFFFFF"/>
                  </a:outerShdw>
                </a:effectLst>
                <a:cs typeface="Times New Roman" pitchFamily="18" charset="0"/>
              </a:rPr>
              <a:t>Diện tích hình thang ABCD </a:t>
            </a:r>
            <a:r>
              <a:rPr lang="en-US" sz="3600" u="sng">
                <a:solidFill>
                  <a:srgbClr val="9900FF"/>
                </a:solidFill>
                <a:effectLst>
                  <a:outerShdw blurRad="38100" dist="38100" dir="2700000" algn="tl">
                    <a:srgbClr val="000000"/>
                  </a:outerShdw>
                </a:effectLst>
                <a:cs typeface="Times New Roman" pitchFamily="18" charset="0"/>
              </a:rPr>
              <a:t>bằng</a:t>
            </a:r>
            <a:r>
              <a:rPr lang="en-US" sz="3600">
                <a:effectLst>
                  <a:outerShdw blurRad="38100" dist="38100" dir="2700000" algn="tl">
                    <a:srgbClr val="FFFFFF"/>
                  </a:outerShdw>
                </a:effectLst>
                <a:cs typeface="Times New Roman" pitchFamily="18" charset="0"/>
              </a:rPr>
              <a:t> diện tích hình tam giác ADK.</a:t>
            </a:r>
            <a:endParaRPr lang="en-US" altLang="en-US" sz="3600" b="1"/>
          </a:p>
        </p:txBody>
      </p:sp>
      <p:grpSp>
        <p:nvGrpSpPr>
          <p:cNvPr id="43" name="Group 13">
            <a:extLst>
              <a:ext uri="{FF2B5EF4-FFF2-40B4-BE49-F238E27FC236}">
                <a16:creationId xmlns:a16="http://schemas.microsoft.com/office/drawing/2014/main" id="{A085CF14-6242-4708-8CBC-7B13C9DBB356}"/>
              </a:ext>
            </a:extLst>
          </p:cNvPr>
          <p:cNvGrpSpPr>
            <a:grpSpLocks/>
          </p:cNvGrpSpPr>
          <p:nvPr/>
        </p:nvGrpSpPr>
        <p:grpSpPr bwMode="auto">
          <a:xfrm rot="10800000">
            <a:off x="4896580" y="3429000"/>
            <a:ext cx="3124200" cy="1031875"/>
            <a:chOff x="3813" y="1601"/>
            <a:chExt cx="1885" cy="655"/>
          </a:xfrm>
        </p:grpSpPr>
        <p:grpSp>
          <p:nvGrpSpPr>
            <p:cNvPr id="44" name="Group 14">
              <a:extLst>
                <a:ext uri="{FF2B5EF4-FFF2-40B4-BE49-F238E27FC236}">
                  <a16:creationId xmlns:a16="http://schemas.microsoft.com/office/drawing/2014/main" id="{42B45A30-27B6-4A79-A109-5DD05DCA7873}"/>
                </a:ext>
              </a:extLst>
            </p:cNvPr>
            <p:cNvGrpSpPr>
              <a:grpSpLocks/>
            </p:cNvGrpSpPr>
            <p:nvPr/>
          </p:nvGrpSpPr>
          <p:grpSpPr bwMode="auto">
            <a:xfrm rot="10800000">
              <a:off x="3813" y="1601"/>
              <a:ext cx="1885" cy="650"/>
              <a:chOff x="1523" y="1632"/>
              <a:chExt cx="1885" cy="624"/>
            </a:xfrm>
          </p:grpSpPr>
          <p:sp>
            <p:nvSpPr>
              <p:cNvPr id="57" name="Line 15">
                <a:extLst>
                  <a:ext uri="{FF2B5EF4-FFF2-40B4-BE49-F238E27FC236}">
                    <a16:creationId xmlns:a16="http://schemas.microsoft.com/office/drawing/2014/main" id="{704D63DC-4BAF-47F0-B7BE-1B47B67930BB}"/>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8" name="Line 16">
                <a:extLst>
                  <a:ext uri="{FF2B5EF4-FFF2-40B4-BE49-F238E27FC236}">
                    <a16:creationId xmlns:a16="http://schemas.microsoft.com/office/drawing/2014/main" id="{3FEEAA9E-CD58-4A68-8030-0D16C20F5558}"/>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9" name="Line 17">
                <a:extLst>
                  <a:ext uri="{FF2B5EF4-FFF2-40B4-BE49-F238E27FC236}">
                    <a16:creationId xmlns:a16="http://schemas.microsoft.com/office/drawing/2014/main" id="{ECA4943B-581C-4F0F-9477-8CA9BD68AC08}"/>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45" name="Line 18">
              <a:extLst>
                <a:ext uri="{FF2B5EF4-FFF2-40B4-BE49-F238E27FC236}">
                  <a16:creationId xmlns:a16="http://schemas.microsoft.com/office/drawing/2014/main" id="{41D58DA2-61A0-446E-93AE-469F02E6D2A3}"/>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6" name="Line 19">
              <a:extLst>
                <a:ext uri="{FF2B5EF4-FFF2-40B4-BE49-F238E27FC236}">
                  <a16:creationId xmlns:a16="http://schemas.microsoft.com/office/drawing/2014/main" id="{D05F8789-F0B5-43AA-9B98-33F636A2AC9C}"/>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7" name="Line 20">
              <a:extLst>
                <a:ext uri="{FF2B5EF4-FFF2-40B4-BE49-F238E27FC236}">
                  <a16:creationId xmlns:a16="http://schemas.microsoft.com/office/drawing/2014/main" id="{47436559-AD26-49A1-B9C3-B8B501405A0C}"/>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8" name="Line 21">
              <a:extLst>
                <a:ext uri="{FF2B5EF4-FFF2-40B4-BE49-F238E27FC236}">
                  <a16:creationId xmlns:a16="http://schemas.microsoft.com/office/drawing/2014/main" id="{6FD39E7E-E95A-4E44-8A15-A8AC5D81868A}"/>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9" name="Line 22">
              <a:extLst>
                <a:ext uri="{FF2B5EF4-FFF2-40B4-BE49-F238E27FC236}">
                  <a16:creationId xmlns:a16="http://schemas.microsoft.com/office/drawing/2014/main" id="{5698D7A6-7210-496E-9787-4E04C90D0FD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0" name="Line 23">
              <a:extLst>
                <a:ext uri="{FF2B5EF4-FFF2-40B4-BE49-F238E27FC236}">
                  <a16:creationId xmlns:a16="http://schemas.microsoft.com/office/drawing/2014/main" id="{DFDF05A4-FC05-4618-B0F5-C22E46EB5C13}"/>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1" name="Line 24">
              <a:extLst>
                <a:ext uri="{FF2B5EF4-FFF2-40B4-BE49-F238E27FC236}">
                  <a16:creationId xmlns:a16="http://schemas.microsoft.com/office/drawing/2014/main" id="{0D58DE6C-B42F-47FD-9341-F24EED289DDA}"/>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2" name="Line 25">
              <a:extLst>
                <a:ext uri="{FF2B5EF4-FFF2-40B4-BE49-F238E27FC236}">
                  <a16:creationId xmlns:a16="http://schemas.microsoft.com/office/drawing/2014/main" id="{94D166B7-AF4F-4EF9-A441-BF45B324D20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3" name="Line 26">
              <a:extLst>
                <a:ext uri="{FF2B5EF4-FFF2-40B4-BE49-F238E27FC236}">
                  <a16:creationId xmlns:a16="http://schemas.microsoft.com/office/drawing/2014/main" id="{CB6693FA-F03B-4C40-B1FF-388016A6F809}"/>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4" name="Line 27">
              <a:extLst>
                <a:ext uri="{FF2B5EF4-FFF2-40B4-BE49-F238E27FC236}">
                  <a16:creationId xmlns:a16="http://schemas.microsoft.com/office/drawing/2014/main" id="{3E402486-0856-4E3B-86E8-DB0E3E718154}"/>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5" name="Line 28">
              <a:extLst>
                <a:ext uri="{FF2B5EF4-FFF2-40B4-BE49-F238E27FC236}">
                  <a16:creationId xmlns:a16="http://schemas.microsoft.com/office/drawing/2014/main" id="{19737B56-41AA-4A30-A78F-5BCB86A3FC99}"/>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6" name="Line 29">
              <a:extLst>
                <a:ext uri="{FF2B5EF4-FFF2-40B4-BE49-F238E27FC236}">
                  <a16:creationId xmlns:a16="http://schemas.microsoft.com/office/drawing/2014/main" id="{1F1C4108-51D5-496F-B000-973CD0A0A7DA}"/>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60" name="Line 51">
            <a:extLst>
              <a:ext uri="{FF2B5EF4-FFF2-40B4-BE49-F238E27FC236}">
                <a16:creationId xmlns:a16="http://schemas.microsoft.com/office/drawing/2014/main" id="{C83613A9-E8FB-4324-B8E3-C8D8098FEAEE}"/>
              </a:ext>
            </a:extLst>
          </p:cNvPr>
          <p:cNvSpPr>
            <a:spLocks noChangeShapeType="1"/>
          </p:cNvSpPr>
          <p:nvPr/>
        </p:nvSpPr>
        <p:spPr bwMode="auto">
          <a:xfrm>
            <a:off x="4921980" y="5202238"/>
            <a:ext cx="228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1" name="Line 52">
            <a:extLst>
              <a:ext uri="{FF2B5EF4-FFF2-40B4-BE49-F238E27FC236}">
                <a16:creationId xmlns:a16="http://schemas.microsoft.com/office/drawing/2014/main" id="{F6925D1E-9E47-4089-8F02-BE236BF0F6A1}"/>
              </a:ext>
            </a:extLst>
          </p:cNvPr>
          <p:cNvSpPr>
            <a:spLocks noChangeShapeType="1"/>
          </p:cNvSpPr>
          <p:nvPr/>
        </p:nvSpPr>
        <p:spPr bwMode="auto">
          <a:xfrm>
            <a:off x="5150580" y="5202238"/>
            <a:ext cx="0" cy="22860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2" name="Text Box 48">
            <a:extLst>
              <a:ext uri="{FF2B5EF4-FFF2-40B4-BE49-F238E27FC236}">
                <a16:creationId xmlns:a16="http://schemas.microsoft.com/office/drawing/2014/main" id="{482B01D6-541F-4E00-9406-10F89E415E96}"/>
              </a:ext>
            </a:extLst>
          </p:cNvPr>
          <p:cNvSpPr txBox="1">
            <a:spLocks noChangeArrowheads="1"/>
          </p:cNvSpPr>
          <p:nvPr/>
        </p:nvSpPr>
        <p:spPr bwMode="auto">
          <a:xfrm>
            <a:off x="7155593" y="29495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B</a:t>
            </a:r>
          </a:p>
        </p:txBody>
      </p:sp>
      <p:grpSp>
        <p:nvGrpSpPr>
          <p:cNvPr id="63" name="Group 195">
            <a:extLst>
              <a:ext uri="{FF2B5EF4-FFF2-40B4-BE49-F238E27FC236}">
                <a16:creationId xmlns:a16="http://schemas.microsoft.com/office/drawing/2014/main" id="{48102782-9D43-439C-9EBA-5CE9996ECCD4}"/>
              </a:ext>
            </a:extLst>
          </p:cNvPr>
          <p:cNvGrpSpPr>
            <a:grpSpLocks/>
          </p:cNvGrpSpPr>
          <p:nvPr/>
        </p:nvGrpSpPr>
        <p:grpSpPr bwMode="auto">
          <a:xfrm>
            <a:off x="3359880" y="3000375"/>
            <a:ext cx="5756275" cy="2979738"/>
            <a:chOff x="262" y="1090"/>
            <a:chExt cx="3626" cy="1877"/>
          </a:xfrm>
        </p:grpSpPr>
        <p:grpSp>
          <p:nvGrpSpPr>
            <p:cNvPr id="64" name="Group 7">
              <a:extLst>
                <a:ext uri="{FF2B5EF4-FFF2-40B4-BE49-F238E27FC236}">
                  <a16:creationId xmlns:a16="http://schemas.microsoft.com/office/drawing/2014/main" id="{EE9BA128-DFEE-486B-81DF-D7E87004E95E}"/>
                </a:ext>
              </a:extLst>
            </p:cNvPr>
            <p:cNvGrpSpPr>
              <a:grpSpLocks/>
            </p:cNvGrpSpPr>
            <p:nvPr/>
          </p:nvGrpSpPr>
          <p:grpSpPr bwMode="auto">
            <a:xfrm>
              <a:off x="581" y="1330"/>
              <a:ext cx="3108" cy="1296"/>
              <a:chOff x="1344" y="2928"/>
              <a:chExt cx="3108" cy="1296"/>
            </a:xfrm>
          </p:grpSpPr>
          <p:sp>
            <p:nvSpPr>
              <p:cNvPr id="70" name="Line 8">
                <a:extLst>
                  <a:ext uri="{FF2B5EF4-FFF2-40B4-BE49-F238E27FC236}">
                    <a16:creationId xmlns:a16="http://schemas.microsoft.com/office/drawing/2014/main" id="{515256D4-4332-4EEE-AC3D-FEB45B231542}"/>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1" name="Line 9">
                <a:extLst>
                  <a:ext uri="{FF2B5EF4-FFF2-40B4-BE49-F238E27FC236}">
                    <a16:creationId xmlns:a16="http://schemas.microsoft.com/office/drawing/2014/main" id="{0E2B8374-6816-4B27-BEC3-CD5A6CEB3776}"/>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2" name="Line 10">
                <a:extLst>
                  <a:ext uri="{FF2B5EF4-FFF2-40B4-BE49-F238E27FC236}">
                    <a16:creationId xmlns:a16="http://schemas.microsoft.com/office/drawing/2014/main" id="{133F6274-65D6-42E4-84BF-7A1C54EE7AE2}"/>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3" name="Line 11">
                <a:extLst>
                  <a:ext uri="{FF2B5EF4-FFF2-40B4-BE49-F238E27FC236}">
                    <a16:creationId xmlns:a16="http://schemas.microsoft.com/office/drawing/2014/main" id="{CC3B9D8B-D0D7-49B4-97F0-813C319CC9D9}"/>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65" name="Line 12">
              <a:extLst>
                <a:ext uri="{FF2B5EF4-FFF2-40B4-BE49-F238E27FC236}">
                  <a16:creationId xmlns:a16="http://schemas.microsoft.com/office/drawing/2014/main" id="{7341AD61-83EA-46C1-AD15-3A76A4304D85}"/>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6" name="Text Box 47">
              <a:extLst>
                <a:ext uri="{FF2B5EF4-FFF2-40B4-BE49-F238E27FC236}">
                  <a16:creationId xmlns:a16="http://schemas.microsoft.com/office/drawing/2014/main" id="{8D0E2110-9B78-46D1-B179-A6B2FAD9441B}"/>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A</a:t>
              </a:r>
            </a:p>
          </p:txBody>
        </p:sp>
        <p:sp>
          <p:nvSpPr>
            <p:cNvPr id="67" name="Text Box 49">
              <a:extLst>
                <a:ext uri="{FF2B5EF4-FFF2-40B4-BE49-F238E27FC236}">
                  <a16:creationId xmlns:a16="http://schemas.microsoft.com/office/drawing/2014/main" id="{E37BA9C1-402D-46DD-A9EA-85D9E94CAA03}"/>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C</a:t>
              </a:r>
            </a:p>
          </p:txBody>
        </p:sp>
        <p:sp>
          <p:nvSpPr>
            <p:cNvPr id="68" name="Text Box 50">
              <a:extLst>
                <a:ext uri="{FF2B5EF4-FFF2-40B4-BE49-F238E27FC236}">
                  <a16:creationId xmlns:a16="http://schemas.microsoft.com/office/drawing/2014/main" id="{70BECB45-81DC-416B-8B8C-BFB2BDF56AEE}"/>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D</a:t>
              </a:r>
            </a:p>
          </p:txBody>
        </p:sp>
        <p:sp>
          <p:nvSpPr>
            <p:cNvPr id="69" name="Text Box 53">
              <a:extLst>
                <a:ext uri="{FF2B5EF4-FFF2-40B4-BE49-F238E27FC236}">
                  <a16:creationId xmlns:a16="http://schemas.microsoft.com/office/drawing/2014/main" id="{F01E7379-3401-4D81-A42C-EEDF53909629}"/>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H</a:t>
              </a:r>
            </a:p>
          </p:txBody>
        </p:sp>
      </p:grpSp>
      <p:sp>
        <p:nvSpPr>
          <p:cNvPr id="74" name="Text Box 54">
            <a:extLst>
              <a:ext uri="{FF2B5EF4-FFF2-40B4-BE49-F238E27FC236}">
                <a16:creationId xmlns:a16="http://schemas.microsoft.com/office/drawing/2014/main" id="{45B75B2C-78C0-4F59-A8C0-8A6D0FDDD064}"/>
              </a:ext>
            </a:extLst>
          </p:cNvPr>
          <p:cNvSpPr txBox="1">
            <a:spLocks noChangeArrowheads="1"/>
          </p:cNvSpPr>
          <p:nvPr/>
        </p:nvSpPr>
        <p:spPr bwMode="auto">
          <a:xfrm>
            <a:off x="8181118" y="40163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M</a:t>
            </a:r>
          </a:p>
        </p:txBody>
      </p:sp>
      <p:grpSp>
        <p:nvGrpSpPr>
          <p:cNvPr id="75" name="Group 55">
            <a:extLst>
              <a:ext uri="{FF2B5EF4-FFF2-40B4-BE49-F238E27FC236}">
                <a16:creationId xmlns:a16="http://schemas.microsoft.com/office/drawing/2014/main" id="{1A9B9E43-CD15-4FCF-9CE3-6CFD41DBCCD5}"/>
              </a:ext>
            </a:extLst>
          </p:cNvPr>
          <p:cNvGrpSpPr>
            <a:grpSpLocks/>
          </p:cNvGrpSpPr>
          <p:nvPr/>
        </p:nvGrpSpPr>
        <p:grpSpPr bwMode="auto">
          <a:xfrm>
            <a:off x="7954105" y="4410075"/>
            <a:ext cx="3109913" cy="1038225"/>
            <a:chOff x="3813" y="1601"/>
            <a:chExt cx="1885" cy="655"/>
          </a:xfrm>
        </p:grpSpPr>
        <p:grpSp>
          <p:nvGrpSpPr>
            <p:cNvPr id="76" name="Group 56">
              <a:extLst>
                <a:ext uri="{FF2B5EF4-FFF2-40B4-BE49-F238E27FC236}">
                  <a16:creationId xmlns:a16="http://schemas.microsoft.com/office/drawing/2014/main" id="{E861DFC5-A391-4596-B6E6-E87FBFE82C5A}"/>
                </a:ext>
              </a:extLst>
            </p:cNvPr>
            <p:cNvGrpSpPr>
              <a:grpSpLocks/>
            </p:cNvGrpSpPr>
            <p:nvPr/>
          </p:nvGrpSpPr>
          <p:grpSpPr bwMode="auto">
            <a:xfrm rot="10800000">
              <a:off x="3813" y="1601"/>
              <a:ext cx="1885" cy="650"/>
              <a:chOff x="1523" y="1632"/>
              <a:chExt cx="1885" cy="624"/>
            </a:xfrm>
          </p:grpSpPr>
          <p:sp>
            <p:nvSpPr>
              <p:cNvPr id="89" name="Line 57">
                <a:extLst>
                  <a:ext uri="{FF2B5EF4-FFF2-40B4-BE49-F238E27FC236}">
                    <a16:creationId xmlns:a16="http://schemas.microsoft.com/office/drawing/2014/main" id="{8286AC21-9909-42A9-93C5-6728655CB336}"/>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0" name="Line 58">
                <a:extLst>
                  <a:ext uri="{FF2B5EF4-FFF2-40B4-BE49-F238E27FC236}">
                    <a16:creationId xmlns:a16="http://schemas.microsoft.com/office/drawing/2014/main" id="{BE1D4A2F-8C47-4723-83CE-B71D92DD74E7}"/>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1" name="Line 59">
                <a:extLst>
                  <a:ext uri="{FF2B5EF4-FFF2-40B4-BE49-F238E27FC236}">
                    <a16:creationId xmlns:a16="http://schemas.microsoft.com/office/drawing/2014/main" id="{86D5B120-1A03-4173-AA80-C1B2631C0D0C}"/>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77" name="Line 60">
              <a:extLst>
                <a:ext uri="{FF2B5EF4-FFF2-40B4-BE49-F238E27FC236}">
                  <a16:creationId xmlns:a16="http://schemas.microsoft.com/office/drawing/2014/main" id="{164A29CE-262E-41EB-9518-BBE2CC25AD65}"/>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8" name="Line 61">
              <a:extLst>
                <a:ext uri="{FF2B5EF4-FFF2-40B4-BE49-F238E27FC236}">
                  <a16:creationId xmlns:a16="http://schemas.microsoft.com/office/drawing/2014/main" id="{70D6CA23-C9A7-4607-8FFC-A78BB984596B}"/>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9" name="Line 62">
              <a:extLst>
                <a:ext uri="{FF2B5EF4-FFF2-40B4-BE49-F238E27FC236}">
                  <a16:creationId xmlns:a16="http://schemas.microsoft.com/office/drawing/2014/main" id="{44E1F818-BB49-4026-97E2-E48B817B807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0" name="Line 63">
              <a:extLst>
                <a:ext uri="{FF2B5EF4-FFF2-40B4-BE49-F238E27FC236}">
                  <a16:creationId xmlns:a16="http://schemas.microsoft.com/office/drawing/2014/main" id="{0BF1A7AC-2E44-4B8F-8905-B0F9B57F7BE4}"/>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1" name="Line 64">
              <a:extLst>
                <a:ext uri="{FF2B5EF4-FFF2-40B4-BE49-F238E27FC236}">
                  <a16:creationId xmlns:a16="http://schemas.microsoft.com/office/drawing/2014/main" id="{70CA679E-9E2A-4757-A9DB-E921D30E6831}"/>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2" name="Line 65">
              <a:extLst>
                <a:ext uri="{FF2B5EF4-FFF2-40B4-BE49-F238E27FC236}">
                  <a16:creationId xmlns:a16="http://schemas.microsoft.com/office/drawing/2014/main" id="{B5D63684-66AF-4D88-B877-70E8DC33A3A8}"/>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3" name="Line 66">
              <a:extLst>
                <a:ext uri="{FF2B5EF4-FFF2-40B4-BE49-F238E27FC236}">
                  <a16:creationId xmlns:a16="http://schemas.microsoft.com/office/drawing/2014/main" id="{D711DCBA-35A1-4604-BA21-D712A27F8324}"/>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4" name="Line 67">
              <a:extLst>
                <a:ext uri="{FF2B5EF4-FFF2-40B4-BE49-F238E27FC236}">
                  <a16:creationId xmlns:a16="http://schemas.microsoft.com/office/drawing/2014/main" id="{070B26EB-F3CC-4D8E-8CF9-D14679466380}"/>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5" name="Line 68">
              <a:extLst>
                <a:ext uri="{FF2B5EF4-FFF2-40B4-BE49-F238E27FC236}">
                  <a16:creationId xmlns:a16="http://schemas.microsoft.com/office/drawing/2014/main" id="{853116E5-4D8D-4F60-9ACA-E0DF1B9F7E45}"/>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6" name="Line 69">
              <a:extLst>
                <a:ext uri="{FF2B5EF4-FFF2-40B4-BE49-F238E27FC236}">
                  <a16:creationId xmlns:a16="http://schemas.microsoft.com/office/drawing/2014/main" id="{B44257A5-DE2B-4AEC-935E-8093D2D0E3F2}"/>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7" name="Line 70">
              <a:extLst>
                <a:ext uri="{FF2B5EF4-FFF2-40B4-BE49-F238E27FC236}">
                  <a16:creationId xmlns:a16="http://schemas.microsoft.com/office/drawing/2014/main" id="{78A9A4D3-90BB-4F59-BA4D-BFF8B8DFE55E}"/>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8" name="Line 71">
              <a:extLst>
                <a:ext uri="{FF2B5EF4-FFF2-40B4-BE49-F238E27FC236}">
                  <a16:creationId xmlns:a16="http://schemas.microsoft.com/office/drawing/2014/main" id="{EEDEAFF3-AC28-490C-B513-C76E343B8D05}"/>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grpSp>
        <p:nvGrpSpPr>
          <p:cNvPr id="92" name="Group 72">
            <a:extLst>
              <a:ext uri="{FF2B5EF4-FFF2-40B4-BE49-F238E27FC236}">
                <a16:creationId xmlns:a16="http://schemas.microsoft.com/office/drawing/2014/main" id="{5A33F67D-7DED-4745-B78E-E51BCF58E8E5}"/>
              </a:ext>
            </a:extLst>
          </p:cNvPr>
          <p:cNvGrpSpPr>
            <a:grpSpLocks/>
          </p:cNvGrpSpPr>
          <p:nvPr/>
        </p:nvGrpSpPr>
        <p:grpSpPr bwMode="auto">
          <a:xfrm rot="-6812027">
            <a:off x="6635687" y="2285206"/>
            <a:ext cx="2743200" cy="1265237"/>
            <a:chOff x="3813" y="1601"/>
            <a:chExt cx="1885" cy="655"/>
          </a:xfrm>
        </p:grpSpPr>
        <p:grpSp>
          <p:nvGrpSpPr>
            <p:cNvPr id="93" name="Group 73">
              <a:extLst>
                <a:ext uri="{FF2B5EF4-FFF2-40B4-BE49-F238E27FC236}">
                  <a16:creationId xmlns:a16="http://schemas.microsoft.com/office/drawing/2014/main" id="{3EE65566-C90E-4FD0-A343-E5890B8E19BC}"/>
                </a:ext>
              </a:extLst>
            </p:cNvPr>
            <p:cNvGrpSpPr>
              <a:grpSpLocks/>
            </p:cNvGrpSpPr>
            <p:nvPr/>
          </p:nvGrpSpPr>
          <p:grpSpPr bwMode="auto">
            <a:xfrm rot="10800000">
              <a:off x="3813" y="1601"/>
              <a:ext cx="1885" cy="650"/>
              <a:chOff x="1523" y="1632"/>
              <a:chExt cx="1885" cy="624"/>
            </a:xfrm>
          </p:grpSpPr>
          <p:sp>
            <p:nvSpPr>
              <p:cNvPr id="106" name="Line 74">
                <a:extLst>
                  <a:ext uri="{FF2B5EF4-FFF2-40B4-BE49-F238E27FC236}">
                    <a16:creationId xmlns:a16="http://schemas.microsoft.com/office/drawing/2014/main" id="{8BD1E856-C9A7-4814-9B23-D073DBC13DF9}"/>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7" name="Line 75">
                <a:extLst>
                  <a:ext uri="{FF2B5EF4-FFF2-40B4-BE49-F238E27FC236}">
                    <a16:creationId xmlns:a16="http://schemas.microsoft.com/office/drawing/2014/main" id="{EC21C960-DC94-4587-97A0-74E98EF8054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8" name="Line 76">
                <a:extLst>
                  <a:ext uri="{FF2B5EF4-FFF2-40B4-BE49-F238E27FC236}">
                    <a16:creationId xmlns:a16="http://schemas.microsoft.com/office/drawing/2014/main" id="{A8A1800F-2600-4538-AC93-5263383428CC}"/>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94" name="Line 77">
              <a:extLst>
                <a:ext uri="{FF2B5EF4-FFF2-40B4-BE49-F238E27FC236}">
                  <a16:creationId xmlns:a16="http://schemas.microsoft.com/office/drawing/2014/main" id="{35D56539-6344-42A7-8A6E-52FFC1F9D085}"/>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5" name="Line 78">
              <a:extLst>
                <a:ext uri="{FF2B5EF4-FFF2-40B4-BE49-F238E27FC236}">
                  <a16:creationId xmlns:a16="http://schemas.microsoft.com/office/drawing/2014/main" id="{EDB01384-4F7B-4416-B0E1-ED4AA0B78BC3}"/>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6" name="Line 79">
              <a:extLst>
                <a:ext uri="{FF2B5EF4-FFF2-40B4-BE49-F238E27FC236}">
                  <a16:creationId xmlns:a16="http://schemas.microsoft.com/office/drawing/2014/main" id="{589DBB92-7461-4C34-9712-BAF21F702917}"/>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7" name="Line 80">
              <a:extLst>
                <a:ext uri="{FF2B5EF4-FFF2-40B4-BE49-F238E27FC236}">
                  <a16:creationId xmlns:a16="http://schemas.microsoft.com/office/drawing/2014/main" id="{240B2F69-662E-4118-B74D-802F1E5B89CF}"/>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8" name="Line 81">
              <a:extLst>
                <a:ext uri="{FF2B5EF4-FFF2-40B4-BE49-F238E27FC236}">
                  <a16:creationId xmlns:a16="http://schemas.microsoft.com/office/drawing/2014/main" id="{5209AEFD-7DD8-4399-8FF3-47E0D88C0D9B}"/>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9" name="Line 82">
              <a:extLst>
                <a:ext uri="{FF2B5EF4-FFF2-40B4-BE49-F238E27FC236}">
                  <a16:creationId xmlns:a16="http://schemas.microsoft.com/office/drawing/2014/main" id="{F7E71B03-D706-4492-A4E3-86694793F115}"/>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0" name="Line 83">
              <a:extLst>
                <a:ext uri="{FF2B5EF4-FFF2-40B4-BE49-F238E27FC236}">
                  <a16:creationId xmlns:a16="http://schemas.microsoft.com/office/drawing/2014/main" id="{513F92E7-015C-45EA-B64A-0555D34A48F4}"/>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1" name="Line 84">
              <a:extLst>
                <a:ext uri="{FF2B5EF4-FFF2-40B4-BE49-F238E27FC236}">
                  <a16:creationId xmlns:a16="http://schemas.microsoft.com/office/drawing/2014/main" id="{41743D1A-A9D5-45D3-86D4-BA110294B462}"/>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2" name="Line 85">
              <a:extLst>
                <a:ext uri="{FF2B5EF4-FFF2-40B4-BE49-F238E27FC236}">
                  <a16:creationId xmlns:a16="http://schemas.microsoft.com/office/drawing/2014/main" id="{7BF1A223-AEEB-49F6-A9EF-C93AFAC3A753}"/>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3" name="Line 86">
              <a:extLst>
                <a:ext uri="{FF2B5EF4-FFF2-40B4-BE49-F238E27FC236}">
                  <a16:creationId xmlns:a16="http://schemas.microsoft.com/office/drawing/2014/main" id="{4877A6F5-8549-4C8B-99E5-738727143BF2}"/>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4" name="Line 87">
              <a:extLst>
                <a:ext uri="{FF2B5EF4-FFF2-40B4-BE49-F238E27FC236}">
                  <a16:creationId xmlns:a16="http://schemas.microsoft.com/office/drawing/2014/main" id="{664636E9-8509-4FEA-8D10-AD3621B35F28}"/>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5" name="Line 88">
              <a:extLst>
                <a:ext uri="{FF2B5EF4-FFF2-40B4-BE49-F238E27FC236}">
                  <a16:creationId xmlns:a16="http://schemas.microsoft.com/office/drawing/2014/main" id="{88290030-6443-48B7-9C89-EDD52CB4B36A}"/>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09" name="Group 89">
            <a:extLst>
              <a:ext uri="{FF2B5EF4-FFF2-40B4-BE49-F238E27FC236}">
                <a16:creationId xmlns:a16="http://schemas.microsoft.com/office/drawing/2014/main" id="{A74AD7DD-67B8-49E4-B112-A2BA0D23A1EA}"/>
              </a:ext>
            </a:extLst>
          </p:cNvPr>
          <p:cNvGrpSpPr>
            <a:grpSpLocks/>
          </p:cNvGrpSpPr>
          <p:nvPr/>
        </p:nvGrpSpPr>
        <p:grpSpPr bwMode="auto">
          <a:xfrm rot="-5064170">
            <a:off x="7770749" y="2447132"/>
            <a:ext cx="2286000" cy="1719262"/>
            <a:chOff x="3813" y="1601"/>
            <a:chExt cx="1885" cy="655"/>
          </a:xfrm>
        </p:grpSpPr>
        <p:grpSp>
          <p:nvGrpSpPr>
            <p:cNvPr id="110" name="Group 90">
              <a:extLst>
                <a:ext uri="{FF2B5EF4-FFF2-40B4-BE49-F238E27FC236}">
                  <a16:creationId xmlns:a16="http://schemas.microsoft.com/office/drawing/2014/main" id="{5A5B453F-5AC3-41BD-9719-D9076FE43E97}"/>
                </a:ext>
              </a:extLst>
            </p:cNvPr>
            <p:cNvGrpSpPr>
              <a:grpSpLocks/>
            </p:cNvGrpSpPr>
            <p:nvPr/>
          </p:nvGrpSpPr>
          <p:grpSpPr bwMode="auto">
            <a:xfrm rot="10800000">
              <a:off x="3813" y="1601"/>
              <a:ext cx="1885" cy="650"/>
              <a:chOff x="1523" y="1632"/>
              <a:chExt cx="1885" cy="624"/>
            </a:xfrm>
          </p:grpSpPr>
          <p:sp>
            <p:nvSpPr>
              <p:cNvPr id="123" name="Line 91">
                <a:extLst>
                  <a:ext uri="{FF2B5EF4-FFF2-40B4-BE49-F238E27FC236}">
                    <a16:creationId xmlns:a16="http://schemas.microsoft.com/office/drawing/2014/main" id="{F036980E-170E-4E4D-9499-8003E1BCF3ED}"/>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4" name="Line 92">
                <a:extLst>
                  <a:ext uri="{FF2B5EF4-FFF2-40B4-BE49-F238E27FC236}">
                    <a16:creationId xmlns:a16="http://schemas.microsoft.com/office/drawing/2014/main" id="{C51ECC5E-F8E4-4E13-AF62-59FB1519218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5" name="Line 93">
                <a:extLst>
                  <a:ext uri="{FF2B5EF4-FFF2-40B4-BE49-F238E27FC236}">
                    <a16:creationId xmlns:a16="http://schemas.microsoft.com/office/drawing/2014/main" id="{497A4FB5-B80B-4F2F-9740-75879A2E0E04}"/>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11" name="Line 94">
              <a:extLst>
                <a:ext uri="{FF2B5EF4-FFF2-40B4-BE49-F238E27FC236}">
                  <a16:creationId xmlns:a16="http://schemas.microsoft.com/office/drawing/2014/main" id="{B529464E-DC8E-44C0-BC22-F6051320A236}"/>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2" name="Line 95">
              <a:extLst>
                <a:ext uri="{FF2B5EF4-FFF2-40B4-BE49-F238E27FC236}">
                  <a16:creationId xmlns:a16="http://schemas.microsoft.com/office/drawing/2014/main" id="{E853DAA2-09CB-4203-B693-612494DDE82D}"/>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3" name="Line 96">
              <a:extLst>
                <a:ext uri="{FF2B5EF4-FFF2-40B4-BE49-F238E27FC236}">
                  <a16:creationId xmlns:a16="http://schemas.microsoft.com/office/drawing/2014/main" id="{F860C49E-8BB3-4CE9-8CE7-0DC643296010}"/>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4" name="Line 97">
              <a:extLst>
                <a:ext uri="{FF2B5EF4-FFF2-40B4-BE49-F238E27FC236}">
                  <a16:creationId xmlns:a16="http://schemas.microsoft.com/office/drawing/2014/main" id="{6F21AD55-3C95-4FA6-99E8-0CAD7495AA88}"/>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5" name="Line 98">
              <a:extLst>
                <a:ext uri="{FF2B5EF4-FFF2-40B4-BE49-F238E27FC236}">
                  <a16:creationId xmlns:a16="http://schemas.microsoft.com/office/drawing/2014/main" id="{97361FAC-1B38-4DD6-B4DA-9B85E71A50E3}"/>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6" name="Line 99">
              <a:extLst>
                <a:ext uri="{FF2B5EF4-FFF2-40B4-BE49-F238E27FC236}">
                  <a16:creationId xmlns:a16="http://schemas.microsoft.com/office/drawing/2014/main" id="{0FA89144-FBAC-4BA2-B497-27CA46DCD285}"/>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7" name="Line 100">
              <a:extLst>
                <a:ext uri="{FF2B5EF4-FFF2-40B4-BE49-F238E27FC236}">
                  <a16:creationId xmlns:a16="http://schemas.microsoft.com/office/drawing/2014/main" id="{EF9CE5E8-20E5-4893-82F0-F91B99E41C1B}"/>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8" name="Line 101">
              <a:extLst>
                <a:ext uri="{FF2B5EF4-FFF2-40B4-BE49-F238E27FC236}">
                  <a16:creationId xmlns:a16="http://schemas.microsoft.com/office/drawing/2014/main" id="{8D842636-0CA9-4E67-BAB6-DDC24F20AAB3}"/>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 name="Line 102">
              <a:extLst>
                <a:ext uri="{FF2B5EF4-FFF2-40B4-BE49-F238E27FC236}">
                  <a16:creationId xmlns:a16="http://schemas.microsoft.com/office/drawing/2014/main" id="{8C17221A-39D2-4519-BB20-198B15CAE905}"/>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0" name="Line 103">
              <a:extLst>
                <a:ext uri="{FF2B5EF4-FFF2-40B4-BE49-F238E27FC236}">
                  <a16:creationId xmlns:a16="http://schemas.microsoft.com/office/drawing/2014/main" id="{2E10DFD3-4FD7-42E4-AAF1-06B271F1D2B9}"/>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1" name="Line 104">
              <a:extLst>
                <a:ext uri="{FF2B5EF4-FFF2-40B4-BE49-F238E27FC236}">
                  <a16:creationId xmlns:a16="http://schemas.microsoft.com/office/drawing/2014/main" id="{29BB8BF1-3588-4186-9656-E93CBEDBF55E}"/>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2" name="Line 105">
              <a:extLst>
                <a:ext uri="{FF2B5EF4-FFF2-40B4-BE49-F238E27FC236}">
                  <a16:creationId xmlns:a16="http://schemas.microsoft.com/office/drawing/2014/main" id="{944B5AFA-0BD8-421C-AB6B-1059DFA7E70D}"/>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26" name="Group 140">
            <a:extLst>
              <a:ext uri="{FF2B5EF4-FFF2-40B4-BE49-F238E27FC236}">
                <a16:creationId xmlns:a16="http://schemas.microsoft.com/office/drawing/2014/main" id="{E120ED93-00A1-4714-B61B-FD926E0EFC62}"/>
              </a:ext>
            </a:extLst>
          </p:cNvPr>
          <p:cNvGrpSpPr>
            <a:grpSpLocks/>
          </p:cNvGrpSpPr>
          <p:nvPr/>
        </p:nvGrpSpPr>
        <p:grpSpPr bwMode="auto">
          <a:xfrm rot="-9436539">
            <a:off x="5606193" y="2357438"/>
            <a:ext cx="2795587" cy="1604962"/>
            <a:chOff x="3813" y="1601"/>
            <a:chExt cx="1885" cy="655"/>
          </a:xfrm>
        </p:grpSpPr>
        <p:grpSp>
          <p:nvGrpSpPr>
            <p:cNvPr id="127" name="Group 141">
              <a:extLst>
                <a:ext uri="{FF2B5EF4-FFF2-40B4-BE49-F238E27FC236}">
                  <a16:creationId xmlns:a16="http://schemas.microsoft.com/office/drawing/2014/main" id="{A6AFCD63-CA2A-4B9D-B4DD-7BBB52619765}"/>
                </a:ext>
              </a:extLst>
            </p:cNvPr>
            <p:cNvGrpSpPr>
              <a:grpSpLocks/>
            </p:cNvGrpSpPr>
            <p:nvPr/>
          </p:nvGrpSpPr>
          <p:grpSpPr bwMode="auto">
            <a:xfrm rot="10800000">
              <a:off x="3813" y="1601"/>
              <a:ext cx="1885" cy="650"/>
              <a:chOff x="1523" y="1632"/>
              <a:chExt cx="1885" cy="624"/>
            </a:xfrm>
          </p:grpSpPr>
          <p:sp>
            <p:nvSpPr>
              <p:cNvPr id="140" name="Line 142">
                <a:extLst>
                  <a:ext uri="{FF2B5EF4-FFF2-40B4-BE49-F238E27FC236}">
                    <a16:creationId xmlns:a16="http://schemas.microsoft.com/office/drawing/2014/main" id="{6E8C380C-4A93-419C-87EB-E89209A0FF31}"/>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1" name="Line 143">
                <a:extLst>
                  <a:ext uri="{FF2B5EF4-FFF2-40B4-BE49-F238E27FC236}">
                    <a16:creationId xmlns:a16="http://schemas.microsoft.com/office/drawing/2014/main" id="{6FED6268-8322-46AA-ABA8-D6AE075C3563}"/>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2" name="Line 144">
                <a:extLst>
                  <a:ext uri="{FF2B5EF4-FFF2-40B4-BE49-F238E27FC236}">
                    <a16:creationId xmlns:a16="http://schemas.microsoft.com/office/drawing/2014/main" id="{AD9D2B4B-68E5-483A-B895-A6FE2EF37412}"/>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28" name="Line 145">
              <a:extLst>
                <a:ext uri="{FF2B5EF4-FFF2-40B4-BE49-F238E27FC236}">
                  <a16:creationId xmlns:a16="http://schemas.microsoft.com/office/drawing/2014/main" id="{5142D735-F9E2-42A1-9D8F-3E1EECC51739}"/>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9" name="Line 146">
              <a:extLst>
                <a:ext uri="{FF2B5EF4-FFF2-40B4-BE49-F238E27FC236}">
                  <a16:creationId xmlns:a16="http://schemas.microsoft.com/office/drawing/2014/main" id="{1E53E57D-7210-429F-B5F4-490BEB371FC6}"/>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0" name="Line 147">
              <a:extLst>
                <a:ext uri="{FF2B5EF4-FFF2-40B4-BE49-F238E27FC236}">
                  <a16:creationId xmlns:a16="http://schemas.microsoft.com/office/drawing/2014/main" id="{61712A7D-22E6-49F8-9B9D-8547BFD16F5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1" name="Line 148">
              <a:extLst>
                <a:ext uri="{FF2B5EF4-FFF2-40B4-BE49-F238E27FC236}">
                  <a16:creationId xmlns:a16="http://schemas.microsoft.com/office/drawing/2014/main" id="{6506F68C-4C09-44BC-9F49-AC6D892EF230}"/>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2" name="Line 149">
              <a:extLst>
                <a:ext uri="{FF2B5EF4-FFF2-40B4-BE49-F238E27FC236}">
                  <a16:creationId xmlns:a16="http://schemas.microsoft.com/office/drawing/2014/main" id="{00F6FBFF-C776-4217-8BED-55713114FD5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 name="Line 150">
              <a:extLst>
                <a:ext uri="{FF2B5EF4-FFF2-40B4-BE49-F238E27FC236}">
                  <a16:creationId xmlns:a16="http://schemas.microsoft.com/office/drawing/2014/main" id="{9E3A99CE-3A54-45BB-98DE-7964848DD7AF}"/>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4" name="Line 151">
              <a:extLst>
                <a:ext uri="{FF2B5EF4-FFF2-40B4-BE49-F238E27FC236}">
                  <a16:creationId xmlns:a16="http://schemas.microsoft.com/office/drawing/2014/main" id="{1A19AA37-6A8D-42DF-A04E-BE67FEAE89C5}"/>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5" name="Line 152">
              <a:extLst>
                <a:ext uri="{FF2B5EF4-FFF2-40B4-BE49-F238E27FC236}">
                  <a16:creationId xmlns:a16="http://schemas.microsoft.com/office/drawing/2014/main" id="{9C57D906-8565-4EA3-8D56-3589A62C239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6" name="Line 153">
              <a:extLst>
                <a:ext uri="{FF2B5EF4-FFF2-40B4-BE49-F238E27FC236}">
                  <a16:creationId xmlns:a16="http://schemas.microsoft.com/office/drawing/2014/main" id="{293DE32E-1A2F-4ABE-916A-C039D97CD84D}"/>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7" name="Line 154">
              <a:extLst>
                <a:ext uri="{FF2B5EF4-FFF2-40B4-BE49-F238E27FC236}">
                  <a16:creationId xmlns:a16="http://schemas.microsoft.com/office/drawing/2014/main" id="{F85B0A31-8F69-4E54-8B1C-E5B62AF4F16E}"/>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8" name="Line 155">
              <a:extLst>
                <a:ext uri="{FF2B5EF4-FFF2-40B4-BE49-F238E27FC236}">
                  <a16:creationId xmlns:a16="http://schemas.microsoft.com/office/drawing/2014/main" id="{A20B11BA-D43D-48B2-ACE0-0F5E902BB71D}"/>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9" name="Line 156">
              <a:extLst>
                <a:ext uri="{FF2B5EF4-FFF2-40B4-BE49-F238E27FC236}">
                  <a16:creationId xmlns:a16="http://schemas.microsoft.com/office/drawing/2014/main" id="{C8CBCB8F-619A-4971-A704-DB732DFA016D}"/>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43" name="Group 142">
            <a:extLst>
              <a:ext uri="{FF2B5EF4-FFF2-40B4-BE49-F238E27FC236}">
                <a16:creationId xmlns:a16="http://schemas.microsoft.com/office/drawing/2014/main" id="{80795F61-22C4-438C-A53A-B0B8AB2570C4}"/>
              </a:ext>
            </a:extLst>
          </p:cNvPr>
          <p:cNvGrpSpPr>
            <a:grpSpLocks/>
          </p:cNvGrpSpPr>
          <p:nvPr/>
        </p:nvGrpSpPr>
        <p:grpSpPr bwMode="auto">
          <a:xfrm rot="-2008425">
            <a:off x="7969980" y="3400425"/>
            <a:ext cx="3303588" cy="1152525"/>
            <a:chOff x="3813" y="1601"/>
            <a:chExt cx="1885" cy="655"/>
          </a:xfrm>
        </p:grpSpPr>
        <p:grpSp>
          <p:nvGrpSpPr>
            <p:cNvPr id="144" name="Group 143">
              <a:extLst>
                <a:ext uri="{FF2B5EF4-FFF2-40B4-BE49-F238E27FC236}">
                  <a16:creationId xmlns:a16="http://schemas.microsoft.com/office/drawing/2014/main" id="{0BBFC808-331E-42BE-BE22-0565ECC77CFC}"/>
                </a:ext>
              </a:extLst>
            </p:cNvPr>
            <p:cNvGrpSpPr>
              <a:grpSpLocks/>
            </p:cNvGrpSpPr>
            <p:nvPr/>
          </p:nvGrpSpPr>
          <p:grpSpPr bwMode="auto">
            <a:xfrm rot="10800000">
              <a:off x="3813" y="1601"/>
              <a:ext cx="1885" cy="650"/>
              <a:chOff x="1523" y="1632"/>
              <a:chExt cx="1885" cy="624"/>
            </a:xfrm>
          </p:grpSpPr>
          <p:sp>
            <p:nvSpPr>
              <p:cNvPr id="157" name="Line 176">
                <a:extLst>
                  <a:ext uri="{FF2B5EF4-FFF2-40B4-BE49-F238E27FC236}">
                    <a16:creationId xmlns:a16="http://schemas.microsoft.com/office/drawing/2014/main" id="{906D8F5B-BDD3-4388-A3A2-C5FB42410CCF}"/>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8" name="Line 177">
                <a:extLst>
                  <a:ext uri="{FF2B5EF4-FFF2-40B4-BE49-F238E27FC236}">
                    <a16:creationId xmlns:a16="http://schemas.microsoft.com/office/drawing/2014/main" id="{F6E94826-E9D9-4B9D-B558-4BC90B43E43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9" name="Line 178">
                <a:extLst>
                  <a:ext uri="{FF2B5EF4-FFF2-40B4-BE49-F238E27FC236}">
                    <a16:creationId xmlns:a16="http://schemas.microsoft.com/office/drawing/2014/main" id="{32785B5E-DBE7-422F-BC6F-9DB9AA37444E}"/>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45" name="Line 179">
              <a:extLst>
                <a:ext uri="{FF2B5EF4-FFF2-40B4-BE49-F238E27FC236}">
                  <a16:creationId xmlns:a16="http://schemas.microsoft.com/office/drawing/2014/main" id="{EB068A7D-081E-497A-A936-061FD3934F22}"/>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6" name="Line 180">
              <a:extLst>
                <a:ext uri="{FF2B5EF4-FFF2-40B4-BE49-F238E27FC236}">
                  <a16:creationId xmlns:a16="http://schemas.microsoft.com/office/drawing/2014/main" id="{2CD11F2A-F713-4AB2-93D0-E60C9C5B2EE7}"/>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7" name="Line 181">
              <a:extLst>
                <a:ext uri="{FF2B5EF4-FFF2-40B4-BE49-F238E27FC236}">
                  <a16:creationId xmlns:a16="http://schemas.microsoft.com/office/drawing/2014/main" id="{D1D6BAC3-B3AE-4573-9A91-DB72B2CFE88F}"/>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8" name="Line 182">
              <a:extLst>
                <a:ext uri="{FF2B5EF4-FFF2-40B4-BE49-F238E27FC236}">
                  <a16:creationId xmlns:a16="http://schemas.microsoft.com/office/drawing/2014/main" id="{7B046C26-A24C-4405-BDC4-D45DC0912BC0}"/>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9" name="Line 183">
              <a:extLst>
                <a:ext uri="{FF2B5EF4-FFF2-40B4-BE49-F238E27FC236}">
                  <a16:creationId xmlns:a16="http://schemas.microsoft.com/office/drawing/2014/main" id="{2FF76D49-BD7F-45FA-BA5C-ADFCB64AE13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0" name="Line 184">
              <a:extLst>
                <a:ext uri="{FF2B5EF4-FFF2-40B4-BE49-F238E27FC236}">
                  <a16:creationId xmlns:a16="http://schemas.microsoft.com/office/drawing/2014/main" id="{F4A7C27A-22D7-4AA0-9B14-C3A5FDE395D6}"/>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1" name="Line 185">
              <a:extLst>
                <a:ext uri="{FF2B5EF4-FFF2-40B4-BE49-F238E27FC236}">
                  <a16:creationId xmlns:a16="http://schemas.microsoft.com/office/drawing/2014/main" id="{6EA20274-BFB3-4F8B-8973-4D476FA806BA}"/>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2" name="Line 186">
              <a:extLst>
                <a:ext uri="{FF2B5EF4-FFF2-40B4-BE49-F238E27FC236}">
                  <a16:creationId xmlns:a16="http://schemas.microsoft.com/office/drawing/2014/main" id="{51E7A316-5020-4B8F-9F45-56A3FEFDA773}"/>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3" name="Line 187">
              <a:extLst>
                <a:ext uri="{FF2B5EF4-FFF2-40B4-BE49-F238E27FC236}">
                  <a16:creationId xmlns:a16="http://schemas.microsoft.com/office/drawing/2014/main" id="{EB165212-AE69-4D6A-86E1-D127E5D33619}"/>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4" name="Line 188">
              <a:extLst>
                <a:ext uri="{FF2B5EF4-FFF2-40B4-BE49-F238E27FC236}">
                  <a16:creationId xmlns:a16="http://schemas.microsoft.com/office/drawing/2014/main" id="{4535B683-B43D-4ED2-B263-39656008FC56}"/>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5" name="Line 189">
              <a:extLst>
                <a:ext uri="{FF2B5EF4-FFF2-40B4-BE49-F238E27FC236}">
                  <a16:creationId xmlns:a16="http://schemas.microsoft.com/office/drawing/2014/main" id="{6C8201F6-AAA6-47BE-B3AE-4A32A1A4B83D}"/>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6" name="Line 190">
              <a:extLst>
                <a:ext uri="{FF2B5EF4-FFF2-40B4-BE49-F238E27FC236}">
                  <a16:creationId xmlns:a16="http://schemas.microsoft.com/office/drawing/2014/main" id="{39049C23-B808-425B-B42A-656EF8A4D3CB}"/>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60" name="Text Box 124">
            <a:extLst>
              <a:ext uri="{FF2B5EF4-FFF2-40B4-BE49-F238E27FC236}">
                <a16:creationId xmlns:a16="http://schemas.microsoft.com/office/drawing/2014/main" id="{4BB99FCA-296E-47DA-B885-1103CB1D179E}"/>
              </a:ext>
            </a:extLst>
          </p:cNvPr>
          <p:cNvSpPr txBox="1">
            <a:spLocks noChangeArrowheads="1"/>
          </p:cNvSpPr>
          <p:nvPr/>
        </p:nvSpPr>
        <p:spPr bwMode="auto">
          <a:xfrm>
            <a:off x="8449697" y="5848544"/>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(B)</a:t>
            </a:r>
          </a:p>
        </p:txBody>
      </p:sp>
      <p:sp>
        <p:nvSpPr>
          <p:cNvPr id="161" name="Text Box 125">
            <a:extLst>
              <a:ext uri="{FF2B5EF4-FFF2-40B4-BE49-F238E27FC236}">
                <a16:creationId xmlns:a16="http://schemas.microsoft.com/office/drawing/2014/main" id="{5F9A98C1-E55E-4311-834B-5C759A553F5C}"/>
              </a:ext>
            </a:extLst>
          </p:cNvPr>
          <p:cNvSpPr txBox="1">
            <a:spLocks noChangeArrowheads="1"/>
          </p:cNvSpPr>
          <p:nvPr/>
        </p:nvSpPr>
        <p:spPr bwMode="auto">
          <a:xfrm>
            <a:off x="10822028" y="5830617"/>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(A)</a:t>
            </a:r>
          </a:p>
        </p:txBody>
      </p:sp>
      <p:sp>
        <p:nvSpPr>
          <p:cNvPr id="162" name="Text Box 126">
            <a:extLst>
              <a:ext uri="{FF2B5EF4-FFF2-40B4-BE49-F238E27FC236}">
                <a16:creationId xmlns:a16="http://schemas.microsoft.com/office/drawing/2014/main" id="{49C67E98-7ABE-4094-9D77-08616C360C14}"/>
              </a:ext>
            </a:extLst>
          </p:cNvPr>
          <p:cNvSpPr txBox="1">
            <a:spLocks noChangeArrowheads="1"/>
          </p:cNvSpPr>
          <p:nvPr/>
        </p:nvSpPr>
        <p:spPr bwMode="auto">
          <a:xfrm>
            <a:off x="10909198" y="5425726"/>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K</a:t>
            </a:r>
          </a:p>
        </p:txBody>
      </p:sp>
    </p:spTree>
    <p:extLst>
      <p:ext uri="{BB962C8B-B14F-4D97-AF65-F5344CB8AC3E}">
        <p14:creationId xmlns:p14="http://schemas.microsoft.com/office/powerpoint/2010/main" val="394476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6"/>
                                        </p:tgtEl>
                                        <p:attrNameLst>
                                          <p:attrName>style.visibility</p:attrName>
                                        </p:attrNameLst>
                                      </p:cBhvr>
                                      <p:to>
                                        <p:strVal val="visible"/>
                                      </p:to>
                                    </p:set>
                                  </p:childTnLst>
                                </p:cTn>
                              </p:par>
                              <p:par>
                                <p:cTn id="10" presetID="5" presetClass="exit" presetSubtype="10" fill="hold" nodeType="withEffect">
                                  <p:stCondLst>
                                    <p:cond delay="0"/>
                                  </p:stCondLst>
                                  <p:childTnLst>
                                    <p:animEffect transition="out" filter="checkerboard(across)">
                                      <p:cBhvr>
                                        <p:cTn id="11" dur="1000"/>
                                        <p:tgtEl>
                                          <p:spTgt spid="126"/>
                                        </p:tgtEl>
                                      </p:cBhvr>
                                    </p:animEffect>
                                    <p:set>
                                      <p:cBhvr>
                                        <p:cTn id="12" dur="1" fill="hold">
                                          <p:stCondLst>
                                            <p:cond delay="999"/>
                                          </p:stCondLst>
                                        </p:cTn>
                                        <p:tgtEl>
                                          <p:spTgt spid="126"/>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8" presetClass="exit" presetSubtype="32" fill="hold" nodeType="withEffect">
                                  <p:stCondLst>
                                    <p:cond delay="0"/>
                                  </p:stCondLst>
                                  <p:childTnLst>
                                    <p:animEffect transition="out" filter="diamond(out)">
                                      <p:cBhvr>
                                        <p:cTn id="20" dur="500"/>
                                        <p:tgtEl>
                                          <p:spTgt spid="92"/>
                                        </p:tgtEl>
                                      </p:cBhvr>
                                    </p:animEffect>
                                    <p:set>
                                      <p:cBhvr>
                                        <p:cTn id="21" dur="1" fill="hold">
                                          <p:stCondLst>
                                            <p:cond delay="499"/>
                                          </p:stCondLst>
                                        </p:cTn>
                                        <p:tgtEl>
                                          <p:spTgt spid="9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09"/>
                                        </p:tgtEl>
                                        <p:attrNameLst>
                                          <p:attrName>style.visibility</p:attrName>
                                        </p:attrNameLst>
                                      </p:cBhvr>
                                      <p:to>
                                        <p:strVal val="hidden"/>
                                      </p:to>
                                    </p:set>
                                  </p:childTnLst>
                                </p:cTn>
                              </p:par>
                            </p:childTnLst>
                          </p:cTn>
                        </p:par>
                        <p:par>
                          <p:cTn id="24" fill="hold">
                            <p:stCondLst>
                              <p:cond delay="1500"/>
                            </p:stCondLst>
                            <p:childTnLst>
                              <p:par>
                                <p:cTn id="25" presetID="9" presetClass="entr" presetSubtype="0" fill="hold" nodeType="after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dissolve">
                                      <p:cBhvr>
                                        <p:cTn id="27" dur="500"/>
                                        <p:tgtEl>
                                          <p:spTgt spid="143"/>
                                        </p:tgtEl>
                                      </p:cBhvr>
                                    </p:animEffec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par>
                          <p:cTn id="31" fill="hold">
                            <p:stCondLst>
                              <p:cond delay="2000"/>
                            </p:stCondLst>
                            <p:childTnLst>
                              <p:par>
                                <p:cTn id="32" presetID="3" presetClass="exit" presetSubtype="10" fill="hold" grpId="0" nodeType="afterEffect">
                                  <p:stCondLst>
                                    <p:cond delay="0"/>
                                  </p:stCondLst>
                                  <p:childTnLst>
                                    <p:animEffect transition="out" filter="blinds(horizontal)">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1000"/>
                                        <p:tgtEl>
                                          <p:spTgt spid="143"/>
                                        </p:tgtEl>
                                      </p:cBhvr>
                                    </p:animEffect>
                                    <p:set>
                                      <p:cBhvr>
                                        <p:cTn id="37" dur="1" fill="hold">
                                          <p:stCondLst>
                                            <p:cond delay="999"/>
                                          </p:stCondLst>
                                        </p:cTn>
                                        <p:tgtEl>
                                          <p:spTgt spid="143"/>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74"/>
                                        </p:tgtEl>
                                      </p:cBhvr>
                                    </p:animEffect>
                                    <p:set>
                                      <p:cBhvr>
                                        <p:cTn id="42" dur="1" fill="hold">
                                          <p:stCondLst>
                                            <p:cond delay="499"/>
                                          </p:stCondLst>
                                        </p:cTn>
                                        <p:tgtEl>
                                          <p:spTgt spid="74"/>
                                        </p:tgtEl>
                                        <p:attrNameLst>
                                          <p:attrName>style.visibility</p:attrName>
                                        </p:attrNameLst>
                                      </p:cBhvr>
                                      <p:to>
                                        <p:strVal val="hidden"/>
                                      </p:to>
                                    </p:se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162"/>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1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2" grpId="0"/>
      <p:bldP spid="74" grpId="0"/>
      <p:bldP spid="74" grpId="1"/>
      <p:bldP spid="160" grpId="0"/>
      <p:bldP spid="161" grpId="0"/>
      <p:bldP spid="1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73B14-BFAF-479C-A462-ECFC92713F04}"/>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1B0934B1-C304-426E-87F2-26E0F621FE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48">
            <a:extLst>
              <a:ext uri="{FF2B5EF4-FFF2-40B4-BE49-F238E27FC236}">
                <a16:creationId xmlns:a16="http://schemas.microsoft.com/office/drawing/2014/main" id="{B74BCCED-FB5F-44C0-B0D3-A9C83171D030}"/>
              </a:ext>
            </a:extLst>
          </p:cNvPr>
          <p:cNvSpPr txBox="1">
            <a:spLocks noChangeArrowheads="1"/>
          </p:cNvSpPr>
          <p:nvPr/>
        </p:nvSpPr>
        <p:spPr bwMode="auto">
          <a:xfrm>
            <a:off x="1840310" y="718447"/>
            <a:ext cx="6024562"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0" dirty="0" err="1">
                <a:effectLst>
                  <a:outerShdw blurRad="38100" dist="38100" dir="2700000" algn="tl">
                    <a:srgbClr val="FFFFFF"/>
                  </a:outerShdw>
                </a:effectLst>
                <a:latin typeface="Times New Roman" pitchFamily="18" charset="0"/>
                <a:cs typeface="Times New Roman" pitchFamily="18" charset="0"/>
              </a:rPr>
              <a:t>Diện</a:t>
            </a:r>
            <a:r>
              <a:rPr lang="en-US" sz="3200" b="0" dirty="0">
                <a:effectLst>
                  <a:outerShdw blurRad="38100" dist="38100" dir="2700000" algn="tl">
                    <a:srgbClr val="FFFFFF"/>
                  </a:outerShdw>
                </a:effectLst>
                <a:latin typeface="Times New Roman" pitchFamily="18" charset="0"/>
                <a:cs typeface="Times New Roman" pitchFamily="18" charset="0"/>
              </a:rPr>
              <a:t> </a:t>
            </a:r>
            <a:r>
              <a:rPr lang="en-US" sz="3200" b="0" dirty="0" err="1">
                <a:effectLst>
                  <a:outerShdw blurRad="38100" dist="38100" dir="2700000" algn="tl">
                    <a:srgbClr val="FFFFFF"/>
                  </a:outerShdw>
                </a:effectLst>
                <a:latin typeface="Times New Roman" pitchFamily="18" charset="0"/>
                <a:cs typeface="Times New Roman" pitchFamily="18" charset="0"/>
              </a:rPr>
              <a:t>tích</a:t>
            </a:r>
            <a:r>
              <a:rPr lang="en-US" sz="3200" b="0" dirty="0">
                <a:effectLst>
                  <a:outerShdw blurRad="38100" dist="38100" dir="2700000" algn="tl">
                    <a:srgbClr val="FFFFFF"/>
                  </a:outerShdw>
                </a:effectLst>
                <a:latin typeface="Times New Roman" pitchFamily="18" charset="0"/>
                <a:cs typeface="Times New Roman" pitchFamily="18" charset="0"/>
              </a:rPr>
              <a:t> </a:t>
            </a:r>
            <a:r>
              <a:rPr lang="en-US" sz="3200" b="0" dirty="0" err="1">
                <a:effectLst>
                  <a:outerShdw blurRad="38100" dist="38100" dir="2700000" algn="tl">
                    <a:srgbClr val="FFFFFF"/>
                  </a:outerShdw>
                </a:effectLst>
                <a:latin typeface="Times New Roman" pitchFamily="18" charset="0"/>
                <a:cs typeface="Times New Roman" pitchFamily="18" charset="0"/>
              </a:rPr>
              <a:t>hình</a:t>
            </a:r>
            <a:r>
              <a:rPr lang="en-US" sz="3200" b="0" dirty="0">
                <a:effectLst>
                  <a:outerShdw blurRad="38100" dist="38100" dir="2700000" algn="tl">
                    <a:srgbClr val="FFFFFF"/>
                  </a:outerShdw>
                </a:effectLst>
                <a:latin typeface="Times New Roman" pitchFamily="18" charset="0"/>
                <a:cs typeface="Times New Roman" pitchFamily="18" charset="0"/>
              </a:rPr>
              <a:t> tam </a:t>
            </a:r>
            <a:r>
              <a:rPr lang="en-US" sz="3200" b="0" dirty="0" err="1">
                <a:effectLst>
                  <a:outerShdw blurRad="38100" dist="38100" dir="2700000" algn="tl">
                    <a:srgbClr val="FFFFFF"/>
                  </a:outerShdw>
                </a:effectLst>
                <a:latin typeface="Times New Roman" pitchFamily="18" charset="0"/>
                <a:cs typeface="Times New Roman" pitchFamily="18" charset="0"/>
              </a:rPr>
              <a:t>giác</a:t>
            </a:r>
            <a:r>
              <a:rPr lang="en-US" sz="3200" b="0" dirty="0">
                <a:effectLst>
                  <a:outerShdw blurRad="38100" dist="38100" dir="2700000" algn="tl">
                    <a:srgbClr val="FFFFFF"/>
                  </a:outerShdw>
                </a:effectLst>
                <a:latin typeface="Times New Roman" pitchFamily="18" charset="0"/>
                <a:cs typeface="Times New Roman" pitchFamily="18" charset="0"/>
              </a:rPr>
              <a:t> ADK </a:t>
            </a:r>
            <a:r>
              <a:rPr lang="en-US" sz="3200" b="0" dirty="0" err="1">
                <a:effectLst>
                  <a:outerShdw blurRad="38100" dist="38100" dir="2700000" algn="tl">
                    <a:srgbClr val="FFFFFF"/>
                  </a:outerShdw>
                </a:effectLst>
                <a:latin typeface="Times New Roman" pitchFamily="18" charset="0"/>
                <a:cs typeface="Times New Roman" pitchFamily="18" charset="0"/>
              </a:rPr>
              <a:t>là</a:t>
            </a:r>
            <a:r>
              <a:rPr lang="vi-VN" sz="3200" b="0" dirty="0">
                <a:effectLst>
                  <a:outerShdw blurRad="38100" dist="38100" dir="2700000" algn="tl">
                    <a:srgbClr val="FFFFFF"/>
                  </a:outerShdw>
                </a:effectLst>
                <a:latin typeface="Times New Roman" pitchFamily="18" charset="0"/>
                <a:cs typeface="Times New Roman" pitchFamily="18" charset="0"/>
              </a:rPr>
              <a:t>:</a:t>
            </a:r>
            <a:r>
              <a:rPr lang="en-US" sz="3200" b="0" dirty="0">
                <a:effectLst>
                  <a:outerShdw blurRad="38100" dist="38100" dir="2700000" algn="tl">
                    <a:srgbClr val="FFFFFF"/>
                  </a:outerShdw>
                </a:effectLst>
                <a:latin typeface="Times New Roman" pitchFamily="18" charset="0"/>
                <a:cs typeface="Times New Roman" pitchFamily="18" charset="0"/>
              </a:rPr>
              <a:t> </a:t>
            </a:r>
          </a:p>
        </p:txBody>
      </p:sp>
      <p:sp>
        <p:nvSpPr>
          <p:cNvPr id="5" name="Text Box 49">
            <a:extLst>
              <a:ext uri="{FF2B5EF4-FFF2-40B4-BE49-F238E27FC236}">
                <a16:creationId xmlns:a16="http://schemas.microsoft.com/office/drawing/2014/main" id="{B0A71D3C-3F9C-4597-A188-167B4F63288F}"/>
              </a:ext>
            </a:extLst>
          </p:cNvPr>
          <p:cNvSpPr txBox="1">
            <a:spLocks noChangeArrowheads="1"/>
          </p:cNvSpPr>
          <p:nvPr/>
        </p:nvSpPr>
        <p:spPr bwMode="auto">
          <a:xfrm>
            <a:off x="5863035" y="1061347"/>
            <a:ext cx="235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1800"/>
          </a:p>
        </p:txBody>
      </p:sp>
      <p:graphicFrame>
        <p:nvGraphicFramePr>
          <p:cNvPr id="6" name="Object 50">
            <a:extLst>
              <a:ext uri="{FF2B5EF4-FFF2-40B4-BE49-F238E27FC236}">
                <a16:creationId xmlns:a16="http://schemas.microsoft.com/office/drawing/2014/main" id="{5EE4CC3A-BE27-4E70-B0D2-96B974F51947}"/>
              </a:ext>
            </a:extLst>
          </p:cNvPr>
          <p:cNvGraphicFramePr>
            <a:graphicFrameLocks noChangeAspect="1"/>
          </p:cNvGraphicFramePr>
          <p:nvPr>
            <p:extLst>
              <p:ext uri="{D42A27DB-BD31-4B8C-83A1-F6EECF244321}">
                <p14:modId xmlns:p14="http://schemas.microsoft.com/office/powerpoint/2010/main" val="4029064815"/>
              </p:ext>
            </p:extLst>
          </p:nvPr>
        </p:nvGraphicFramePr>
        <p:xfrm>
          <a:off x="7769622" y="572397"/>
          <a:ext cx="1616075" cy="963613"/>
        </p:xfrm>
        <a:graphic>
          <a:graphicData uri="http://schemas.openxmlformats.org/presentationml/2006/ole">
            <mc:AlternateContent xmlns:mc="http://schemas.openxmlformats.org/markup-compatibility/2006">
              <mc:Choice xmlns:v="urn:schemas-microsoft-com:vml" Requires="v">
                <p:oleObj spid="_x0000_s3134" name="Equation" r:id="rId4" imgW="660113" imgH="393529" progId="Equation.DSMT4">
                  <p:embed/>
                </p:oleObj>
              </mc:Choice>
              <mc:Fallback>
                <p:oleObj name="Equation" r:id="rId4" imgW="660113" imgH="393529" progId="Equation.DSMT4">
                  <p:embed/>
                  <p:pic>
                    <p:nvPicPr>
                      <p:cNvPr id="6" name="Object 50">
                        <a:extLst>
                          <a:ext uri="{FF2B5EF4-FFF2-40B4-BE49-F238E27FC236}">
                            <a16:creationId xmlns:a16="http://schemas.microsoft.com/office/drawing/2014/main" id="{5EE4CC3A-BE27-4E70-B0D2-96B974F51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9622" y="572397"/>
                        <a:ext cx="1616075" cy="96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1">
            <a:extLst>
              <a:ext uri="{FF2B5EF4-FFF2-40B4-BE49-F238E27FC236}">
                <a16:creationId xmlns:a16="http://schemas.microsoft.com/office/drawing/2014/main" id="{9D77E0F3-40F1-40BF-888D-02C0988313EE}"/>
              </a:ext>
            </a:extLst>
          </p:cNvPr>
          <p:cNvSpPr txBox="1">
            <a:spLocks noChangeArrowheads="1"/>
          </p:cNvSpPr>
          <p:nvPr/>
        </p:nvSpPr>
        <p:spPr bwMode="auto">
          <a:xfrm>
            <a:off x="1662510" y="1685235"/>
            <a:ext cx="1050925" cy="641350"/>
          </a:xfrm>
          <a:prstGeom prst="rect">
            <a:avLst/>
          </a:prstGeom>
          <a:noFill/>
          <a:ln w="9525">
            <a:noFill/>
            <a:miter lim="800000"/>
            <a:headEnd/>
            <a:tailEnd/>
          </a:ln>
          <a:effectLst/>
        </p:spPr>
        <p:txBody>
          <a:bodyPr>
            <a:spAutoFit/>
          </a:bodyPr>
          <a:lstStyle/>
          <a:p>
            <a:pPr eaLnBrk="1" hangingPunct="1">
              <a:spcBef>
                <a:spcPct val="50000"/>
              </a:spcBef>
              <a:defRPr/>
            </a:pPr>
            <a:r>
              <a:rPr lang="en-US" sz="3600" dirty="0" err="1">
                <a:solidFill>
                  <a:srgbClr val="FF0066"/>
                </a:solidFill>
                <a:effectLst>
                  <a:outerShdw blurRad="38100" dist="38100" dir="2700000" algn="tl">
                    <a:srgbClr val="000000"/>
                  </a:outerShdw>
                </a:effectLst>
                <a:latin typeface="Times New Roman" pitchFamily="18" charset="0"/>
                <a:cs typeface="Times New Roman" pitchFamily="18" charset="0"/>
              </a:rPr>
              <a:t>Mà</a:t>
            </a:r>
            <a:r>
              <a:rPr lang="en-US" sz="3600" dirty="0">
                <a:solidFill>
                  <a:srgbClr val="FF0066"/>
                </a:solidFill>
                <a:effectLst>
                  <a:outerShdw blurRad="38100" dist="38100" dir="2700000" algn="tl">
                    <a:srgbClr val="000000"/>
                  </a:outerShdw>
                </a:effectLst>
                <a:latin typeface="Times New Roman" pitchFamily="18" charset="0"/>
                <a:cs typeface="Times New Roman" pitchFamily="18" charset="0"/>
              </a:rPr>
              <a:t> </a:t>
            </a:r>
          </a:p>
        </p:txBody>
      </p:sp>
      <p:graphicFrame>
        <p:nvGraphicFramePr>
          <p:cNvPr id="8" name="Object 52">
            <a:extLst>
              <a:ext uri="{FF2B5EF4-FFF2-40B4-BE49-F238E27FC236}">
                <a16:creationId xmlns:a16="http://schemas.microsoft.com/office/drawing/2014/main" id="{899C0AFB-C747-434C-A6FF-3AEFE6AB36A6}"/>
              </a:ext>
            </a:extLst>
          </p:cNvPr>
          <p:cNvGraphicFramePr>
            <a:graphicFrameLocks noChangeAspect="1"/>
          </p:cNvGraphicFramePr>
          <p:nvPr>
            <p:extLst>
              <p:ext uri="{D42A27DB-BD31-4B8C-83A1-F6EECF244321}">
                <p14:modId xmlns:p14="http://schemas.microsoft.com/office/powerpoint/2010/main" val="1638987828"/>
              </p:ext>
            </p:extLst>
          </p:nvPr>
        </p:nvGraphicFramePr>
        <p:xfrm>
          <a:off x="2530872" y="1559822"/>
          <a:ext cx="1616075" cy="963613"/>
        </p:xfrm>
        <a:graphic>
          <a:graphicData uri="http://schemas.openxmlformats.org/presentationml/2006/ole">
            <mc:AlternateContent xmlns:mc="http://schemas.openxmlformats.org/markup-compatibility/2006">
              <mc:Choice xmlns:v="urn:schemas-microsoft-com:vml" Requires="v">
                <p:oleObj spid="_x0000_s3135" name="Equation" r:id="rId6" imgW="660113" imgH="393529" progId="Equation.DSMT4">
                  <p:embed/>
                </p:oleObj>
              </mc:Choice>
              <mc:Fallback>
                <p:oleObj name="Equation" r:id="rId6" imgW="660113" imgH="393529" progId="Equation.DSMT4">
                  <p:embed/>
                  <p:pic>
                    <p:nvPicPr>
                      <p:cNvPr id="8" name="Object 52">
                        <a:extLst>
                          <a:ext uri="{FF2B5EF4-FFF2-40B4-BE49-F238E27FC236}">
                            <a16:creationId xmlns:a16="http://schemas.microsoft.com/office/drawing/2014/main" id="{899C0AFB-C747-434C-A6FF-3AEFE6AB3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0872" y="1559822"/>
                        <a:ext cx="1616075" cy="96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53">
            <a:extLst>
              <a:ext uri="{FF2B5EF4-FFF2-40B4-BE49-F238E27FC236}">
                <a16:creationId xmlns:a16="http://schemas.microsoft.com/office/drawing/2014/main" id="{F3951900-42DC-440C-B9EB-8F34B1DDC275}"/>
              </a:ext>
            </a:extLst>
          </p:cNvPr>
          <p:cNvSpPr txBox="1">
            <a:spLocks noChangeArrowheads="1"/>
          </p:cNvSpPr>
          <p:nvPr/>
        </p:nvSpPr>
        <p:spPr bwMode="auto">
          <a:xfrm>
            <a:off x="4054872" y="1761435"/>
            <a:ext cx="309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t>=</a:t>
            </a:r>
          </a:p>
        </p:txBody>
      </p:sp>
      <p:graphicFrame>
        <p:nvGraphicFramePr>
          <p:cNvPr id="10" name="Object 54">
            <a:extLst>
              <a:ext uri="{FF2B5EF4-FFF2-40B4-BE49-F238E27FC236}">
                <a16:creationId xmlns:a16="http://schemas.microsoft.com/office/drawing/2014/main" id="{44760031-3E78-40CD-A0BF-2EE6832C0222}"/>
              </a:ext>
            </a:extLst>
          </p:cNvPr>
          <p:cNvGraphicFramePr>
            <a:graphicFrameLocks noChangeAspect="1"/>
          </p:cNvGraphicFramePr>
          <p:nvPr>
            <p:extLst>
              <p:ext uri="{D42A27DB-BD31-4B8C-83A1-F6EECF244321}">
                <p14:modId xmlns:p14="http://schemas.microsoft.com/office/powerpoint/2010/main" val="2979570270"/>
              </p:ext>
            </p:extLst>
          </p:nvPr>
        </p:nvGraphicFramePr>
        <p:xfrm>
          <a:off x="4393010" y="1588397"/>
          <a:ext cx="3540125" cy="982663"/>
        </p:xfrm>
        <a:graphic>
          <a:graphicData uri="http://schemas.openxmlformats.org/presentationml/2006/ole">
            <mc:AlternateContent xmlns:mc="http://schemas.openxmlformats.org/markup-compatibility/2006">
              <mc:Choice xmlns:v="urn:schemas-microsoft-com:vml" Requires="v">
                <p:oleObj spid="_x0000_s3136" name="Equation" r:id="rId7" imgW="1104900" imgH="393700" progId="Equation.DSMT4">
                  <p:embed/>
                </p:oleObj>
              </mc:Choice>
              <mc:Fallback>
                <p:oleObj name="Equation" r:id="rId7" imgW="1104900" imgH="393700" progId="Equation.DSMT4">
                  <p:embed/>
                  <p:pic>
                    <p:nvPicPr>
                      <p:cNvPr id="10" name="Object 54">
                        <a:extLst>
                          <a:ext uri="{FF2B5EF4-FFF2-40B4-BE49-F238E27FC236}">
                            <a16:creationId xmlns:a16="http://schemas.microsoft.com/office/drawing/2014/main" id="{44760031-3E78-40CD-A0BF-2EE6832C02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010" y="1588397"/>
                        <a:ext cx="3540125" cy="98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55">
            <a:extLst>
              <a:ext uri="{FF2B5EF4-FFF2-40B4-BE49-F238E27FC236}">
                <a16:creationId xmlns:a16="http://schemas.microsoft.com/office/drawing/2014/main" id="{811039B3-F631-4383-B598-CC73D3B2A9B1}"/>
              </a:ext>
            </a:extLst>
          </p:cNvPr>
          <p:cNvSpPr txBox="1">
            <a:spLocks noChangeArrowheads="1"/>
          </p:cNvSpPr>
          <p:nvPr/>
        </p:nvSpPr>
        <p:spPr bwMode="auto">
          <a:xfrm>
            <a:off x="7864872" y="1761435"/>
            <a:ext cx="309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t>=</a:t>
            </a:r>
          </a:p>
        </p:txBody>
      </p:sp>
      <p:graphicFrame>
        <p:nvGraphicFramePr>
          <p:cNvPr id="12" name="Object 56">
            <a:extLst>
              <a:ext uri="{FF2B5EF4-FFF2-40B4-BE49-F238E27FC236}">
                <a16:creationId xmlns:a16="http://schemas.microsoft.com/office/drawing/2014/main" id="{B7AA2E4A-EDFD-42E8-BF25-3291AA7B1501}"/>
              </a:ext>
            </a:extLst>
          </p:cNvPr>
          <p:cNvGraphicFramePr>
            <a:graphicFrameLocks noChangeAspect="1"/>
          </p:cNvGraphicFramePr>
          <p:nvPr>
            <p:extLst>
              <p:ext uri="{D42A27DB-BD31-4B8C-83A1-F6EECF244321}">
                <p14:modId xmlns:p14="http://schemas.microsoft.com/office/powerpoint/2010/main" val="1996947845"/>
              </p:ext>
            </p:extLst>
          </p:nvPr>
        </p:nvGraphicFramePr>
        <p:xfrm>
          <a:off x="8169672" y="1593160"/>
          <a:ext cx="2584450" cy="930275"/>
        </p:xfrm>
        <a:graphic>
          <a:graphicData uri="http://schemas.openxmlformats.org/presentationml/2006/ole">
            <mc:AlternateContent xmlns:mc="http://schemas.openxmlformats.org/markup-compatibility/2006">
              <mc:Choice xmlns:v="urn:schemas-microsoft-com:vml" Requires="v">
                <p:oleObj spid="_x0000_s3137" name="Equation" r:id="rId9" imgW="1091726" imgH="393529" progId="Equation.DSMT4">
                  <p:embed/>
                </p:oleObj>
              </mc:Choice>
              <mc:Fallback>
                <p:oleObj name="Equation" r:id="rId9" imgW="1091726" imgH="393529" progId="Equation.DSMT4">
                  <p:embed/>
                  <p:pic>
                    <p:nvPicPr>
                      <p:cNvPr id="12" name="Object 56">
                        <a:extLst>
                          <a:ext uri="{FF2B5EF4-FFF2-40B4-BE49-F238E27FC236}">
                            <a16:creationId xmlns:a16="http://schemas.microsoft.com/office/drawing/2014/main" id="{B7AA2E4A-EDFD-42E8-BF25-3291AA7B1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9672" y="1593160"/>
                        <a:ext cx="2584450"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 Box 57">
            <a:extLst>
              <a:ext uri="{FF2B5EF4-FFF2-40B4-BE49-F238E27FC236}">
                <a16:creationId xmlns:a16="http://schemas.microsoft.com/office/drawing/2014/main" id="{2FDC2D3C-7DC3-4349-AC65-29B372758679}"/>
              </a:ext>
            </a:extLst>
          </p:cNvPr>
          <p:cNvSpPr txBox="1">
            <a:spLocks noChangeArrowheads="1"/>
          </p:cNvSpPr>
          <p:nvPr/>
        </p:nvSpPr>
        <p:spPr bwMode="auto">
          <a:xfrm>
            <a:off x="1692672" y="2610747"/>
            <a:ext cx="7300913"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Vậy</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diện</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tích</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hình</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thang ABCD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là</a:t>
            </a:r>
            <a:r>
              <a:rPr lang="vi-VN" sz="3200" dirty="0">
                <a:solidFill>
                  <a:srgbClr val="0000FF"/>
                </a:solidFill>
                <a:effectLst>
                  <a:outerShdw blurRad="38100" dist="38100" dir="2700000" algn="tl">
                    <a:srgbClr val="000000"/>
                  </a:outerShdw>
                </a:effectLst>
                <a:latin typeface="Times New Roman" pitchFamily="18" charset="0"/>
                <a:cs typeface="Times New Roman" pitchFamily="18" charset="0"/>
              </a:rPr>
              <a:t>:</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p>
        </p:txBody>
      </p:sp>
      <p:graphicFrame>
        <p:nvGraphicFramePr>
          <p:cNvPr id="14" name="Object 58">
            <a:extLst>
              <a:ext uri="{FF2B5EF4-FFF2-40B4-BE49-F238E27FC236}">
                <a16:creationId xmlns:a16="http://schemas.microsoft.com/office/drawing/2014/main" id="{B24F7DCB-18EE-464D-9D85-6C18AEA275A2}"/>
              </a:ext>
            </a:extLst>
          </p:cNvPr>
          <p:cNvGraphicFramePr>
            <a:graphicFrameLocks noChangeAspect="1"/>
          </p:cNvGraphicFramePr>
          <p:nvPr>
            <p:extLst>
              <p:ext uri="{D42A27DB-BD31-4B8C-83A1-F6EECF244321}">
                <p14:modId xmlns:p14="http://schemas.microsoft.com/office/powerpoint/2010/main" val="562757231"/>
              </p:ext>
            </p:extLst>
          </p:nvPr>
        </p:nvGraphicFramePr>
        <p:xfrm>
          <a:off x="7990285" y="2566297"/>
          <a:ext cx="2584450" cy="930275"/>
        </p:xfrm>
        <a:graphic>
          <a:graphicData uri="http://schemas.openxmlformats.org/presentationml/2006/ole">
            <mc:AlternateContent xmlns:mc="http://schemas.openxmlformats.org/markup-compatibility/2006">
              <mc:Choice xmlns:v="urn:schemas-microsoft-com:vml" Requires="v">
                <p:oleObj spid="_x0000_s3138" name="Equation" r:id="rId11" imgW="1091726" imgH="393529" progId="Equation.DSMT4">
                  <p:embed/>
                </p:oleObj>
              </mc:Choice>
              <mc:Fallback>
                <p:oleObj name="Equation" r:id="rId11" imgW="1091726" imgH="393529" progId="Equation.DSMT4">
                  <p:embed/>
                  <p:pic>
                    <p:nvPicPr>
                      <p:cNvPr id="14" name="Object 58">
                        <a:extLst>
                          <a:ext uri="{FF2B5EF4-FFF2-40B4-BE49-F238E27FC236}">
                            <a16:creationId xmlns:a16="http://schemas.microsoft.com/office/drawing/2014/main" id="{B24F7DCB-18EE-464D-9D85-6C18AEA275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0285" y="2566297"/>
                        <a:ext cx="2584450"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 descr="1,195 Trapezium Cliparts, Stock Vector and Royalty Free Trapezium  Illustrations">
            <a:extLst>
              <a:ext uri="{FF2B5EF4-FFF2-40B4-BE49-F238E27FC236}">
                <a16:creationId xmlns:a16="http://schemas.microsoft.com/office/drawing/2014/main" id="{020FFEEA-14D6-4CF1-B398-F1C26F185FBB}"/>
              </a:ext>
            </a:extLst>
          </p:cNvPr>
          <p:cNvPicPr>
            <a:picLocks noChangeAspect="1" noChangeArrowheads="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8000" b="80889" l="10000" r="92889">
                        <a14:foregroundMark x1="39778" y1="18889" x2="50889" y2="35333"/>
                        <a14:foregroundMark x1="42000" y1="29556" x2="57556" y2="30000"/>
                        <a14:foregroundMark x1="34667" y1="80000" x2="40222" y2="75333"/>
                        <a14:foregroundMark x1="51333" y1="74889" x2="57778" y2="79333"/>
                      </a14:backgroundRemoval>
                    </a14:imgEffect>
                  </a14:imgLayer>
                </a14:imgProps>
              </a:ext>
              <a:ext uri="{28A0092B-C50C-407E-A947-70E740481C1C}">
                <a14:useLocalDpi xmlns:a14="http://schemas.microsoft.com/office/drawing/2010/main" val="0"/>
              </a:ext>
            </a:extLst>
          </a:blip>
          <a:srcRect b="17975"/>
          <a:stretch/>
        </p:blipFill>
        <p:spPr bwMode="auto">
          <a:xfrm>
            <a:off x="-540067" y="3069206"/>
            <a:ext cx="4286250" cy="3515813"/>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12">
            <a:extLst>
              <a:ext uri="{FF2B5EF4-FFF2-40B4-BE49-F238E27FC236}">
                <a16:creationId xmlns:a16="http://schemas.microsoft.com/office/drawing/2014/main" id="{D18F63F4-2BAB-467A-B3F7-CC1BF785D5A6}"/>
              </a:ext>
            </a:extLst>
          </p:cNvPr>
          <p:cNvPicPr>
            <a:picLocks noChangeAspect="1"/>
          </p:cNvPicPr>
          <p:nvPr/>
        </p:nvPicPr>
        <p:blipFill rotWithShape="1">
          <a:blip r:embed="rId14">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3687566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360"/>
                                          </p:val>
                                        </p:tav>
                                        <p:tav tm="100000">
                                          <p:val>
                                            <p:fltVal val="0"/>
                                          </p:val>
                                        </p:tav>
                                      </p:tavLst>
                                    </p:anim>
                                    <p:animEffect transition="in" filter="fade">
                                      <p:cBhvr>
                                        <p:cTn id="27" dur="500"/>
                                        <p:tgtEl>
                                          <p:spTgt spid="7"/>
                                        </p:tgtEl>
                                      </p:cBhvr>
                                    </p:animEffect>
                                  </p:childTnLst>
                                </p:cTn>
                              </p:par>
                              <p:par>
                                <p:cTn id="28" presetID="53"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9"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ppt_x</p:attrName>
                                        </p:attrNameLst>
                                      </p:cBhvr>
                                      <p:tavLst>
                                        <p:tav tm="0">
                                          <p:val>
                                            <p:strVal val="#ppt_x-.2"/>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style.rotation</p:attrName>
                                        </p:attrNameLst>
                                      </p:cBhvr>
                                      <p:tavLst>
                                        <p:tav tm="0">
                                          <p:val>
                                            <p:fltVal val="720"/>
                                          </p:val>
                                        </p:tav>
                                        <p:tav tm="100000">
                                          <p:val>
                                            <p:fltVal val="0"/>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29"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ppt_x</p:attrName>
                                        </p:attrNameLst>
                                      </p:cBhvr>
                                      <p:tavLst>
                                        <p:tav tm="0">
                                          <p:val>
                                            <p:strVal val="#ppt_x-.2"/>
                                          </p:val>
                                        </p:tav>
                                        <p:tav tm="100000">
                                          <p:val>
                                            <p:strVal val="#ppt_x"/>
                                          </p:val>
                                        </p:tav>
                                      </p:tavLst>
                                    </p:anim>
                                    <p:anim calcmode="lin" valueType="num">
                                      <p:cBhvr>
                                        <p:cTn id="5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edg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edge">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2192000" cy="6858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813852" y="558800"/>
            <a:ext cx="3653306" cy="322244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spcBef>
                <a:spcPct val="50000"/>
              </a:spcBef>
            </a:pPr>
            <a:r>
              <a:rPr lang="vi-VN" altLang="en-US" sz="2400" b="1">
                <a:solidFill>
                  <a:srgbClr val="3333FF"/>
                </a:solidFill>
              </a:rPr>
              <a:t/>
            </a:r>
            <a:br>
              <a:rPr lang="vi-VN" altLang="en-US" sz="2400" b="1">
                <a:solidFill>
                  <a:srgbClr val="3333FF"/>
                </a:solidFill>
              </a:rPr>
            </a:br>
            <a:r>
              <a:rPr lang="en-US" altLang="en-US" sz="2400" b="1">
                <a:solidFill>
                  <a:srgbClr val="002060"/>
                </a:solidFill>
              </a:rPr>
              <a:t>Diện tích hình thang bằng</a:t>
            </a:r>
          </a:p>
          <a:p>
            <a:pPr algn="just" eaLnBrk="1" hangingPunct="1">
              <a:spcBef>
                <a:spcPct val="50000"/>
              </a:spcBef>
            </a:pPr>
            <a:r>
              <a:rPr lang="en-US" altLang="en-US" sz="2400" b="1">
                <a:solidFill>
                  <a:srgbClr val="002060"/>
                </a:solidFill>
              </a:rPr>
              <a:t>tổng độ dài hai đáy nhân</a:t>
            </a:r>
          </a:p>
          <a:p>
            <a:pPr algn="just" eaLnBrk="1" hangingPunct="1">
              <a:spcBef>
                <a:spcPct val="50000"/>
              </a:spcBef>
            </a:pPr>
            <a:r>
              <a:rPr lang="en-US" altLang="en-US" sz="2400" b="1">
                <a:solidFill>
                  <a:srgbClr val="002060"/>
                </a:solidFill>
              </a:rPr>
              <a:t>với chiều cao (cùng một </a:t>
            </a:r>
          </a:p>
          <a:p>
            <a:pPr algn="just" eaLnBrk="1" hangingPunct="1">
              <a:spcBef>
                <a:spcPct val="50000"/>
              </a:spcBef>
            </a:pPr>
            <a:r>
              <a:rPr lang="en-US" altLang="en-US" sz="2400" b="1">
                <a:solidFill>
                  <a:srgbClr val="002060"/>
                </a:solidFill>
              </a:rPr>
              <a:t>đơn vị đo) rồi chia cho 2.</a:t>
            </a:r>
            <a:endParaRPr lang="en-US" altLang="en-US" sz="2400">
              <a:solidFill>
                <a:srgbClr val="002060"/>
              </a:solidFill>
            </a:endParaRPr>
          </a:p>
        </p:txBody>
      </p:sp>
      <p:sp>
        <p:nvSpPr>
          <p:cNvPr id="5" name="Text Box 39">
            <a:extLst>
              <a:ext uri="{FF2B5EF4-FFF2-40B4-BE49-F238E27FC236}">
                <a16:creationId xmlns:a16="http://schemas.microsoft.com/office/drawing/2014/main" id="{26AE22D9-DC75-4CA5-B853-4CD4CC4A1603}"/>
              </a:ext>
            </a:extLst>
          </p:cNvPr>
          <p:cNvSpPr txBox="1">
            <a:spLocks noChangeArrowheads="1"/>
          </p:cNvSpPr>
          <p:nvPr/>
        </p:nvSpPr>
        <p:spPr bwMode="auto">
          <a:xfrm>
            <a:off x="9142379" y="7045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B</a:t>
            </a:r>
          </a:p>
        </p:txBody>
      </p:sp>
      <p:sp>
        <p:nvSpPr>
          <p:cNvPr id="6" name="Text Box 40">
            <a:extLst>
              <a:ext uri="{FF2B5EF4-FFF2-40B4-BE49-F238E27FC236}">
                <a16:creationId xmlns:a16="http://schemas.microsoft.com/office/drawing/2014/main" id="{53518B8A-FAD4-4D77-BB97-B83EA846CA0C}"/>
              </a:ext>
            </a:extLst>
          </p:cNvPr>
          <p:cNvSpPr txBox="1">
            <a:spLocks noChangeArrowheads="1"/>
          </p:cNvSpPr>
          <p:nvPr/>
        </p:nvSpPr>
        <p:spPr bwMode="auto">
          <a:xfrm>
            <a:off x="10513979" y="3204895"/>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C</a:t>
            </a:r>
          </a:p>
        </p:txBody>
      </p:sp>
      <p:sp>
        <p:nvSpPr>
          <p:cNvPr id="7" name="Text Box 41">
            <a:extLst>
              <a:ext uri="{FF2B5EF4-FFF2-40B4-BE49-F238E27FC236}">
                <a16:creationId xmlns:a16="http://schemas.microsoft.com/office/drawing/2014/main" id="{E015C867-EF93-4D11-8F45-414A614A69B4}"/>
              </a:ext>
            </a:extLst>
          </p:cNvPr>
          <p:cNvSpPr txBox="1">
            <a:spLocks noChangeArrowheads="1"/>
          </p:cNvSpPr>
          <p:nvPr/>
        </p:nvSpPr>
        <p:spPr bwMode="auto">
          <a:xfrm>
            <a:off x="6170579" y="323347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D</a:t>
            </a:r>
          </a:p>
        </p:txBody>
      </p:sp>
      <p:sp>
        <p:nvSpPr>
          <p:cNvPr id="8" name="Text Box 42">
            <a:extLst>
              <a:ext uri="{FF2B5EF4-FFF2-40B4-BE49-F238E27FC236}">
                <a16:creationId xmlns:a16="http://schemas.microsoft.com/office/drawing/2014/main" id="{EABC5A09-3FFC-4DDB-ADC7-62E574784857}"/>
              </a:ext>
            </a:extLst>
          </p:cNvPr>
          <p:cNvSpPr txBox="1">
            <a:spLocks noChangeArrowheads="1"/>
          </p:cNvSpPr>
          <p:nvPr/>
        </p:nvSpPr>
        <p:spPr bwMode="auto">
          <a:xfrm>
            <a:off x="7008779" y="330967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H</a:t>
            </a:r>
          </a:p>
        </p:txBody>
      </p:sp>
      <p:sp>
        <p:nvSpPr>
          <p:cNvPr id="9" name="Text Box 43">
            <a:extLst>
              <a:ext uri="{FF2B5EF4-FFF2-40B4-BE49-F238E27FC236}">
                <a16:creationId xmlns:a16="http://schemas.microsoft.com/office/drawing/2014/main" id="{20299C28-9C1F-4004-8E96-EFC34F809133}"/>
              </a:ext>
            </a:extLst>
          </p:cNvPr>
          <p:cNvSpPr txBox="1">
            <a:spLocks noChangeArrowheads="1"/>
          </p:cNvSpPr>
          <p:nvPr/>
        </p:nvSpPr>
        <p:spPr bwMode="auto">
          <a:xfrm>
            <a:off x="6856379" y="7045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A</a:t>
            </a: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6475379" y="1161782"/>
            <a:ext cx="4191000" cy="20574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8227979" y="4759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8113679" y="56882"/>
            <a:ext cx="228600" cy="18288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7694579" y="1922195"/>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8517698" y="1329263"/>
            <a:ext cx="101600" cy="4033838"/>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8304179" y="341762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7404067" y="1204645"/>
            <a:ext cx="214312" cy="1973262"/>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66750" y="5532447"/>
            <a:ext cx="2819400" cy="701675"/>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S</a:t>
            </a:r>
            <a:r>
              <a:rPr lang="en-US" altLang="en-US" sz="4000" b="1">
                <a:solidFill>
                  <a:srgbClr val="5417CF"/>
                </a:solidFill>
              </a:rPr>
              <a:t> </a:t>
            </a:r>
            <a:r>
              <a:rPr lang="en-US" altLang="en-US" b="1">
                <a:solidFill>
                  <a:srgbClr val="5417CF"/>
                </a:solidFill>
              </a:rPr>
              <a:t>là diện tích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3371850" y="5699135"/>
            <a:ext cx="3581400" cy="519112"/>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FF0066"/>
                </a:solidFill>
              </a:rPr>
              <a:t>a, b</a:t>
            </a:r>
            <a:r>
              <a:rPr lang="en-US" altLang="en-US" b="1">
                <a:solidFill>
                  <a:srgbClr val="D54011"/>
                </a:solidFill>
              </a:rPr>
              <a:t> </a:t>
            </a:r>
            <a:r>
              <a:rPr lang="en-US" altLang="en-US" b="1">
                <a:solidFill>
                  <a:srgbClr val="5417CF"/>
                </a:solidFill>
              </a:rPr>
              <a:t>là độ dài hai đáy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6838950" y="5699135"/>
            <a:ext cx="2438400" cy="519112"/>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FF0066"/>
                </a:solidFill>
              </a:rPr>
              <a:t>h</a:t>
            </a:r>
            <a:r>
              <a:rPr lang="en-US" altLang="en-US" b="1">
                <a:solidFill>
                  <a:srgbClr val="5417CF"/>
                </a:solidFill>
              </a:rPr>
              <a:t> là chiều cao</a:t>
            </a: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1750979" y="4186330"/>
            <a:ext cx="5464175" cy="14478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29"/>
                <a:chOff x="1600" y="1200"/>
                <a:chExt cx="3442" cy="829"/>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66"/>
                      </a:solidFill>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3200" b="1">
                      <a:solidFill>
                        <a:srgbClr val="FF0066"/>
                      </a:solidFill>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4110"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1690830" y="704582"/>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u="sng">
                <a:solidFill>
                  <a:srgbClr val="FFC000"/>
                </a:solidFill>
              </a:rPr>
              <a:t>Ghi nhớ:</a:t>
            </a:r>
          </a:p>
        </p:txBody>
      </p:sp>
      <p:pic>
        <p:nvPicPr>
          <p:cNvPr id="50" name="图片 12">
            <a:extLst>
              <a:ext uri="{FF2B5EF4-FFF2-40B4-BE49-F238E27FC236}">
                <a16:creationId xmlns:a16="http://schemas.microsoft.com/office/drawing/2014/main" id="{F4DDB9BE-FABB-4D57-A35C-06FF09AE818E}"/>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4135076" y="1727825"/>
            <a:ext cx="6724443" cy="1446550"/>
          </a:xfrm>
          <a:prstGeom prst="rect">
            <a:avLst/>
          </a:prstGeom>
        </p:spPr>
        <p:txBody>
          <a:bodyPr wrap="square">
            <a:spAutoFit/>
            <a:scene3d>
              <a:camera prst="orthographicFront"/>
              <a:lightRig rig="threePt" dir="t"/>
            </a:scene3d>
            <a:sp3d contourW="12700"/>
          </a:bodyPr>
          <a:lstStyle/>
          <a:p>
            <a:r>
              <a:rPr lang="vi-VN" altLang="zh-CN"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THỰC HÀNH</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991FE1-8F91-4D0D-8BEF-B62EC0E1EFB0}"/>
              </a:ext>
            </a:extLst>
          </p:cNvPr>
          <p:cNvSpPr txBox="1"/>
          <p:nvPr/>
        </p:nvSpPr>
        <p:spPr>
          <a:xfrm>
            <a:off x="621631" y="648543"/>
            <a:ext cx="8369970" cy="3970318"/>
          </a:xfrm>
          <a:prstGeom prst="rect">
            <a:avLst/>
          </a:prstGeom>
          <a:noFill/>
        </p:spPr>
        <p:txBody>
          <a:bodyPr wrap="square" rtlCol="0">
            <a:spAutoFit/>
          </a:bodyPr>
          <a:lstStyle/>
          <a:p>
            <a:pPr marL="742950" indent="-742950" algn="just">
              <a:buAutoNum type="arabicPeriod"/>
            </a:pPr>
            <a:r>
              <a:rPr lang="en-US" sz="3600">
                <a:solidFill>
                  <a:srgbClr val="E53333"/>
                </a:solidFill>
                <a:latin typeface="UTM Cooper Black" panose="02040603050506020204" pitchFamily="18" charset="0"/>
              </a:rPr>
              <a:t>Tính diện tích hình thang, biết:</a:t>
            </a:r>
            <a:endParaRPr lang="vi-VN" sz="3600">
              <a:solidFill>
                <a:srgbClr val="E53333"/>
              </a:solidFill>
              <a:latin typeface="UTM Cooper Black" panose="02040603050506020204" pitchFamily="18" charset="0"/>
            </a:endParaRPr>
          </a:p>
          <a:p>
            <a:pPr marL="742950" indent="-742950" algn="just">
              <a:buAutoNum type="arabicPeriod"/>
            </a:pPr>
            <a:endParaRPr lang="vi-VN" sz="3600">
              <a:solidFill>
                <a:srgbClr val="002060"/>
              </a:solidFill>
              <a:latin typeface="UTM Cooper Black" panose="02040603050506020204" pitchFamily="18" charset="0"/>
            </a:endParaRPr>
          </a:p>
          <a:p>
            <a:pPr algn="just"/>
            <a:r>
              <a:rPr lang="vi-VN" sz="3600">
                <a:solidFill>
                  <a:srgbClr val="002060"/>
                </a:solidFill>
                <a:latin typeface="UTM Cooper Black" panose="02040603050506020204" pitchFamily="18" charset="0"/>
              </a:rPr>
              <a:t>a) </a:t>
            </a:r>
            <a:r>
              <a:rPr lang="en-US" sz="3600">
                <a:solidFill>
                  <a:srgbClr val="002060"/>
                </a:solidFill>
                <a:latin typeface="UTM Cooper Black" panose="02040603050506020204" pitchFamily="18" charset="0"/>
              </a:rPr>
              <a:t>Độ dài hai đáy lần lượt là 12cm và 8cm; chiều cao là 5cm.</a:t>
            </a:r>
            <a:endParaRPr lang="vi-VN" sz="3600">
              <a:solidFill>
                <a:srgbClr val="002060"/>
              </a:solidFill>
              <a:latin typeface="UTM Cooper Black" panose="02040603050506020204" pitchFamily="18" charset="0"/>
            </a:endParaRPr>
          </a:p>
          <a:p>
            <a:pPr algn="just"/>
            <a:endParaRPr lang="vi-VN" sz="3600">
              <a:solidFill>
                <a:srgbClr val="002060"/>
              </a:solidFill>
              <a:latin typeface="UTM Cooper Black" panose="02040603050506020204" pitchFamily="18" charset="0"/>
            </a:endParaRPr>
          </a:p>
          <a:p>
            <a:pPr algn="just"/>
            <a:r>
              <a:rPr lang="en-US" sz="3600">
                <a:solidFill>
                  <a:srgbClr val="002060"/>
                </a:solidFill>
                <a:latin typeface="UTM Cooper Black" panose="02040603050506020204" pitchFamily="18" charset="0"/>
              </a:rPr>
              <a:t>b) Độ dài hai đáy lần lượt là 9,4m </a:t>
            </a:r>
            <a:r>
              <a:rPr lang="vi-VN" sz="3600">
                <a:solidFill>
                  <a:srgbClr val="002060"/>
                </a:solidFill>
                <a:latin typeface="UTM Cooper Black" panose="02040603050506020204" pitchFamily="18" charset="0"/>
              </a:rPr>
              <a:t> </a:t>
            </a:r>
            <a:r>
              <a:rPr lang="en-US" sz="3600">
                <a:solidFill>
                  <a:srgbClr val="002060"/>
                </a:solidFill>
                <a:latin typeface="UTM Cooper Black" panose="02040603050506020204" pitchFamily="18" charset="0"/>
              </a:rPr>
              <a:t>và 6,6m; chiều cao là 10,5m.</a:t>
            </a:r>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Effect transition="in" filter="barn(inVertical)">
                                      <p:cBhvr>
                                        <p:cTn id="12" dur="500"/>
                                        <p:tgtEl>
                                          <p:spTgt spid="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xEl>
                                              <p:pRg st="4" end="4"/>
                                            </p:txEl>
                                          </p:spTgt>
                                        </p:tgtEl>
                                        <p:attrNameLst>
                                          <p:attrName>style.visibility</p:attrName>
                                        </p:attrNameLst>
                                      </p:cBhvr>
                                      <p:to>
                                        <p:strVal val="visible"/>
                                      </p:to>
                                    </p:set>
                                    <p:animEffect transition="in" filter="barn(inVertical)">
                                      <p:cBhvr>
                                        <p:cTn id="17"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4210886" y="1727825"/>
            <a:ext cx="6724443" cy="1446550"/>
          </a:xfrm>
          <a:prstGeom prst="rect">
            <a:avLst/>
          </a:prstGeom>
        </p:spPr>
        <p:txBody>
          <a:bodyPr wrap="square">
            <a:spAutoFit/>
            <a:scene3d>
              <a:camera prst="orthographicFront"/>
              <a:lightRig rig="threePt" dir="t"/>
            </a:scene3d>
            <a:sp3d contourW="12700"/>
          </a:bodyPr>
          <a:lstStyle/>
          <a:p>
            <a:r>
              <a:rPr lang="vi-VN" altLang="zh-CN"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3676" y="2842946"/>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8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F9B0B4-B564-453B-A755-5E63FCF9B966}"/>
              </a:ext>
            </a:extLst>
          </p:cNvPr>
          <p:cNvSpPr txBox="1"/>
          <p:nvPr/>
        </p:nvSpPr>
        <p:spPr>
          <a:xfrm>
            <a:off x="960120" y="596900"/>
            <a:ext cx="10337800" cy="1754326"/>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1. Tính diện tích hình thang, biết:</a:t>
            </a:r>
          </a:p>
          <a:p>
            <a:pPr algn="just"/>
            <a:r>
              <a:rPr lang="en-US" sz="3600">
                <a:solidFill>
                  <a:srgbClr val="002060"/>
                </a:solidFill>
                <a:latin typeface="UTM Cooper Black" panose="02040603050506020204" pitchFamily="18" charset="0"/>
              </a:rPr>
              <a:t>a) Độ dài hai đáy lần lượt là 12cm và 8cm; 	chiều cao là 5cm.</a:t>
            </a:r>
          </a:p>
        </p:txBody>
      </p:sp>
      <p:sp>
        <p:nvSpPr>
          <p:cNvPr id="6" name="TextBox 5">
            <a:extLst>
              <a:ext uri="{FF2B5EF4-FFF2-40B4-BE49-F238E27FC236}">
                <a16:creationId xmlns:a16="http://schemas.microsoft.com/office/drawing/2014/main" id="{70479204-4646-40C5-9A51-24F990050917}"/>
              </a:ext>
            </a:extLst>
          </p:cNvPr>
          <p:cNvSpPr txBox="1"/>
          <p:nvPr/>
        </p:nvSpPr>
        <p:spPr>
          <a:xfrm>
            <a:off x="644488" y="3027402"/>
            <a:ext cx="7841182"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7" name="TextBox 6">
            <a:extLst>
              <a:ext uri="{FF2B5EF4-FFF2-40B4-BE49-F238E27FC236}">
                <a16:creationId xmlns:a16="http://schemas.microsoft.com/office/drawing/2014/main" id="{54A0536F-E815-458B-A8DA-B2AE09BEA44B}"/>
              </a:ext>
            </a:extLst>
          </p:cNvPr>
          <p:cNvSpPr txBox="1"/>
          <p:nvPr/>
        </p:nvSpPr>
        <p:spPr>
          <a:xfrm>
            <a:off x="1299586"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12</a:t>
            </a:r>
          </a:p>
        </p:txBody>
      </p:sp>
      <p:sp>
        <p:nvSpPr>
          <p:cNvPr id="8" name="TextBox 7">
            <a:extLst>
              <a:ext uri="{FF2B5EF4-FFF2-40B4-BE49-F238E27FC236}">
                <a16:creationId xmlns:a16="http://schemas.microsoft.com/office/drawing/2014/main" id="{AA944086-AFC6-41EC-AEE4-75C1C2CD3D8C}"/>
              </a:ext>
            </a:extLst>
          </p:cNvPr>
          <p:cNvSpPr txBox="1"/>
          <p:nvPr/>
        </p:nvSpPr>
        <p:spPr>
          <a:xfrm>
            <a:off x="243381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8</a:t>
            </a:r>
          </a:p>
        </p:txBody>
      </p:sp>
      <p:sp>
        <p:nvSpPr>
          <p:cNvPr id="9" name="TextBox 8">
            <a:extLst>
              <a:ext uri="{FF2B5EF4-FFF2-40B4-BE49-F238E27FC236}">
                <a16:creationId xmlns:a16="http://schemas.microsoft.com/office/drawing/2014/main" id="{5B38D2F9-D840-44C7-9B2B-0F74A0E315D6}"/>
              </a:ext>
            </a:extLst>
          </p:cNvPr>
          <p:cNvSpPr txBox="1"/>
          <p:nvPr/>
        </p:nvSpPr>
        <p:spPr>
          <a:xfrm>
            <a:off x="375745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BC983E5A-B9FE-4958-A9D0-40840C2B5C9C}"/>
              </a:ext>
            </a:extLst>
          </p:cNvPr>
          <p:cNvSpPr txBox="1"/>
          <p:nvPr/>
        </p:nvSpPr>
        <p:spPr>
          <a:xfrm>
            <a:off x="4824921"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11" name="TextBox 10">
            <a:extLst>
              <a:ext uri="{FF2B5EF4-FFF2-40B4-BE49-F238E27FC236}">
                <a16:creationId xmlns:a16="http://schemas.microsoft.com/office/drawing/2014/main" id="{EDBB5EE7-F21C-4DD3-94A3-B79359AF4206}"/>
              </a:ext>
            </a:extLst>
          </p:cNvPr>
          <p:cNvSpPr txBox="1"/>
          <p:nvPr/>
        </p:nvSpPr>
        <p:spPr>
          <a:xfrm>
            <a:off x="597360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50</a:t>
            </a:r>
          </a:p>
        </p:txBody>
      </p:sp>
      <p:sp>
        <p:nvSpPr>
          <p:cNvPr id="12" name="TextBox 11">
            <a:extLst>
              <a:ext uri="{FF2B5EF4-FFF2-40B4-BE49-F238E27FC236}">
                <a16:creationId xmlns:a16="http://schemas.microsoft.com/office/drawing/2014/main" id="{754FF567-DE16-4791-A14F-C2A64A7DBF62}"/>
              </a:ext>
            </a:extLst>
          </p:cNvPr>
          <p:cNvSpPr txBox="1"/>
          <p:nvPr/>
        </p:nvSpPr>
        <p:spPr>
          <a:xfrm>
            <a:off x="6799194" y="3725277"/>
            <a:ext cx="1245902"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825B548-5047-4F7A-AFA4-867A8D677C29}"/>
              </a:ext>
            </a:extLst>
          </p:cNvPr>
          <p:cNvCxnSpPr>
            <a:cxnSpLocks/>
          </p:cNvCxnSpPr>
          <p:nvPr/>
        </p:nvCxnSpPr>
        <p:spPr>
          <a:xfrm>
            <a:off x="8054405" y="1690688"/>
            <a:ext cx="1097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F8555-2199-44E5-A198-EAFAEBD8E15A}"/>
              </a:ext>
            </a:extLst>
          </p:cNvPr>
          <p:cNvCxnSpPr>
            <a:cxnSpLocks/>
          </p:cNvCxnSpPr>
          <p:nvPr/>
        </p:nvCxnSpPr>
        <p:spPr>
          <a:xfrm>
            <a:off x="10138637" y="1690688"/>
            <a:ext cx="10058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A3EE5-6805-4EA2-9C08-24EFAB19181C}"/>
              </a:ext>
            </a:extLst>
          </p:cNvPr>
          <p:cNvCxnSpPr>
            <a:cxnSpLocks/>
          </p:cNvCxnSpPr>
          <p:nvPr/>
        </p:nvCxnSpPr>
        <p:spPr>
          <a:xfrm>
            <a:off x="1995700" y="2280204"/>
            <a:ext cx="2124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706CC6-08DF-4363-9C99-D632DB851644}"/>
              </a:ext>
            </a:extLst>
          </p:cNvPr>
          <p:cNvCxnSpPr>
            <a:cxnSpLocks/>
          </p:cNvCxnSpPr>
          <p:nvPr/>
        </p:nvCxnSpPr>
        <p:spPr>
          <a:xfrm>
            <a:off x="4885835" y="2280204"/>
            <a:ext cx="940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5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arn(inVertic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Vertic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animEffect transition="in" filter="fade">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867F093-A3A8-41EE-BD29-6443EE4E4A2D}"/>
              </a:ext>
            </a:extLst>
          </p:cNvPr>
          <p:cNvSpPr txBox="1"/>
          <p:nvPr/>
        </p:nvSpPr>
        <p:spPr>
          <a:xfrm>
            <a:off x="958850" y="580151"/>
            <a:ext cx="10274300" cy="1754326"/>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1. Tính diện tích hình thang, biết:</a:t>
            </a:r>
          </a:p>
          <a:p>
            <a:pPr algn="just"/>
            <a:r>
              <a:rPr lang="en-US" sz="3600">
                <a:solidFill>
                  <a:srgbClr val="002060"/>
                </a:solidFill>
                <a:latin typeface="UTM Cooper Black" panose="02040603050506020204" pitchFamily="18" charset="0"/>
              </a:rPr>
              <a:t>b) Độ dài hai đáy lần lượt là 9,4m và 6,6m; chiều cao là 10,5m.</a:t>
            </a:r>
          </a:p>
        </p:txBody>
      </p:sp>
      <p:sp>
        <p:nvSpPr>
          <p:cNvPr id="18" name="TextBox 17">
            <a:extLst>
              <a:ext uri="{FF2B5EF4-FFF2-40B4-BE49-F238E27FC236}">
                <a16:creationId xmlns:a16="http://schemas.microsoft.com/office/drawing/2014/main" id="{DCC74C72-846F-452E-9CFB-A667B6FF11D7}"/>
              </a:ext>
            </a:extLst>
          </p:cNvPr>
          <p:cNvSpPr txBox="1"/>
          <p:nvPr/>
        </p:nvSpPr>
        <p:spPr>
          <a:xfrm>
            <a:off x="290094" y="287425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19" name="TextBox 18">
            <a:extLst>
              <a:ext uri="{FF2B5EF4-FFF2-40B4-BE49-F238E27FC236}">
                <a16:creationId xmlns:a16="http://schemas.microsoft.com/office/drawing/2014/main" id="{EA373A99-441D-4E22-917E-D9E9F6C8F7DF}"/>
              </a:ext>
            </a:extLst>
          </p:cNvPr>
          <p:cNvSpPr txBox="1"/>
          <p:nvPr/>
        </p:nvSpPr>
        <p:spPr>
          <a:xfrm>
            <a:off x="1098398" y="3531928"/>
            <a:ext cx="987091"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9,4</a:t>
            </a:r>
          </a:p>
        </p:txBody>
      </p:sp>
      <p:sp>
        <p:nvSpPr>
          <p:cNvPr id="20" name="TextBox 19">
            <a:extLst>
              <a:ext uri="{FF2B5EF4-FFF2-40B4-BE49-F238E27FC236}">
                <a16:creationId xmlns:a16="http://schemas.microsoft.com/office/drawing/2014/main" id="{A5C7A092-91DA-4820-8BC7-427BE0101511}"/>
              </a:ext>
            </a:extLst>
          </p:cNvPr>
          <p:cNvSpPr txBox="1"/>
          <p:nvPr/>
        </p:nvSpPr>
        <p:spPr>
          <a:xfrm>
            <a:off x="2161690" y="3531928"/>
            <a:ext cx="92756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6,6</a:t>
            </a:r>
          </a:p>
        </p:txBody>
      </p:sp>
      <p:sp>
        <p:nvSpPr>
          <p:cNvPr id="21" name="TextBox 20">
            <a:extLst>
              <a:ext uri="{FF2B5EF4-FFF2-40B4-BE49-F238E27FC236}">
                <a16:creationId xmlns:a16="http://schemas.microsoft.com/office/drawing/2014/main" id="{4A93C8CD-6836-49EF-B090-33D8FE0F3D34}"/>
              </a:ext>
            </a:extLst>
          </p:cNvPr>
          <p:cNvSpPr txBox="1"/>
          <p:nvPr/>
        </p:nvSpPr>
        <p:spPr>
          <a:xfrm>
            <a:off x="3587081" y="3531928"/>
            <a:ext cx="106746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10,5</a:t>
            </a:r>
          </a:p>
        </p:txBody>
      </p:sp>
      <p:sp>
        <p:nvSpPr>
          <p:cNvPr id="22" name="TextBox 21">
            <a:extLst>
              <a:ext uri="{FF2B5EF4-FFF2-40B4-BE49-F238E27FC236}">
                <a16:creationId xmlns:a16="http://schemas.microsoft.com/office/drawing/2014/main" id="{3AAF1211-F799-4149-A892-54174C4797F9}"/>
              </a:ext>
            </a:extLst>
          </p:cNvPr>
          <p:cNvSpPr txBox="1"/>
          <p:nvPr/>
        </p:nvSpPr>
        <p:spPr>
          <a:xfrm>
            <a:off x="4806950" y="3531928"/>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F3147D75-D0E7-4E01-854A-77A333AE83C7}"/>
              </a:ext>
            </a:extLst>
          </p:cNvPr>
          <p:cNvSpPr txBox="1"/>
          <p:nvPr/>
        </p:nvSpPr>
        <p:spPr>
          <a:xfrm>
            <a:off x="6155322" y="3531928"/>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84</a:t>
            </a:r>
          </a:p>
        </p:txBody>
      </p:sp>
      <p:sp>
        <p:nvSpPr>
          <p:cNvPr id="24" name="TextBox 23">
            <a:extLst>
              <a:ext uri="{FF2B5EF4-FFF2-40B4-BE49-F238E27FC236}">
                <a16:creationId xmlns:a16="http://schemas.microsoft.com/office/drawing/2014/main" id="{46055C34-1DE0-4BD9-9F50-E5E495F54173}"/>
              </a:ext>
            </a:extLst>
          </p:cNvPr>
          <p:cNvSpPr txBox="1"/>
          <p:nvPr/>
        </p:nvSpPr>
        <p:spPr>
          <a:xfrm>
            <a:off x="6963945" y="3531928"/>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160A2314-8403-4325-B82A-C2B8B9DF060E}"/>
              </a:ext>
            </a:extLst>
          </p:cNvPr>
          <p:cNvCxnSpPr>
            <a:cxnSpLocks/>
          </p:cNvCxnSpPr>
          <p:nvPr/>
        </p:nvCxnSpPr>
        <p:spPr>
          <a:xfrm>
            <a:off x="7844422" y="17272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FD645C-722C-428F-AA03-A1AD1665FC69}"/>
              </a:ext>
            </a:extLst>
          </p:cNvPr>
          <p:cNvCxnSpPr>
            <a:cxnSpLocks/>
          </p:cNvCxnSpPr>
          <p:nvPr/>
        </p:nvCxnSpPr>
        <p:spPr>
          <a:xfrm>
            <a:off x="9942094" y="1727200"/>
            <a:ext cx="111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2F277E-CB32-45ED-B6C8-0B862BAAA7C8}"/>
              </a:ext>
            </a:extLst>
          </p:cNvPr>
          <p:cNvCxnSpPr>
            <a:cxnSpLocks/>
          </p:cNvCxnSpPr>
          <p:nvPr/>
        </p:nvCxnSpPr>
        <p:spPr>
          <a:xfrm>
            <a:off x="1047235" y="2242104"/>
            <a:ext cx="2130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DD3A02-3F0D-498C-9A27-3A8715FE5666}"/>
              </a:ext>
            </a:extLst>
          </p:cNvPr>
          <p:cNvCxnSpPr>
            <a:cxnSpLocks/>
          </p:cNvCxnSpPr>
          <p:nvPr/>
        </p:nvCxnSpPr>
        <p:spPr>
          <a:xfrm>
            <a:off x="3937770" y="2242104"/>
            <a:ext cx="1501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barn(inVertical)">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barn(inVertical)">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uiExpand="1" build="p"/>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96A2EF-5C57-499D-A23E-D5222EE5E818}"/>
              </a:ext>
            </a:extLst>
          </p:cNvPr>
          <p:cNvSpPr txBox="1"/>
          <p:nvPr/>
        </p:nvSpPr>
        <p:spPr>
          <a:xfrm>
            <a:off x="4945313" y="1686954"/>
            <a:ext cx="6663332" cy="2062103"/>
          </a:xfrm>
          <a:prstGeom prst="rect">
            <a:avLst/>
          </a:prstGeom>
          <a:noFill/>
        </p:spPr>
        <p:txBody>
          <a:bodyPr wrap="square" rtlCol="0">
            <a:spAutoFit/>
          </a:bodyPr>
          <a:lstStyle/>
          <a:p>
            <a:pPr algn="just"/>
            <a:r>
              <a:rPr lang="en-US" sz="3200" b="1" i="1">
                <a:solidFill>
                  <a:srgbClr val="002060"/>
                </a:solidFill>
                <a:latin typeface="Times New Roman" panose="02020603050405020304" pitchFamily="18" charset="0"/>
                <a:cs typeface="Times New Roman" panose="02020603050405020304" pitchFamily="18" charset="0"/>
              </a:rPr>
              <a:t>- Độ dài hai đáy là bao nhiêu?</a:t>
            </a:r>
          </a:p>
          <a:p>
            <a:pPr algn="just"/>
            <a:r>
              <a:rPr lang="en-US" sz="3200">
                <a:latin typeface="Times New Roman" panose="02020603050405020304" pitchFamily="18" charset="0"/>
                <a:cs typeface="Times New Roman" panose="02020603050405020304" pitchFamily="18" charset="0"/>
              </a:rPr>
              <a:t>      Độ dài hai cạnh đáy là: </a:t>
            </a:r>
            <a:r>
              <a:rPr lang="en-US" sz="3200" b="1" i="1">
                <a:solidFill>
                  <a:srgbClr val="FF0000"/>
                </a:solidFill>
                <a:latin typeface="Times New Roman" panose="02020603050405020304" pitchFamily="18" charset="0"/>
                <a:cs typeface="Times New Roman" panose="02020603050405020304" pitchFamily="18" charset="0"/>
              </a:rPr>
              <a:t>9cm </a:t>
            </a:r>
            <a:r>
              <a:rPr lang="en-US" sz="3200">
                <a:latin typeface="Times New Roman" panose="02020603050405020304" pitchFamily="18" charset="0"/>
                <a:cs typeface="Times New Roman" panose="02020603050405020304" pitchFamily="18" charset="0"/>
              </a:rPr>
              <a:t>và </a:t>
            </a:r>
            <a:r>
              <a:rPr lang="en-US" sz="3200" b="1" i="1">
                <a:solidFill>
                  <a:srgbClr val="FF0000"/>
                </a:solidFill>
                <a:latin typeface="Times New Roman" panose="02020603050405020304" pitchFamily="18" charset="0"/>
                <a:cs typeface="Times New Roman" panose="02020603050405020304" pitchFamily="18" charset="0"/>
              </a:rPr>
              <a:t>4cm</a:t>
            </a:r>
          </a:p>
          <a:p>
            <a:pPr algn="just"/>
            <a:r>
              <a:rPr lang="en-US" sz="3200" b="1" i="1">
                <a:solidFill>
                  <a:srgbClr val="002060"/>
                </a:solidFill>
                <a:latin typeface="Times New Roman" panose="02020603050405020304" pitchFamily="18" charset="0"/>
                <a:cs typeface="Times New Roman" panose="02020603050405020304" pitchFamily="18" charset="0"/>
              </a:rPr>
              <a:t>- Chiều cao hình thang là bao nhiêu?</a:t>
            </a:r>
          </a:p>
          <a:p>
            <a:pPr algn="just"/>
            <a:r>
              <a:rPr lang="en-US" sz="3200">
                <a:latin typeface="Times New Roman" panose="02020603050405020304" pitchFamily="18" charset="0"/>
                <a:cs typeface="Times New Roman" panose="02020603050405020304" pitchFamily="18" charset="0"/>
              </a:rPr>
              <a:t>      Chiều cao là: </a:t>
            </a:r>
            <a:r>
              <a:rPr lang="en-US" sz="3200" b="1" i="1">
                <a:solidFill>
                  <a:srgbClr val="FF0000"/>
                </a:solidFill>
                <a:latin typeface="Times New Roman" panose="02020603050405020304" pitchFamily="18" charset="0"/>
                <a:cs typeface="Times New Roman" panose="02020603050405020304" pitchFamily="18" charset="0"/>
              </a:rPr>
              <a:t>5cm</a:t>
            </a:r>
          </a:p>
        </p:txBody>
      </p:sp>
      <p:sp>
        <p:nvSpPr>
          <p:cNvPr id="29" name="TextBox 28">
            <a:extLst>
              <a:ext uri="{FF2B5EF4-FFF2-40B4-BE49-F238E27FC236}">
                <a16:creationId xmlns:a16="http://schemas.microsoft.com/office/drawing/2014/main" id="{802883D2-F115-49C3-B1F6-126F049C6F8F}"/>
              </a:ext>
            </a:extLst>
          </p:cNvPr>
          <p:cNvSpPr txBox="1"/>
          <p:nvPr/>
        </p:nvSpPr>
        <p:spPr>
          <a:xfrm>
            <a:off x="1739900" y="503639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30" name="TextBox 29">
            <a:extLst>
              <a:ext uri="{FF2B5EF4-FFF2-40B4-BE49-F238E27FC236}">
                <a16:creationId xmlns:a16="http://schemas.microsoft.com/office/drawing/2014/main" id="{F683F894-34B5-4B35-91D3-4425AEDFF829}"/>
              </a:ext>
            </a:extLst>
          </p:cNvPr>
          <p:cNvSpPr txBox="1"/>
          <p:nvPr/>
        </p:nvSpPr>
        <p:spPr>
          <a:xfrm>
            <a:off x="2853991"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9</a:t>
            </a:r>
          </a:p>
        </p:txBody>
      </p:sp>
      <p:sp>
        <p:nvSpPr>
          <p:cNvPr id="31" name="TextBox 30">
            <a:extLst>
              <a:ext uri="{FF2B5EF4-FFF2-40B4-BE49-F238E27FC236}">
                <a16:creationId xmlns:a16="http://schemas.microsoft.com/office/drawing/2014/main" id="{8FADFEF4-558C-4CBE-9A15-437E1393EAD5}"/>
              </a:ext>
            </a:extLst>
          </p:cNvPr>
          <p:cNvSpPr txBox="1"/>
          <p:nvPr/>
        </p:nvSpPr>
        <p:spPr>
          <a:xfrm>
            <a:off x="3865647"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317BA3FB-3B8B-4ED5-942C-85A7AA9C35D9}"/>
              </a:ext>
            </a:extLst>
          </p:cNvPr>
          <p:cNvSpPr txBox="1"/>
          <p:nvPr/>
        </p:nvSpPr>
        <p:spPr>
          <a:xfrm>
            <a:off x="5189287"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a:t>
            </a:r>
          </a:p>
        </p:txBody>
      </p:sp>
      <p:sp>
        <p:nvSpPr>
          <p:cNvPr id="33" name="TextBox 32">
            <a:extLst>
              <a:ext uri="{FF2B5EF4-FFF2-40B4-BE49-F238E27FC236}">
                <a16:creationId xmlns:a16="http://schemas.microsoft.com/office/drawing/2014/main" id="{6D44644F-CAD3-48D3-A4EB-D3F182A0C938}"/>
              </a:ext>
            </a:extLst>
          </p:cNvPr>
          <p:cNvSpPr txBox="1"/>
          <p:nvPr/>
        </p:nvSpPr>
        <p:spPr>
          <a:xfrm>
            <a:off x="6210299" y="5705392"/>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E370B2E-9BD1-4F2A-AFD3-1B5A3D671D8C}"/>
              </a:ext>
            </a:extLst>
          </p:cNvPr>
          <p:cNvSpPr txBox="1"/>
          <p:nvPr/>
        </p:nvSpPr>
        <p:spPr>
          <a:xfrm>
            <a:off x="7358980" y="5705391"/>
            <a:ext cx="987593"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32,5</a:t>
            </a:r>
          </a:p>
        </p:txBody>
      </p:sp>
      <p:sp>
        <p:nvSpPr>
          <p:cNvPr id="35" name="TextBox 34">
            <a:extLst>
              <a:ext uri="{FF2B5EF4-FFF2-40B4-BE49-F238E27FC236}">
                <a16:creationId xmlns:a16="http://schemas.microsoft.com/office/drawing/2014/main" id="{E411C118-9A7C-4C82-8269-F6FECFB7A182}"/>
              </a:ext>
            </a:extLst>
          </p:cNvPr>
          <p:cNvSpPr txBox="1"/>
          <p:nvPr/>
        </p:nvSpPr>
        <p:spPr>
          <a:xfrm>
            <a:off x="8261350" y="5734265"/>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849E5DA5-2254-4998-8491-40FF6F36DB57}"/>
              </a:ext>
            </a:extLst>
          </p:cNvPr>
          <p:cNvGrpSpPr/>
          <p:nvPr/>
        </p:nvGrpSpPr>
        <p:grpSpPr>
          <a:xfrm>
            <a:off x="414745" y="1283944"/>
            <a:ext cx="4530568" cy="3510689"/>
            <a:chOff x="414745" y="1283944"/>
            <a:chExt cx="4530568" cy="3510689"/>
          </a:xfrm>
        </p:grpSpPr>
        <p:pic>
          <p:nvPicPr>
            <p:cNvPr id="37" name="Picture 36">
              <a:extLst>
                <a:ext uri="{FF2B5EF4-FFF2-40B4-BE49-F238E27FC236}">
                  <a16:creationId xmlns:a16="http://schemas.microsoft.com/office/drawing/2014/main" id="{E6475FBC-4C63-4A92-ACD9-053527E1858F}"/>
                </a:ext>
              </a:extLst>
            </p:cNvPr>
            <p:cNvPicPr>
              <a:picLocks noChangeAspect="1"/>
            </p:cNvPicPr>
            <p:nvPr/>
          </p:nvPicPr>
          <p:blipFill rotWithShape="1">
            <a:blip r:embed="rId3"/>
            <a:srcRect l="31344" t="11630" r="30636" b="35236"/>
            <a:stretch/>
          </p:blipFill>
          <p:spPr>
            <a:xfrm>
              <a:off x="414745" y="1468966"/>
              <a:ext cx="4530568" cy="3264258"/>
            </a:xfrm>
            <a:prstGeom prst="rect">
              <a:avLst/>
            </a:prstGeom>
          </p:spPr>
        </p:pic>
        <p:sp>
          <p:nvSpPr>
            <p:cNvPr id="40" name="TextBox 39">
              <a:extLst>
                <a:ext uri="{FF2B5EF4-FFF2-40B4-BE49-F238E27FC236}">
                  <a16:creationId xmlns:a16="http://schemas.microsoft.com/office/drawing/2014/main" id="{8B18B2BA-466E-4AE9-85C2-B2BF3B05FEA9}"/>
                </a:ext>
              </a:extLst>
            </p:cNvPr>
            <p:cNvSpPr txBox="1"/>
            <p:nvPr/>
          </p:nvSpPr>
          <p:spPr>
            <a:xfrm>
              <a:off x="2225341" y="1283944"/>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41" name="TextBox 40">
              <a:extLst>
                <a:ext uri="{FF2B5EF4-FFF2-40B4-BE49-F238E27FC236}">
                  <a16:creationId xmlns:a16="http://schemas.microsoft.com/office/drawing/2014/main" id="{2C059BDE-4DB1-4784-8B4A-EDDDCD29DBB2}"/>
                </a:ext>
              </a:extLst>
            </p:cNvPr>
            <p:cNvSpPr txBox="1"/>
            <p:nvPr/>
          </p:nvSpPr>
          <p:spPr>
            <a:xfrm>
              <a:off x="1851851" y="2547863"/>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42" name="TextBox 41">
              <a:extLst>
                <a:ext uri="{FF2B5EF4-FFF2-40B4-BE49-F238E27FC236}">
                  <a16:creationId xmlns:a16="http://schemas.microsoft.com/office/drawing/2014/main" id="{CBFE7F1D-BBC5-4333-9F5B-C7808D047CA9}"/>
                </a:ext>
              </a:extLst>
            </p:cNvPr>
            <p:cNvSpPr txBox="1"/>
            <p:nvPr/>
          </p:nvSpPr>
          <p:spPr>
            <a:xfrm>
              <a:off x="2599991" y="4148302"/>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grpSp>
      <p:sp>
        <p:nvSpPr>
          <p:cNvPr id="43" name="TextBox 42">
            <a:extLst>
              <a:ext uri="{FF2B5EF4-FFF2-40B4-BE49-F238E27FC236}">
                <a16:creationId xmlns:a16="http://schemas.microsoft.com/office/drawing/2014/main" id="{57A440E0-6EEA-434E-B71A-8AFB0139BFA6}"/>
              </a:ext>
            </a:extLst>
          </p:cNvPr>
          <p:cNvSpPr txBox="1"/>
          <p:nvPr/>
        </p:nvSpPr>
        <p:spPr>
          <a:xfrm>
            <a:off x="813551" y="514841"/>
            <a:ext cx="9008655" cy="1200329"/>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2. Tính diện tích hình thang, biết:</a:t>
            </a:r>
          </a:p>
          <a:p>
            <a:pPr algn="just"/>
            <a:r>
              <a:rPr lang="en-US" sz="3600">
                <a:solidFill>
                  <a:srgbClr val="002060"/>
                </a:solidFill>
                <a:latin typeface="UTM Cooper Black" panose="02040603050506020204" pitchFamily="18" charset="0"/>
              </a:rPr>
              <a:t>a)</a:t>
            </a:r>
          </a:p>
        </p:txBody>
      </p:sp>
      <p:pic>
        <p:nvPicPr>
          <p:cNvPr id="44" name="Picture 43">
            <a:extLst>
              <a:ext uri="{FF2B5EF4-FFF2-40B4-BE49-F238E27FC236}">
                <a16:creationId xmlns:a16="http://schemas.microsoft.com/office/drawing/2014/main" id="{8E62DD2F-9144-44CF-A6CB-4C4CF2246E91}"/>
              </a:ext>
            </a:extLst>
          </p:cNvPr>
          <p:cNvPicPr>
            <a:picLocks/>
          </p:cNvPicPr>
          <p:nvPr/>
        </p:nvPicPr>
        <p:blipFill>
          <a:blip r:embed="rId4"/>
          <a:stretch>
            <a:fillRect/>
          </a:stretch>
        </p:blipFill>
        <p:spPr>
          <a:xfrm>
            <a:off x="5071821" y="2224019"/>
            <a:ext cx="492116" cy="551358"/>
          </a:xfrm>
          <a:prstGeom prst="rect">
            <a:avLst/>
          </a:prstGeom>
        </p:spPr>
      </p:pic>
      <p:pic>
        <p:nvPicPr>
          <p:cNvPr id="45" name="Picture 44">
            <a:extLst>
              <a:ext uri="{FF2B5EF4-FFF2-40B4-BE49-F238E27FC236}">
                <a16:creationId xmlns:a16="http://schemas.microsoft.com/office/drawing/2014/main" id="{951762C4-6A12-4B43-9165-E615E8C08E68}"/>
              </a:ext>
            </a:extLst>
          </p:cNvPr>
          <p:cNvPicPr>
            <a:picLocks/>
          </p:cNvPicPr>
          <p:nvPr/>
        </p:nvPicPr>
        <p:blipFill>
          <a:blip r:embed="rId4"/>
          <a:stretch>
            <a:fillRect/>
          </a:stretch>
        </p:blipFill>
        <p:spPr>
          <a:xfrm>
            <a:off x="5071821" y="3193770"/>
            <a:ext cx="492116" cy="551358"/>
          </a:xfrm>
          <a:prstGeom prst="rect">
            <a:avLst/>
          </a:prstGeom>
        </p:spPr>
      </p:pic>
    </p:spTree>
    <p:extLst>
      <p:ext uri="{BB962C8B-B14F-4D97-AF65-F5344CB8AC3E}">
        <p14:creationId xmlns:p14="http://schemas.microsoft.com/office/powerpoint/2010/main" val="37673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barn(inVertical)">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barn(inVertical)">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wipe(left)">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arn(inVertic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left)">
                                      <p:cBhvr>
                                        <p:cTn id="43" dur="500"/>
                                        <p:tgtEl>
                                          <p:spTgt spid="4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animEffect transition="in" filter="wipe(left)">
                                      <p:cBhvr>
                                        <p:cTn id="47" dur="500"/>
                                        <p:tgtEl>
                                          <p:spTgt spid="1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barn(inVertical)">
                                      <p:cBhvr>
                                        <p:cTn id="52" dur="5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xEl>
                                              <p:pRg st="1" end="1"/>
                                            </p:txEl>
                                          </p:spTgt>
                                        </p:tgtEl>
                                        <p:attrNameLst>
                                          <p:attrName>style.visibility</p:attrName>
                                        </p:attrNameLst>
                                      </p:cBhvr>
                                      <p:to>
                                        <p:strVal val="visible"/>
                                      </p:to>
                                    </p:set>
                                    <p:animEffect transition="in" filter="barn(inVertical)">
                                      <p:cBhvr>
                                        <p:cTn id="57" dur="500"/>
                                        <p:tgtEl>
                                          <p:spTgt spid="2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9" grpId="0" uiExpand="1" build="p"/>
      <p:bldP spid="30" grpId="0"/>
      <p:bldP spid="31" grpId="0"/>
      <p:bldP spid="32" grpId="0"/>
      <p:bldP spid="33" grpId="0"/>
      <p:bldP spid="34" grpId="0"/>
      <p:bldP spid="35" grpId="0"/>
      <p:bldP spid="4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3A0A7-A06E-4722-87BB-9446DBD8634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02B872B-1DD7-46A7-82BB-D1F31E05D0D5}"/>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71E0D8-C998-44A3-9894-D34A2AC21681}"/>
              </a:ext>
            </a:extLst>
          </p:cNvPr>
          <p:cNvSpPr txBox="1"/>
          <p:nvPr/>
        </p:nvSpPr>
        <p:spPr>
          <a:xfrm>
            <a:off x="4945313" y="1686954"/>
            <a:ext cx="6663332" cy="2062103"/>
          </a:xfrm>
          <a:prstGeom prst="rect">
            <a:avLst/>
          </a:prstGeom>
          <a:noFill/>
        </p:spPr>
        <p:txBody>
          <a:bodyPr wrap="square" rtlCol="0">
            <a:spAutoFit/>
          </a:bodyPr>
          <a:lstStyle/>
          <a:p>
            <a:pPr algn="just"/>
            <a:r>
              <a:rPr lang="en-US" sz="3200" b="1" i="1">
                <a:solidFill>
                  <a:srgbClr val="002060"/>
                </a:solidFill>
                <a:latin typeface="Times New Roman" panose="02020603050405020304" pitchFamily="18" charset="0"/>
                <a:cs typeface="Times New Roman" panose="02020603050405020304" pitchFamily="18" charset="0"/>
              </a:rPr>
              <a:t>- Độ dài hai đáy là bao nhiêu?</a:t>
            </a:r>
          </a:p>
          <a:p>
            <a:pPr algn="just"/>
            <a:r>
              <a:rPr lang="en-US" sz="3200">
                <a:latin typeface="Times New Roman" panose="02020603050405020304" pitchFamily="18" charset="0"/>
                <a:cs typeface="Times New Roman" panose="02020603050405020304" pitchFamily="18" charset="0"/>
              </a:rPr>
              <a:t>      Độ dài hai cạnh đáy là: </a:t>
            </a:r>
            <a:r>
              <a:rPr lang="en-US" sz="3200" b="1" i="1">
                <a:solidFill>
                  <a:srgbClr val="FF0000"/>
                </a:solidFill>
                <a:latin typeface="Times New Roman" panose="02020603050405020304" pitchFamily="18" charset="0"/>
                <a:cs typeface="Times New Roman" panose="02020603050405020304" pitchFamily="18" charset="0"/>
              </a:rPr>
              <a:t>7cm </a:t>
            </a:r>
            <a:r>
              <a:rPr lang="en-US" sz="3200">
                <a:latin typeface="Times New Roman" panose="02020603050405020304" pitchFamily="18" charset="0"/>
                <a:cs typeface="Times New Roman" panose="02020603050405020304" pitchFamily="18" charset="0"/>
              </a:rPr>
              <a:t>và </a:t>
            </a:r>
            <a:r>
              <a:rPr lang="en-US" sz="3200" b="1" i="1">
                <a:solidFill>
                  <a:srgbClr val="FF0000"/>
                </a:solidFill>
                <a:latin typeface="Times New Roman" panose="02020603050405020304" pitchFamily="18" charset="0"/>
                <a:cs typeface="Times New Roman" panose="02020603050405020304" pitchFamily="18" charset="0"/>
              </a:rPr>
              <a:t>3cm</a:t>
            </a:r>
          </a:p>
          <a:p>
            <a:pPr algn="just"/>
            <a:r>
              <a:rPr lang="en-US" sz="3200" b="1" i="1">
                <a:solidFill>
                  <a:srgbClr val="002060"/>
                </a:solidFill>
                <a:latin typeface="Times New Roman" panose="02020603050405020304" pitchFamily="18" charset="0"/>
                <a:cs typeface="Times New Roman" panose="02020603050405020304" pitchFamily="18" charset="0"/>
              </a:rPr>
              <a:t>- Chiều cao hình thang là bao nhiêu?</a:t>
            </a:r>
          </a:p>
          <a:p>
            <a:pPr algn="just"/>
            <a:r>
              <a:rPr lang="en-US" sz="3200">
                <a:latin typeface="Times New Roman" panose="02020603050405020304" pitchFamily="18" charset="0"/>
                <a:cs typeface="Times New Roman" panose="02020603050405020304" pitchFamily="18" charset="0"/>
              </a:rPr>
              <a:t>      Chiều cao là: </a:t>
            </a:r>
            <a:r>
              <a:rPr lang="en-US" sz="3200" b="1" i="1">
                <a:solidFill>
                  <a:srgbClr val="FF0000"/>
                </a:solidFill>
                <a:latin typeface="Times New Roman" panose="02020603050405020304" pitchFamily="18" charset="0"/>
                <a:cs typeface="Times New Roman" panose="02020603050405020304" pitchFamily="18" charset="0"/>
              </a:rPr>
              <a:t>4cm</a:t>
            </a:r>
          </a:p>
        </p:txBody>
      </p:sp>
      <p:sp>
        <p:nvSpPr>
          <p:cNvPr id="7" name="TextBox 6">
            <a:extLst>
              <a:ext uri="{FF2B5EF4-FFF2-40B4-BE49-F238E27FC236}">
                <a16:creationId xmlns:a16="http://schemas.microsoft.com/office/drawing/2014/main" id="{C978BBB1-6717-4327-BA43-6F9A8C1FC932}"/>
              </a:ext>
            </a:extLst>
          </p:cNvPr>
          <p:cNvSpPr txBox="1"/>
          <p:nvPr/>
        </p:nvSpPr>
        <p:spPr>
          <a:xfrm>
            <a:off x="1739900" y="459189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8" name="TextBox 7">
            <a:extLst>
              <a:ext uri="{FF2B5EF4-FFF2-40B4-BE49-F238E27FC236}">
                <a16:creationId xmlns:a16="http://schemas.microsoft.com/office/drawing/2014/main" id="{192CE13C-21D5-4DE7-A598-8AA5B5FC1485}"/>
              </a:ext>
            </a:extLst>
          </p:cNvPr>
          <p:cNvSpPr txBox="1"/>
          <p:nvPr/>
        </p:nvSpPr>
        <p:spPr>
          <a:xfrm>
            <a:off x="2853991"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7</a:t>
            </a:r>
          </a:p>
        </p:txBody>
      </p:sp>
      <p:sp>
        <p:nvSpPr>
          <p:cNvPr id="9" name="TextBox 8">
            <a:extLst>
              <a:ext uri="{FF2B5EF4-FFF2-40B4-BE49-F238E27FC236}">
                <a16:creationId xmlns:a16="http://schemas.microsoft.com/office/drawing/2014/main" id="{8E1D2A55-E38C-4BAF-A1DF-36437783AD89}"/>
              </a:ext>
            </a:extLst>
          </p:cNvPr>
          <p:cNvSpPr txBox="1"/>
          <p:nvPr/>
        </p:nvSpPr>
        <p:spPr>
          <a:xfrm>
            <a:off x="3865647"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FA05ED73-9777-46F1-897A-64C70CA8F1C9}"/>
              </a:ext>
            </a:extLst>
          </p:cNvPr>
          <p:cNvSpPr txBox="1"/>
          <p:nvPr/>
        </p:nvSpPr>
        <p:spPr>
          <a:xfrm>
            <a:off x="5189287"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4</a:t>
            </a:r>
          </a:p>
        </p:txBody>
      </p:sp>
      <p:sp>
        <p:nvSpPr>
          <p:cNvPr id="11" name="TextBox 10">
            <a:extLst>
              <a:ext uri="{FF2B5EF4-FFF2-40B4-BE49-F238E27FC236}">
                <a16:creationId xmlns:a16="http://schemas.microsoft.com/office/drawing/2014/main" id="{BE1416F5-9D47-4219-8516-FE2BE086E5D9}"/>
              </a:ext>
            </a:extLst>
          </p:cNvPr>
          <p:cNvSpPr txBox="1"/>
          <p:nvPr/>
        </p:nvSpPr>
        <p:spPr>
          <a:xfrm>
            <a:off x="6210299" y="5260892"/>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337211AC-6C4A-450A-9F8D-9E25C0D2F306}"/>
              </a:ext>
            </a:extLst>
          </p:cNvPr>
          <p:cNvSpPr txBox="1"/>
          <p:nvPr/>
        </p:nvSpPr>
        <p:spPr>
          <a:xfrm>
            <a:off x="7358980" y="5260891"/>
            <a:ext cx="987593"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20</a:t>
            </a:r>
          </a:p>
        </p:txBody>
      </p:sp>
      <p:sp>
        <p:nvSpPr>
          <p:cNvPr id="13" name="TextBox 12">
            <a:extLst>
              <a:ext uri="{FF2B5EF4-FFF2-40B4-BE49-F238E27FC236}">
                <a16:creationId xmlns:a16="http://schemas.microsoft.com/office/drawing/2014/main" id="{93BF7E0A-64AE-4BC1-AE9C-4E73A126FDED}"/>
              </a:ext>
            </a:extLst>
          </p:cNvPr>
          <p:cNvSpPr txBox="1"/>
          <p:nvPr/>
        </p:nvSpPr>
        <p:spPr>
          <a:xfrm>
            <a:off x="8276979" y="5289765"/>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438DE38-A9FA-472F-B1CE-9891709DBD9E}"/>
              </a:ext>
            </a:extLst>
          </p:cNvPr>
          <p:cNvSpPr txBox="1"/>
          <p:nvPr/>
        </p:nvSpPr>
        <p:spPr>
          <a:xfrm>
            <a:off x="743981" y="394670"/>
            <a:ext cx="9008655" cy="1200329"/>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2. Tính diện tích hình thang, biết:</a:t>
            </a:r>
          </a:p>
          <a:p>
            <a:pPr algn="just"/>
            <a:r>
              <a:rPr lang="en-US" sz="3600">
                <a:solidFill>
                  <a:srgbClr val="002060"/>
                </a:solidFill>
                <a:latin typeface="UTM Cooper Black" panose="02040603050506020204" pitchFamily="18" charset="0"/>
              </a:rPr>
              <a:t>b)</a:t>
            </a:r>
          </a:p>
        </p:txBody>
      </p:sp>
      <p:pic>
        <p:nvPicPr>
          <p:cNvPr id="15" name="Picture 14">
            <a:extLst>
              <a:ext uri="{FF2B5EF4-FFF2-40B4-BE49-F238E27FC236}">
                <a16:creationId xmlns:a16="http://schemas.microsoft.com/office/drawing/2014/main" id="{9FA28BBF-EB9A-413F-9664-7780DAF38D6C}"/>
              </a:ext>
            </a:extLst>
          </p:cNvPr>
          <p:cNvPicPr>
            <a:picLocks/>
          </p:cNvPicPr>
          <p:nvPr/>
        </p:nvPicPr>
        <p:blipFill>
          <a:blip r:embed="rId3"/>
          <a:stretch>
            <a:fillRect/>
          </a:stretch>
        </p:blipFill>
        <p:spPr>
          <a:xfrm>
            <a:off x="5071821" y="2224019"/>
            <a:ext cx="492116" cy="551358"/>
          </a:xfrm>
          <a:prstGeom prst="rect">
            <a:avLst/>
          </a:prstGeom>
        </p:spPr>
      </p:pic>
      <p:pic>
        <p:nvPicPr>
          <p:cNvPr id="16" name="Picture 15">
            <a:extLst>
              <a:ext uri="{FF2B5EF4-FFF2-40B4-BE49-F238E27FC236}">
                <a16:creationId xmlns:a16="http://schemas.microsoft.com/office/drawing/2014/main" id="{08B96918-7968-4332-860A-ED846D4B1435}"/>
              </a:ext>
            </a:extLst>
          </p:cNvPr>
          <p:cNvPicPr>
            <a:picLocks/>
          </p:cNvPicPr>
          <p:nvPr/>
        </p:nvPicPr>
        <p:blipFill>
          <a:blip r:embed="rId3"/>
          <a:stretch>
            <a:fillRect/>
          </a:stretch>
        </p:blipFill>
        <p:spPr>
          <a:xfrm>
            <a:off x="5071821" y="3193770"/>
            <a:ext cx="492116" cy="551358"/>
          </a:xfrm>
          <a:prstGeom prst="rect">
            <a:avLst/>
          </a:prstGeom>
        </p:spPr>
      </p:pic>
      <p:grpSp>
        <p:nvGrpSpPr>
          <p:cNvPr id="17" name="Group 16">
            <a:extLst>
              <a:ext uri="{FF2B5EF4-FFF2-40B4-BE49-F238E27FC236}">
                <a16:creationId xmlns:a16="http://schemas.microsoft.com/office/drawing/2014/main" id="{AA0764F6-7C43-462A-902F-04ADD48FF3C1}"/>
              </a:ext>
            </a:extLst>
          </p:cNvPr>
          <p:cNvGrpSpPr/>
          <p:nvPr/>
        </p:nvGrpSpPr>
        <p:grpSpPr>
          <a:xfrm>
            <a:off x="500067" y="1572879"/>
            <a:ext cx="4508500" cy="2978501"/>
            <a:chOff x="-3192675" y="1834681"/>
            <a:chExt cx="4508500" cy="2978501"/>
          </a:xfrm>
        </p:grpSpPr>
        <p:pic>
          <p:nvPicPr>
            <p:cNvPr id="18" name="Picture 17">
              <a:extLst>
                <a:ext uri="{FF2B5EF4-FFF2-40B4-BE49-F238E27FC236}">
                  <a16:creationId xmlns:a16="http://schemas.microsoft.com/office/drawing/2014/main" id="{4924936B-80F0-4F0B-B116-18186D26297F}"/>
                </a:ext>
              </a:extLst>
            </p:cNvPr>
            <p:cNvPicPr>
              <a:picLocks noChangeAspect="1"/>
            </p:cNvPicPr>
            <p:nvPr/>
          </p:nvPicPr>
          <p:blipFill rotWithShape="1">
            <a:blip r:embed="rId4"/>
            <a:srcRect l="32099" t="11156" r="27425" b="36267"/>
            <a:stretch/>
          </p:blipFill>
          <p:spPr>
            <a:xfrm>
              <a:off x="-3192675" y="1854082"/>
              <a:ext cx="4508500" cy="2959100"/>
            </a:xfrm>
            <a:prstGeom prst="rect">
              <a:avLst/>
            </a:prstGeom>
          </p:spPr>
        </p:pic>
        <p:sp>
          <p:nvSpPr>
            <p:cNvPr id="19" name="TextBox 18">
              <a:extLst>
                <a:ext uri="{FF2B5EF4-FFF2-40B4-BE49-F238E27FC236}">
                  <a16:creationId xmlns:a16="http://schemas.microsoft.com/office/drawing/2014/main" id="{E8F7FB28-34E6-4E06-8E29-708269E1CA08}"/>
                </a:ext>
              </a:extLst>
            </p:cNvPr>
            <p:cNvSpPr txBox="1"/>
            <p:nvPr/>
          </p:nvSpPr>
          <p:spPr>
            <a:xfrm>
              <a:off x="-1253378" y="1834681"/>
              <a:ext cx="1003300" cy="556178"/>
            </a:xfrm>
            <a:prstGeom prst="rect">
              <a:avLst/>
            </a:prstGeom>
            <a:solidFill>
              <a:schemeClr val="bg1"/>
            </a:solidFill>
          </p:spPr>
          <p:txBody>
            <a:bodyPr wrap="square">
              <a:spAutoFit/>
            </a:bodyPr>
            <a:lstStyle/>
            <a:p>
              <a:pPr>
                <a:lnSpc>
                  <a:spcPct val="83000"/>
                </a:lnSpc>
              </a:pPr>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20" name="TextBox 19">
              <a:extLst>
                <a:ext uri="{FF2B5EF4-FFF2-40B4-BE49-F238E27FC236}">
                  <a16:creationId xmlns:a16="http://schemas.microsoft.com/office/drawing/2014/main" id="{B52742ED-6910-4975-B567-17AC55B2E8BF}"/>
                </a:ext>
              </a:extLst>
            </p:cNvPr>
            <p:cNvSpPr txBox="1"/>
            <p:nvPr/>
          </p:nvSpPr>
          <p:spPr>
            <a:xfrm>
              <a:off x="-2768213" y="2967312"/>
              <a:ext cx="815372"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21" name="TextBox 20">
              <a:extLst>
                <a:ext uri="{FF2B5EF4-FFF2-40B4-BE49-F238E27FC236}">
                  <a16:creationId xmlns:a16="http://schemas.microsoft.com/office/drawing/2014/main" id="{B73F8958-3FF1-4653-80A0-664BE3744055}"/>
                </a:ext>
              </a:extLst>
            </p:cNvPr>
            <p:cNvSpPr txBox="1"/>
            <p:nvPr/>
          </p:nvSpPr>
          <p:spPr>
            <a:xfrm>
              <a:off x="-534550" y="4322588"/>
              <a:ext cx="1003300" cy="468911"/>
            </a:xfrm>
            <a:prstGeom prst="rect">
              <a:avLst/>
            </a:prstGeom>
            <a:solidFill>
              <a:schemeClr val="bg1"/>
            </a:solidFill>
          </p:spPr>
          <p:txBody>
            <a:bodyPr wrap="square">
              <a:spAutoFit/>
            </a:bodyPr>
            <a:lstStyle/>
            <a:p>
              <a:pPr>
                <a:lnSpc>
                  <a:spcPct val="62000"/>
                </a:lnSpc>
              </a:pPr>
              <a:r>
                <a:rPr lang="en-US" sz="3600" b="1" spc="-40">
                  <a:solidFill>
                    <a:srgbClr val="0070C0"/>
                  </a:solidFill>
                  <a:latin typeface="Times New Roman" panose="02020603050405020304" pitchFamily="18" charset="0"/>
                  <a:cs typeface="Times New Roman" panose="02020603050405020304" pitchFamily="18" charset="0"/>
                </a:rPr>
                <a:t>cm </a:t>
              </a:r>
              <a:endParaRPr lang="en-US" sz="3600" spc="-40">
                <a:solidFill>
                  <a:srgbClr val="0070C0"/>
                </a:solidFill>
              </a:endParaRPr>
            </a:p>
          </p:txBody>
        </p:sp>
      </p:grpSp>
    </p:spTree>
    <p:extLst>
      <p:ext uri="{BB962C8B-B14F-4D97-AF65-F5344CB8AC3E}">
        <p14:creationId xmlns:p14="http://schemas.microsoft.com/office/powerpoint/2010/main" val="33884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left)">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barn(inVertical)">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barn(inVertical)">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barn(inVertical)">
                                      <p:cBhvr>
                                        <p:cTn id="57" dur="500"/>
                                        <p:tgtEl>
                                          <p:spTgt spid="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Effect transition="in" filter="fad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fltVal val="0"/>
                                          </p:val>
                                        </p:tav>
                                        <p:tav tm="100000">
                                          <p:val>
                                            <p:strVal val="#ppt_h"/>
                                          </p:val>
                                        </p:tav>
                                      </p:tavLst>
                                    </p:anim>
                                    <p:animEffect transition="in" filter="fade">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Effect transition="in" filter="fade">
                                      <p:cBhvr>
                                        <p:cTn id="9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p:bldP spid="9" grpId="0"/>
      <p:bldP spid="10" grpId="0"/>
      <p:bldP spid="11" grpId="0"/>
      <p:bldP spid="12" grpId="0"/>
      <p:bldP spid="13" grpId="0"/>
      <p:bldP spid="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7826D-FEE7-4CC0-B8EA-42B68900BC79}"/>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40EAF56-A87A-4679-B6E5-E6199BD83A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andicam 2021-11-20 01-03-26-709 (online-video-cutter.com)">
            <a:hlinkClick r:id="" action="ppaction://media"/>
            <a:extLst>
              <a:ext uri="{FF2B5EF4-FFF2-40B4-BE49-F238E27FC236}">
                <a16:creationId xmlns:a16="http://schemas.microsoft.com/office/drawing/2014/main" id="{72915DB9-5ADC-40C6-9708-1A0ABDFBF7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990"/>
          <a:stretch/>
        </p:blipFill>
        <p:spPr>
          <a:xfrm>
            <a:off x="393700" y="403947"/>
            <a:ext cx="11404600" cy="6030777"/>
          </a:xfrm>
          <a:prstGeom prst="rect">
            <a:avLst/>
          </a:prstGeom>
        </p:spPr>
      </p:pic>
    </p:spTree>
    <p:extLst>
      <p:ext uri="{BB962C8B-B14F-4D97-AF65-F5344CB8AC3E}">
        <p14:creationId xmlns:p14="http://schemas.microsoft.com/office/powerpoint/2010/main" val="28236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5A45ACE6-298B-4211-97C8-F8944F8B0544}"/>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7791579-EC15-4B60-A8BD-0F1B4ED2AC3C}"/>
              </a:ext>
            </a:extLst>
          </p:cNvPr>
          <p:cNvSpPr txBox="1"/>
          <p:nvPr/>
        </p:nvSpPr>
        <p:spPr>
          <a:xfrm>
            <a:off x="636588" y="531786"/>
            <a:ext cx="10918824" cy="1569660"/>
          </a:xfrm>
          <a:prstGeom prst="rect">
            <a:avLst/>
          </a:prstGeom>
          <a:noFill/>
        </p:spPr>
        <p:txBody>
          <a:bodyPr wrap="square">
            <a:spAutoFit/>
          </a:bodyPr>
          <a:lstStyle/>
          <a:p>
            <a:pPr algn="just"/>
            <a:r>
              <a:rPr lang="vi-VN" altLang="en-US" sz="3200" b="0">
                <a:solidFill>
                  <a:srgbClr val="002060"/>
                </a:solidFill>
                <a:latin typeface="UTM Cooper Black" panose="02040603050506020204" pitchFamily="18" charset="0"/>
              </a:rPr>
              <a:t>3. </a:t>
            </a:r>
            <a:r>
              <a:rPr lang="en-US" altLang="en-US" sz="3200" b="0">
                <a:solidFill>
                  <a:srgbClr val="002060"/>
                </a:solidFill>
                <a:latin typeface="UTM Cooper Black" panose="02040603050506020204" pitchFamily="18" charset="0"/>
              </a:rPr>
              <a:t>Một thửa ruộng hình thang có độ dài hai đáy lần lượt là 110m và 90,2m. Chiều cao bằng trung bình cộng của hai đáy. Tính diện tích thửa ruộng đó.</a:t>
            </a:r>
            <a:endParaRPr lang="en-US" sz="3200">
              <a:solidFill>
                <a:srgbClr val="002060"/>
              </a:solidFill>
              <a:latin typeface="UTM Cooper Black" panose="02040603050506020204" pitchFamily="18" charset="0"/>
            </a:endParaRPr>
          </a:p>
        </p:txBody>
      </p:sp>
      <p:sp>
        <p:nvSpPr>
          <p:cNvPr id="3" name="Trapezoid 2">
            <a:extLst>
              <a:ext uri="{FF2B5EF4-FFF2-40B4-BE49-F238E27FC236}">
                <a16:creationId xmlns:a16="http://schemas.microsoft.com/office/drawing/2014/main" id="{2CE34E37-988B-4CAC-982A-257529F1F5F5}"/>
              </a:ext>
            </a:extLst>
          </p:cNvPr>
          <p:cNvSpPr/>
          <p:nvPr/>
        </p:nvSpPr>
        <p:spPr>
          <a:xfrm>
            <a:off x="762000" y="3124200"/>
            <a:ext cx="4648200" cy="2950052"/>
          </a:xfrm>
          <a:prstGeom prst="trapezoid">
            <a:avLst>
              <a:gd name="adj" fmla="val 3726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C4D277-1480-4DE1-91ED-CC2972848BE7}"/>
              </a:ext>
            </a:extLst>
          </p:cNvPr>
          <p:cNvSpPr txBox="1"/>
          <p:nvPr/>
        </p:nvSpPr>
        <p:spPr>
          <a:xfrm>
            <a:off x="2486712" y="2587116"/>
            <a:ext cx="2009088" cy="646331"/>
          </a:xfrm>
          <a:prstGeom prst="rect">
            <a:avLst/>
          </a:prstGeom>
          <a:no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90,2m </a:t>
            </a:r>
            <a:endParaRPr lang="en-US" sz="3600">
              <a:solidFill>
                <a:srgbClr val="0070C0"/>
              </a:solidFill>
            </a:endParaRPr>
          </a:p>
        </p:txBody>
      </p:sp>
      <p:sp>
        <p:nvSpPr>
          <p:cNvPr id="5" name="TextBox 4">
            <a:extLst>
              <a:ext uri="{FF2B5EF4-FFF2-40B4-BE49-F238E27FC236}">
                <a16:creationId xmlns:a16="http://schemas.microsoft.com/office/drawing/2014/main" id="{0E84022D-CA0A-44A7-B61B-38BF17A6E3A4}"/>
              </a:ext>
            </a:extLst>
          </p:cNvPr>
          <p:cNvSpPr txBox="1"/>
          <p:nvPr/>
        </p:nvSpPr>
        <p:spPr>
          <a:xfrm>
            <a:off x="2284756" y="5427921"/>
            <a:ext cx="2009088" cy="646331"/>
          </a:xfrm>
          <a:prstGeom prst="rect">
            <a:avLst/>
          </a:prstGeom>
          <a:no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110m </a:t>
            </a:r>
            <a:endParaRPr lang="en-US" sz="3600">
              <a:solidFill>
                <a:srgbClr val="0070C0"/>
              </a:solidFill>
            </a:endParaRPr>
          </a:p>
        </p:txBody>
      </p:sp>
      <p:cxnSp>
        <p:nvCxnSpPr>
          <p:cNvPr id="6" name="Straight Connector 5">
            <a:extLst>
              <a:ext uri="{FF2B5EF4-FFF2-40B4-BE49-F238E27FC236}">
                <a16:creationId xmlns:a16="http://schemas.microsoft.com/office/drawing/2014/main" id="{884A6487-98FA-4BE8-8CBA-5F6EA21D9551}"/>
              </a:ext>
            </a:extLst>
          </p:cNvPr>
          <p:cNvCxnSpPr>
            <a:cxnSpLocks/>
          </p:cNvCxnSpPr>
          <p:nvPr/>
        </p:nvCxnSpPr>
        <p:spPr>
          <a:xfrm rot="16200000">
            <a:off x="8480425" y="2085975"/>
            <a:ext cx="0" cy="2950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AF62E6-5E8B-490D-982D-4D94B2A2BA29}"/>
              </a:ext>
            </a:extLst>
          </p:cNvPr>
          <p:cNvCxnSpPr>
            <a:cxnSpLocks/>
          </p:cNvCxnSpPr>
          <p:nvPr/>
        </p:nvCxnSpPr>
        <p:spPr>
          <a:xfrm>
            <a:off x="1876425" y="3124200"/>
            <a:ext cx="241741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470624-B140-4BA2-8C0E-84837DD31BF1}"/>
              </a:ext>
            </a:extLst>
          </p:cNvPr>
          <p:cNvCxnSpPr>
            <a:cxnSpLocks/>
          </p:cNvCxnSpPr>
          <p:nvPr/>
        </p:nvCxnSpPr>
        <p:spPr>
          <a:xfrm>
            <a:off x="762000" y="6061552"/>
            <a:ext cx="464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009D4B-AE21-4DCB-8207-1AA1A5FD4F4D}"/>
              </a:ext>
            </a:extLst>
          </p:cNvPr>
          <p:cNvSpPr/>
          <p:nvPr/>
        </p:nvSpPr>
        <p:spPr>
          <a:xfrm>
            <a:off x="1857375" y="5893277"/>
            <a:ext cx="180975"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A8273A2-3680-4363-B911-99FA4FDA0888}"/>
              </a:ext>
            </a:extLst>
          </p:cNvPr>
          <p:cNvCxnSpPr>
            <a:cxnSpLocks/>
          </p:cNvCxnSpPr>
          <p:nvPr/>
        </p:nvCxnSpPr>
        <p:spPr>
          <a:xfrm>
            <a:off x="7659687" y="1043702"/>
            <a:ext cx="30607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141BA7-199C-49C9-A9E4-507CB6EF8548}"/>
              </a:ext>
            </a:extLst>
          </p:cNvPr>
          <p:cNvCxnSpPr>
            <a:cxnSpLocks/>
          </p:cNvCxnSpPr>
          <p:nvPr/>
        </p:nvCxnSpPr>
        <p:spPr>
          <a:xfrm>
            <a:off x="2460281" y="1539002"/>
            <a:ext cx="126240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7F3D6E-809D-4E3E-A9C1-D4485F832F8A}"/>
              </a:ext>
            </a:extLst>
          </p:cNvPr>
          <p:cNvCxnSpPr>
            <a:cxnSpLocks/>
          </p:cNvCxnSpPr>
          <p:nvPr/>
        </p:nvCxnSpPr>
        <p:spPr>
          <a:xfrm>
            <a:off x="4322075" y="1526302"/>
            <a:ext cx="126240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97FAA5-0315-4DD9-A821-4D406754337F}"/>
              </a:ext>
            </a:extLst>
          </p:cNvPr>
          <p:cNvCxnSpPr>
            <a:cxnSpLocks/>
          </p:cNvCxnSpPr>
          <p:nvPr/>
        </p:nvCxnSpPr>
        <p:spPr>
          <a:xfrm>
            <a:off x="5960480" y="1526302"/>
            <a:ext cx="182869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9CC771-14CE-4FF6-8BBE-B47960C93F7E}"/>
              </a:ext>
            </a:extLst>
          </p:cNvPr>
          <p:cNvCxnSpPr>
            <a:cxnSpLocks/>
          </p:cNvCxnSpPr>
          <p:nvPr/>
        </p:nvCxnSpPr>
        <p:spPr>
          <a:xfrm>
            <a:off x="9235626" y="1513602"/>
            <a:ext cx="219596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73B671-03EF-4A66-8114-EFB6FF4C7C05}"/>
              </a:ext>
            </a:extLst>
          </p:cNvPr>
          <p:cNvCxnSpPr>
            <a:cxnSpLocks/>
          </p:cNvCxnSpPr>
          <p:nvPr/>
        </p:nvCxnSpPr>
        <p:spPr>
          <a:xfrm>
            <a:off x="762000" y="2101446"/>
            <a:ext cx="338646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91F170-C42E-4568-B129-F8A3717A33DC}"/>
              </a:ext>
            </a:extLst>
          </p:cNvPr>
          <p:cNvCxnSpPr>
            <a:cxnSpLocks/>
          </p:cNvCxnSpPr>
          <p:nvPr/>
        </p:nvCxnSpPr>
        <p:spPr>
          <a:xfrm>
            <a:off x="4812503" y="2061578"/>
            <a:ext cx="5374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18B6829-9843-40FF-B8B7-930C3605418A}"/>
              </a:ext>
            </a:extLst>
          </p:cNvPr>
          <p:cNvSpPr txBox="1"/>
          <p:nvPr/>
        </p:nvSpPr>
        <p:spPr>
          <a:xfrm>
            <a:off x="6373157" y="2328843"/>
            <a:ext cx="3648074" cy="646331"/>
          </a:xfrm>
          <a:prstGeom prst="rect">
            <a:avLst/>
          </a:prstGeom>
          <a:noFill/>
        </p:spPr>
        <p:txBody>
          <a:bodyPr wrap="square" rtlCol="0">
            <a:spAutoFit/>
          </a:bodyPr>
          <a:lstStyle/>
          <a:p>
            <a:pPr algn="ctr"/>
            <a:r>
              <a:rPr lang="en-US" sz="3600" b="1" u="sng">
                <a:solidFill>
                  <a:srgbClr val="FFC000"/>
                </a:solidFill>
                <a:latin typeface="Times New Roman" panose="02020603050405020304" pitchFamily="18" charset="0"/>
                <a:cs typeface="Times New Roman" panose="02020603050405020304" pitchFamily="18" charset="0"/>
              </a:rPr>
              <a:t>Tóm tắt: </a:t>
            </a:r>
          </a:p>
        </p:txBody>
      </p:sp>
      <p:sp>
        <p:nvSpPr>
          <p:cNvPr id="18" name="TextBox 17">
            <a:extLst>
              <a:ext uri="{FF2B5EF4-FFF2-40B4-BE49-F238E27FC236}">
                <a16:creationId xmlns:a16="http://schemas.microsoft.com/office/drawing/2014/main" id="{B6E6046F-CF56-4E72-ACAA-F442E1E5F12D}"/>
              </a:ext>
            </a:extLst>
          </p:cNvPr>
          <p:cNvSpPr txBox="1"/>
          <p:nvPr/>
        </p:nvSpPr>
        <p:spPr>
          <a:xfrm>
            <a:off x="5530373" y="3124200"/>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Độ dài đáy lớn:</a:t>
            </a:r>
          </a:p>
        </p:txBody>
      </p:sp>
      <p:sp>
        <p:nvSpPr>
          <p:cNvPr id="19" name="TextBox 18">
            <a:extLst>
              <a:ext uri="{FF2B5EF4-FFF2-40B4-BE49-F238E27FC236}">
                <a16:creationId xmlns:a16="http://schemas.microsoft.com/office/drawing/2014/main" id="{1E1182C1-EF28-4183-A82A-D54DC6E0BCD3}"/>
              </a:ext>
            </a:extLst>
          </p:cNvPr>
          <p:cNvSpPr txBox="1"/>
          <p:nvPr/>
        </p:nvSpPr>
        <p:spPr>
          <a:xfrm>
            <a:off x="5527302" y="3770531"/>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Độ dài đáy bé:</a:t>
            </a:r>
          </a:p>
        </p:txBody>
      </p:sp>
      <p:sp>
        <p:nvSpPr>
          <p:cNvPr id="20" name="TextBox 19">
            <a:extLst>
              <a:ext uri="{FF2B5EF4-FFF2-40B4-BE49-F238E27FC236}">
                <a16:creationId xmlns:a16="http://schemas.microsoft.com/office/drawing/2014/main" id="{EE93711E-364D-4EBB-967D-2CFDD2D65129}"/>
              </a:ext>
            </a:extLst>
          </p:cNvPr>
          <p:cNvSpPr txBox="1"/>
          <p:nvPr/>
        </p:nvSpPr>
        <p:spPr>
          <a:xfrm>
            <a:off x="5524231" y="4416862"/>
            <a:ext cx="2950052" cy="584775"/>
          </a:xfrm>
          <a:prstGeom prst="rect">
            <a:avLst/>
          </a:prstGeom>
          <a:noFill/>
        </p:spPr>
        <p:txBody>
          <a:bodyPr wrap="square" rtlCol="0">
            <a:spAutoFit/>
          </a:bodyPr>
          <a:lstStyle>
            <a:defPPr>
              <a:defRPr lang="en-US"/>
            </a:defPPr>
            <a:lvl1pPr algn="just">
              <a:defRPr sz="3200" b="1">
                <a:latin typeface="Times New Roman" panose="02020603050405020304" pitchFamily="18" charset="0"/>
                <a:cs typeface="Times New Roman" panose="02020603050405020304" pitchFamily="18" charset="0"/>
              </a:defRPr>
            </a:lvl1pPr>
          </a:lstStyle>
          <a:p>
            <a:r>
              <a:rPr lang="en-US"/>
              <a:t>Chiều cao:</a:t>
            </a:r>
          </a:p>
        </p:txBody>
      </p:sp>
      <p:sp>
        <p:nvSpPr>
          <p:cNvPr id="21" name="TextBox 20">
            <a:extLst>
              <a:ext uri="{FF2B5EF4-FFF2-40B4-BE49-F238E27FC236}">
                <a16:creationId xmlns:a16="http://schemas.microsoft.com/office/drawing/2014/main" id="{333C07B5-13DA-4E64-9D24-BCE40E544C1F}"/>
              </a:ext>
            </a:extLst>
          </p:cNvPr>
          <p:cNvSpPr txBox="1"/>
          <p:nvPr/>
        </p:nvSpPr>
        <p:spPr>
          <a:xfrm>
            <a:off x="5524231" y="5396327"/>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Diện tích:</a:t>
            </a:r>
          </a:p>
        </p:txBody>
      </p:sp>
      <p:sp>
        <p:nvSpPr>
          <p:cNvPr id="22" name="TextBox 21">
            <a:extLst>
              <a:ext uri="{FF2B5EF4-FFF2-40B4-BE49-F238E27FC236}">
                <a16:creationId xmlns:a16="http://schemas.microsoft.com/office/drawing/2014/main" id="{2D38A117-1ECF-4748-80D1-015705E1249F}"/>
              </a:ext>
            </a:extLst>
          </p:cNvPr>
          <p:cNvSpPr txBox="1"/>
          <p:nvPr/>
        </p:nvSpPr>
        <p:spPr>
          <a:xfrm>
            <a:off x="8337073" y="3124200"/>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110m</a:t>
            </a:r>
          </a:p>
        </p:txBody>
      </p:sp>
      <p:sp>
        <p:nvSpPr>
          <p:cNvPr id="23" name="TextBox 22">
            <a:extLst>
              <a:ext uri="{FF2B5EF4-FFF2-40B4-BE49-F238E27FC236}">
                <a16:creationId xmlns:a16="http://schemas.microsoft.com/office/drawing/2014/main" id="{5D91ACC3-7FCD-46CA-A07E-032C23650FF2}"/>
              </a:ext>
            </a:extLst>
          </p:cNvPr>
          <p:cNvSpPr txBox="1"/>
          <p:nvPr/>
        </p:nvSpPr>
        <p:spPr>
          <a:xfrm>
            <a:off x="8334002" y="3770531"/>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90,2m</a:t>
            </a:r>
          </a:p>
        </p:txBody>
      </p:sp>
      <p:sp>
        <p:nvSpPr>
          <p:cNvPr id="24" name="TextBox 23">
            <a:extLst>
              <a:ext uri="{FF2B5EF4-FFF2-40B4-BE49-F238E27FC236}">
                <a16:creationId xmlns:a16="http://schemas.microsoft.com/office/drawing/2014/main" id="{29E43717-0939-4F68-94B4-09A940921382}"/>
              </a:ext>
            </a:extLst>
          </p:cNvPr>
          <p:cNvSpPr txBox="1"/>
          <p:nvPr/>
        </p:nvSpPr>
        <p:spPr>
          <a:xfrm>
            <a:off x="7948790" y="4319109"/>
            <a:ext cx="3857686" cy="1077218"/>
          </a:xfrm>
          <a:prstGeom prst="rect">
            <a:avLst/>
          </a:prstGeom>
          <a:noFill/>
        </p:spPr>
        <p:txBody>
          <a:bodyPr wrap="square" rtlCol="0">
            <a:spAutoFit/>
          </a:bodyPr>
          <a:lstStyle>
            <a:defPPr>
              <a:defRPr lang="en-US"/>
            </a:defPPr>
            <a:lvl1pPr algn="just">
              <a:defRPr sz="3200" b="1">
                <a:latin typeface="Times New Roman" panose="02020603050405020304" pitchFamily="18" charset="0"/>
                <a:cs typeface="Times New Roman" panose="02020603050405020304" pitchFamily="18" charset="0"/>
              </a:defRPr>
            </a:lvl1pPr>
          </a:lstStyle>
          <a:p>
            <a:r>
              <a:rPr lang="en-US" altLang="en-US">
                <a:solidFill>
                  <a:srgbClr val="0070C0"/>
                </a:solidFill>
              </a:rPr>
              <a:t>Trung bình cộng của hai đáy</a:t>
            </a:r>
            <a:endParaRPr lang="en-US">
              <a:solidFill>
                <a:srgbClr val="0070C0"/>
              </a:solidFill>
            </a:endParaRPr>
          </a:p>
        </p:txBody>
      </p:sp>
      <p:sp>
        <p:nvSpPr>
          <p:cNvPr id="25" name="TextBox 24">
            <a:extLst>
              <a:ext uri="{FF2B5EF4-FFF2-40B4-BE49-F238E27FC236}">
                <a16:creationId xmlns:a16="http://schemas.microsoft.com/office/drawing/2014/main" id="{E8B27AD2-B817-441E-A8D0-99BCCE1E14FD}"/>
              </a:ext>
            </a:extLst>
          </p:cNvPr>
          <p:cNvSpPr txBox="1"/>
          <p:nvPr/>
        </p:nvSpPr>
        <p:spPr>
          <a:xfrm>
            <a:off x="8062821" y="5396327"/>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 m</a:t>
            </a:r>
            <a:r>
              <a:rPr lang="en-US" sz="3200" b="1" baseline="30000">
                <a:solidFill>
                  <a:srgbClr val="0070C0"/>
                </a:solidFill>
                <a:latin typeface="Times New Roman" panose="02020603050405020304" pitchFamily="18" charset="0"/>
                <a:cs typeface="Times New Roman" panose="02020603050405020304" pitchFamily="18" charset="0"/>
              </a:rPr>
              <a:t>2</a:t>
            </a:r>
            <a:r>
              <a:rPr lang="en-US" sz="3200" b="1">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63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5E-6 3.7037E-6 L 0.32149 -0.36459 " pathEditMode="relative" rAng="0" ptsTypes="AA">
                                      <p:cBhvr>
                                        <p:cTn id="73" dur="2000" fill="hold"/>
                                        <p:tgtEl>
                                          <p:spTgt spid="8"/>
                                        </p:tgtEl>
                                        <p:attrNameLst>
                                          <p:attrName>ppt_x</p:attrName>
                                          <p:attrName>ppt_y</p:attrName>
                                        </p:attrNameLst>
                                      </p:cBhvr>
                                      <p:rCtr x="16068" y="-18241"/>
                                    </p:animMotion>
                                  </p:childTnLst>
                                </p:cTn>
                              </p:par>
                              <p:par>
                                <p:cTn id="74" presetID="42" presetClass="path" presetSubtype="0" accel="50000" decel="50000" fill="hold" nodeType="withEffect">
                                  <p:stCondLst>
                                    <p:cond delay="0"/>
                                  </p:stCondLst>
                                  <p:childTnLst>
                                    <p:animMotion origin="layout" path="M -4.79167E-6 4.44444E-6 L 0.60326 0.06365 " pathEditMode="relative" rAng="0" ptsTypes="AA">
                                      <p:cBhvr>
                                        <p:cTn id="75" dur="2000" fill="hold"/>
                                        <p:tgtEl>
                                          <p:spTgt spid="7"/>
                                        </p:tgtEl>
                                        <p:attrNameLst>
                                          <p:attrName>ppt_x</p:attrName>
                                          <p:attrName>ppt_y</p:attrName>
                                        </p:attrNameLst>
                                      </p:cBhvr>
                                      <p:rCtr x="30156" y="3171"/>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91667E-6 -2.96296E-6 L -0.54271 0.15301 " pathEditMode="relative" rAng="0" ptsTypes="AA">
                                      <p:cBhvr>
                                        <p:cTn id="91" dur="2000" fill="hold"/>
                                        <p:tgtEl>
                                          <p:spTgt spid="6"/>
                                        </p:tgtEl>
                                        <p:attrNameLst>
                                          <p:attrName>ppt_x</p:attrName>
                                          <p:attrName>ppt_y</p:attrName>
                                        </p:attrNameLst>
                                      </p:cBhvr>
                                      <p:rCtr x="-27135" y="7639"/>
                                    </p:animMotion>
                                  </p:childTnLst>
                                </p:cTn>
                              </p:par>
                            </p:childTnLst>
                          </p:cTn>
                        </p:par>
                        <p:par>
                          <p:cTn id="92" fill="hold">
                            <p:stCondLst>
                              <p:cond delay="2000"/>
                            </p:stCondLst>
                            <p:childTnLst>
                              <p:par>
                                <p:cTn id="93" presetID="8" presetClass="emph" presetSubtype="0" fill="hold" nodeType="afterEffect">
                                  <p:stCondLst>
                                    <p:cond delay="0"/>
                                  </p:stCondLst>
                                  <p:childTnLst>
                                    <p:animRot by="5400000">
                                      <p:cBhvr>
                                        <p:cTn id="94" dur="2000" fill="hold"/>
                                        <p:tgtEl>
                                          <p:spTgt spid="6"/>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Effect transition="in" filter="fade">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left)">
                                      <p:cBhvr>
                                        <p:cTn id="123" dur="500"/>
                                        <p:tgtEl>
                                          <p:spTgt spid="19"/>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left)">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left)">
                                      <p:cBhvr>
                                        <p:cTn id="133" dur="500"/>
                                        <p:tgtEl>
                                          <p:spTgt spid="20"/>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left)">
                                      <p:cBhvr>
                                        <p:cTn id="138" dur="500"/>
                                        <p:tgtEl>
                                          <p:spTgt spid="24"/>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left)">
                                      <p:cBhvr>
                                        <p:cTn id="143" dur="500"/>
                                        <p:tgtEl>
                                          <p:spTgt spid="21"/>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left)">
                                      <p:cBhvr>
                                        <p:cTn id="1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9" grpId="0" animBg="1"/>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4224DED8-8B33-46AA-907B-615BCCBF34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7A1313F-B8DE-402B-B9BD-D08A905D6985}"/>
              </a:ext>
            </a:extLst>
          </p:cNvPr>
          <p:cNvSpPr txBox="1"/>
          <p:nvPr/>
        </p:nvSpPr>
        <p:spPr>
          <a:xfrm>
            <a:off x="636588" y="531786"/>
            <a:ext cx="10918824" cy="1569660"/>
          </a:xfrm>
          <a:prstGeom prst="rect">
            <a:avLst/>
          </a:prstGeom>
          <a:noFill/>
        </p:spPr>
        <p:txBody>
          <a:bodyPr wrap="square">
            <a:spAutoFit/>
          </a:bodyPr>
          <a:lstStyle/>
          <a:p>
            <a:pPr algn="just"/>
            <a:r>
              <a:rPr lang="vi-VN" altLang="en-US" sz="3200" b="0">
                <a:solidFill>
                  <a:srgbClr val="002060"/>
                </a:solidFill>
                <a:latin typeface="UTM Cooper Black" panose="02040603050506020204" pitchFamily="18" charset="0"/>
              </a:rPr>
              <a:t>3. </a:t>
            </a:r>
            <a:r>
              <a:rPr lang="en-US" altLang="en-US" sz="3200" b="0">
                <a:solidFill>
                  <a:srgbClr val="002060"/>
                </a:solidFill>
                <a:latin typeface="UTM Cooper Black" panose="02040603050506020204" pitchFamily="18" charset="0"/>
              </a:rPr>
              <a:t>Một thửa ruộng hình thang có độ dài hai đáy lần lượt là 110m và 90,2m. Chiều cao bằng trung bình cộng của hai đáy. Tính diện tích thửa ruộng đó.</a:t>
            </a:r>
            <a:endParaRPr lang="en-US" sz="3200">
              <a:solidFill>
                <a:srgbClr val="002060"/>
              </a:solidFill>
              <a:latin typeface="UTM Cooper Black" panose="02040603050506020204" pitchFamily="18" charset="0"/>
            </a:endParaRPr>
          </a:p>
        </p:txBody>
      </p:sp>
      <p:sp>
        <p:nvSpPr>
          <p:cNvPr id="29" name="TextBox 28">
            <a:extLst>
              <a:ext uri="{FF2B5EF4-FFF2-40B4-BE49-F238E27FC236}">
                <a16:creationId xmlns:a16="http://schemas.microsoft.com/office/drawing/2014/main" id="{D07A6A97-50FB-41F9-9F22-B9127F2D1EFF}"/>
              </a:ext>
            </a:extLst>
          </p:cNvPr>
          <p:cNvSpPr txBox="1"/>
          <p:nvPr/>
        </p:nvSpPr>
        <p:spPr>
          <a:xfrm>
            <a:off x="6788015" y="2256260"/>
            <a:ext cx="2902220" cy="707886"/>
          </a:xfrm>
          <a:prstGeom prst="rect">
            <a:avLst/>
          </a:prstGeom>
          <a:noFill/>
        </p:spPr>
        <p:txBody>
          <a:bodyPr wrap="square">
            <a:spAutoFit/>
          </a:bodyPr>
          <a:lstStyle/>
          <a:p>
            <a:pPr algn="ctr"/>
            <a:r>
              <a:rPr lang="vi-VN" sz="4000" b="1" u="sng">
                <a:solidFill>
                  <a:srgbClr val="FF0000"/>
                </a:solidFill>
                <a:latin typeface="UTM Avo" panose="02040603050506020204" pitchFamily="18" charset="0"/>
              </a:rPr>
              <a:t>Bài giải</a:t>
            </a:r>
            <a:endParaRPr lang="en-US" sz="4000" b="1" u="sng">
              <a:solidFill>
                <a:srgbClr val="FF0000"/>
              </a:solidFill>
              <a:latin typeface="UTM Avo" panose="02040603050506020204" pitchFamily="18" charset="0"/>
            </a:endParaRPr>
          </a:p>
        </p:txBody>
      </p:sp>
      <p:sp>
        <p:nvSpPr>
          <p:cNvPr id="30" name="TextBox 29">
            <a:extLst>
              <a:ext uri="{FF2B5EF4-FFF2-40B4-BE49-F238E27FC236}">
                <a16:creationId xmlns:a16="http://schemas.microsoft.com/office/drawing/2014/main" id="{82870E39-FF8B-4DB9-8743-C2C04A85E50D}"/>
              </a:ext>
            </a:extLst>
          </p:cNvPr>
          <p:cNvSpPr txBox="1"/>
          <p:nvPr/>
        </p:nvSpPr>
        <p:spPr>
          <a:xfrm>
            <a:off x="3844925" y="2964146"/>
            <a:ext cx="8788400" cy="2862322"/>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Chiều cao thửa ruộng là:</a:t>
            </a:r>
          </a:p>
          <a:p>
            <a:r>
              <a:rPr lang="en-US" sz="3600" b="1" i="1">
                <a:solidFill>
                  <a:srgbClr val="0070C0"/>
                </a:solidFill>
                <a:latin typeface="Times New Roman" panose="02020603050405020304" pitchFamily="18" charset="0"/>
                <a:cs typeface="Times New Roman" panose="02020603050405020304" pitchFamily="18" charset="0"/>
              </a:rPr>
              <a:t>(110 + 90,2) : 2 = 100,1 (m)</a:t>
            </a:r>
          </a:p>
          <a:p>
            <a:pPr algn="ctr"/>
            <a:r>
              <a:rPr lang="en-US" sz="3600">
                <a:latin typeface="Times New Roman" panose="02020603050405020304" pitchFamily="18" charset="0"/>
                <a:cs typeface="Times New Roman" panose="02020603050405020304" pitchFamily="18" charset="0"/>
              </a:rPr>
              <a:t>Diện tích thửa ruộng là:</a:t>
            </a:r>
          </a:p>
          <a:p>
            <a:r>
              <a:rPr lang="en-US" sz="3600" b="1" i="1">
                <a:solidFill>
                  <a:srgbClr val="0070C0"/>
                </a:solidFill>
                <a:latin typeface="Times New Roman" panose="02020603050405020304" pitchFamily="18" charset="0"/>
                <a:cs typeface="Times New Roman" panose="02020603050405020304" pitchFamily="18" charset="0"/>
              </a:rPr>
              <a:t>(110 + 90,2) x 100,1 : 2 = 10020,01 (m</a:t>
            </a:r>
            <a:r>
              <a:rPr lang="en-US" sz="3600" b="1" i="1" baseline="30000">
                <a:solidFill>
                  <a:srgbClr val="0070C0"/>
                </a:solidFill>
                <a:latin typeface="Times New Roman" panose="02020603050405020304" pitchFamily="18" charset="0"/>
                <a:cs typeface="Times New Roman" panose="02020603050405020304" pitchFamily="18" charset="0"/>
              </a:rPr>
              <a:t>2</a:t>
            </a:r>
            <a:r>
              <a:rPr lang="en-US" sz="3600" b="1" i="1">
                <a:solidFill>
                  <a:srgbClr val="0070C0"/>
                </a:solidFill>
                <a:latin typeface="Times New Roman" panose="02020603050405020304" pitchFamily="18" charset="0"/>
                <a:cs typeface="Times New Roman" panose="02020603050405020304" pitchFamily="18" charset="0"/>
              </a:rPr>
              <a:t>)</a:t>
            </a:r>
          </a:p>
          <a:p>
            <a:pPr algn="ctr"/>
            <a:r>
              <a:rPr lang="en-US" sz="3600" u="sng">
                <a:latin typeface="Times New Roman" panose="02020603050405020304" pitchFamily="18" charset="0"/>
                <a:cs typeface="Times New Roman" panose="02020603050405020304" pitchFamily="18" charset="0"/>
              </a:rPr>
              <a:t>Đáp số:</a:t>
            </a:r>
            <a:r>
              <a:rPr lang="en-US" sz="3600">
                <a:latin typeface="Times New Roman" panose="02020603050405020304" pitchFamily="18" charset="0"/>
                <a:cs typeface="Times New Roman" panose="02020603050405020304" pitchFamily="18" charset="0"/>
              </a:rPr>
              <a:t> 10020,01 m</a:t>
            </a:r>
            <a:r>
              <a:rPr lang="en-US" sz="3600" baseline="30000">
                <a:latin typeface="Times New Roman" panose="02020603050405020304" pitchFamily="18" charset="0"/>
                <a:cs typeface="Times New Roman" panose="02020603050405020304" pitchFamily="18" charset="0"/>
              </a:rPr>
              <a:t>2</a:t>
            </a:r>
            <a:endParaRPr lang="en-US" sz="3600">
              <a:latin typeface="Times New Roman" panose="02020603050405020304" pitchFamily="18" charset="0"/>
              <a:cs typeface="Times New Roman" panose="02020603050405020304" pitchFamily="18" charset="0"/>
            </a:endParaRPr>
          </a:p>
        </p:txBody>
      </p:sp>
      <p:pic>
        <p:nvPicPr>
          <p:cNvPr id="32" name="Picture 4" descr="Trapezium clip art free vector | Download it now!">
            <a:extLst>
              <a:ext uri="{FF2B5EF4-FFF2-40B4-BE49-F238E27FC236}">
                <a16:creationId xmlns:a16="http://schemas.microsoft.com/office/drawing/2014/main" id="{B1A961BB-862C-4B85-806E-3112A9CB51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323" b="100000" l="1556" r="82889">
                        <a14:foregroundMark x1="22000" y1="52344" x2="38444" y2="48438"/>
                        <a14:foregroundMark x1="29556" y1="73698" x2="32000" y2="86979"/>
                      </a14:backgroundRemoval>
                    </a14:imgEffect>
                  </a14:imgLayer>
                </a14:imgProps>
              </a:ext>
              <a:ext uri="{28A0092B-C50C-407E-A947-70E740481C1C}">
                <a14:useLocalDpi xmlns:a14="http://schemas.microsoft.com/office/drawing/2010/main" val="0"/>
              </a:ext>
            </a:extLst>
          </a:blip>
          <a:srcRect/>
          <a:stretch>
            <a:fillRect/>
          </a:stretch>
        </p:blipFill>
        <p:spPr bwMode="auto">
          <a:xfrm>
            <a:off x="-308110" y="1307075"/>
            <a:ext cx="6654800" cy="567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barn(inVertical)">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barn(inVertical)">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barn(inVertical)">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barn(inVertical)">
                                      <p:cBhvr>
                                        <p:cTn id="27" dur="500"/>
                                        <p:tgtEl>
                                          <p:spTgt spid="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xEl>
                                              <p:pRg st="4" end="4"/>
                                            </p:txEl>
                                          </p:spTgt>
                                        </p:tgtEl>
                                        <p:attrNameLst>
                                          <p:attrName>style.visibility</p:attrName>
                                        </p:attrNameLst>
                                      </p:cBhvr>
                                      <p:to>
                                        <p:strVal val="visible"/>
                                      </p:to>
                                    </p:set>
                                    <p:animEffect transition="in" filter="barn(inVertical)">
                                      <p:cBhvr>
                                        <p:cTn id="32"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784578" y="1425089"/>
            <a:ext cx="6724443" cy="4339650"/>
          </a:xfrm>
          <a:prstGeom prst="rect">
            <a:avLst/>
          </a:prstGeom>
        </p:spPr>
        <p:txBody>
          <a:bodyPr wrap="square">
            <a:spAutoFit/>
            <a:scene3d>
              <a:camera prst="orthographicFront"/>
              <a:lightRig rig="threePt" dir="t"/>
            </a:scene3d>
            <a:sp3d contourW="12700"/>
          </a:bodyPr>
          <a:lstStyle/>
          <a:p>
            <a:pPr algn="ctr"/>
            <a:r>
              <a:rPr lang="vi-VN" altLang="zh-CN" sz="13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LIÊN HỆ</a:t>
            </a:r>
            <a:endParaRPr lang="zh-CN" altLang="en-US" sz="13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8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4224DED8-8B33-46AA-907B-615BCCBF34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3FE9848-1790-4A7F-AEA1-A2AD7E6A64DB}"/>
              </a:ext>
            </a:extLst>
          </p:cNvPr>
          <p:cNvSpPr/>
          <p:nvPr/>
        </p:nvSpPr>
        <p:spPr>
          <a:xfrm>
            <a:off x="473910" y="576847"/>
            <a:ext cx="5882105" cy="2307278"/>
          </a:xfrm>
          <a:prstGeom prst="cloud">
            <a:avLst/>
          </a:prstGeom>
          <a:solidFill>
            <a:srgbClr val="135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B34C7E54-AB3D-418E-A031-99562335E604}"/>
              </a:ext>
            </a:extLst>
          </p:cNvPr>
          <p:cNvSpPr/>
          <p:nvPr/>
        </p:nvSpPr>
        <p:spPr bwMode="auto">
          <a:xfrm>
            <a:off x="4929605" y="3270764"/>
            <a:ext cx="6672847" cy="2642826"/>
          </a:xfrm>
          <a:prstGeom prst="trapezoid">
            <a:avLst>
              <a:gd name="adj" fmla="val 40532"/>
            </a:avLst>
          </a:prstGeom>
          <a:solidFill>
            <a:srgbClr val="FFC000"/>
          </a:solidFill>
          <a:ln w="9525" cap="flat" cmpd="sng" algn="ctr">
            <a:noFill/>
            <a:prstDash val="solid"/>
            <a:round/>
            <a:headEnd type="none" w="med" len="med"/>
            <a:tailEnd type="none" w="med" len="med"/>
          </a:ln>
          <a:effectLst/>
        </p:spPr>
        <p:txBody>
          <a:bodyPr/>
          <a:lstStyle/>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Muốn </a:t>
            </a:r>
            <a:r>
              <a:rPr lang="en-US" sz="2400" b="1" i="1" dirty="0" err="1">
                <a:solidFill>
                  <a:srgbClr val="002060"/>
                </a:solidFill>
                <a:latin typeface="Times New Roman" panose="02020603050405020304" pitchFamily="18" charset="0"/>
                <a:cs typeface="Times New Roman" panose="02020603050405020304" pitchFamily="18" charset="0"/>
              </a:rPr>
              <a:t>tính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diện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tích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err="1">
                <a:solidFill>
                  <a:srgbClr val="002060"/>
                </a:solidFill>
                <a:latin typeface="Times New Roman" panose="02020603050405020304" pitchFamily="18" charset="0"/>
                <a:cs typeface="Times New Roman" panose="02020603050405020304" pitchFamily="18" charset="0"/>
              </a:rPr>
              <a:t>hình</a:t>
            </a:r>
            <a:r>
              <a:rPr lang="en-US" sz="2400" b="1" i="1">
                <a:solidFill>
                  <a:srgbClr val="002060"/>
                </a:solidFill>
                <a:latin typeface="Times New Roman" panose="02020603050405020304" pitchFamily="18" charset="0"/>
                <a:cs typeface="Times New Roman" panose="02020603050405020304" pitchFamily="18" charset="0"/>
              </a:rPr>
              <a:t> thang</a:t>
            </a:r>
            <a:endParaRPr lang="vi-VN" sz="2400" b="1">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Đáy lớn</a:t>
            </a:r>
            <a:r>
              <a:rPr lang="vi-VN" sz="2400" b="1" i="1">
                <a:solidFill>
                  <a:srgbClr val="002060"/>
                </a:solidFill>
                <a:latin typeface="Times New Roman" panose="02020603050405020304" pitchFamily="18" charset="0"/>
                <a:cs typeface="Times New Roman" panose="02020603050405020304" pitchFamily="18" charset="0"/>
              </a:rPr>
              <a:t>,</a:t>
            </a:r>
            <a:r>
              <a:rPr lang="en-US" sz="2400" b="1" i="1">
                <a:solidFill>
                  <a:srgbClr val="002060"/>
                </a:solidFill>
                <a:latin typeface="Times New Roman" panose="02020603050405020304" pitchFamily="18" charset="0"/>
                <a:cs typeface="Times New Roman" panose="02020603050405020304" pitchFamily="18" charset="0"/>
              </a:rPr>
              <a:t> đáy bé ta đem cộng vào</a:t>
            </a:r>
            <a:endParaRPr lang="vi-VN" sz="2400" b="1">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Rồi </a:t>
            </a:r>
            <a:r>
              <a:rPr lang="en-US" sz="2400" b="1" i="1" dirty="0" err="1">
                <a:solidFill>
                  <a:srgbClr val="002060"/>
                </a:solidFill>
                <a:latin typeface="Times New Roman" panose="02020603050405020304" pitchFamily="18" charset="0"/>
                <a:cs typeface="Times New Roman" panose="02020603050405020304" pitchFamily="18" charset="0"/>
              </a:rPr>
              <a:t>đem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nhân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với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err="1">
                <a:solidFill>
                  <a:srgbClr val="002060"/>
                </a:solidFill>
                <a:latin typeface="Times New Roman" panose="02020603050405020304" pitchFamily="18" charset="0"/>
                <a:cs typeface="Times New Roman" panose="02020603050405020304" pitchFamily="18" charset="0"/>
              </a:rPr>
              <a:t>chiều</a:t>
            </a:r>
            <a:r>
              <a:rPr lang="en-US" sz="2400" b="1" i="1">
                <a:solidFill>
                  <a:srgbClr val="002060"/>
                </a:solidFill>
                <a:latin typeface="Times New Roman" panose="02020603050405020304" pitchFamily="18" charset="0"/>
                <a:cs typeface="Times New Roman" panose="02020603050405020304" pitchFamily="18" charset="0"/>
              </a:rPr>
              <a:t> cao</a:t>
            </a:r>
            <a:endParaRPr lang="vi-VN" sz="2400" b="1" dirty="0">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Chia </a:t>
            </a:r>
            <a:r>
              <a:rPr lang="en-US" sz="2400" b="1" i="1" dirty="0" err="1">
                <a:solidFill>
                  <a:srgbClr val="002060"/>
                </a:solidFill>
                <a:latin typeface="Times New Roman" panose="02020603050405020304" pitchFamily="18" charset="0"/>
                <a:cs typeface="Times New Roman" panose="02020603050405020304" pitchFamily="18" charset="0"/>
              </a:rPr>
              <a:t>đôi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lấy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nửa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thê</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nào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cũng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ra.</a:t>
            </a:r>
            <a:endParaRPr lang="en-US" sz="2400" b="1" dirty="0">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DBE1998-1A2B-4743-AC8E-2F2C51776516}"/>
              </a:ext>
            </a:extLst>
          </p:cNvPr>
          <p:cNvSpPr/>
          <p:nvPr/>
        </p:nvSpPr>
        <p:spPr>
          <a:xfrm>
            <a:off x="793415" y="799019"/>
            <a:ext cx="5317290" cy="19431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Grinning with board trapezoid character cartoon Vector Image">
            <a:extLst>
              <a:ext uri="{FF2B5EF4-FFF2-40B4-BE49-F238E27FC236}">
                <a16:creationId xmlns:a16="http://schemas.microsoft.com/office/drawing/2014/main" id="{B4DE80AD-49A4-4F1A-BBE9-751B288B2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48889" l="3200" r="95800">
                        <a14:foregroundMark x1="39400" y1="13519" x2="57200" y2="26667"/>
                        <a14:foregroundMark x1="56600" y1="11296" x2="66400" y2="27222"/>
                        <a14:foregroundMark x1="37600" y1="19259" x2="52200" y2="30556"/>
                        <a14:foregroundMark x1="44600" y1="32778" x2="63600" y2="38704"/>
                        <a14:foregroundMark x1="36800" y1="28148" x2="65800" y2="21667"/>
                        <a14:foregroundMark x1="46800" y1="38704" x2="64000" y2="29630"/>
                        <a14:foregroundMark x1="30200" y1="41296" x2="34600" y2="42593"/>
                        <a14:foregroundMark x1="68000" y1="43889" x2="73200" y2="42037"/>
                        <a14:backgroundMark x1="10000" y1="40741" x2="25600" y2="49444"/>
                        <a14:backgroundMark x1="40400" y1="43148" x2="63200" y2="43519"/>
                        <a14:backgroundMark x1="81400" y1="43519" x2="93800" y2="43519"/>
                      </a14:backgroundRemoval>
                    </a14:imgEffect>
                  </a14:imgLayer>
                </a14:imgProps>
              </a:ext>
              <a:ext uri="{28A0092B-C50C-407E-A947-70E740481C1C}">
                <a14:useLocalDpi xmlns:a14="http://schemas.microsoft.com/office/drawing/2010/main" val="0"/>
              </a:ext>
            </a:extLst>
          </a:blip>
          <a:srcRect b="9130"/>
          <a:stretch/>
        </p:blipFill>
        <p:spPr bwMode="auto">
          <a:xfrm>
            <a:off x="4929605" y="403948"/>
            <a:ext cx="6350000" cy="62318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7A1ED7-BC7B-4A90-9206-D19114912166}"/>
              </a:ext>
            </a:extLst>
          </p:cNvPr>
          <p:cNvSpPr/>
          <p:nvPr/>
        </p:nvSpPr>
        <p:spPr>
          <a:xfrm>
            <a:off x="950991" y="1134858"/>
            <a:ext cx="4927942" cy="954107"/>
          </a:xfrm>
          <a:prstGeom prst="rect">
            <a:avLst/>
          </a:prstGeom>
          <a:noFill/>
        </p:spPr>
        <p:txBody>
          <a:bodyPr wrap="square" lIns="91440" tIns="45720" rIns="91440" bIns="45720">
            <a:spAutoFit/>
          </a:bodyPr>
          <a:lstStyle/>
          <a:p>
            <a:pPr algn="ctr"/>
            <a:r>
              <a:rPr lang="vi-VN" sz="2800" b="1" cap="none" spc="0">
                <a:ln w="22225">
                  <a:no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Bài thơ về</a:t>
            </a:r>
          </a:p>
          <a:p>
            <a:pPr algn="ctr"/>
            <a:r>
              <a:rPr lang="vi-VN" sz="2800" b="1" cap="none" spc="0">
                <a:ln w="22225">
                  <a:no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Tính diện tích hình thang</a:t>
            </a:r>
          </a:p>
        </p:txBody>
      </p:sp>
    </p:spTree>
    <p:extLst>
      <p:ext uri="{BB962C8B-B14F-4D97-AF65-F5344CB8AC3E}">
        <p14:creationId xmlns:p14="http://schemas.microsoft.com/office/powerpoint/2010/main" val="114590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0" name="Rectangle 19">
            <a:extLst>
              <a:ext uri="{FF2B5EF4-FFF2-40B4-BE49-F238E27FC236}">
                <a16:creationId xmlns:a16="http://schemas.microsoft.com/office/drawing/2014/main" id="{9AB9702A-4542-4397-A28C-2DD9F434D588}"/>
              </a:ext>
            </a:extLst>
          </p:cNvPr>
          <p:cNvSpPr/>
          <p:nvPr/>
        </p:nvSpPr>
        <p:spPr>
          <a:xfrm>
            <a:off x="-658997" y="335987"/>
            <a:ext cx="9197188" cy="1569660"/>
          </a:xfrm>
          <a:prstGeom prst="rect">
            <a:avLst/>
          </a:prstGeom>
          <a:noFill/>
        </p:spPr>
        <p:txBody>
          <a:bodyPr wrap="square" lIns="91440" tIns="45720" rIns="91440" bIns="45720">
            <a:spAutoFit/>
          </a:bodyPr>
          <a:lstStyle/>
          <a:p>
            <a:pPr algn="ctr"/>
            <a:r>
              <a:rPr lang="en-US" sz="9600" b="1">
                <a:ln w="57150">
                  <a:solidFill>
                    <a:srgbClr val="C00000"/>
                  </a:solid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Dặn dò</a:t>
            </a:r>
            <a:endParaRPr lang="en-US" sz="9600" b="1" cap="none" spc="0">
              <a:ln w="57150">
                <a:solidFill>
                  <a:srgbClr val="C00000"/>
                </a:solidFill>
                <a:prstDash val="solid"/>
              </a:ln>
              <a:solidFill>
                <a:srgbClr val="E53333"/>
              </a:solidFill>
              <a:effectLst>
                <a:outerShdw blurRad="38100" dist="38100" dir="2700000" algn="tl">
                  <a:srgbClr val="000000">
                    <a:alpha val="43137"/>
                  </a:srgbClr>
                </a:outerShdw>
              </a:effectLst>
              <a:latin typeface="UTM Cookies" panose="02040603050506020204" pitchFamily="18" charset="0"/>
            </a:endParaRPr>
          </a:p>
        </p:txBody>
      </p:sp>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Học thuộc công thức tính diện tích hình thang.</a:t>
            </a:r>
            <a:endParaRPr lang="zh-CN" altLang="en-US"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Chuẩn bị bài: </a:t>
            </a:r>
            <a:r>
              <a:rPr lang="en-US" altLang="zh-CN" sz="3200" b="1" i="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Luyện tập</a:t>
            </a:r>
            <a:endParaRPr lang="zh-CN" altLang="en-US" sz="3200" b="1" i="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8921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grpSp>
        <p:nvGrpSpPr>
          <p:cNvPr id="20" name="Group 19">
            <a:extLst>
              <a:ext uri="{FF2B5EF4-FFF2-40B4-BE49-F238E27FC236}">
                <a16:creationId xmlns:a16="http://schemas.microsoft.com/office/drawing/2014/main" id="{DDCE2F45-9509-45D0-85C6-9A4ACDF482CF}"/>
              </a:ext>
            </a:extLst>
          </p:cNvPr>
          <p:cNvGrpSpPr/>
          <p:nvPr/>
        </p:nvGrpSpPr>
        <p:grpSpPr>
          <a:xfrm>
            <a:off x="4293921" y="279705"/>
            <a:ext cx="5813408" cy="1569660"/>
            <a:chOff x="2087648" y="2072411"/>
            <a:chExt cx="9629270" cy="1569660"/>
          </a:xfrm>
        </p:grpSpPr>
        <p:sp>
          <p:nvSpPr>
            <p:cNvPr id="21" name="文本框 15">
              <a:extLst>
                <a:ext uri="{FF2B5EF4-FFF2-40B4-BE49-F238E27FC236}">
                  <a16:creationId xmlns:a16="http://schemas.microsoft.com/office/drawing/2014/main" id="{D9825E40-4D96-4AA7-BF9F-A7D21F75ABAB}"/>
                </a:ext>
              </a:extLst>
            </p:cNvPr>
            <p:cNvSpPr txBox="1"/>
            <p:nvPr/>
          </p:nvSpPr>
          <p:spPr>
            <a:xfrm>
              <a:off x="2250605" y="2072411"/>
              <a:ext cx="9466313"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Tạm biệt</a:t>
              </a:r>
              <a:endParaRPr lang="zh-CN" altLang="en-US" sz="9600" dirty="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7102DF8C-9D53-47B3-BB60-AC7ED7425F0D}"/>
                </a:ext>
              </a:extLst>
            </p:cNvPr>
            <p:cNvSpPr txBox="1"/>
            <p:nvPr/>
          </p:nvSpPr>
          <p:spPr>
            <a:xfrm>
              <a:off x="2087648" y="2072411"/>
              <a:ext cx="9466313"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rgbClr val="135995"/>
                  </a:solidFill>
                  <a:latin typeface="UTM Showcard" panose="02040603050506020204" pitchFamily="18" charset="0"/>
                  <a:ea typeface="inpin heiti" panose="00000500000000000000" pitchFamily="2" charset="-122"/>
                  <a:sym typeface="inpin heiti" panose="00000500000000000000" pitchFamily="2" charset="-122"/>
                </a:rPr>
                <a:t>Tạm biệt</a:t>
              </a:r>
              <a:endParaRPr lang="zh-CN" altLang="en-US" sz="9600" dirty="0">
                <a:solidFill>
                  <a:srgbClr val="135995"/>
                </a:solidFill>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0" y="416364"/>
            <a:ext cx="3857460" cy="923330"/>
            <a:chOff x="8422160" y="1437760"/>
            <a:chExt cx="4689478" cy="1122483"/>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572698" y="1437760"/>
              <a:ext cx="3538940" cy="1122483"/>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a:t>
              </a:r>
            </a:p>
            <a:p>
              <a:pPr algn="ctr"/>
              <a:r>
                <a:rPr lang="vi-VN" b="1">
                  <a:solidFill>
                    <a:srgbClr val="D83440"/>
                  </a:solidFill>
                  <a:latin typeface="UTM Avo" panose="02040603050506020204" pitchFamily="18" charset="0"/>
                </a:rPr>
                <a:t>(cùng một đơn vị đo)</a:t>
              </a:r>
              <a:endParaRPr lang="en-US" b="1">
                <a:solidFill>
                  <a:srgbClr val="D83440"/>
                </a:solidFill>
                <a:latin typeface="UTM Avo" panose="02040603050506020204" pitchFamily="18" charset="0"/>
              </a:endParaRPr>
            </a:p>
          </p:txBody>
        </p:sp>
      </p:grpSp>
      <p:grpSp>
        <p:nvGrpSpPr>
          <p:cNvPr id="23" name="B"/>
          <p:cNvGrpSpPr/>
          <p:nvPr/>
        </p:nvGrpSpPr>
        <p:grpSpPr>
          <a:xfrm>
            <a:off x="7829985" y="1868749"/>
            <a:ext cx="4067195" cy="923330"/>
            <a:chOff x="8422168" y="2761738"/>
            <a:chExt cx="4944446" cy="1122485"/>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285923" y="2761738"/>
              <a:ext cx="4080691" cy="1122485"/>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chia cho</a:t>
              </a:r>
            </a:p>
            <a:p>
              <a:pPr algn="ctr"/>
              <a:r>
                <a:rPr lang="vi-VN" b="1">
                  <a:solidFill>
                    <a:srgbClr val="D83440"/>
                  </a:solidFill>
                  <a:latin typeface="UTM Avo" panose="02040603050506020204" pitchFamily="18" charset="0"/>
                </a:rPr>
                <a:t>chiều cao (cùng một </a:t>
              </a:r>
            </a:p>
            <a:p>
              <a:pPr algn="ctr"/>
              <a:r>
                <a:rPr lang="vi-VN" b="1">
                  <a:solidFill>
                    <a:srgbClr val="D83440"/>
                  </a:solidFill>
                  <a:latin typeface="UTM Avo" panose="02040603050506020204" pitchFamily="18" charset="0"/>
                </a:rPr>
                <a:t>đơn vị đo)</a:t>
              </a:r>
              <a:endParaRPr lang="en-US" b="1">
                <a:solidFill>
                  <a:srgbClr val="D83440"/>
                </a:solidFill>
                <a:latin typeface="UTM Avo" panose="02040603050506020204" pitchFamily="18" charset="0"/>
              </a:endParaRPr>
            </a:p>
          </p:txBody>
        </p:sp>
      </p:grpSp>
      <p:grpSp>
        <p:nvGrpSpPr>
          <p:cNvPr id="24" name="C"/>
          <p:cNvGrpSpPr/>
          <p:nvPr/>
        </p:nvGrpSpPr>
        <p:grpSpPr>
          <a:xfrm>
            <a:off x="7829986" y="3384298"/>
            <a:ext cx="3971965" cy="923330"/>
            <a:chOff x="8422168" y="3722373"/>
            <a:chExt cx="4828675" cy="1122483"/>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76331" y="3722373"/>
              <a:ext cx="3874512" cy="1122483"/>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(cùng một </a:t>
              </a:r>
            </a:p>
            <a:p>
              <a:pPr algn="ctr"/>
              <a:r>
                <a:rPr lang="vi-VN" b="1">
                  <a:solidFill>
                    <a:srgbClr val="D83440"/>
                  </a:solidFill>
                  <a:latin typeface="UTM Avo" panose="02040603050506020204" pitchFamily="18" charset="0"/>
                </a:rPr>
                <a:t>đơn vị đo) rồi nhân với 2.</a:t>
              </a:r>
              <a:endParaRPr lang="en-US" b="1">
                <a:solidFill>
                  <a:srgbClr val="D83440"/>
                </a:solidFill>
                <a:latin typeface="UTM Avo" panose="02040603050506020204" pitchFamily="18" charset="0"/>
              </a:endParaRPr>
            </a:p>
          </p:txBody>
        </p:sp>
      </p:grpSp>
      <p:grpSp>
        <p:nvGrpSpPr>
          <p:cNvPr id="25" name="D"/>
          <p:cNvGrpSpPr/>
          <p:nvPr/>
        </p:nvGrpSpPr>
        <p:grpSpPr>
          <a:xfrm>
            <a:off x="7829969" y="4823122"/>
            <a:ext cx="3987385" cy="923330"/>
            <a:chOff x="8469285" y="4649180"/>
            <a:chExt cx="4847431" cy="1122484"/>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42197" y="4649180"/>
              <a:ext cx="3874519" cy="1122484"/>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(cùng một </a:t>
              </a:r>
            </a:p>
            <a:p>
              <a:pPr algn="ctr"/>
              <a:r>
                <a:rPr lang="vi-VN" b="1">
                  <a:solidFill>
                    <a:srgbClr val="D83440"/>
                  </a:solidFill>
                  <a:latin typeface="UTM Avo" panose="02040603050506020204" pitchFamily="18" charset="0"/>
                </a:rPr>
                <a:t>đơn vị đo) rồi chia cho 2.</a:t>
              </a:r>
              <a:endParaRPr lang="en-US"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Muốn tính diện tích hình tam giác ?</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1940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7" y="433043"/>
            <a:ext cx="3988808" cy="843580"/>
            <a:chOff x="8422160" y="1458037"/>
            <a:chExt cx="4849154" cy="1025531"/>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55877" y="1458037"/>
              <a:ext cx="3915437" cy="935401"/>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2 cặp cạnh đối </a:t>
              </a:r>
            </a:p>
            <a:p>
              <a:pPr algn="ctr"/>
              <a:r>
                <a:rPr lang="vi-VN" sz="2200" b="1">
                  <a:solidFill>
                    <a:srgbClr val="D83440"/>
                  </a:solidFill>
                  <a:latin typeface="UTM Avo" panose="02040603050506020204" pitchFamily="18" charset="0"/>
                </a:rPr>
                <a:t>diện song song nhau</a:t>
              </a:r>
              <a:endParaRPr lang="en-US" sz="2200" b="1">
                <a:solidFill>
                  <a:srgbClr val="D83440"/>
                </a:solidFill>
                <a:latin typeface="UTM Avo" panose="02040603050506020204" pitchFamily="18" charset="0"/>
              </a:endParaRPr>
            </a:p>
          </p:txBody>
        </p:sp>
      </p:grpSp>
      <p:grpSp>
        <p:nvGrpSpPr>
          <p:cNvPr id="23" name="B"/>
          <p:cNvGrpSpPr/>
          <p:nvPr/>
        </p:nvGrpSpPr>
        <p:grpSpPr>
          <a:xfrm>
            <a:off x="7829980" y="1871081"/>
            <a:ext cx="3988794" cy="788838"/>
            <a:chOff x="8422168" y="2764573"/>
            <a:chExt cx="4849138" cy="95898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55868" y="2764573"/>
              <a:ext cx="3915438" cy="935403"/>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1 cặp cạnh đối </a:t>
              </a:r>
            </a:p>
            <a:p>
              <a:pPr algn="ctr"/>
              <a:r>
                <a:rPr lang="vi-VN" sz="2200" b="1">
                  <a:solidFill>
                    <a:srgbClr val="D83440"/>
                  </a:solidFill>
                  <a:latin typeface="UTM Avo" panose="02040603050506020204" pitchFamily="18" charset="0"/>
                </a:rPr>
                <a:t>diện song song nhau</a:t>
              </a:r>
              <a:endParaRPr lang="en-US" sz="2200" b="1">
                <a:solidFill>
                  <a:srgbClr val="D83440"/>
                </a:solidFill>
                <a:latin typeface="UTM Avo" panose="02040603050506020204" pitchFamily="18" charset="0"/>
              </a:endParaRPr>
            </a:p>
          </p:txBody>
        </p:sp>
      </p:grpSp>
      <p:grpSp>
        <p:nvGrpSpPr>
          <p:cNvPr id="24" name="C"/>
          <p:cNvGrpSpPr/>
          <p:nvPr/>
        </p:nvGrpSpPr>
        <p:grpSpPr>
          <a:xfrm>
            <a:off x="7829983" y="3413445"/>
            <a:ext cx="3877382" cy="769441"/>
            <a:chOff x="8422168" y="3757803"/>
            <a:chExt cx="4713693" cy="93540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491301" y="3757803"/>
              <a:ext cx="3644560" cy="935401"/>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2 cặp cạnh đối </a:t>
              </a:r>
            </a:p>
            <a:p>
              <a:pPr algn="ctr"/>
              <a:r>
                <a:rPr lang="vi-VN" sz="2200" b="1">
                  <a:solidFill>
                    <a:srgbClr val="D83440"/>
                  </a:solidFill>
                  <a:latin typeface="UTM Avo" panose="02040603050506020204" pitchFamily="18" charset="0"/>
                </a:rPr>
                <a:t>diện bằng nhau</a:t>
              </a:r>
              <a:endParaRPr lang="en-US" sz="2200" b="1">
                <a:solidFill>
                  <a:srgbClr val="D83440"/>
                </a:solidFill>
                <a:latin typeface="UTM Avo" panose="02040603050506020204" pitchFamily="18" charset="0"/>
              </a:endParaRPr>
            </a:p>
          </p:txBody>
        </p:sp>
      </p:grpSp>
      <p:grpSp>
        <p:nvGrpSpPr>
          <p:cNvPr id="25" name="D"/>
          <p:cNvGrpSpPr/>
          <p:nvPr/>
        </p:nvGrpSpPr>
        <p:grpSpPr>
          <a:xfrm>
            <a:off x="7829968" y="4885130"/>
            <a:ext cx="3892808" cy="769441"/>
            <a:chOff x="8469285" y="4724562"/>
            <a:chExt cx="4732454" cy="935402"/>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57172" y="4724562"/>
              <a:ext cx="3644567" cy="935402"/>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1 cặp cạnh đối </a:t>
              </a:r>
            </a:p>
            <a:p>
              <a:pPr algn="ctr"/>
              <a:r>
                <a:rPr lang="vi-VN" sz="2200" b="1">
                  <a:solidFill>
                    <a:srgbClr val="D83440"/>
                  </a:solidFill>
                  <a:latin typeface="UTM Avo" panose="02040603050506020204" pitchFamily="18" charset="0"/>
                </a:rPr>
                <a:t>diện bằng nhau</a:t>
              </a:r>
              <a:endParaRPr lang="en-US" sz="22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434999" y="2813281"/>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Hình thang là</a:t>
              </a:r>
            </a:p>
            <a:p>
              <a:pPr algn="ctr"/>
              <a:r>
                <a:rPr lang="vi-VN" sz="3600" b="1">
                  <a:solidFill>
                    <a:srgbClr val="D83440"/>
                  </a:solidFill>
                  <a:latin typeface="UTM Avo" panose="02040603050506020204" pitchFamily="18" charset="0"/>
                </a:rPr>
                <a:t>hình như thế nào?</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8197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7" y="568270"/>
            <a:ext cx="3037900" cy="708354"/>
            <a:chOff x="8422160" y="1622430"/>
            <a:chExt cx="3693145" cy="861138"/>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0682580" y="1622430"/>
              <a:ext cx="1432725" cy="561241"/>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1</a:t>
              </a:r>
              <a:endParaRPr lang="en-US" sz="2400" b="1">
                <a:solidFill>
                  <a:srgbClr val="D83440"/>
                </a:solidFill>
                <a:latin typeface="UTM Avo" panose="02040603050506020204" pitchFamily="18" charset="0"/>
              </a:endParaRPr>
            </a:p>
          </p:txBody>
        </p:sp>
      </p:grpSp>
      <p:grpSp>
        <p:nvGrpSpPr>
          <p:cNvPr id="23" name="B"/>
          <p:cNvGrpSpPr/>
          <p:nvPr/>
        </p:nvGrpSpPr>
        <p:grpSpPr>
          <a:xfrm>
            <a:off x="7829981" y="1977955"/>
            <a:ext cx="3037896" cy="681964"/>
            <a:chOff x="8422168" y="2894499"/>
            <a:chExt cx="3693140" cy="829058"/>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0682583" y="3017905"/>
              <a:ext cx="1432725"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2</a:t>
              </a:r>
              <a:endParaRPr lang="en-US" sz="2400" b="1">
                <a:solidFill>
                  <a:srgbClr val="D83440"/>
                </a:solidFill>
                <a:latin typeface="UTM Avo" panose="02040603050506020204" pitchFamily="18" charset="0"/>
              </a:endParaRPr>
            </a:p>
          </p:txBody>
        </p:sp>
      </p:grpSp>
      <p:grpSp>
        <p:nvGrpSpPr>
          <p:cNvPr id="24" name="C"/>
          <p:cNvGrpSpPr/>
          <p:nvPr/>
        </p:nvGrpSpPr>
        <p:grpSpPr>
          <a:xfrm>
            <a:off x="7829981" y="3485331"/>
            <a:ext cx="3045631" cy="681965"/>
            <a:chOff x="8422168" y="3845196"/>
            <a:chExt cx="3702544" cy="829058"/>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0691987" y="3943130"/>
              <a:ext cx="1432725"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3</a:t>
              </a:r>
            </a:p>
          </p:txBody>
        </p:sp>
      </p:grpSp>
      <p:grpSp>
        <p:nvGrpSpPr>
          <p:cNvPr id="25" name="D"/>
          <p:cNvGrpSpPr/>
          <p:nvPr/>
        </p:nvGrpSpPr>
        <p:grpSpPr>
          <a:xfrm>
            <a:off x="7829970" y="4943807"/>
            <a:ext cx="3085070" cy="681965"/>
            <a:chOff x="8469285" y="4795893"/>
            <a:chExt cx="3750493" cy="829058"/>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0787052" y="4886552"/>
              <a:ext cx="1432726"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4</a:t>
              </a:r>
              <a:endParaRPr lang="en-US" sz="24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864" y="2285001"/>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Hình nào dưới đây là hình thang ?</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72401" y="1064074"/>
              <a:ext cx="48763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3</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grpSp>
        <p:nvGrpSpPr>
          <p:cNvPr id="11" name="Group 10">
            <a:extLst>
              <a:ext uri="{FF2B5EF4-FFF2-40B4-BE49-F238E27FC236}">
                <a16:creationId xmlns:a16="http://schemas.microsoft.com/office/drawing/2014/main" id="{419EFC2A-4E7A-441E-B04C-F86010824B31}"/>
              </a:ext>
            </a:extLst>
          </p:cNvPr>
          <p:cNvGrpSpPr/>
          <p:nvPr/>
        </p:nvGrpSpPr>
        <p:grpSpPr>
          <a:xfrm>
            <a:off x="2395009" y="3768008"/>
            <a:ext cx="4847137" cy="1320702"/>
            <a:chOff x="539750" y="1587723"/>
            <a:chExt cx="9933490" cy="2706582"/>
          </a:xfrm>
        </p:grpSpPr>
        <p:sp>
          <p:nvSpPr>
            <p:cNvPr id="45" name="Freeform 5">
              <a:extLst>
                <a:ext uri="{FF2B5EF4-FFF2-40B4-BE49-F238E27FC236}">
                  <a16:creationId xmlns:a16="http://schemas.microsoft.com/office/drawing/2014/main" id="{0C16FE85-7F64-4270-89FB-29C97E9448DB}"/>
                </a:ext>
              </a:extLst>
            </p:cNvPr>
            <p:cNvSpPr>
              <a:spLocks/>
            </p:cNvSpPr>
            <p:nvPr/>
          </p:nvSpPr>
          <p:spPr bwMode="auto">
            <a:xfrm>
              <a:off x="5682441" y="1843136"/>
              <a:ext cx="2087562" cy="1366837"/>
            </a:xfrm>
            <a:custGeom>
              <a:avLst/>
              <a:gdLst>
                <a:gd name="T0" fmla="*/ 2147483647 w 1315"/>
                <a:gd name="T1" fmla="*/ 0 h 861"/>
                <a:gd name="T2" fmla="*/ 2147483647 w 1315"/>
                <a:gd name="T3" fmla="*/ 0 h 861"/>
                <a:gd name="T4" fmla="*/ 2147483647 w 1315"/>
                <a:gd name="T5" fmla="*/ 2147483647 h 861"/>
                <a:gd name="T6" fmla="*/ 0 w 1315"/>
                <a:gd name="T7" fmla="*/ 2147483647 h 861"/>
                <a:gd name="T8" fmla="*/ 2147483647 w 1315"/>
                <a:gd name="T9" fmla="*/ 0 h 8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861">
                  <a:moveTo>
                    <a:pt x="476" y="0"/>
                  </a:moveTo>
                  <a:lnTo>
                    <a:pt x="1156" y="0"/>
                  </a:lnTo>
                  <a:lnTo>
                    <a:pt x="1315" y="861"/>
                  </a:lnTo>
                  <a:lnTo>
                    <a:pt x="0" y="861"/>
                  </a:lnTo>
                  <a:lnTo>
                    <a:pt x="476" y="0"/>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6" name="Freeform 6">
              <a:extLst>
                <a:ext uri="{FF2B5EF4-FFF2-40B4-BE49-F238E27FC236}">
                  <a16:creationId xmlns:a16="http://schemas.microsoft.com/office/drawing/2014/main" id="{750F61A3-EBA2-4127-B696-502271A43637}"/>
                </a:ext>
              </a:extLst>
            </p:cNvPr>
            <p:cNvSpPr>
              <a:spLocks/>
            </p:cNvSpPr>
            <p:nvPr/>
          </p:nvSpPr>
          <p:spPr bwMode="auto">
            <a:xfrm rot="20083004">
              <a:off x="3194164" y="1587723"/>
              <a:ext cx="1943099" cy="1330726"/>
            </a:xfrm>
            <a:custGeom>
              <a:avLst/>
              <a:gdLst>
                <a:gd name="T0" fmla="*/ 2147483647 w 1224"/>
                <a:gd name="T1" fmla="*/ 0 h 567"/>
                <a:gd name="T2" fmla="*/ 2147483647 w 1224"/>
                <a:gd name="T3" fmla="*/ 0 h 567"/>
                <a:gd name="T4" fmla="*/ 2147483647 w 1224"/>
                <a:gd name="T5" fmla="*/ 2147483647 h 567"/>
                <a:gd name="T6" fmla="*/ 0 w 1224"/>
                <a:gd name="T7" fmla="*/ 2147483647 h 567"/>
                <a:gd name="T8" fmla="*/ 2147483647 w 1224"/>
                <a:gd name="T9" fmla="*/ 0 h 567"/>
                <a:gd name="T10" fmla="*/ 0 60000 65536"/>
                <a:gd name="T11" fmla="*/ 0 60000 65536"/>
                <a:gd name="T12" fmla="*/ 0 60000 65536"/>
                <a:gd name="T13" fmla="*/ 0 60000 65536"/>
                <a:gd name="T14" fmla="*/ 0 60000 65536"/>
                <a:gd name="connsiteX0" fmla="*/ 923 w 10000"/>
                <a:gd name="connsiteY0" fmla="*/ 4784 h 14784"/>
                <a:gd name="connsiteX1" fmla="*/ 5018 w 10000"/>
                <a:gd name="connsiteY1" fmla="*/ 0 h 14784"/>
                <a:gd name="connsiteX2" fmla="*/ 10000 w 10000"/>
                <a:gd name="connsiteY2" fmla="*/ 14784 h 14784"/>
                <a:gd name="connsiteX3" fmla="*/ 0 w 10000"/>
                <a:gd name="connsiteY3" fmla="*/ 14784 h 14784"/>
                <a:gd name="connsiteX4" fmla="*/ 923 w 10000"/>
                <a:gd name="connsiteY4" fmla="*/ 4784 h 1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784">
                  <a:moveTo>
                    <a:pt x="923" y="4784"/>
                  </a:moveTo>
                  <a:lnTo>
                    <a:pt x="5018" y="0"/>
                  </a:lnTo>
                  <a:lnTo>
                    <a:pt x="10000" y="14784"/>
                  </a:lnTo>
                  <a:lnTo>
                    <a:pt x="0" y="14784"/>
                  </a:lnTo>
                  <a:cubicBezTo>
                    <a:pt x="308" y="11451"/>
                    <a:pt x="615" y="8117"/>
                    <a:pt x="923" y="4784"/>
                  </a:cubicBez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7" name="Freeform 8">
              <a:extLst>
                <a:ext uri="{FF2B5EF4-FFF2-40B4-BE49-F238E27FC236}">
                  <a16:creationId xmlns:a16="http://schemas.microsoft.com/office/drawing/2014/main" id="{10E99560-C957-4DA8-A579-60958D692BE5}"/>
                </a:ext>
              </a:extLst>
            </p:cNvPr>
            <p:cNvSpPr>
              <a:spLocks/>
            </p:cNvSpPr>
            <p:nvPr/>
          </p:nvSpPr>
          <p:spPr bwMode="auto">
            <a:xfrm rot="900000">
              <a:off x="864436" y="1837971"/>
              <a:ext cx="1979610" cy="1187449"/>
            </a:xfrm>
            <a:custGeom>
              <a:avLst/>
              <a:gdLst>
                <a:gd name="T0" fmla="*/ 2147483647 w 1247"/>
                <a:gd name="T1" fmla="*/ 2147483647 h 748"/>
                <a:gd name="T2" fmla="*/ 2147483647 w 1247"/>
                <a:gd name="T3" fmla="*/ 2147483647 h 748"/>
                <a:gd name="T4" fmla="*/ 2147483647 w 1247"/>
                <a:gd name="T5" fmla="*/ 0 h 748"/>
                <a:gd name="T6" fmla="*/ 0 w 1247"/>
                <a:gd name="T7" fmla="*/ 2147483647 h 748"/>
                <a:gd name="T8" fmla="*/ 2147483647 w 1247"/>
                <a:gd name="T9" fmla="*/ 2147483647 h 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 h="748">
                  <a:moveTo>
                    <a:pt x="181" y="748"/>
                  </a:moveTo>
                  <a:lnTo>
                    <a:pt x="1247" y="748"/>
                  </a:lnTo>
                  <a:lnTo>
                    <a:pt x="589" y="0"/>
                  </a:lnTo>
                  <a:lnTo>
                    <a:pt x="0" y="159"/>
                  </a:lnTo>
                  <a:lnTo>
                    <a:pt x="181" y="748"/>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8" name="Text Box 11">
              <a:extLst>
                <a:ext uri="{FF2B5EF4-FFF2-40B4-BE49-F238E27FC236}">
                  <a16:creationId xmlns:a16="http://schemas.microsoft.com/office/drawing/2014/main" id="{6D16B533-8E0A-451E-BC35-AE4945B8E17B}"/>
                </a:ext>
              </a:extLst>
            </p:cNvPr>
            <p:cNvSpPr txBox="1">
              <a:spLocks noChangeArrowheads="1"/>
            </p:cNvSpPr>
            <p:nvPr/>
          </p:nvSpPr>
          <p:spPr bwMode="auto">
            <a:xfrm>
              <a:off x="539750" y="3656012"/>
              <a:ext cx="1476376"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endParaRPr lang="en-US" altLang="en-US" sz="1400">
                <a:solidFill>
                  <a:schemeClr val="bg1"/>
                </a:solidFill>
              </a:endParaRPr>
            </a:p>
          </p:txBody>
        </p:sp>
        <p:sp>
          <p:nvSpPr>
            <p:cNvPr id="49" name="Text Box 12">
              <a:extLst>
                <a:ext uri="{FF2B5EF4-FFF2-40B4-BE49-F238E27FC236}">
                  <a16:creationId xmlns:a16="http://schemas.microsoft.com/office/drawing/2014/main" id="{E4A47A90-0206-4292-9E59-7125CE0EFE99}"/>
                </a:ext>
              </a:extLst>
            </p:cNvPr>
            <p:cNvSpPr txBox="1">
              <a:spLocks noChangeArrowheads="1"/>
            </p:cNvSpPr>
            <p:nvPr/>
          </p:nvSpPr>
          <p:spPr bwMode="auto">
            <a:xfrm>
              <a:off x="784870" y="3488803"/>
              <a:ext cx="2087562"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1</a:t>
              </a:r>
            </a:p>
          </p:txBody>
        </p:sp>
        <p:sp>
          <p:nvSpPr>
            <p:cNvPr id="50" name="Text Box 14">
              <a:extLst>
                <a:ext uri="{FF2B5EF4-FFF2-40B4-BE49-F238E27FC236}">
                  <a16:creationId xmlns:a16="http://schemas.microsoft.com/office/drawing/2014/main" id="{25A18053-E61A-4AD6-B3B5-9162CB6D2020}"/>
                </a:ext>
              </a:extLst>
            </p:cNvPr>
            <p:cNvSpPr txBox="1">
              <a:spLocks noChangeArrowheads="1"/>
            </p:cNvSpPr>
            <p:nvPr/>
          </p:nvSpPr>
          <p:spPr bwMode="auto">
            <a:xfrm>
              <a:off x="6149060" y="3522663"/>
              <a:ext cx="1734465" cy="638292"/>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3</a:t>
              </a:r>
            </a:p>
          </p:txBody>
        </p:sp>
        <p:sp>
          <p:nvSpPr>
            <p:cNvPr id="51" name="Text Box 17">
              <a:extLst>
                <a:ext uri="{FF2B5EF4-FFF2-40B4-BE49-F238E27FC236}">
                  <a16:creationId xmlns:a16="http://schemas.microsoft.com/office/drawing/2014/main" id="{DBF4F3F7-9DC0-4280-B3DD-E11F43E9DBE1}"/>
                </a:ext>
              </a:extLst>
            </p:cNvPr>
            <p:cNvSpPr txBox="1">
              <a:spLocks noChangeArrowheads="1"/>
            </p:cNvSpPr>
            <p:nvPr/>
          </p:nvSpPr>
          <p:spPr bwMode="auto">
            <a:xfrm>
              <a:off x="3190265" y="3522663"/>
              <a:ext cx="1703999" cy="638292"/>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2</a:t>
              </a:r>
            </a:p>
          </p:txBody>
        </p:sp>
        <p:sp>
          <p:nvSpPr>
            <p:cNvPr id="54" name="Freeform 8">
              <a:extLst>
                <a:ext uri="{FF2B5EF4-FFF2-40B4-BE49-F238E27FC236}">
                  <a16:creationId xmlns:a16="http://schemas.microsoft.com/office/drawing/2014/main" id="{561183D2-B2E0-4548-B40E-D0A0C9C66B79}"/>
                </a:ext>
              </a:extLst>
            </p:cNvPr>
            <p:cNvSpPr>
              <a:spLocks/>
            </p:cNvSpPr>
            <p:nvPr/>
          </p:nvSpPr>
          <p:spPr bwMode="auto">
            <a:xfrm rot="900000">
              <a:off x="8493630" y="1823696"/>
              <a:ext cx="1979610" cy="1187449"/>
            </a:xfrm>
            <a:prstGeom prst="rect">
              <a:avLst/>
            </a:pr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55" name="Text Box 14">
              <a:extLst>
                <a:ext uri="{FF2B5EF4-FFF2-40B4-BE49-F238E27FC236}">
                  <a16:creationId xmlns:a16="http://schemas.microsoft.com/office/drawing/2014/main" id="{C54663FA-6154-406E-A946-09274A3A34DC}"/>
                </a:ext>
              </a:extLst>
            </p:cNvPr>
            <p:cNvSpPr txBox="1">
              <a:spLocks noChangeArrowheads="1"/>
            </p:cNvSpPr>
            <p:nvPr/>
          </p:nvSpPr>
          <p:spPr bwMode="auto">
            <a:xfrm>
              <a:off x="8557801" y="3562008"/>
              <a:ext cx="1734465"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a:t>
              </a:r>
              <a:r>
                <a:rPr lang="vi-VN" altLang="en-US" sz="1400">
                  <a:latin typeface="UTM Avo" panose="02040603050506020204" pitchFamily="18" charset="0"/>
                </a:rPr>
                <a:t>4</a:t>
              </a:r>
              <a:endParaRPr lang="en-US" altLang="en-US" sz="1400">
                <a:latin typeface="UTM Avo" panose="02040603050506020204" pitchFamily="18" charset="0"/>
              </a:endParaRPr>
            </a:p>
          </p:txBody>
        </p:sp>
      </p:grpSp>
    </p:spTree>
    <p:extLst>
      <p:ext uri="{BB962C8B-B14F-4D97-AF65-F5344CB8AC3E}">
        <p14:creationId xmlns:p14="http://schemas.microsoft.com/office/powerpoint/2010/main" val="37044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3"/>
                                        </p:tgtEl>
                                        <p:attrNameLst>
                                          <p:attrName>style.opacity</p:attrName>
                                        </p:attrNameLst>
                                      </p:cBhvr>
                                      <p:to>
                                        <p:strVal val="0.05"/>
                                      </p:to>
                                    </p:set>
                                    <p:animEffect filter="image" prLst="opacity: 0.05">
                                      <p:cBhvr rctx="IE">
                                        <p:cTn id="104" dur="indefinite"/>
                                        <p:tgtEl>
                                          <p:spTgt spid="23"/>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4" grpId="0" animBg="1"/>
      <p:bldP spid="44"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3872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sp>
        <p:nvSpPr>
          <p:cNvPr id="9" name="Rectangle 8">
            <a:extLst>
              <a:ext uri="{FF2B5EF4-FFF2-40B4-BE49-F238E27FC236}">
                <a16:creationId xmlns:a16="http://schemas.microsoft.com/office/drawing/2014/main" id="{471DF71B-237C-4303-BE98-DC9DCC31A112}"/>
              </a:ext>
            </a:extLst>
          </p:cNvPr>
          <p:cNvSpPr/>
          <p:nvPr/>
        </p:nvSpPr>
        <p:spPr>
          <a:xfrm>
            <a:off x="3123611" y="1372394"/>
            <a:ext cx="9246855" cy="2554545"/>
          </a:xfrm>
          <a:prstGeom prst="rect">
            <a:avLst/>
          </a:prstGeom>
          <a:noFill/>
        </p:spPr>
        <p:txBody>
          <a:bodyPr wrap="square" lIns="91440" tIns="45720" rIns="91440" bIns="45720">
            <a:spAutoFit/>
          </a:bodyPr>
          <a:lstStyle/>
          <a:p>
            <a:pPr algn="ctr"/>
            <a:r>
              <a:rPr lang="vi-VN" sz="8000" b="1">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rPr>
              <a:t>DIỆN TÍCH</a:t>
            </a:r>
          </a:p>
          <a:p>
            <a:pPr algn="ctr"/>
            <a:r>
              <a:rPr lang="vi-VN" sz="8000" b="1">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rPr>
              <a:t>HÌNH THANG</a:t>
            </a:r>
            <a:endParaRPr lang="en-US" sz="8000" b="1" cap="none" spc="0">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endParaRPr>
          </a:p>
        </p:txBody>
      </p:sp>
      <p:sp>
        <p:nvSpPr>
          <p:cNvPr id="10" name="Rectangle 9">
            <a:extLst>
              <a:ext uri="{FF2B5EF4-FFF2-40B4-BE49-F238E27FC236}">
                <a16:creationId xmlns:a16="http://schemas.microsoft.com/office/drawing/2014/main" id="{4A651822-50CB-4AF8-BF81-1C10AA169231}"/>
              </a:ext>
            </a:extLst>
          </p:cNvPr>
          <p:cNvSpPr/>
          <p:nvPr/>
        </p:nvSpPr>
        <p:spPr>
          <a:xfrm>
            <a:off x="3065989" y="159366"/>
            <a:ext cx="9246855" cy="1107996"/>
          </a:xfrm>
          <a:prstGeom prst="rect">
            <a:avLst/>
          </a:prstGeom>
          <a:noFill/>
        </p:spPr>
        <p:txBody>
          <a:bodyPr wrap="square" lIns="91440" tIns="45720" rIns="91440" bIns="45720">
            <a:spAutoFit/>
          </a:bodyPr>
          <a:lstStyle/>
          <a:p>
            <a:pPr algn="ctr"/>
            <a:r>
              <a:rPr lang="vi-VN" sz="6600" b="1" u="sng">
                <a:ln w="57150">
                  <a:noFill/>
                  <a:prstDash val="solid"/>
                </a:ln>
                <a:solidFill>
                  <a:srgbClr val="135995"/>
                </a:solidFill>
                <a:effectLst>
                  <a:outerShdw blurRad="38100" dist="38100" dir="2700000" algn="tl">
                    <a:srgbClr val="000000">
                      <a:alpha val="43137"/>
                    </a:srgbClr>
                  </a:outerShdw>
                </a:effectLst>
                <a:latin typeface="UTM Cookies" panose="02040603050506020204" pitchFamily="18" charset="0"/>
              </a:rPr>
              <a:t>Toán</a:t>
            </a:r>
            <a:endParaRPr lang="en-US" sz="6600" b="1" u="sng" cap="none" spc="0">
              <a:ln w="57150">
                <a:noFill/>
                <a:prstDash val="solid"/>
              </a:ln>
              <a:solidFill>
                <a:srgbClr val="135995"/>
              </a:solidFill>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8355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3" presetClass="entr" presetSubtype="32" fill="hold" grpId="0" nodeType="afterEffect">
                                  <p:stCondLst>
                                    <p:cond delay="0"/>
                                  </p:stCondLst>
                                  <p:iterate type="lt">
                                    <p:tmPct val="14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4*#ppt_w"/>
                                          </p:val>
                                        </p:tav>
                                        <p:tav tm="100000">
                                          <p:val>
                                            <p:strVal val="#ppt_w"/>
                                          </p:val>
                                        </p:tav>
                                      </p:tavLst>
                                    </p:anim>
                                    <p:anim calcmode="lin" valueType="num">
                                      <p:cBhvr>
                                        <p:cTn id="20" dur="500" fill="hold"/>
                                        <p:tgtEl>
                                          <p:spTgt spid="10"/>
                                        </p:tgtEl>
                                        <p:attrNameLst>
                                          <p:attrName>ppt_h</p:attrName>
                                        </p:attrNameLst>
                                      </p:cBhvr>
                                      <p:tavLst>
                                        <p:tav tm="0">
                                          <p:val>
                                            <p:strVal val="4*#ppt_h"/>
                                          </p:val>
                                        </p:tav>
                                        <p:tav tm="100000">
                                          <p:val>
                                            <p:strVal val="#ppt_h"/>
                                          </p:val>
                                        </p:tav>
                                      </p:tavLst>
                                    </p:anim>
                                  </p:childTnLst>
                                </p:cTn>
                              </p:par>
                            </p:childTnLst>
                          </p:cTn>
                        </p:par>
                        <p:par>
                          <p:cTn id="21" fill="hold">
                            <p:stCondLst>
                              <p:cond delay="1210"/>
                            </p:stCondLst>
                            <p:childTnLst>
                              <p:par>
                                <p:cTn id="22" presetID="23" presetClass="entr" presetSubtype="32" fill="hold" grpId="0" nodeType="afterEffect">
                                  <p:stCondLst>
                                    <p:cond delay="0"/>
                                  </p:stCondLst>
                                  <p:iterate type="lt">
                                    <p:tmPct val="14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4*#ppt_w"/>
                                          </p:val>
                                        </p:tav>
                                        <p:tav tm="100000">
                                          <p:val>
                                            <p:strVal val="#ppt_w"/>
                                          </p:val>
                                        </p:tav>
                                      </p:tavLst>
                                    </p:anim>
                                    <p:anim calcmode="lin" valueType="num">
                                      <p:cBhvr>
                                        <p:cTn id="25"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9963B1F-2FED-BF46-A286-B78C27128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293" y="0"/>
            <a:ext cx="12210586" cy="6858000"/>
          </a:xfrm>
          <a:prstGeom prst="rect">
            <a:avLst/>
          </a:prstGeom>
        </p:spPr>
      </p:pic>
      <p:pic>
        <p:nvPicPr>
          <p:cNvPr id="32" name="图片 31">
            <a:extLst>
              <a:ext uri="{FF2B5EF4-FFF2-40B4-BE49-F238E27FC236}">
                <a16:creationId xmlns:a16="http://schemas.microsoft.com/office/drawing/2014/main" id="{E1002078-855F-AC4C-9722-E28D8B06FD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4565" y="2764743"/>
            <a:ext cx="4241800" cy="4544737"/>
          </a:xfrm>
          <a:prstGeom prst="rect">
            <a:avLst/>
          </a:prstGeom>
        </p:spPr>
      </p:pic>
      <p:sp>
        <p:nvSpPr>
          <p:cNvPr id="31" name="文本框 11">
            <a:extLst>
              <a:ext uri="{FF2B5EF4-FFF2-40B4-BE49-F238E27FC236}">
                <a16:creationId xmlns:a16="http://schemas.microsoft.com/office/drawing/2014/main" id="{F8AC4327-DF07-43FD-8C99-4596794CB201}"/>
              </a:ext>
            </a:extLst>
          </p:cNvPr>
          <p:cNvSpPr txBox="1"/>
          <p:nvPr/>
        </p:nvSpPr>
        <p:spPr>
          <a:xfrm>
            <a:off x="2153471" y="246594"/>
            <a:ext cx="8603625" cy="1323439"/>
          </a:xfrm>
          <a:prstGeom prst="rect">
            <a:avLst/>
          </a:prstGeom>
          <a:noFill/>
        </p:spPr>
        <p:txBody>
          <a:bodyPr wrap="square" lIns="91440" tIns="45720" rIns="91440" bIns="45720">
            <a:spAutoFit/>
          </a:bodyPr>
          <a:lstStyle>
            <a:defPPr>
              <a:defRPr lang="en-US"/>
            </a:defPPr>
            <a:lvl1pPr algn="ctr">
              <a:defRPr sz="8000" b="1">
                <a:ln w="57150">
                  <a:solidFill>
                    <a:srgbClr val="EB6541"/>
                  </a:solidFill>
                  <a:prstDash val="solid"/>
                </a:ln>
                <a:solidFill>
                  <a:srgbClr val="F7E088"/>
                </a:solidFill>
                <a:effectLst>
                  <a:outerShdw blurRad="38100" dist="38100" dir="2700000" algn="tl">
                    <a:srgbClr val="000000">
                      <a:alpha val="43137"/>
                    </a:srgbClr>
                  </a:outerShdw>
                </a:effectLst>
                <a:latin typeface="UTM Cookies" panose="02040603050506020204" pitchFamily="18" charset="0"/>
              </a:defRPr>
            </a:lvl1pPr>
          </a:lstStyle>
          <a:p>
            <a:r>
              <a:rPr lang="en-US" altLang="zh-CN" dirty="0" smtClean="0">
                <a:ln w="57150">
                  <a:solidFill>
                    <a:srgbClr val="002060"/>
                  </a:solidFill>
                  <a:prstDash val="solid"/>
                </a:ln>
                <a:solidFill>
                  <a:srgbClr val="00B0F0"/>
                </a:solidFill>
              </a:rPr>
              <a:t>YÊU CẦU CẦN ĐẠT</a:t>
            </a:r>
            <a:endParaRPr lang="zh-CN" altLang="en-US" dirty="0">
              <a:ln w="57150">
                <a:solidFill>
                  <a:srgbClr val="002060"/>
                </a:solidFill>
                <a:prstDash val="solid"/>
              </a:ln>
              <a:solidFill>
                <a:srgbClr val="00B0F0"/>
              </a:solidFill>
            </a:endParaRPr>
          </a:p>
        </p:txBody>
      </p:sp>
      <p:sp>
        <p:nvSpPr>
          <p:cNvPr id="33" name="对话气泡: 圆角矩形 1">
            <a:extLst>
              <a:ext uri="{FF2B5EF4-FFF2-40B4-BE49-F238E27FC236}">
                <a16:creationId xmlns:a16="http://schemas.microsoft.com/office/drawing/2014/main" id="{1AEB2DDD-217A-4887-B7E9-65C2664C6214}"/>
              </a:ext>
            </a:extLst>
          </p:cNvPr>
          <p:cNvSpPr/>
          <p:nvPr/>
        </p:nvSpPr>
        <p:spPr>
          <a:xfrm>
            <a:off x="2306549" y="1717580"/>
            <a:ext cx="6893249"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Nắm được công thức tính diện tích hình thang.</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sp>
        <p:nvSpPr>
          <p:cNvPr id="34" name="对话气泡: 圆角矩形 25">
            <a:extLst>
              <a:ext uri="{FF2B5EF4-FFF2-40B4-BE49-F238E27FC236}">
                <a16:creationId xmlns:a16="http://schemas.microsoft.com/office/drawing/2014/main" id="{570A2743-ADE1-436B-AA36-60281D3452D1}"/>
              </a:ext>
            </a:extLst>
          </p:cNvPr>
          <p:cNvSpPr/>
          <p:nvPr/>
        </p:nvSpPr>
        <p:spPr>
          <a:xfrm flipH="1">
            <a:off x="2338603" y="3691356"/>
            <a:ext cx="6861195" cy="1110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Biết vận dụng cách tính diện tích hình thang vào giải các bài tập liên quan.</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sp>
        <p:nvSpPr>
          <p:cNvPr id="35" name="对话气泡: 圆角矩形 26">
            <a:extLst>
              <a:ext uri="{FF2B5EF4-FFF2-40B4-BE49-F238E27FC236}">
                <a16:creationId xmlns:a16="http://schemas.microsoft.com/office/drawing/2014/main" id="{1E6DDD29-9497-4779-8342-4FAD5CE5C409}"/>
              </a:ext>
            </a:extLst>
          </p:cNvPr>
          <p:cNvSpPr/>
          <p:nvPr/>
        </p:nvSpPr>
        <p:spPr>
          <a:xfrm>
            <a:off x="2360046" y="2774250"/>
            <a:ext cx="8821973"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Biết tính diện tích hình thang.</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pic>
        <p:nvPicPr>
          <p:cNvPr id="36" name="图片 14">
            <a:extLst>
              <a:ext uri="{FF2B5EF4-FFF2-40B4-BE49-F238E27FC236}">
                <a16:creationId xmlns:a16="http://schemas.microsoft.com/office/drawing/2014/main" id="{F34AE534-10A8-4A66-8801-4B58AB82A912}"/>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1337000" y="1682478"/>
            <a:ext cx="999147" cy="1177408"/>
          </a:xfrm>
          <a:prstGeom prst="rect">
            <a:avLst/>
          </a:prstGeom>
        </p:spPr>
      </p:pic>
      <p:pic>
        <p:nvPicPr>
          <p:cNvPr id="37" name="图片 12">
            <a:extLst>
              <a:ext uri="{FF2B5EF4-FFF2-40B4-BE49-F238E27FC236}">
                <a16:creationId xmlns:a16="http://schemas.microsoft.com/office/drawing/2014/main" id="{F58C9263-660B-4C1A-95B2-AB7852EFB5CA}"/>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1282662" y="3066906"/>
            <a:ext cx="1118216" cy="359229"/>
          </a:xfrm>
          <a:prstGeom prst="rect">
            <a:avLst/>
          </a:prstGeom>
        </p:spPr>
      </p:pic>
      <p:pic>
        <p:nvPicPr>
          <p:cNvPr id="38" name="图片 12">
            <a:extLst>
              <a:ext uri="{FF2B5EF4-FFF2-40B4-BE49-F238E27FC236}">
                <a16:creationId xmlns:a16="http://schemas.microsoft.com/office/drawing/2014/main" id="{AC69E7A7-EA64-4C6F-8A54-448249DCFB86}"/>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7240" r="10432" b="77211"/>
          <a:stretch/>
        </p:blipFill>
        <p:spPr>
          <a:xfrm>
            <a:off x="1277909" y="4287751"/>
            <a:ext cx="1060695" cy="397954"/>
          </a:xfrm>
          <a:prstGeom prst="rect">
            <a:avLst/>
          </a:prstGeom>
        </p:spPr>
      </p:pic>
    </p:spTree>
    <p:extLst>
      <p:ext uri="{BB962C8B-B14F-4D97-AF65-F5344CB8AC3E}">
        <p14:creationId xmlns:p14="http://schemas.microsoft.com/office/powerpoint/2010/main" val="27770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23" presetClass="entr" presetSubtype="32" fill="hold" grpId="0" nodeType="afterEffect">
                                  <p:stCondLst>
                                    <p:cond delay="0"/>
                                  </p:stCondLst>
                                  <p:iterate type="lt">
                                    <p:tmPct val="14000"/>
                                  </p:iterate>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strVal val="4*#ppt_w"/>
                                          </p:val>
                                        </p:tav>
                                        <p:tav tm="100000">
                                          <p:val>
                                            <p:strVal val="#ppt_w"/>
                                          </p:val>
                                        </p:tav>
                                      </p:tavLst>
                                    </p:anim>
                                    <p:anim calcmode="lin" valueType="num">
                                      <p:cBhvr>
                                        <p:cTn id="17" dur="500" fill="hold"/>
                                        <p:tgtEl>
                                          <p:spTgt spid="31"/>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animEffect transition="in" filter="fade">
                                      <p:cBhvr>
                                        <p:cTn id="46" dur="500"/>
                                        <p:tgtEl>
                                          <p:spTgt spid="3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TotalTime>
  <Words>956</Words>
  <Application>Microsoft Office PowerPoint</Application>
  <PresentationFormat>Widescreen</PresentationFormat>
  <Paragraphs>224</Paragraphs>
  <Slides>30</Slides>
  <Notes>16</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6" baseType="lpstr">
      <vt:lpstr>宋体</vt:lpstr>
      <vt:lpstr>Arial</vt:lpstr>
      <vt:lpstr>Calibri</vt:lpstr>
      <vt:lpstr>等线</vt:lpstr>
      <vt:lpstr>等线 Light</vt:lpstr>
      <vt:lpstr>inpin heiti</vt:lpstr>
      <vt:lpstr>Noto Sans CJK Bold</vt:lpstr>
      <vt:lpstr>Times New Roman</vt:lpstr>
      <vt:lpstr>UTM Androgyne</vt:lpstr>
      <vt:lpstr>UTM Avo</vt:lpstr>
      <vt:lpstr>UTM Cookies</vt:lpstr>
      <vt:lpstr>UTM Cooper Black</vt:lpstr>
      <vt:lpstr>UTM Showcard</vt:lpstr>
      <vt:lpstr>VNI-Times</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Admin</cp:lastModifiedBy>
  <cp:revision>44</cp:revision>
  <dcterms:created xsi:type="dcterms:W3CDTF">2019-09-08T10:16:45Z</dcterms:created>
  <dcterms:modified xsi:type="dcterms:W3CDTF">2024-03-22T12:04:06Z</dcterms:modified>
</cp:coreProperties>
</file>