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8"/>
  </p:notesMasterIdLst>
  <p:sldIdLst>
    <p:sldId id="257" r:id="rId2"/>
    <p:sldId id="310" r:id="rId3"/>
    <p:sldId id="313" r:id="rId4"/>
    <p:sldId id="317" r:id="rId5"/>
    <p:sldId id="316" r:id="rId6"/>
    <p:sldId id="318" r:id="rId7"/>
    <p:sldId id="319" r:id="rId8"/>
    <p:sldId id="320" r:id="rId9"/>
    <p:sldId id="314" r:id="rId10"/>
    <p:sldId id="315" r:id="rId11"/>
    <p:sldId id="321" r:id="rId12"/>
    <p:sldId id="326" r:id="rId13"/>
    <p:sldId id="327" r:id="rId14"/>
    <p:sldId id="330" r:id="rId15"/>
    <p:sldId id="336" r:id="rId16"/>
    <p:sldId id="337" r:id="rId17"/>
  </p:sldIdLst>
  <p:sldSz cx="9144000" cy="5143500" type="screen16x9"/>
  <p:notesSz cx="6858000" cy="9144000"/>
  <p:embeddedFontLst>
    <p:embeddedFont>
      <p:font typeface="Barlow Medium" panose="020B0604020202020204" charset="0"/>
      <p:regular r:id="rId19"/>
      <p:bold r:id="rId20"/>
      <p:italic r:id="rId21"/>
      <p:boldItalic r:id="rId22"/>
    </p:embeddedFont>
    <p:embeddedFont>
      <p:font typeface="Sriracha" panose="020B0604020202020204" charset="-34"/>
      <p:regular r:id="rId23"/>
    </p:embeddedFont>
    <p:embeddedFont>
      <p:font typeface="Barlow" panose="020B0604020202020204" charset="0"/>
      <p:regular r:id="rId24"/>
      <p:bold r:id="rId25"/>
      <p:italic r:id="rId26"/>
      <p:boldItalic r:id="rId27"/>
    </p:embeddedFont>
    <p:embeddedFont>
      <p:font typeface="Bangers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AA7"/>
    <a:srgbClr val="ED8C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FF2806-D394-4373-9B21-8095635CAD14}">
  <a:tblStyle styleId="{03FF2806-D394-4373-9B21-8095635CAD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49999999999999"/>
          <c:y val="6.8750000000000006E-2"/>
          <c:w val="0.62083333333333335"/>
          <c:h val="0.931250000000000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28-411D-A069-3E58AD8408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28-411D-A069-3E58AD84088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28-411D-A069-3E58AD8408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428-411D-A069-3E58AD84088B}"/>
              </c:ext>
            </c:extLst>
          </c:dPt>
          <c:cat>
            <c:strRef>
              <c:f>Sheet1!$A$2:$A$5</c:f>
              <c:strCache>
                <c:ptCount val="3"/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28-411D-A069-3E58AD840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55-4913-AD79-622815D5CB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55-4913-AD79-622815D5CB5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55-4913-AD79-622815D5CB5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5-4913-AD79-622815D5CB56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22.5</c:v>
                </c:pt>
                <c:pt idx="1">
                  <c:v>60</c:v>
                </c:pt>
                <c:pt idx="2">
                  <c:v>17.5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6A-4093-8A02-4A60E8E18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49999999999999"/>
          <c:y val="6.8750000000000006E-2"/>
          <c:w val="0.62083333333333335"/>
          <c:h val="0.931250000000000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30-428A-B9C5-2705664289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30-428A-B9C5-2705664289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30-428A-B9C5-2705664289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30-428A-B9C5-27056642895B}"/>
              </c:ext>
            </c:extLst>
          </c:dPt>
          <c:cat>
            <c:strRef>
              <c:f>Sheet1!$A$2:$A$5</c:f>
              <c:strCache>
                <c:ptCount val="3"/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30-428A-B9C5-270566428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49999999999999"/>
          <c:y val="6.8750000000000006E-2"/>
          <c:w val="0.62083333333333335"/>
          <c:h val="0.931250000000000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B0-49AE-ADBD-3A669843EA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B0-49AE-ADBD-3A669843EA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B0-49AE-ADBD-3A669843EA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B0-49AE-ADBD-3A669843EA4A}"/>
              </c:ext>
            </c:extLst>
          </c:dPt>
          <c:cat>
            <c:strRef>
              <c:f>Sheet1!$A$2:$A$5</c:f>
              <c:strCache>
                <c:ptCount val="3"/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DA-4F98-8B3F-301144315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49999999999999"/>
          <c:y val="6.8750000000000006E-2"/>
          <c:w val="0.62083333333333335"/>
          <c:h val="0.931250000000000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D01-46A5-A279-65365A6DE4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D01-46A5-A279-65365A6DE4F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D01-46A5-A279-65365A6DE4F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D01-46A5-A279-65365A6DE4FB}"/>
              </c:ext>
            </c:extLst>
          </c:dPt>
          <c:cat>
            <c:strRef>
              <c:f>Sheet1!$A$2:$A$5</c:f>
              <c:strCache>
                <c:ptCount val="3"/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DA-4F98-8B3F-301144315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49999999999999"/>
          <c:y val="6.8750000000000006E-2"/>
          <c:w val="0.62083333333333335"/>
          <c:h val="0.931250000000000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13-4189-8C09-49818B1002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13-4189-8C09-49818B1002E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13-4189-8C09-49818B1002E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513-4189-8C09-49818B1002E6}"/>
              </c:ext>
            </c:extLst>
          </c:dPt>
          <c:cat>
            <c:strRef>
              <c:f>Sheet1!$A$2:$A$5</c:f>
              <c:strCache>
                <c:ptCount val="3"/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DA-4F98-8B3F-301144315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49999999999999"/>
          <c:y val="6.8750000000000006E-2"/>
          <c:w val="0.62083333333333335"/>
          <c:h val="0.931250000000000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70-4EB7-B0AF-1ED6B8237B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70-4EB7-B0AF-1ED6B8237B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70-4EB7-B0AF-1ED6B8237B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571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70-4EB7-B0AF-1ED6B8237B83}"/>
              </c:ext>
            </c:extLst>
          </c:dPt>
          <c:cat>
            <c:strRef>
              <c:f>Sheet1!$A$2:$A$5</c:f>
              <c:strCache>
                <c:ptCount val="3"/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DA-4F98-8B3F-301144315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236-49A8-AE6B-C385D2794E74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36-49A8-AE6B-C385D2794E74}"/>
              </c:ext>
            </c:extLst>
          </c:dPt>
          <c:dPt>
            <c:idx val="2"/>
            <c:bubble3D val="0"/>
            <c:spPr>
              <a:solidFill>
                <a:srgbClr val="FFEAA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236-49A8-AE6B-C385D2794E74}"/>
              </c:ext>
            </c:extLst>
          </c:dPt>
          <c:dPt>
            <c:idx val="3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36-49A8-AE6B-C385D2794E7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12.5</c:v>
                </c:pt>
                <c:pt idx="1">
                  <c:v>12.5</c:v>
                </c:pt>
                <c:pt idx="2">
                  <c:v>50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36-49A8-AE6B-C385D2794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000-4989-BAE2-7F976CB2341A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00-4989-BAE2-7F976CB2341A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000-4989-BAE2-7F976CB2341A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00-4989-BAE2-7F976CB2341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15</c:v>
                </c:pt>
                <c:pt idx="2">
                  <c:v>20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00-4989-BAE2-7F976CB234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CE-4297-909C-2EEEEA179CD9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CE-4297-909C-2EEEEA179CD9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CE-4297-909C-2EEEEA179CD9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CE-4297-909C-2EEEEA179CD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15</c:v>
                </c:pt>
                <c:pt idx="2">
                  <c:v>20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3CE-4297-909C-2EEEEA179C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99bbbcba8d_0_2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99bbbcba8d_0_2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37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19"/>
          <p:cNvGrpSpPr/>
          <p:nvPr/>
        </p:nvGrpSpPr>
        <p:grpSpPr>
          <a:xfrm>
            <a:off x="8236530" y="2296259"/>
            <a:ext cx="151241" cy="137891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7223877" y="2763880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"/>
          <p:cNvSpPr/>
          <p:nvPr/>
        </p:nvSpPr>
        <p:spPr>
          <a:xfrm>
            <a:off x="2133252" y="1228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218172" y="1535241"/>
            <a:ext cx="3707502" cy="16599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19"/>
          <p:cNvGrpSpPr/>
          <p:nvPr/>
        </p:nvGrpSpPr>
        <p:grpSpPr>
          <a:xfrm>
            <a:off x="3774430" y="3363646"/>
            <a:ext cx="151241" cy="137891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3310771" y="14527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9"/>
          <p:cNvSpPr/>
          <p:nvPr/>
        </p:nvSpPr>
        <p:spPr>
          <a:xfrm>
            <a:off x="358546" y="18076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9"/>
          <p:cNvSpPr/>
          <p:nvPr/>
        </p:nvSpPr>
        <p:spPr>
          <a:xfrm>
            <a:off x="6773671" y="18076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19"/>
          <p:cNvGrpSpPr/>
          <p:nvPr/>
        </p:nvGrpSpPr>
        <p:grpSpPr>
          <a:xfrm>
            <a:off x="901455" y="745884"/>
            <a:ext cx="151241" cy="137891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0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0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0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0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0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20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0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1_1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1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1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21"/>
          <p:cNvGrpSpPr/>
          <p:nvPr/>
        </p:nvGrpSpPr>
        <p:grpSpPr>
          <a:xfrm>
            <a:off x="1620043" y="654659"/>
            <a:ext cx="151241" cy="137891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7549478" y="2154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1"/>
          <p:cNvSpPr/>
          <p:nvPr/>
        </p:nvSpPr>
        <p:spPr>
          <a:xfrm>
            <a:off x="6265148" y="701905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21"/>
          <p:cNvGrpSpPr/>
          <p:nvPr/>
        </p:nvGrpSpPr>
        <p:grpSpPr>
          <a:xfrm>
            <a:off x="8529105" y="3468309"/>
            <a:ext cx="151241" cy="137891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8636996" y="838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1"/>
          <p:cNvSpPr/>
          <p:nvPr/>
        </p:nvSpPr>
        <p:spPr>
          <a:xfrm>
            <a:off x="6915909" y="224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1"/>
          <p:cNvSpPr/>
          <p:nvPr/>
        </p:nvSpPr>
        <p:spPr>
          <a:xfrm>
            <a:off x="1650046" y="3290092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1"/>
          <p:cNvSpPr/>
          <p:nvPr/>
        </p:nvSpPr>
        <p:spPr>
          <a:xfrm>
            <a:off x="809521" y="26675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980794" y="2993875"/>
            <a:ext cx="3595200" cy="4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5034174" y="450149"/>
            <a:ext cx="3692240" cy="1653083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8"/>
          <p:cNvGrpSpPr/>
          <p:nvPr/>
        </p:nvGrpSpPr>
        <p:grpSpPr>
          <a:xfrm>
            <a:off x="430655" y="2172484"/>
            <a:ext cx="151241" cy="137891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8130179" y="438356"/>
            <a:ext cx="190201" cy="171976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8"/>
          <p:cNvGrpSpPr/>
          <p:nvPr/>
        </p:nvGrpSpPr>
        <p:grpSpPr>
          <a:xfrm>
            <a:off x="8430780" y="2172484"/>
            <a:ext cx="151241" cy="137891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7564846" y="323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8"/>
          <p:cNvGrpSpPr/>
          <p:nvPr/>
        </p:nvGrpSpPr>
        <p:grpSpPr>
          <a:xfrm>
            <a:off x="463243" y="455396"/>
            <a:ext cx="151241" cy="137891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8874809" y="33414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>
            <a:off x="834980" y="4345059"/>
            <a:ext cx="151241" cy="137891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980794" y="1600375"/>
            <a:ext cx="3595200" cy="13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6300402" y="771492"/>
            <a:ext cx="2597882" cy="1163064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713225" y="36516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2448168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332350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2332411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5327917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5212275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5212086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2448067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2332250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2332300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5327815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5212125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5211975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8607571" y="784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>
            <a:off x="7475996" y="3490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1421371" y="6188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3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13"/>
          <p:cNvGrpSpPr/>
          <p:nvPr/>
        </p:nvGrpSpPr>
        <p:grpSpPr>
          <a:xfrm>
            <a:off x="486505" y="2330259"/>
            <a:ext cx="151241" cy="137891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8649980" y="2330259"/>
            <a:ext cx="151241" cy="137891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2992130" y="219359"/>
            <a:ext cx="151241" cy="137891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bg>
      <p:bgPr>
        <a:solidFill>
          <a:srgbClr val="F4EAD7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/>
          <p:nvPr/>
        </p:nvSpPr>
        <p:spPr>
          <a:xfrm>
            <a:off x="1252330" y="1969082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"/>
          <p:cNvSpPr/>
          <p:nvPr/>
        </p:nvSpPr>
        <p:spPr>
          <a:xfrm>
            <a:off x="1" y="4220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"/>
          <p:cNvSpPr/>
          <p:nvPr/>
        </p:nvSpPr>
        <p:spPr>
          <a:xfrm>
            <a:off x="8607571" y="784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4"/>
          <p:cNvSpPr/>
          <p:nvPr/>
        </p:nvSpPr>
        <p:spPr>
          <a:xfrm>
            <a:off x="7475996" y="3490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1421371" y="6188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486505" y="2330259"/>
            <a:ext cx="151241" cy="137891"/>
            <a:chOff x="1474943" y="3859420"/>
            <a:chExt cx="118956" cy="108456"/>
          </a:xfrm>
        </p:grpSpPr>
        <p:sp>
          <p:nvSpPr>
            <p:cNvPr id="183" name="Google Shape;183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14"/>
          <p:cNvGrpSpPr/>
          <p:nvPr/>
        </p:nvGrpSpPr>
        <p:grpSpPr>
          <a:xfrm>
            <a:off x="8649980" y="2330259"/>
            <a:ext cx="151241" cy="137891"/>
            <a:chOff x="1474943" y="3859420"/>
            <a:chExt cx="118956" cy="108456"/>
          </a:xfrm>
        </p:grpSpPr>
        <p:sp>
          <p:nvSpPr>
            <p:cNvPr id="187" name="Google Shape;187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14"/>
          <p:cNvGrpSpPr/>
          <p:nvPr/>
        </p:nvGrpSpPr>
        <p:grpSpPr>
          <a:xfrm>
            <a:off x="2992130" y="219359"/>
            <a:ext cx="151241" cy="137891"/>
            <a:chOff x="1474943" y="3859420"/>
            <a:chExt cx="118956" cy="108456"/>
          </a:xfrm>
        </p:grpSpPr>
        <p:sp>
          <p:nvSpPr>
            <p:cNvPr id="191" name="Google Shape;191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95" name="Google Shape;195;p14"/>
          <p:cNvSpPr/>
          <p:nvPr/>
        </p:nvSpPr>
        <p:spPr>
          <a:xfrm flipH="1">
            <a:off x="8050326" y="134172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body" idx="1"/>
          </p:nvPr>
        </p:nvSpPr>
        <p:spPr>
          <a:xfrm>
            <a:off x="718650" y="1217578"/>
            <a:ext cx="77067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5" r:id="rId10"/>
    <p:sldLayoutId id="2147483666" r:id="rId11"/>
    <p:sldLayoutId id="21474836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chart" Target="../charts/chart10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chart" Target="../charts/chart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chart" Target="../charts/char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6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6089" y="-844941"/>
            <a:ext cx="10202912" cy="599098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621454" y="-5837"/>
            <a:ext cx="3115236" cy="1754210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672526" y="-36317"/>
            <a:ext cx="3115236" cy="175421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8"/>
          <a:srcRect l="27290" t="31210" b="32935"/>
          <a:stretch/>
        </p:blipFill>
        <p:spPr>
          <a:xfrm>
            <a:off x="3803799" y="181010"/>
            <a:ext cx="4540833" cy="1380516"/>
          </a:xfrm>
          <a:prstGeom prst="rect">
            <a:avLst/>
          </a:prstGeom>
        </p:spPr>
      </p:pic>
      <p:grpSp>
        <p:nvGrpSpPr>
          <p:cNvPr id="7" name="Google Shape;614;p26"/>
          <p:cNvGrpSpPr/>
          <p:nvPr/>
        </p:nvGrpSpPr>
        <p:grpSpPr>
          <a:xfrm>
            <a:off x="-2272" y="1938158"/>
            <a:ext cx="1560813" cy="3205341"/>
            <a:chOff x="0" y="539500"/>
            <a:chExt cx="2167400" cy="4451050"/>
          </a:xfrm>
        </p:grpSpPr>
        <p:grpSp>
          <p:nvGrpSpPr>
            <p:cNvPr id="8" name="Google Shape;615;p26"/>
            <p:cNvGrpSpPr/>
            <p:nvPr/>
          </p:nvGrpSpPr>
          <p:grpSpPr>
            <a:xfrm>
              <a:off x="4" y="2803267"/>
              <a:ext cx="1766396" cy="973004"/>
              <a:chOff x="80379" y="2974904"/>
              <a:chExt cx="1766396" cy="973004"/>
            </a:xfrm>
          </p:grpSpPr>
          <p:sp>
            <p:nvSpPr>
              <p:cNvPr id="86" name="Google Shape;616;p26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17;p26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18;p26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19;p26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20;p26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21;p26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22;p26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23;p26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624;p26"/>
            <p:cNvGrpSpPr/>
            <p:nvPr/>
          </p:nvGrpSpPr>
          <p:grpSpPr>
            <a:xfrm>
              <a:off x="10" y="958504"/>
              <a:ext cx="784602" cy="2259876"/>
              <a:chOff x="8208885" y="1995091"/>
              <a:chExt cx="784602" cy="2259876"/>
            </a:xfrm>
          </p:grpSpPr>
          <p:sp>
            <p:nvSpPr>
              <p:cNvPr id="80" name="Google Shape;625;p26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26;p26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27;p26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28;p26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29;p26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30;p26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Google Shape;631;p26"/>
            <p:cNvGrpSpPr/>
            <p:nvPr/>
          </p:nvGrpSpPr>
          <p:grpSpPr>
            <a:xfrm>
              <a:off x="0" y="539500"/>
              <a:ext cx="2167400" cy="4225525"/>
              <a:chOff x="2832225" y="556225"/>
              <a:chExt cx="2167400" cy="4225525"/>
            </a:xfrm>
          </p:grpSpPr>
          <p:sp>
            <p:nvSpPr>
              <p:cNvPr id="41" name="Google Shape;632;p26"/>
              <p:cNvSpPr/>
              <p:nvPr/>
            </p:nvSpPr>
            <p:spPr>
              <a:xfrm>
                <a:off x="2832225" y="1205325"/>
                <a:ext cx="1577300" cy="3576350"/>
              </a:xfrm>
              <a:custGeom>
                <a:avLst/>
                <a:gdLst/>
                <a:ahLst/>
                <a:cxnLst/>
                <a:rect l="l" t="t" r="r" b="b"/>
                <a:pathLst>
                  <a:path w="63092" h="143054" extrusionOk="0">
                    <a:moveTo>
                      <a:pt x="51068" y="1"/>
                    </a:moveTo>
                    <a:lnTo>
                      <a:pt x="51911" y="2530"/>
                    </a:lnTo>
                    <a:lnTo>
                      <a:pt x="44324" y="13932"/>
                    </a:lnTo>
                    <a:cubicBezTo>
                      <a:pt x="44324" y="13932"/>
                      <a:pt x="43614" y="41485"/>
                      <a:pt x="32833" y="48140"/>
                    </a:cubicBezTo>
                    <a:cubicBezTo>
                      <a:pt x="29670" y="50093"/>
                      <a:pt x="27435" y="50827"/>
                      <a:pt x="25373" y="50827"/>
                    </a:cubicBezTo>
                    <a:cubicBezTo>
                      <a:pt x="20409" y="50827"/>
                      <a:pt x="16454" y="46568"/>
                      <a:pt x="2973" y="44813"/>
                    </a:cubicBezTo>
                    <a:cubicBezTo>
                      <a:pt x="1953" y="44679"/>
                      <a:pt x="977" y="44591"/>
                      <a:pt x="1" y="44502"/>
                    </a:cubicBezTo>
                    <a:lnTo>
                      <a:pt x="1" y="83501"/>
                    </a:lnTo>
                    <a:cubicBezTo>
                      <a:pt x="2650" y="83866"/>
                      <a:pt x="5461" y="84019"/>
                      <a:pt x="8309" y="84019"/>
                    </a:cubicBezTo>
                    <a:cubicBezTo>
                      <a:pt x="22776" y="84019"/>
                      <a:pt x="38201" y="80085"/>
                      <a:pt x="38201" y="80085"/>
                    </a:cubicBezTo>
                    <a:lnTo>
                      <a:pt x="38201" y="80085"/>
                    </a:lnTo>
                    <a:cubicBezTo>
                      <a:pt x="35717" y="84211"/>
                      <a:pt x="38201" y="129822"/>
                      <a:pt x="38201" y="137320"/>
                    </a:cubicBezTo>
                    <a:cubicBezTo>
                      <a:pt x="38201" y="141915"/>
                      <a:pt x="39466" y="143053"/>
                      <a:pt x="41018" y="143053"/>
                    </a:cubicBezTo>
                    <a:cubicBezTo>
                      <a:pt x="41984" y="143053"/>
                      <a:pt x="43061" y="142612"/>
                      <a:pt x="44014" y="142289"/>
                    </a:cubicBezTo>
                    <a:cubicBezTo>
                      <a:pt x="46498" y="141446"/>
                      <a:pt x="44014" y="114071"/>
                      <a:pt x="45655" y="104976"/>
                    </a:cubicBezTo>
                    <a:cubicBezTo>
                      <a:pt x="47341" y="95836"/>
                      <a:pt x="56481" y="70102"/>
                      <a:pt x="59764" y="44413"/>
                    </a:cubicBezTo>
                    <a:cubicBezTo>
                      <a:pt x="63092" y="18681"/>
                      <a:pt x="51069" y="2"/>
                      <a:pt x="51068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633;p26"/>
              <p:cNvSpPr/>
              <p:nvPr/>
            </p:nvSpPr>
            <p:spPr>
              <a:xfrm>
                <a:off x="3564300" y="973500"/>
                <a:ext cx="350525" cy="161975"/>
              </a:xfrm>
              <a:custGeom>
                <a:avLst/>
                <a:gdLst/>
                <a:ahLst/>
                <a:cxnLst/>
                <a:rect l="l" t="t" r="r" b="b"/>
                <a:pathLst>
                  <a:path w="14021" h="6479" extrusionOk="0">
                    <a:moveTo>
                      <a:pt x="2663" y="1"/>
                    </a:moveTo>
                    <a:cubicBezTo>
                      <a:pt x="1642" y="1"/>
                      <a:pt x="799" y="178"/>
                      <a:pt x="267" y="711"/>
                    </a:cubicBezTo>
                    <a:cubicBezTo>
                      <a:pt x="1" y="977"/>
                      <a:pt x="2840" y="4926"/>
                      <a:pt x="5946" y="5769"/>
                    </a:cubicBezTo>
                    <a:cubicBezTo>
                      <a:pt x="7099" y="6079"/>
                      <a:pt x="8564" y="6301"/>
                      <a:pt x="9983" y="6479"/>
                    </a:cubicBezTo>
                    <a:cubicBezTo>
                      <a:pt x="11270" y="5724"/>
                      <a:pt x="12601" y="5192"/>
                      <a:pt x="14021" y="4970"/>
                    </a:cubicBezTo>
                    <a:lnTo>
                      <a:pt x="13133" y="2841"/>
                    </a:lnTo>
                    <a:cubicBezTo>
                      <a:pt x="13133" y="2841"/>
                      <a:pt x="6611" y="1"/>
                      <a:pt x="2663" y="1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634;p26"/>
              <p:cNvSpPr/>
              <p:nvPr/>
            </p:nvSpPr>
            <p:spPr>
              <a:xfrm>
                <a:off x="3579825" y="1004575"/>
                <a:ext cx="329450" cy="153400"/>
              </a:xfrm>
              <a:custGeom>
                <a:avLst/>
                <a:gdLst/>
                <a:ahLst/>
                <a:cxnLst/>
                <a:rect l="l" t="t" r="r" b="b"/>
                <a:pathLst>
                  <a:path w="13178" h="61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687" y="4038"/>
                      <a:pt x="4260" y="5546"/>
                    </a:cubicBezTo>
                    <a:cubicBezTo>
                      <a:pt x="5001" y="5981"/>
                      <a:pt x="6008" y="6136"/>
                      <a:pt x="7066" y="6136"/>
                    </a:cubicBezTo>
                    <a:cubicBezTo>
                      <a:pt x="9678" y="6136"/>
                      <a:pt x="12601" y="5191"/>
                      <a:pt x="12601" y="5191"/>
                    </a:cubicBezTo>
                    <a:lnTo>
                      <a:pt x="13178" y="4748"/>
                    </a:lnTo>
                    <a:cubicBezTo>
                      <a:pt x="13134" y="4526"/>
                      <a:pt x="2352" y="1864"/>
                      <a:pt x="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635;p26"/>
              <p:cNvSpPr/>
              <p:nvPr/>
            </p:nvSpPr>
            <p:spPr>
              <a:xfrm>
                <a:off x="3931450" y="577300"/>
                <a:ext cx="1068175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7" h="25553" extrusionOk="0">
                    <a:moveTo>
                      <a:pt x="41170" y="0"/>
                    </a:moveTo>
                    <a:cubicBezTo>
                      <a:pt x="40779" y="0"/>
                      <a:pt x="40392" y="310"/>
                      <a:pt x="40552" y="764"/>
                    </a:cubicBezTo>
                    <a:cubicBezTo>
                      <a:pt x="41307" y="2982"/>
                      <a:pt x="40597" y="6620"/>
                      <a:pt x="39399" y="8706"/>
                    </a:cubicBezTo>
                    <a:cubicBezTo>
                      <a:pt x="38245" y="10747"/>
                      <a:pt x="35849" y="11811"/>
                      <a:pt x="33808" y="12699"/>
                    </a:cubicBezTo>
                    <a:cubicBezTo>
                      <a:pt x="31469" y="13769"/>
                      <a:pt x="29165" y="14273"/>
                      <a:pt x="26675" y="14273"/>
                    </a:cubicBezTo>
                    <a:cubicBezTo>
                      <a:pt x="26379" y="14273"/>
                      <a:pt x="26080" y="14266"/>
                      <a:pt x="25778" y="14252"/>
                    </a:cubicBezTo>
                    <a:cubicBezTo>
                      <a:pt x="23471" y="14163"/>
                      <a:pt x="21208" y="13852"/>
                      <a:pt x="18945" y="13852"/>
                    </a:cubicBezTo>
                    <a:cubicBezTo>
                      <a:pt x="13666" y="13897"/>
                      <a:pt x="0" y="17357"/>
                      <a:pt x="3505" y="25211"/>
                    </a:cubicBezTo>
                    <a:cubicBezTo>
                      <a:pt x="3605" y="25452"/>
                      <a:pt x="3787" y="25553"/>
                      <a:pt x="3976" y="25553"/>
                    </a:cubicBezTo>
                    <a:cubicBezTo>
                      <a:pt x="4377" y="25553"/>
                      <a:pt x="4811" y="25102"/>
                      <a:pt x="4570" y="24589"/>
                    </a:cubicBezTo>
                    <a:cubicBezTo>
                      <a:pt x="1997" y="18733"/>
                      <a:pt x="12823" y="15672"/>
                      <a:pt x="16727" y="15272"/>
                    </a:cubicBezTo>
                    <a:cubicBezTo>
                      <a:pt x="17489" y="15189"/>
                      <a:pt x="18245" y="15156"/>
                      <a:pt x="19000" y="15156"/>
                    </a:cubicBezTo>
                    <a:cubicBezTo>
                      <a:pt x="20266" y="15156"/>
                      <a:pt x="21527" y="15250"/>
                      <a:pt x="22805" y="15361"/>
                    </a:cubicBezTo>
                    <a:cubicBezTo>
                      <a:pt x="24137" y="15463"/>
                      <a:pt x="25455" y="15566"/>
                      <a:pt x="26774" y="15566"/>
                    </a:cubicBezTo>
                    <a:cubicBezTo>
                      <a:pt x="27740" y="15566"/>
                      <a:pt x="28707" y="15511"/>
                      <a:pt x="29682" y="15361"/>
                    </a:cubicBezTo>
                    <a:cubicBezTo>
                      <a:pt x="33099" y="14829"/>
                      <a:pt x="37668" y="13009"/>
                      <a:pt x="39887" y="10259"/>
                    </a:cubicBezTo>
                    <a:cubicBezTo>
                      <a:pt x="41750" y="7863"/>
                      <a:pt x="42726" y="3337"/>
                      <a:pt x="41795" y="453"/>
                    </a:cubicBezTo>
                    <a:cubicBezTo>
                      <a:pt x="41689" y="135"/>
                      <a:pt x="41428" y="0"/>
                      <a:pt x="41170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636;p26"/>
              <p:cNvSpPr/>
              <p:nvPr/>
            </p:nvSpPr>
            <p:spPr>
              <a:xfrm>
                <a:off x="4668325" y="659325"/>
                <a:ext cx="119450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11700" extrusionOk="0">
                    <a:moveTo>
                      <a:pt x="3790" y="1"/>
                    </a:moveTo>
                    <a:cubicBezTo>
                      <a:pt x="3468" y="1"/>
                      <a:pt x="3158" y="211"/>
                      <a:pt x="3180" y="633"/>
                    </a:cubicBezTo>
                    <a:cubicBezTo>
                      <a:pt x="3535" y="4582"/>
                      <a:pt x="2603" y="7554"/>
                      <a:pt x="340" y="10793"/>
                    </a:cubicBezTo>
                    <a:cubicBezTo>
                      <a:pt x="0" y="11257"/>
                      <a:pt x="436" y="11700"/>
                      <a:pt x="882" y="11700"/>
                    </a:cubicBezTo>
                    <a:cubicBezTo>
                      <a:pt x="1075" y="11700"/>
                      <a:pt x="1271" y="11616"/>
                      <a:pt x="1405" y="11414"/>
                    </a:cubicBezTo>
                    <a:cubicBezTo>
                      <a:pt x="3801" y="7998"/>
                      <a:pt x="4777" y="4804"/>
                      <a:pt x="4467" y="633"/>
                    </a:cubicBezTo>
                    <a:cubicBezTo>
                      <a:pt x="4444" y="211"/>
                      <a:pt x="4112" y="1"/>
                      <a:pt x="3790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637;p26"/>
              <p:cNvSpPr/>
              <p:nvPr/>
            </p:nvSpPr>
            <p:spPr>
              <a:xfrm>
                <a:off x="4637600" y="771900"/>
                <a:ext cx="12282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3101" extrusionOk="0">
                    <a:moveTo>
                      <a:pt x="864" y="1"/>
                    </a:moveTo>
                    <a:cubicBezTo>
                      <a:pt x="424" y="1"/>
                      <a:pt x="0" y="627"/>
                      <a:pt x="371" y="1099"/>
                    </a:cubicBezTo>
                    <a:cubicBezTo>
                      <a:pt x="1214" y="2208"/>
                      <a:pt x="2457" y="2918"/>
                      <a:pt x="3832" y="3096"/>
                    </a:cubicBezTo>
                    <a:cubicBezTo>
                      <a:pt x="3861" y="3099"/>
                      <a:pt x="3888" y="3100"/>
                      <a:pt x="3916" y="3100"/>
                    </a:cubicBezTo>
                    <a:cubicBezTo>
                      <a:pt x="4651" y="3100"/>
                      <a:pt x="4913" y="1982"/>
                      <a:pt x="4143" y="1853"/>
                    </a:cubicBezTo>
                    <a:cubicBezTo>
                      <a:pt x="2989" y="1720"/>
                      <a:pt x="2013" y="1144"/>
                      <a:pt x="1259" y="212"/>
                    </a:cubicBezTo>
                    <a:cubicBezTo>
                      <a:pt x="1142" y="63"/>
                      <a:pt x="1002" y="1"/>
                      <a:pt x="86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638;p26"/>
              <p:cNvSpPr/>
              <p:nvPr/>
            </p:nvSpPr>
            <p:spPr>
              <a:xfrm>
                <a:off x="4401400" y="923400"/>
                <a:ext cx="27030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7367" extrusionOk="0">
                    <a:moveTo>
                      <a:pt x="873" y="1"/>
                    </a:moveTo>
                    <a:cubicBezTo>
                      <a:pt x="417" y="1"/>
                      <a:pt x="0" y="648"/>
                      <a:pt x="369" y="1118"/>
                    </a:cubicBezTo>
                    <a:cubicBezTo>
                      <a:pt x="1611" y="2626"/>
                      <a:pt x="2898" y="4090"/>
                      <a:pt x="4540" y="5155"/>
                    </a:cubicBezTo>
                    <a:cubicBezTo>
                      <a:pt x="6137" y="6176"/>
                      <a:pt x="8000" y="6752"/>
                      <a:pt x="9775" y="7329"/>
                    </a:cubicBezTo>
                    <a:cubicBezTo>
                      <a:pt x="9852" y="7355"/>
                      <a:pt x="9924" y="7366"/>
                      <a:pt x="9991" y="7366"/>
                    </a:cubicBezTo>
                    <a:cubicBezTo>
                      <a:pt x="10624" y="7366"/>
                      <a:pt x="10812" y="6332"/>
                      <a:pt x="10130" y="6131"/>
                    </a:cubicBezTo>
                    <a:cubicBezTo>
                      <a:pt x="8400" y="5554"/>
                      <a:pt x="6669" y="5022"/>
                      <a:pt x="5161" y="4046"/>
                    </a:cubicBezTo>
                    <a:cubicBezTo>
                      <a:pt x="3608" y="3070"/>
                      <a:pt x="2454" y="1606"/>
                      <a:pt x="1301" y="230"/>
                    </a:cubicBezTo>
                    <a:cubicBezTo>
                      <a:pt x="1171" y="68"/>
                      <a:pt x="1020" y="1"/>
                      <a:pt x="873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639;p26"/>
              <p:cNvSpPr/>
              <p:nvPr/>
            </p:nvSpPr>
            <p:spPr>
              <a:xfrm>
                <a:off x="2944250" y="556225"/>
                <a:ext cx="1068200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8" h="25553" extrusionOk="0">
                    <a:moveTo>
                      <a:pt x="1586" y="0"/>
                    </a:moveTo>
                    <a:cubicBezTo>
                      <a:pt x="1336" y="0"/>
                      <a:pt x="1083" y="136"/>
                      <a:pt x="977" y="453"/>
                    </a:cubicBezTo>
                    <a:cubicBezTo>
                      <a:pt x="1" y="3426"/>
                      <a:pt x="1021" y="8129"/>
                      <a:pt x="3062" y="10480"/>
                    </a:cubicBezTo>
                    <a:cubicBezTo>
                      <a:pt x="5369" y="13098"/>
                      <a:pt x="9718" y="14829"/>
                      <a:pt x="13045" y="15361"/>
                    </a:cubicBezTo>
                    <a:cubicBezTo>
                      <a:pt x="14026" y="15515"/>
                      <a:pt x="15008" y="15571"/>
                      <a:pt x="15992" y="15571"/>
                    </a:cubicBezTo>
                    <a:cubicBezTo>
                      <a:pt x="18614" y="15571"/>
                      <a:pt x="21244" y="15173"/>
                      <a:pt x="23866" y="15173"/>
                    </a:cubicBezTo>
                    <a:cubicBezTo>
                      <a:pt x="24801" y="15173"/>
                      <a:pt x="25734" y="15224"/>
                      <a:pt x="26666" y="15361"/>
                    </a:cubicBezTo>
                    <a:cubicBezTo>
                      <a:pt x="30482" y="15849"/>
                      <a:pt x="40686" y="18910"/>
                      <a:pt x="38157" y="24589"/>
                    </a:cubicBezTo>
                    <a:cubicBezTo>
                      <a:pt x="37946" y="25102"/>
                      <a:pt x="38370" y="25553"/>
                      <a:pt x="38775" y="25553"/>
                    </a:cubicBezTo>
                    <a:cubicBezTo>
                      <a:pt x="38966" y="25553"/>
                      <a:pt x="39153" y="25452"/>
                      <a:pt x="39266" y="25211"/>
                    </a:cubicBezTo>
                    <a:cubicBezTo>
                      <a:pt x="42727" y="17357"/>
                      <a:pt x="29062" y="13897"/>
                      <a:pt x="23826" y="13852"/>
                    </a:cubicBezTo>
                    <a:cubicBezTo>
                      <a:pt x="21431" y="13852"/>
                      <a:pt x="19035" y="14207"/>
                      <a:pt x="16595" y="14296"/>
                    </a:cubicBezTo>
                    <a:cubicBezTo>
                      <a:pt x="16493" y="14298"/>
                      <a:pt x="16392" y="14298"/>
                      <a:pt x="16291" y="14298"/>
                    </a:cubicBezTo>
                    <a:cubicBezTo>
                      <a:pt x="13574" y="14298"/>
                      <a:pt x="11133" y="13721"/>
                      <a:pt x="8608" y="12566"/>
                    </a:cubicBezTo>
                    <a:cubicBezTo>
                      <a:pt x="6434" y="11590"/>
                      <a:pt x="4172" y="10480"/>
                      <a:pt x="3107" y="8218"/>
                    </a:cubicBezTo>
                    <a:cubicBezTo>
                      <a:pt x="2131" y="6132"/>
                      <a:pt x="1465" y="2938"/>
                      <a:pt x="2175" y="764"/>
                    </a:cubicBezTo>
                    <a:cubicBezTo>
                      <a:pt x="2335" y="310"/>
                      <a:pt x="1965" y="0"/>
                      <a:pt x="1586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640;p26"/>
              <p:cNvSpPr/>
              <p:nvPr/>
            </p:nvSpPr>
            <p:spPr>
              <a:xfrm>
                <a:off x="3156125" y="638250"/>
                <a:ext cx="119775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11700" extrusionOk="0">
                    <a:moveTo>
                      <a:pt x="1004" y="1"/>
                    </a:moveTo>
                    <a:cubicBezTo>
                      <a:pt x="688" y="1"/>
                      <a:pt x="355" y="212"/>
                      <a:pt x="311" y="633"/>
                    </a:cubicBezTo>
                    <a:cubicBezTo>
                      <a:pt x="0" y="4804"/>
                      <a:pt x="976" y="7998"/>
                      <a:pt x="3372" y="11414"/>
                    </a:cubicBezTo>
                    <a:cubicBezTo>
                      <a:pt x="3507" y="11616"/>
                      <a:pt x="3702" y="11700"/>
                      <a:pt x="3897" y="11700"/>
                    </a:cubicBezTo>
                    <a:cubicBezTo>
                      <a:pt x="4345" y="11700"/>
                      <a:pt x="4791" y="11257"/>
                      <a:pt x="4481" y="10793"/>
                    </a:cubicBezTo>
                    <a:cubicBezTo>
                      <a:pt x="2219" y="7554"/>
                      <a:pt x="1287" y="4582"/>
                      <a:pt x="1597" y="633"/>
                    </a:cubicBezTo>
                    <a:cubicBezTo>
                      <a:pt x="1620" y="212"/>
                      <a:pt x="1320" y="1"/>
                      <a:pt x="100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641;p26"/>
              <p:cNvSpPr/>
              <p:nvPr/>
            </p:nvSpPr>
            <p:spPr>
              <a:xfrm>
                <a:off x="3183450" y="750825"/>
                <a:ext cx="1239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3101" extrusionOk="0">
                    <a:moveTo>
                      <a:pt x="4075" y="1"/>
                    </a:moveTo>
                    <a:cubicBezTo>
                      <a:pt x="3930" y="1"/>
                      <a:pt x="3782" y="63"/>
                      <a:pt x="3655" y="212"/>
                    </a:cubicBezTo>
                    <a:cubicBezTo>
                      <a:pt x="2945" y="1144"/>
                      <a:pt x="1969" y="1720"/>
                      <a:pt x="771" y="1853"/>
                    </a:cubicBezTo>
                    <a:cubicBezTo>
                      <a:pt x="1" y="1982"/>
                      <a:pt x="303" y="3100"/>
                      <a:pt x="1042" y="3100"/>
                    </a:cubicBezTo>
                    <a:cubicBezTo>
                      <a:pt x="1069" y="3100"/>
                      <a:pt x="1097" y="3099"/>
                      <a:pt x="1126" y="3096"/>
                    </a:cubicBezTo>
                    <a:cubicBezTo>
                      <a:pt x="2501" y="2918"/>
                      <a:pt x="3699" y="2208"/>
                      <a:pt x="4586" y="1099"/>
                    </a:cubicBezTo>
                    <a:cubicBezTo>
                      <a:pt x="4957" y="627"/>
                      <a:pt x="4533" y="1"/>
                      <a:pt x="4075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642;p26"/>
              <p:cNvSpPr/>
              <p:nvPr/>
            </p:nvSpPr>
            <p:spPr>
              <a:xfrm>
                <a:off x="3272275" y="902325"/>
                <a:ext cx="27105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7367" extrusionOk="0">
                    <a:moveTo>
                      <a:pt x="9979" y="1"/>
                    </a:moveTo>
                    <a:cubicBezTo>
                      <a:pt x="9833" y="1"/>
                      <a:pt x="9682" y="68"/>
                      <a:pt x="9552" y="230"/>
                    </a:cubicBezTo>
                    <a:cubicBezTo>
                      <a:pt x="8398" y="1606"/>
                      <a:pt x="7200" y="3025"/>
                      <a:pt x="5648" y="4046"/>
                    </a:cubicBezTo>
                    <a:cubicBezTo>
                      <a:pt x="4139" y="5022"/>
                      <a:pt x="2409" y="5554"/>
                      <a:pt x="723" y="6131"/>
                    </a:cubicBezTo>
                    <a:cubicBezTo>
                      <a:pt x="1" y="6332"/>
                      <a:pt x="222" y="7366"/>
                      <a:pt x="828" y="7366"/>
                    </a:cubicBezTo>
                    <a:cubicBezTo>
                      <a:pt x="892" y="7366"/>
                      <a:pt x="961" y="7355"/>
                      <a:pt x="1033" y="7329"/>
                    </a:cubicBezTo>
                    <a:cubicBezTo>
                      <a:pt x="2852" y="6752"/>
                      <a:pt x="4671" y="6176"/>
                      <a:pt x="6313" y="5155"/>
                    </a:cubicBezTo>
                    <a:cubicBezTo>
                      <a:pt x="7955" y="4090"/>
                      <a:pt x="9197" y="2582"/>
                      <a:pt x="10439" y="1118"/>
                    </a:cubicBezTo>
                    <a:cubicBezTo>
                      <a:pt x="10842" y="648"/>
                      <a:pt x="10433" y="1"/>
                      <a:pt x="9979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643;p26"/>
              <p:cNvSpPr/>
              <p:nvPr/>
            </p:nvSpPr>
            <p:spPr>
              <a:xfrm>
                <a:off x="3991100" y="3166400"/>
                <a:ext cx="320825" cy="1526200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61048" extrusionOk="0">
                    <a:moveTo>
                      <a:pt x="6399" y="0"/>
                    </a:moveTo>
                    <a:cubicBezTo>
                      <a:pt x="4979" y="5458"/>
                      <a:pt x="3560" y="10471"/>
                      <a:pt x="2317" y="14775"/>
                    </a:cubicBezTo>
                    <a:cubicBezTo>
                      <a:pt x="4181" y="21341"/>
                      <a:pt x="6000" y="27864"/>
                      <a:pt x="6355" y="29416"/>
                    </a:cubicBezTo>
                    <a:cubicBezTo>
                      <a:pt x="7198" y="32744"/>
                      <a:pt x="4713" y="46853"/>
                      <a:pt x="2229" y="52665"/>
                    </a:cubicBezTo>
                    <a:cubicBezTo>
                      <a:pt x="1" y="57837"/>
                      <a:pt x="1768" y="61047"/>
                      <a:pt x="3949" y="61047"/>
                    </a:cubicBezTo>
                    <a:cubicBezTo>
                      <a:pt x="4200" y="61047"/>
                      <a:pt x="4457" y="61005"/>
                      <a:pt x="4713" y="60918"/>
                    </a:cubicBezTo>
                    <a:cubicBezTo>
                      <a:pt x="7198" y="60119"/>
                      <a:pt x="11368" y="39355"/>
                      <a:pt x="12167" y="33587"/>
                    </a:cubicBezTo>
                    <a:cubicBezTo>
                      <a:pt x="12832" y="29017"/>
                      <a:pt x="8351" y="8519"/>
                      <a:pt x="63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644;p26"/>
              <p:cNvSpPr/>
              <p:nvPr/>
            </p:nvSpPr>
            <p:spPr>
              <a:xfrm>
                <a:off x="3942525" y="3072125"/>
                <a:ext cx="208575" cy="463675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18547" extrusionOk="0">
                    <a:moveTo>
                      <a:pt x="7499" y="0"/>
                    </a:moveTo>
                    <a:lnTo>
                      <a:pt x="1" y="3328"/>
                    </a:lnTo>
                    <a:cubicBezTo>
                      <a:pt x="1" y="3328"/>
                      <a:pt x="2175" y="10959"/>
                      <a:pt x="4260" y="18546"/>
                    </a:cubicBezTo>
                    <a:cubicBezTo>
                      <a:pt x="5503" y="14242"/>
                      <a:pt x="6922" y="9229"/>
                      <a:pt x="8342" y="3771"/>
                    </a:cubicBezTo>
                    <a:cubicBezTo>
                      <a:pt x="7810" y="1464"/>
                      <a:pt x="7499" y="0"/>
                      <a:pt x="74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645;p26"/>
              <p:cNvSpPr/>
              <p:nvPr/>
            </p:nvSpPr>
            <p:spPr>
              <a:xfrm>
                <a:off x="3931450" y="4616125"/>
                <a:ext cx="28850" cy="1464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5858" extrusionOk="0">
                    <a:moveTo>
                      <a:pt x="1154" y="0"/>
                    </a:moveTo>
                    <a:cubicBezTo>
                      <a:pt x="755" y="1953"/>
                      <a:pt x="311" y="4215"/>
                      <a:pt x="0" y="5857"/>
                    </a:cubicBezTo>
                    <a:lnTo>
                      <a:pt x="45" y="5857"/>
                    </a:lnTo>
                    <a:cubicBezTo>
                      <a:pt x="755" y="5635"/>
                      <a:pt x="1065" y="3328"/>
                      <a:pt x="1154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646;p26"/>
              <p:cNvSpPr/>
              <p:nvPr/>
            </p:nvSpPr>
            <p:spPr>
              <a:xfrm>
                <a:off x="4021300" y="3166400"/>
                <a:ext cx="276200" cy="1526275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61051" extrusionOk="0">
                    <a:moveTo>
                      <a:pt x="5191" y="0"/>
                    </a:moveTo>
                    <a:cubicBezTo>
                      <a:pt x="3771" y="5458"/>
                      <a:pt x="2352" y="10471"/>
                      <a:pt x="1109" y="14775"/>
                    </a:cubicBezTo>
                    <a:cubicBezTo>
                      <a:pt x="2973" y="21341"/>
                      <a:pt x="4792" y="27864"/>
                      <a:pt x="5147" y="29416"/>
                    </a:cubicBezTo>
                    <a:cubicBezTo>
                      <a:pt x="5280" y="29860"/>
                      <a:pt x="5324" y="30481"/>
                      <a:pt x="5324" y="31280"/>
                    </a:cubicBezTo>
                    <a:cubicBezTo>
                      <a:pt x="5324" y="36382"/>
                      <a:pt x="3195" y="47607"/>
                      <a:pt x="1021" y="52665"/>
                    </a:cubicBezTo>
                    <a:cubicBezTo>
                      <a:pt x="311" y="54351"/>
                      <a:pt x="0" y="55815"/>
                      <a:pt x="0" y="57058"/>
                    </a:cubicBezTo>
                    <a:cubicBezTo>
                      <a:pt x="0" y="59587"/>
                      <a:pt x="1287" y="61051"/>
                      <a:pt x="2751" y="61051"/>
                    </a:cubicBezTo>
                    <a:cubicBezTo>
                      <a:pt x="3017" y="61051"/>
                      <a:pt x="3239" y="61006"/>
                      <a:pt x="3505" y="60918"/>
                    </a:cubicBezTo>
                    <a:cubicBezTo>
                      <a:pt x="5990" y="60119"/>
                      <a:pt x="10160" y="39355"/>
                      <a:pt x="10959" y="33587"/>
                    </a:cubicBezTo>
                    <a:cubicBezTo>
                      <a:pt x="11003" y="33276"/>
                      <a:pt x="11048" y="32877"/>
                      <a:pt x="11048" y="32433"/>
                    </a:cubicBezTo>
                    <a:cubicBezTo>
                      <a:pt x="11048" y="26311"/>
                      <a:pt x="7010" y="7942"/>
                      <a:pt x="5191" y="0"/>
                    </a:cubicBezTo>
                    <a:close/>
                  </a:path>
                </a:pathLst>
              </a:custGeom>
              <a:solidFill>
                <a:srgbClr val="DCA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647;p26"/>
              <p:cNvSpPr/>
              <p:nvPr/>
            </p:nvSpPr>
            <p:spPr>
              <a:xfrm>
                <a:off x="2832225" y="1553625"/>
                <a:ext cx="1173550" cy="1383200"/>
              </a:xfrm>
              <a:custGeom>
                <a:avLst/>
                <a:gdLst/>
                <a:ahLst/>
                <a:cxnLst/>
                <a:rect l="l" t="t" r="r" b="b"/>
                <a:pathLst>
                  <a:path w="46942" h="55328" extrusionOk="0">
                    <a:moveTo>
                      <a:pt x="46454" y="0"/>
                    </a:moveTo>
                    <a:lnTo>
                      <a:pt x="46454" y="0"/>
                    </a:lnTo>
                    <a:cubicBezTo>
                      <a:pt x="45877" y="178"/>
                      <a:pt x="45123" y="355"/>
                      <a:pt x="44324" y="488"/>
                    </a:cubicBezTo>
                    <a:cubicBezTo>
                      <a:pt x="44147" y="4171"/>
                      <a:pt x="42771" y="28085"/>
                      <a:pt x="32833" y="34208"/>
                    </a:cubicBezTo>
                    <a:cubicBezTo>
                      <a:pt x="29638" y="36160"/>
                      <a:pt x="27420" y="36870"/>
                      <a:pt x="25335" y="36870"/>
                    </a:cubicBezTo>
                    <a:cubicBezTo>
                      <a:pt x="20410" y="36870"/>
                      <a:pt x="16417" y="32655"/>
                      <a:pt x="2973" y="30881"/>
                    </a:cubicBezTo>
                    <a:cubicBezTo>
                      <a:pt x="1953" y="30747"/>
                      <a:pt x="977" y="30659"/>
                      <a:pt x="1" y="30570"/>
                    </a:cubicBezTo>
                    <a:lnTo>
                      <a:pt x="1" y="54972"/>
                    </a:lnTo>
                    <a:cubicBezTo>
                      <a:pt x="3240" y="55194"/>
                      <a:pt x="6479" y="55327"/>
                      <a:pt x="9629" y="55327"/>
                    </a:cubicBezTo>
                    <a:cubicBezTo>
                      <a:pt x="17082" y="55327"/>
                      <a:pt x="24181" y="54617"/>
                      <a:pt x="29550" y="53153"/>
                    </a:cubicBezTo>
                    <a:cubicBezTo>
                      <a:pt x="46942" y="48450"/>
                      <a:pt x="46809" y="10693"/>
                      <a:pt x="4645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648;p26"/>
              <p:cNvSpPr/>
              <p:nvPr/>
            </p:nvSpPr>
            <p:spPr>
              <a:xfrm>
                <a:off x="3792800" y="4671575"/>
                <a:ext cx="164175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4407" extrusionOk="0">
                    <a:moveTo>
                      <a:pt x="6567" y="1"/>
                    </a:moveTo>
                    <a:cubicBezTo>
                      <a:pt x="5369" y="400"/>
                      <a:pt x="2396" y="1332"/>
                      <a:pt x="0" y="1554"/>
                    </a:cubicBezTo>
                    <a:cubicBezTo>
                      <a:pt x="435" y="3775"/>
                      <a:pt x="1434" y="4406"/>
                      <a:pt x="2591" y="4406"/>
                    </a:cubicBezTo>
                    <a:cubicBezTo>
                      <a:pt x="3560" y="4406"/>
                      <a:pt x="4640" y="3963"/>
                      <a:pt x="5591" y="3639"/>
                    </a:cubicBezTo>
                    <a:cubicBezTo>
                      <a:pt x="6123" y="3462"/>
                      <a:pt x="6434" y="2086"/>
                      <a:pt x="656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649;p26"/>
              <p:cNvSpPr/>
              <p:nvPr/>
            </p:nvSpPr>
            <p:spPr>
              <a:xfrm>
                <a:off x="3265925" y="1095725"/>
                <a:ext cx="891825" cy="499625"/>
              </a:xfrm>
              <a:custGeom>
                <a:avLst/>
                <a:gdLst/>
                <a:ahLst/>
                <a:cxnLst/>
                <a:rect l="l" t="t" r="r" b="b"/>
                <a:pathLst>
                  <a:path w="35673" h="19985" extrusionOk="0">
                    <a:moveTo>
                      <a:pt x="27224" y="0"/>
                    </a:moveTo>
                    <a:cubicBezTo>
                      <a:pt x="21180" y="0"/>
                      <a:pt x="16363" y="6739"/>
                      <a:pt x="11581" y="8334"/>
                    </a:cubicBezTo>
                    <a:cubicBezTo>
                      <a:pt x="6079" y="10153"/>
                      <a:pt x="1" y="13214"/>
                      <a:pt x="577" y="15033"/>
                    </a:cubicBezTo>
                    <a:cubicBezTo>
                      <a:pt x="1151" y="16753"/>
                      <a:pt x="3802" y="19984"/>
                      <a:pt x="10415" y="19984"/>
                    </a:cubicBezTo>
                    <a:cubicBezTo>
                      <a:pt x="10968" y="19984"/>
                      <a:pt x="11548" y="19962"/>
                      <a:pt x="12157" y="19914"/>
                    </a:cubicBezTo>
                    <a:cubicBezTo>
                      <a:pt x="17482" y="19514"/>
                      <a:pt x="23294" y="19381"/>
                      <a:pt x="26976" y="18804"/>
                    </a:cubicBezTo>
                    <a:cubicBezTo>
                      <a:pt x="28795" y="18494"/>
                      <a:pt x="30038" y="18095"/>
                      <a:pt x="30437" y="17473"/>
                    </a:cubicBezTo>
                    <a:lnTo>
                      <a:pt x="35317" y="10774"/>
                    </a:lnTo>
                    <a:cubicBezTo>
                      <a:pt x="35317" y="10774"/>
                      <a:pt x="35672" y="9354"/>
                      <a:pt x="35495" y="7535"/>
                    </a:cubicBezTo>
                    <a:cubicBezTo>
                      <a:pt x="35229" y="5050"/>
                      <a:pt x="34075" y="1812"/>
                      <a:pt x="29860" y="436"/>
                    </a:cubicBezTo>
                    <a:cubicBezTo>
                      <a:pt x="28955" y="134"/>
                      <a:pt x="28077" y="0"/>
                      <a:pt x="27224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650;p26"/>
              <p:cNvSpPr/>
              <p:nvPr/>
            </p:nvSpPr>
            <p:spPr>
              <a:xfrm>
                <a:off x="3264825" y="1450075"/>
                <a:ext cx="9460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2768" extrusionOk="0">
                    <a:moveTo>
                      <a:pt x="2723" y="0"/>
                    </a:moveTo>
                    <a:cubicBezTo>
                      <a:pt x="1877" y="0"/>
                      <a:pt x="673" y="98"/>
                      <a:pt x="444" y="327"/>
                    </a:cubicBezTo>
                    <a:cubicBezTo>
                      <a:pt x="0" y="770"/>
                      <a:pt x="1864" y="2767"/>
                      <a:pt x="1864" y="2767"/>
                    </a:cubicBezTo>
                    <a:cubicBezTo>
                      <a:pt x="1864" y="2767"/>
                      <a:pt x="2707" y="327"/>
                      <a:pt x="3461" y="149"/>
                    </a:cubicBezTo>
                    <a:cubicBezTo>
                      <a:pt x="3783" y="55"/>
                      <a:pt x="3353" y="0"/>
                      <a:pt x="2723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51;p26"/>
              <p:cNvSpPr/>
              <p:nvPr/>
            </p:nvSpPr>
            <p:spPr>
              <a:xfrm>
                <a:off x="3824950" y="1236400"/>
                <a:ext cx="94325" cy="169725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6789" extrusionOk="0">
                    <a:moveTo>
                      <a:pt x="1864" y="0"/>
                    </a:moveTo>
                    <a:cubicBezTo>
                      <a:pt x="844" y="0"/>
                      <a:pt x="1" y="1509"/>
                      <a:pt x="1" y="3372"/>
                    </a:cubicBezTo>
                    <a:cubicBezTo>
                      <a:pt x="1" y="5236"/>
                      <a:pt x="844" y="6788"/>
                      <a:pt x="1864" y="6788"/>
                    </a:cubicBezTo>
                    <a:cubicBezTo>
                      <a:pt x="2929" y="6788"/>
                      <a:pt x="3772" y="5236"/>
                      <a:pt x="3772" y="3372"/>
                    </a:cubicBezTo>
                    <a:cubicBezTo>
                      <a:pt x="3772" y="1509"/>
                      <a:pt x="2929" y="0"/>
                      <a:pt x="186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52;p26"/>
              <p:cNvSpPr/>
              <p:nvPr/>
            </p:nvSpPr>
            <p:spPr>
              <a:xfrm>
                <a:off x="3831625" y="1268550"/>
                <a:ext cx="27750" cy="8432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3373" extrusionOk="0">
                    <a:moveTo>
                      <a:pt x="577" y="1"/>
                    </a:moveTo>
                    <a:cubicBezTo>
                      <a:pt x="266" y="1"/>
                      <a:pt x="0" y="755"/>
                      <a:pt x="0" y="1687"/>
                    </a:cubicBezTo>
                    <a:cubicBezTo>
                      <a:pt x="0" y="2619"/>
                      <a:pt x="266" y="3373"/>
                      <a:pt x="577" y="3373"/>
                    </a:cubicBezTo>
                    <a:cubicBezTo>
                      <a:pt x="888" y="3373"/>
                      <a:pt x="1109" y="2619"/>
                      <a:pt x="1109" y="1687"/>
                    </a:cubicBezTo>
                    <a:cubicBezTo>
                      <a:pt x="1109" y="755"/>
                      <a:pt x="888" y="1"/>
                      <a:pt x="57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53;p26"/>
              <p:cNvSpPr/>
              <p:nvPr/>
            </p:nvSpPr>
            <p:spPr>
              <a:xfrm>
                <a:off x="4045700" y="999025"/>
                <a:ext cx="368275" cy="158650"/>
              </a:xfrm>
              <a:custGeom>
                <a:avLst/>
                <a:gdLst/>
                <a:ahLst/>
                <a:cxnLst/>
                <a:rect l="l" t="t" r="r" b="b"/>
                <a:pathLst>
                  <a:path w="14731" h="6346" extrusionOk="0">
                    <a:moveTo>
                      <a:pt x="11536" y="0"/>
                    </a:moveTo>
                    <a:cubicBezTo>
                      <a:pt x="8386" y="0"/>
                      <a:pt x="3816" y="1465"/>
                      <a:pt x="1997" y="2086"/>
                    </a:cubicBezTo>
                    <a:cubicBezTo>
                      <a:pt x="1553" y="2441"/>
                      <a:pt x="1109" y="2796"/>
                      <a:pt x="799" y="3195"/>
                    </a:cubicBezTo>
                    <a:lnTo>
                      <a:pt x="0" y="4837"/>
                    </a:lnTo>
                    <a:cubicBezTo>
                      <a:pt x="843" y="5280"/>
                      <a:pt x="1509" y="5768"/>
                      <a:pt x="2085" y="6345"/>
                    </a:cubicBezTo>
                    <a:cubicBezTo>
                      <a:pt x="4038" y="6301"/>
                      <a:pt x="6611" y="6123"/>
                      <a:pt x="8386" y="5724"/>
                    </a:cubicBezTo>
                    <a:cubicBezTo>
                      <a:pt x="11580" y="5014"/>
                      <a:pt x="14730" y="1154"/>
                      <a:pt x="14464" y="843"/>
                    </a:cubicBezTo>
                    <a:cubicBezTo>
                      <a:pt x="13887" y="222"/>
                      <a:pt x="12822" y="0"/>
                      <a:pt x="11536" y="0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54;p26"/>
              <p:cNvSpPr/>
              <p:nvPr/>
            </p:nvSpPr>
            <p:spPr>
              <a:xfrm>
                <a:off x="4065650" y="1051150"/>
                <a:ext cx="29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110" extrusionOk="0">
                    <a:moveTo>
                      <a:pt x="1199" y="1"/>
                    </a:moveTo>
                    <a:lnTo>
                      <a:pt x="1199" y="1"/>
                    </a:lnTo>
                    <a:cubicBezTo>
                      <a:pt x="666" y="178"/>
                      <a:pt x="356" y="267"/>
                      <a:pt x="356" y="267"/>
                    </a:cubicBezTo>
                    <a:lnTo>
                      <a:pt x="1" y="1110"/>
                    </a:lnTo>
                    <a:cubicBezTo>
                      <a:pt x="311" y="711"/>
                      <a:pt x="755" y="356"/>
                      <a:pt x="1199" y="1"/>
                    </a:cubicBezTo>
                    <a:close/>
                  </a:path>
                </a:pathLst>
              </a:custGeom>
              <a:solidFill>
                <a:srgbClr val="5635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55;p26"/>
              <p:cNvSpPr/>
              <p:nvPr/>
            </p:nvSpPr>
            <p:spPr>
              <a:xfrm>
                <a:off x="4026825" y="1119925"/>
                <a:ext cx="71025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1554" extrusionOk="0">
                    <a:moveTo>
                      <a:pt x="755" y="1"/>
                    </a:moveTo>
                    <a:lnTo>
                      <a:pt x="1" y="1553"/>
                    </a:lnTo>
                    <a:lnTo>
                      <a:pt x="223" y="1553"/>
                    </a:lnTo>
                    <a:cubicBezTo>
                      <a:pt x="622" y="1553"/>
                      <a:pt x="1598" y="1553"/>
                      <a:pt x="2840" y="1509"/>
                    </a:cubicBezTo>
                    <a:cubicBezTo>
                      <a:pt x="2264" y="932"/>
                      <a:pt x="1598" y="444"/>
                      <a:pt x="755" y="1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6;p26"/>
              <p:cNvSpPr/>
              <p:nvPr/>
            </p:nvSpPr>
            <p:spPr>
              <a:xfrm>
                <a:off x="4053450" y="1034525"/>
                <a:ext cx="342775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13711" h="5888" extrusionOk="0">
                    <a:moveTo>
                      <a:pt x="13710" y="0"/>
                    </a:moveTo>
                    <a:lnTo>
                      <a:pt x="13710" y="0"/>
                    </a:lnTo>
                    <a:cubicBezTo>
                      <a:pt x="11270" y="1731"/>
                      <a:pt x="45" y="3905"/>
                      <a:pt x="1" y="4126"/>
                    </a:cubicBezTo>
                    <a:lnTo>
                      <a:pt x="578" y="4614"/>
                    </a:lnTo>
                    <a:cubicBezTo>
                      <a:pt x="578" y="4614"/>
                      <a:pt x="3913" y="5888"/>
                      <a:pt x="6707" y="5888"/>
                    </a:cubicBezTo>
                    <a:cubicBezTo>
                      <a:pt x="7601" y="5888"/>
                      <a:pt x="8440" y="5757"/>
                      <a:pt x="9096" y="5413"/>
                    </a:cubicBezTo>
                    <a:cubicBezTo>
                      <a:pt x="11802" y="3993"/>
                      <a:pt x="13710" y="1"/>
                      <a:pt x="13710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57;p26"/>
              <p:cNvSpPr/>
              <p:nvPr/>
            </p:nvSpPr>
            <p:spPr>
              <a:xfrm>
                <a:off x="3370200" y="2577425"/>
                <a:ext cx="5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844" extrusionOk="0">
                    <a:moveTo>
                      <a:pt x="1065" y="0"/>
                    </a:moveTo>
                    <a:cubicBezTo>
                      <a:pt x="488" y="0"/>
                      <a:pt x="0" y="178"/>
                      <a:pt x="0" y="399"/>
                    </a:cubicBezTo>
                    <a:cubicBezTo>
                      <a:pt x="0" y="621"/>
                      <a:pt x="488" y="843"/>
                      <a:pt x="1065" y="843"/>
                    </a:cubicBezTo>
                    <a:cubicBezTo>
                      <a:pt x="1642" y="843"/>
                      <a:pt x="2130" y="621"/>
                      <a:pt x="2130" y="399"/>
                    </a:cubicBezTo>
                    <a:cubicBezTo>
                      <a:pt x="2130" y="178"/>
                      <a:pt x="1642" y="0"/>
                      <a:pt x="1065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58;p26"/>
              <p:cNvSpPr/>
              <p:nvPr/>
            </p:nvSpPr>
            <p:spPr>
              <a:xfrm>
                <a:off x="3107325" y="2460950"/>
                <a:ext cx="521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400" extrusionOk="0">
                    <a:moveTo>
                      <a:pt x="1021" y="0"/>
                    </a:moveTo>
                    <a:cubicBezTo>
                      <a:pt x="444" y="0"/>
                      <a:pt x="0" y="89"/>
                      <a:pt x="0" y="222"/>
                    </a:cubicBezTo>
                    <a:cubicBezTo>
                      <a:pt x="0" y="311"/>
                      <a:pt x="444" y="400"/>
                      <a:pt x="1021" y="400"/>
                    </a:cubicBezTo>
                    <a:cubicBezTo>
                      <a:pt x="1642" y="400"/>
                      <a:pt x="2085" y="311"/>
                      <a:pt x="2085" y="222"/>
                    </a:cubicBezTo>
                    <a:cubicBezTo>
                      <a:pt x="2085" y="89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59;p26"/>
              <p:cNvSpPr/>
              <p:nvPr/>
            </p:nvSpPr>
            <p:spPr>
              <a:xfrm>
                <a:off x="2864400" y="2365550"/>
                <a:ext cx="632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445" extrusionOk="0">
                    <a:moveTo>
                      <a:pt x="1243" y="1"/>
                    </a:moveTo>
                    <a:cubicBezTo>
                      <a:pt x="577" y="1"/>
                      <a:pt x="1" y="90"/>
                      <a:pt x="1" y="223"/>
                    </a:cubicBezTo>
                    <a:cubicBezTo>
                      <a:pt x="1" y="356"/>
                      <a:pt x="577" y="444"/>
                      <a:pt x="1243" y="444"/>
                    </a:cubicBezTo>
                    <a:cubicBezTo>
                      <a:pt x="1953" y="444"/>
                      <a:pt x="2529" y="356"/>
                      <a:pt x="2529" y="223"/>
                    </a:cubicBezTo>
                    <a:cubicBezTo>
                      <a:pt x="2529" y="90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60;p26"/>
              <p:cNvSpPr/>
              <p:nvPr/>
            </p:nvSpPr>
            <p:spPr>
              <a:xfrm>
                <a:off x="2864400" y="25031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1" y="178"/>
                      <a:pt x="1" y="400"/>
                    </a:cubicBezTo>
                    <a:cubicBezTo>
                      <a:pt x="1" y="666"/>
                      <a:pt x="577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661;p26"/>
              <p:cNvSpPr/>
              <p:nvPr/>
            </p:nvSpPr>
            <p:spPr>
              <a:xfrm>
                <a:off x="2990850" y="25985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43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662;p26"/>
              <p:cNvSpPr/>
              <p:nvPr/>
            </p:nvSpPr>
            <p:spPr>
              <a:xfrm>
                <a:off x="2832225" y="2590725"/>
                <a:ext cx="1112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22" extrusionOk="0">
                    <a:moveTo>
                      <a:pt x="1" y="1"/>
                    </a:moveTo>
                    <a:lnTo>
                      <a:pt x="1" y="622"/>
                    </a:lnTo>
                    <a:cubicBezTo>
                      <a:pt x="267" y="533"/>
                      <a:pt x="445" y="400"/>
                      <a:pt x="445" y="311"/>
                    </a:cubicBezTo>
                    <a:cubicBezTo>
                      <a:pt x="445" y="178"/>
                      <a:pt x="267" y="45"/>
                      <a:pt x="1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663;p26"/>
              <p:cNvSpPr/>
              <p:nvPr/>
            </p:nvSpPr>
            <p:spPr>
              <a:xfrm>
                <a:off x="3191600" y="254525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8" y="0"/>
                      <a:pt x="1" y="178"/>
                      <a:pt x="1" y="444"/>
                    </a:cubicBezTo>
                    <a:cubicBezTo>
                      <a:pt x="1" y="666"/>
                      <a:pt x="578" y="843"/>
                      <a:pt x="1243" y="843"/>
                    </a:cubicBezTo>
                    <a:cubicBezTo>
                      <a:pt x="1953" y="843"/>
                      <a:pt x="2530" y="666"/>
                      <a:pt x="2530" y="444"/>
                    </a:cubicBezTo>
                    <a:cubicBezTo>
                      <a:pt x="2530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664;p26"/>
              <p:cNvSpPr/>
              <p:nvPr/>
            </p:nvSpPr>
            <p:spPr>
              <a:xfrm>
                <a:off x="3275900" y="24920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1"/>
                    </a:moveTo>
                    <a:cubicBezTo>
                      <a:pt x="578" y="1"/>
                      <a:pt x="1" y="223"/>
                      <a:pt x="1" y="444"/>
                    </a:cubicBezTo>
                    <a:cubicBezTo>
                      <a:pt x="1" y="666"/>
                      <a:pt x="578" y="844"/>
                      <a:pt x="1243" y="844"/>
                    </a:cubicBezTo>
                    <a:cubicBezTo>
                      <a:pt x="1953" y="844"/>
                      <a:pt x="2530" y="666"/>
                      <a:pt x="2530" y="444"/>
                    </a:cubicBezTo>
                    <a:cubicBezTo>
                      <a:pt x="2530" y="223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665;p26"/>
              <p:cNvSpPr/>
              <p:nvPr/>
            </p:nvSpPr>
            <p:spPr>
              <a:xfrm>
                <a:off x="3370200" y="2661725"/>
                <a:ext cx="643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97" y="843"/>
                      <a:pt x="2574" y="621"/>
                      <a:pt x="2574" y="399"/>
                    </a:cubicBezTo>
                    <a:cubicBezTo>
                      <a:pt x="2574" y="178"/>
                      <a:pt x="1997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666;p26"/>
              <p:cNvSpPr/>
              <p:nvPr/>
            </p:nvSpPr>
            <p:spPr>
              <a:xfrm>
                <a:off x="3086250" y="2545250"/>
                <a:ext cx="521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288" extrusionOk="0">
                    <a:moveTo>
                      <a:pt x="1021" y="0"/>
                    </a:moveTo>
                    <a:cubicBezTo>
                      <a:pt x="444" y="0"/>
                      <a:pt x="0" y="267"/>
                      <a:pt x="0" y="622"/>
                    </a:cubicBezTo>
                    <a:cubicBezTo>
                      <a:pt x="0" y="977"/>
                      <a:pt x="444" y="1287"/>
                      <a:pt x="1021" y="1287"/>
                    </a:cubicBezTo>
                    <a:cubicBezTo>
                      <a:pt x="1642" y="1287"/>
                      <a:pt x="2085" y="977"/>
                      <a:pt x="2085" y="622"/>
                    </a:cubicBezTo>
                    <a:cubicBezTo>
                      <a:pt x="2085" y="267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667;p26"/>
              <p:cNvSpPr/>
              <p:nvPr/>
            </p:nvSpPr>
            <p:spPr>
              <a:xfrm>
                <a:off x="2990850" y="2407700"/>
                <a:ext cx="532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45" extrusionOk="0">
                    <a:moveTo>
                      <a:pt x="1065" y="1"/>
                    </a:moveTo>
                    <a:cubicBezTo>
                      <a:pt x="488" y="1"/>
                      <a:pt x="0" y="90"/>
                      <a:pt x="0" y="223"/>
                    </a:cubicBezTo>
                    <a:cubicBezTo>
                      <a:pt x="0" y="356"/>
                      <a:pt x="488" y="444"/>
                      <a:pt x="1065" y="444"/>
                    </a:cubicBezTo>
                    <a:cubicBezTo>
                      <a:pt x="1642" y="444"/>
                      <a:pt x="2130" y="356"/>
                      <a:pt x="2130" y="223"/>
                    </a:cubicBezTo>
                    <a:cubicBezTo>
                      <a:pt x="2130" y="90"/>
                      <a:pt x="1642" y="1"/>
                      <a:pt x="1065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668;p26"/>
              <p:cNvSpPr/>
              <p:nvPr/>
            </p:nvSpPr>
            <p:spPr>
              <a:xfrm>
                <a:off x="3159450" y="266172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669;p26"/>
              <p:cNvSpPr/>
              <p:nvPr/>
            </p:nvSpPr>
            <p:spPr>
              <a:xfrm>
                <a:off x="3497750" y="252417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33" y="0"/>
                      <a:pt x="0" y="178"/>
                      <a:pt x="0" y="400"/>
                    </a:cubicBezTo>
                    <a:cubicBezTo>
                      <a:pt x="0" y="666"/>
                      <a:pt x="533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70;p26"/>
              <p:cNvSpPr/>
              <p:nvPr/>
            </p:nvSpPr>
            <p:spPr>
              <a:xfrm>
                <a:off x="2832225" y="2376650"/>
                <a:ext cx="322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" extrusionOk="0">
                    <a:moveTo>
                      <a:pt x="1" y="0"/>
                    </a:moveTo>
                    <a:lnTo>
                      <a:pt x="666" y="0"/>
                    </a:lnTo>
                    <a:lnTo>
                      <a:pt x="1288" y="0"/>
                    </a:lnTo>
                    <a:lnTo>
                      <a:pt x="66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671;p26"/>
            <p:cNvGrpSpPr/>
            <p:nvPr/>
          </p:nvGrpSpPr>
          <p:grpSpPr>
            <a:xfrm>
              <a:off x="11" y="3810810"/>
              <a:ext cx="1366979" cy="1084760"/>
              <a:chOff x="8757948" y="1920174"/>
              <a:chExt cx="1090443" cy="865316"/>
            </a:xfrm>
          </p:grpSpPr>
          <p:sp>
            <p:nvSpPr>
              <p:cNvPr id="19" name="Google Shape;672;p2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673;p2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674;p2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675;p2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676;p2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677;p2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678;p2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679;p2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680;p2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681;p2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682;p2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683;p2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684;p2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685;p2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686;p2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687;p2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688;p2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689;p2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690;p2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691;p2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692;p2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693;p2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694;p26"/>
            <p:cNvGrpSpPr/>
            <p:nvPr/>
          </p:nvGrpSpPr>
          <p:grpSpPr>
            <a:xfrm>
              <a:off x="1049916" y="4217443"/>
              <a:ext cx="545279" cy="773107"/>
              <a:chOff x="80379" y="4370393"/>
              <a:chExt cx="545279" cy="773107"/>
            </a:xfrm>
          </p:grpSpPr>
          <p:sp>
            <p:nvSpPr>
              <p:cNvPr id="13" name="Google Shape;695;p26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96;p26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97;p26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98;p26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99;p26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00;p26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40" b="43156" l="24423" r="42552">
                        <a14:foregroundMark x1="29734" y1="10843" x2="30427" y2="16479"/>
                        <a14:foregroundMark x1="39607" y1="9930" x2="34527" y2="21310"/>
                        <a14:foregroundMark x1="39145" y1="21685" x2="40647" y2="23725"/>
                        <a14:foregroundMark x1="28695" y1="23886" x2="31986" y2="22330"/>
                      </a14:backgroundRemoval>
                    </a14:imgEffect>
                  </a14:imgLayer>
                </a14:imgProps>
              </a:ext>
            </a:extLst>
          </a:blip>
          <a:srcRect l="22252" r="55146" b="56849"/>
          <a:stretch/>
        </p:blipFill>
        <p:spPr>
          <a:xfrm>
            <a:off x="1096120" y="1051566"/>
            <a:ext cx="1992662" cy="4092070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837" b="96326" l="26970" r="58779"/>
                    </a14:imgEffect>
                  </a14:imgLayer>
                </a14:imgProps>
              </a:ext>
            </a:extLst>
          </a:blip>
          <a:srcRect l="26726" t="49837" r="41272" b="3643"/>
          <a:stretch/>
        </p:blipFill>
        <p:spPr>
          <a:xfrm>
            <a:off x="2866410" y="1115108"/>
            <a:ext cx="6415613" cy="4092070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4191074" y="2072407"/>
            <a:ext cx="47601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UTM Azuki" panose="02040603050506020204" pitchFamily="18" charset="0"/>
              </a:rPr>
              <a:t>GIỚI THIỆU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UTM Azuki" panose="02040603050506020204" pitchFamily="18" charset="0"/>
              </a:rPr>
              <a:t>BIỂU ĐỒ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UTM Azuki" panose="02040603050506020204" pitchFamily="18" charset="0"/>
              </a:rPr>
              <a:t>HÌNH QUẠT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903227" y="431972"/>
            <a:ext cx="247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Isadora" panose="02040603050506020204" pitchFamily="18" charset="0"/>
              </a:rPr>
              <a:t>TOÁN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56675" y="1"/>
            <a:ext cx="5737171" cy="2267917"/>
            <a:chOff x="291548" y="172278"/>
            <a:chExt cx="8521148" cy="1258957"/>
          </a:xfrm>
        </p:grpSpPr>
        <p:sp>
          <p:nvSpPr>
            <p:cNvPr id="41" name="Rectangle: Rounded Corners 40"/>
            <p:cNvSpPr/>
            <p:nvPr/>
          </p:nvSpPr>
          <p:spPr>
            <a:xfrm>
              <a:off x="291548" y="172278"/>
              <a:ext cx="8521148" cy="1258957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/>
            <p:cNvSpPr/>
            <p:nvPr/>
          </p:nvSpPr>
          <p:spPr>
            <a:xfrm>
              <a:off x="443948" y="224766"/>
              <a:ext cx="8236225" cy="1148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t="53920"/>
          <a:stretch/>
        </p:blipFill>
        <p:spPr>
          <a:xfrm>
            <a:off x="56320" y="2698117"/>
            <a:ext cx="9144000" cy="2474140"/>
          </a:xfrm>
          <a:prstGeom prst="rect">
            <a:avLst/>
          </a:prstGeom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20205" y="171121"/>
            <a:ext cx="54673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   b) </a:t>
            </a:r>
            <a:r>
              <a:rPr lang="en-US" altLang="en-US" sz="2400" dirty="0" err="1">
                <a:solidFill>
                  <a:srgbClr val="000000"/>
                </a:solidFill>
              </a:rPr>
              <a:t>Ví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dụ</a:t>
            </a:r>
            <a:r>
              <a:rPr lang="en-US" altLang="en-US" sz="2400" dirty="0">
                <a:solidFill>
                  <a:srgbClr val="000000"/>
                </a:solidFill>
              </a:rPr>
              <a:t> 2: </a:t>
            </a:r>
            <a:r>
              <a:rPr lang="en-US" altLang="en-US" sz="2400" dirty="0" err="1">
                <a:solidFill>
                  <a:srgbClr val="000000"/>
                </a:solidFill>
              </a:rPr>
              <a:t>Biểu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vi-VN" altLang="en-US" sz="2400" dirty="0">
                <a:solidFill>
                  <a:srgbClr val="000000"/>
                </a:solidFill>
              </a:rPr>
              <a:t>đ</a:t>
            </a:r>
            <a:r>
              <a:rPr lang="en-US" altLang="en-US" sz="2400" dirty="0">
                <a:solidFill>
                  <a:srgbClr val="000000"/>
                </a:solidFill>
              </a:rPr>
              <a:t>ồ </a:t>
            </a:r>
            <a:r>
              <a:rPr lang="en-US" altLang="en-US" sz="2400" dirty="0" err="1">
                <a:solidFill>
                  <a:srgbClr val="000000"/>
                </a:solidFill>
              </a:rPr>
              <a:t>hình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quạt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bên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cho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biết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tỉ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số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phần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tr</a:t>
            </a:r>
            <a:r>
              <a:rPr lang="vi-VN" altLang="en-US" sz="2400" dirty="0">
                <a:solidFill>
                  <a:srgbClr val="000000"/>
                </a:solidFill>
              </a:rPr>
              <a:t>ă</a:t>
            </a:r>
            <a:r>
              <a:rPr lang="en-US" altLang="en-US" sz="2400" dirty="0">
                <a:solidFill>
                  <a:srgbClr val="000000"/>
                </a:solidFill>
              </a:rPr>
              <a:t>m </a:t>
            </a:r>
            <a:r>
              <a:rPr lang="en-US" altLang="en-US" sz="2400" dirty="0" err="1">
                <a:solidFill>
                  <a:srgbClr val="000000"/>
                </a:solidFill>
              </a:rPr>
              <a:t>học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sinh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tham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gia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các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môn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thể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thao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lớp</a:t>
            </a:r>
            <a:r>
              <a:rPr lang="en-US" altLang="en-US" sz="2400" dirty="0">
                <a:solidFill>
                  <a:srgbClr val="000000"/>
                </a:solidFill>
              </a:rPr>
              <a:t> 5C. </a:t>
            </a:r>
            <a:r>
              <a:rPr lang="en-US" altLang="en-US" sz="2400" dirty="0" err="1">
                <a:solidFill>
                  <a:srgbClr val="000000"/>
                </a:solidFill>
              </a:rPr>
              <a:t>Biết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rằng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lớp</a:t>
            </a:r>
            <a:r>
              <a:rPr lang="en-US" altLang="en-US" sz="2400" dirty="0">
                <a:solidFill>
                  <a:srgbClr val="000000"/>
                </a:solidFill>
              </a:rPr>
              <a:t> 5C </a:t>
            </a:r>
            <a:r>
              <a:rPr lang="en-US" altLang="en-US" sz="2400" dirty="0" err="1">
                <a:solidFill>
                  <a:srgbClr val="000000"/>
                </a:solidFill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</a:rPr>
              <a:t> 32 </a:t>
            </a:r>
            <a:r>
              <a:rPr lang="en-US" altLang="en-US" sz="2400" dirty="0" err="1">
                <a:solidFill>
                  <a:srgbClr val="000000"/>
                </a:solidFill>
              </a:rPr>
              <a:t>học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sinh</a:t>
            </a:r>
            <a:r>
              <a:rPr lang="en-US" altLang="en-US" sz="2400" dirty="0">
                <a:solidFill>
                  <a:srgbClr val="000000"/>
                </a:solidFill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</a:rPr>
              <a:t>hỏi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bao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nhiêu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bạn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tham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gia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môn</a:t>
            </a:r>
            <a:r>
              <a:rPr lang="en-US" altLang="en-US" sz="2400" dirty="0">
                <a:solidFill>
                  <a:srgbClr val="000000"/>
                </a:solidFill>
              </a:rPr>
              <a:t> b</a:t>
            </a:r>
            <a:r>
              <a:rPr lang="vi-VN" altLang="en-US" sz="2400" dirty="0">
                <a:solidFill>
                  <a:srgbClr val="000000"/>
                </a:solidFill>
              </a:rPr>
              <a:t>ơ</a:t>
            </a:r>
            <a:r>
              <a:rPr lang="en-US" altLang="en-US" sz="2400" dirty="0" err="1">
                <a:solidFill>
                  <a:srgbClr val="000000"/>
                </a:solidFill>
              </a:rPr>
              <a:t>i</a:t>
            </a:r>
            <a:r>
              <a:rPr lang="en-US" altLang="en-US" sz="2400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0" b="43156" l="24423" r="42552">
                        <a14:foregroundMark x1="29734" y1="10843" x2="30427" y2="16479"/>
                        <a14:foregroundMark x1="39607" y1="9930" x2="34527" y2="21310"/>
                        <a14:foregroundMark x1="39145" y1="21685" x2="40647" y2="23725"/>
                        <a14:foregroundMark x1="28695" y1="23886" x2="31986" y2="22330"/>
                      </a14:backgroundRemoval>
                    </a14:imgEffect>
                  </a14:imgLayer>
                </a14:imgProps>
              </a:ext>
            </a:extLst>
          </a:blip>
          <a:srcRect l="22252" r="55146" b="56849"/>
          <a:stretch/>
        </p:blipFill>
        <p:spPr>
          <a:xfrm>
            <a:off x="7400407" y="2482880"/>
            <a:ext cx="1799913" cy="369624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1342691" y="931189"/>
            <a:ext cx="414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35091" y="1306789"/>
            <a:ext cx="452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445891" y="1696296"/>
            <a:ext cx="248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015091" y="2044658"/>
            <a:ext cx="298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/>
          <p:cNvSpPr/>
          <p:nvPr/>
        </p:nvSpPr>
        <p:spPr>
          <a:xfrm>
            <a:off x="1255059" y="2428137"/>
            <a:ext cx="5746206" cy="2292214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93000"/>
              </a:srgbClr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3309588" y="2320802"/>
            <a:ext cx="1617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giải</a:t>
            </a:r>
            <a:endParaRPr lang="en-US" alt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342691" y="2724624"/>
            <a:ext cx="61228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12,5%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273945331"/>
              </p:ext>
            </p:extLst>
          </p:nvPr>
        </p:nvGraphicFramePr>
        <p:xfrm>
          <a:off x="5530960" y="-53863"/>
          <a:ext cx="4450381" cy="2966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632356" y="364791"/>
            <a:ext cx="1066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</a:rPr>
              <a:t>Cầu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</a:rPr>
              <a:t>lông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</a:rPr>
              <a:t> 25%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666749" y="189502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vi-VN" altLang="en-US" sz="2000" b="1" dirty="0">
                <a:solidFill>
                  <a:srgbClr val="000000"/>
                </a:solidFill>
                <a:latin typeface="Times New Roman" pitchFamily="18" charset="0"/>
              </a:rPr>
              <a:t>ơ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</a:rPr>
              <a:t>i  12,5%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8096018" y="745309"/>
            <a:ext cx="1066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</a:rPr>
              <a:t>Cờ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</a:rPr>
              <a:t>vua</a:t>
            </a:r>
            <a:r>
              <a:rPr lang="en-US" altLang="en-US" sz="20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</a:rPr>
              <a:t>12,5%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7001264" y="1511942"/>
            <a:ext cx="16176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Nhảy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</a:rPr>
              <a:t>dây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</a:rPr>
              <a:t> 50%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880595" y="3810571"/>
            <a:ext cx="3913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: 100 x 12,5 = 4 (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266220" y="4185166"/>
            <a:ext cx="2735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8996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 animBg="1"/>
      <p:bldP spid="43" grpId="0"/>
      <p:bldP spid="44" grpId="0"/>
      <p:bldGraphic spid="7" grpId="0">
        <p:bldAsOne/>
      </p:bldGraphic>
      <p:bldP spid="17" grpId="0"/>
      <p:bldP spid="18" grpId="0"/>
      <p:bldP spid="18" grpId="1"/>
      <p:bldP spid="19" grpId="0"/>
      <p:bldP spid="20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53920"/>
          <a:stretch/>
        </p:blipFill>
        <p:spPr>
          <a:xfrm>
            <a:off x="0" y="2669360"/>
            <a:ext cx="9144000" cy="2474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4" b="51062" l="14185" r="47394"/>
                    </a14:imgEffect>
                  </a14:imgLayer>
                </a14:imgProps>
              </a:ext>
            </a:extLst>
          </a:blip>
          <a:srcRect l="14213" t="3784" r="52149" b="49632"/>
          <a:stretch/>
        </p:blipFill>
        <p:spPr>
          <a:xfrm>
            <a:off x="690551" y="-145953"/>
            <a:ext cx="7762897" cy="528945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38376" y="1828346"/>
            <a:ext cx="59756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25000"/>
                  </a:schemeClr>
                </a:solidFill>
                <a:latin typeface="UTM Cookies" panose="02040603050506020204" pitchFamily="18" charset="0"/>
              </a:rPr>
              <a:t>THỰC HÀNH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892" b="98229" l="65878" r="100000">
                        <a14:foregroundMark x1="91051" y1="62802" x2="92206" y2="65486"/>
                      </a14:backgroundRemoval>
                    </a14:imgEffect>
                  </a14:imgLayer>
                </a14:imgProps>
              </a:ext>
            </a:extLst>
          </a:blip>
          <a:srcRect l="62125" t="48839"/>
          <a:stretch/>
        </p:blipFill>
        <p:spPr>
          <a:xfrm>
            <a:off x="6322848" y="1559469"/>
            <a:ext cx="2637182" cy="383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58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4636" t="14104" r="4405"/>
          <a:stretch/>
        </p:blipFill>
        <p:spPr>
          <a:xfrm>
            <a:off x="0" y="0"/>
            <a:ext cx="9144000" cy="5146046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214033" y="205211"/>
            <a:ext cx="8705850" cy="4624651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67552" y="381236"/>
            <a:ext cx="8193741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Kết quả điều tra về sự ưa thích các loại màu sắc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học sinh được cho trên biểu đồ hình quạt bên. Hãy cho biết có bao nhiêu học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021736" y="1352605"/>
            <a:ext cx="4337237" cy="2891491"/>
            <a:chOff x="5012860" y="1478851"/>
            <a:chExt cx="4337237" cy="2891491"/>
          </a:xfrm>
        </p:grpSpPr>
        <p:graphicFrame>
          <p:nvGraphicFramePr>
            <p:cNvPr id="21" name="Chart 20"/>
            <p:cNvGraphicFramePr/>
            <p:nvPr>
              <p:extLst>
                <p:ext uri="{D42A27DB-BD31-4B8C-83A1-F6EECF244321}">
                  <p14:modId xmlns:p14="http://schemas.microsoft.com/office/powerpoint/2010/main" val="693071709"/>
                </p:ext>
              </p:extLst>
            </p:nvPr>
          </p:nvGraphicFramePr>
          <p:xfrm>
            <a:off x="5012860" y="1478851"/>
            <a:ext cx="4337237" cy="28914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2" name="Rectangle 21"/>
            <p:cNvSpPr/>
            <p:nvPr/>
          </p:nvSpPr>
          <p:spPr>
            <a:xfrm>
              <a:off x="5849635" y="2309333"/>
              <a:ext cx="13318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40%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56580" y="1969819"/>
              <a:ext cx="13318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25%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34119" y="2939985"/>
              <a:ext cx="13318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Tím</a:t>
              </a:r>
              <a:endPara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15%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15556" y="3327837"/>
              <a:ext cx="13318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endPara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20%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794724" y="1707985"/>
            <a:ext cx="32452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AutoNum type="alphaLcParenR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buFontTx/>
              <a:buAutoNum type="alphaLcParenR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buFontTx/>
              <a:buAutoNum type="alphaLcParenR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buFontTx/>
              <a:buAutoNum type="alphaLcParenR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0" b="43156" l="24423" r="42552">
                        <a14:foregroundMark x1="29734" y1="10843" x2="30427" y2="16479"/>
                        <a14:foregroundMark x1="39607" y1="9930" x2="34527" y2="21310"/>
                        <a14:foregroundMark x1="39145" y1="21685" x2="40647" y2="23725"/>
                        <a14:foregroundMark x1="28695" y1="23886" x2="31986" y2="22330"/>
                      </a14:backgroundRemoval>
                    </a14:imgEffect>
                  </a14:imgLayer>
                </a14:imgProps>
              </a:ext>
            </a:extLst>
          </a:blip>
          <a:srcRect l="22252" r="55146" b="56849"/>
          <a:stretch/>
        </p:blipFill>
        <p:spPr>
          <a:xfrm flipH="1">
            <a:off x="430394" y="1985809"/>
            <a:ext cx="1537661" cy="315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0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15524" y="1243682"/>
            <a:ext cx="4201177" cy="2800784"/>
            <a:chOff x="5012860" y="1478851"/>
            <a:chExt cx="4337237" cy="2891491"/>
          </a:xfrm>
        </p:grpSpPr>
        <p:graphicFrame>
          <p:nvGraphicFramePr>
            <p:cNvPr id="14" name="Chart 13"/>
            <p:cNvGraphicFramePr/>
            <p:nvPr>
              <p:extLst>
                <p:ext uri="{D42A27DB-BD31-4B8C-83A1-F6EECF244321}">
                  <p14:modId xmlns:p14="http://schemas.microsoft.com/office/powerpoint/2010/main" val="2033266460"/>
                </p:ext>
              </p:extLst>
            </p:nvPr>
          </p:nvGraphicFramePr>
          <p:xfrm>
            <a:off x="5012860" y="1478851"/>
            <a:ext cx="4337237" cy="28914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Rectangle 14"/>
            <p:cNvSpPr/>
            <p:nvPr/>
          </p:nvSpPr>
          <p:spPr>
            <a:xfrm>
              <a:off x="5849635" y="2309333"/>
              <a:ext cx="13318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40%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56580" y="1969819"/>
              <a:ext cx="13318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25%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34119" y="2939985"/>
              <a:ext cx="13318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Tím</a:t>
              </a:r>
              <a:endPara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15%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15556" y="3327837"/>
              <a:ext cx="13318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endPara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20%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989" t="18418" r="8188"/>
          <a:stretch/>
        </p:blipFill>
        <p:spPr>
          <a:xfrm>
            <a:off x="0" y="0"/>
            <a:ext cx="9215118" cy="51435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77850" y="527891"/>
            <a:ext cx="31443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3496237" y="233082"/>
            <a:ext cx="5414681" cy="4428565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93000"/>
              </a:srgbClr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433380" y="297058"/>
            <a:ext cx="1617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</a:rPr>
              <a:t>Bài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</a:rPr>
              <a:t>giải</a:t>
            </a:r>
            <a:endParaRPr lang="en-US" alt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13112" y="62500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120 : 100 x 40 = 48 (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21777" y="1260674"/>
            <a:ext cx="4993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120 : 100 x 25 = 30 (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4221777" y="1873140"/>
            <a:ext cx="4876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120 x 20 : 100 = 24 (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31071" y="2494201"/>
            <a:ext cx="4953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120 : 100 x 15 = 18 (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4678538" y="3202087"/>
            <a:ext cx="3505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a. 48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b. 30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c. 24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d. 18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22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  <p:bldP spid="11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235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821551" y="89513"/>
            <a:ext cx="7204437" cy="4934432"/>
            <a:chOff x="2300810" y="89513"/>
            <a:chExt cx="6725178" cy="4624651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2300810" y="89513"/>
              <a:ext cx="6725178" cy="462465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2396359" y="189187"/>
              <a:ext cx="6537433" cy="4445876"/>
            </a:xfrm>
            <a:prstGeom prst="roundRect">
              <a:avLst/>
            </a:prstGeom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778394" y="367901"/>
            <a:ext cx="58505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2121631315"/>
              </p:ext>
            </p:extLst>
          </p:nvPr>
        </p:nvGraphicFramePr>
        <p:xfrm>
          <a:off x="5150827" y="1067862"/>
          <a:ext cx="4483144" cy="2999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Rectangle 19"/>
          <p:cNvSpPr/>
          <p:nvPr/>
        </p:nvSpPr>
        <p:spPr>
          <a:xfrm>
            <a:off x="6212180" y="1522653"/>
            <a:ext cx="1331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17.5%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94888" y="1769985"/>
            <a:ext cx="1331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22,5%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96087" y="3101875"/>
            <a:ext cx="1331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870283" y="1964943"/>
            <a:ext cx="1955175" cy="817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929559" y="2797221"/>
            <a:ext cx="1895899" cy="4065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531443" y="2282532"/>
            <a:ext cx="3453606" cy="13547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833637" y="1608289"/>
            <a:ext cx="1023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17,5%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055508" y="2366744"/>
            <a:ext cx="7810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60%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 rot="20549697">
            <a:off x="4474260" y="3003759"/>
            <a:ext cx="960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22,5%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2354603" y="1722708"/>
            <a:ext cx="521230" cy="469022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2334234" y="2451309"/>
            <a:ext cx="521230" cy="469022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/>
          <p:cNvSpPr/>
          <p:nvPr/>
        </p:nvSpPr>
        <p:spPr>
          <a:xfrm>
            <a:off x="2339085" y="3301930"/>
            <a:ext cx="521230" cy="469022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1"/>
          <p:cNvSpPr txBox="1">
            <a:spLocks noChangeArrowheads="1"/>
          </p:cNvSpPr>
          <p:nvPr/>
        </p:nvSpPr>
        <p:spPr bwMode="auto">
          <a:xfrm>
            <a:off x="2850158" y="1718488"/>
            <a:ext cx="1921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880355" y="2480556"/>
            <a:ext cx="1921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1"/>
          <p:cNvSpPr txBox="1">
            <a:spLocks noChangeArrowheads="1"/>
          </p:cNvSpPr>
          <p:nvPr/>
        </p:nvSpPr>
        <p:spPr bwMode="auto">
          <a:xfrm>
            <a:off x="2934210" y="3085141"/>
            <a:ext cx="19215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28"/>
          <p:cNvSpPr txBox="1">
            <a:spLocks noChangeArrowheads="1"/>
          </p:cNvSpPr>
          <p:nvPr/>
        </p:nvSpPr>
        <p:spPr bwMode="auto">
          <a:xfrm>
            <a:off x="2249611" y="4000350"/>
            <a:ext cx="63793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7696" y="1996704"/>
            <a:ext cx="1764166" cy="3146796"/>
            <a:chOff x="127696" y="1996704"/>
            <a:chExt cx="1764166" cy="31467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42888" l="2252" r="24827">
                          <a14:foregroundMark x1="15358" y1="10199" x2="17148" y2="13473"/>
                        </a14:backgroundRemoval>
                      </a14:imgEffect>
                    </a14:imgLayer>
                  </a14:imgProps>
                </a:ext>
              </a:extLst>
            </a:blip>
            <a:srcRect r="76434" b="56950"/>
            <a:stretch/>
          </p:blipFill>
          <p:spPr>
            <a:xfrm>
              <a:off x="127696" y="2066074"/>
              <a:ext cx="1566159" cy="3077426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27696" y="1996704"/>
              <a:ext cx="1764166" cy="1608083"/>
              <a:chOff x="127696" y="1996704"/>
              <a:chExt cx="1764166" cy="1608083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27696" y="1996704"/>
                <a:ext cx="1764166" cy="1608083"/>
              </a:xfrm>
              <a:prstGeom prst="ellipse">
                <a:avLst/>
              </a:prstGeom>
              <a:no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6"/>
              <p:cNvSpPr/>
              <p:nvPr/>
            </p:nvSpPr>
            <p:spPr>
              <a:xfrm>
                <a:off x="1587749" y="2571750"/>
                <a:ext cx="233802" cy="740943"/>
              </a:xfrm>
              <a:custGeom>
                <a:avLst/>
                <a:gdLst>
                  <a:gd name="connsiteX0" fmla="*/ 0 w 343216"/>
                  <a:gd name="connsiteY0" fmla="*/ 451945 h 903889"/>
                  <a:gd name="connsiteX1" fmla="*/ 171608 w 343216"/>
                  <a:gd name="connsiteY1" fmla="*/ 0 h 903889"/>
                  <a:gd name="connsiteX2" fmla="*/ 343216 w 343216"/>
                  <a:gd name="connsiteY2" fmla="*/ 451945 h 903889"/>
                  <a:gd name="connsiteX3" fmla="*/ 171608 w 343216"/>
                  <a:gd name="connsiteY3" fmla="*/ 903890 h 903889"/>
                  <a:gd name="connsiteX4" fmla="*/ 0 w 343216"/>
                  <a:gd name="connsiteY4" fmla="*/ 451945 h 903889"/>
                  <a:gd name="connsiteX0" fmla="*/ 0 w 206582"/>
                  <a:gd name="connsiteY0" fmla="*/ 451945 h 903890"/>
                  <a:gd name="connsiteX1" fmla="*/ 34974 w 206582"/>
                  <a:gd name="connsiteY1" fmla="*/ 0 h 903890"/>
                  <a:gd name="connsiteX2" fmla="*/ 206582 w 206582"/>
                  <a:gd name="connsiteY2" fmla="*/ 451945 h 903890"/>
                  <a:gd name="connsiteX3" fmla="*/ 34974 w 206582"/>
                  <a:gd name="connsiteY3" fmla="*/ 903890 h 903890"/>
                  <a:gd name="connsiteX4" fmla="*/ 0 w 206582"/>
                  <a:gd name="connsiteY4" fmla="*/ 451945 h 903890"/>
                  <a:gd name="connsiteX0" fmla="*/ 159115 w 365697"/>
                  <a:gd name="connsiteY0" fmla="*/ 451945 h 1051035"/>
                  <a:gd name="connsiteX1" fmla="*/ 194089 w 365697"/>
                  <a:gd name="connsiteY1" fmla="*/ 0 h 1051035"/>
                  <a:gd name="connsiteX2" fmla="*/ 365697 w 365697"/>
                  <a:gd name="connsiteY2" fmla="*/ 451945 h 1051035"/>
                  <a:gd name="connsiteX3" fmla="*/ 4902 w 365697"/>
                  <a:gd name="connsiteY3" fmla="*/ 1051035 h 1051035"/>
                  <a:gd name="connsiteX4" fmla="*/ 159115 w 365697"/>
                  <a:gd name="connsiteY4" fmla="*/ 451945 h 1051035"/>
                  <a:gd name="connsiteX0" fmla="*/ 158777 w 365359"/>
                  <a:gd name="connsiteY0" fmla="*/ 536027 h 1135117"/>
                  <a:gd name="connsiteX1" fmla="*/ 109669 w 365359"/>
                  <a:gd name="connsiteY1" fmla="*/ 0 h 1135117"/>
                  <a:gd name="connsiteX2" fmla="*/ 365359 w 365359"/>
                  <a:gd name="connsiteY2" fmla="*/ 536027 h 1135117"/>
                  <a:gd name="connsiteX3" fmla="*/ 4564 w 365359"/>
                  <a:gd name="connsiteY3" fmla="*/ 1135117 h 1135117"/>
                  <a:gd name="connsiteX4" fmla="*/ 158777 w 365359"/>
                  <a:gd name="connsiteY4" fmla="*/ 536027 h 1135117"/>
                  <a:gd name="connsiteX0" fmla="*/ 158777 w 404378"/>
                  <a:gd name="connsiteY0" fmla="*/ 554198 h 1153288"/>
                  <a:gd name="connsiteX1" fmla="*/ 109669 w 404378"/>
                  <a:gd name="connsiteY1" fmla="*/ 18171 h 1153288"/>
                  <a:gd name="connsiteX2" fmla="*/ 379495 w 404378"/>
                  <a:gd name="connsiteY2" fmla="*/ 165314 h 1153288"/>
                  <a:gd name="connsiteX3" fmla="*/ 365359 w 404378"/>
                  <a:gd name="connsiteY3" fmla="*/ 554198 h 1153288"/>
                  <a:gd name="connsiteX4" fmla="*/ 4564 w 404378"/>
                  <a:gd name="connsiteY4" fmla="*/ 1153288 h 1153288"/>
                  <a:gd name="connsiteX5" fmla="*/ 158777 w 404378"/>
                  <a:gd name="connsiteY5" fmla="*/ 554198 h 1153288"/>
                  <a:gd name="connsiteX0" fmla="*/ 198763 w 402322"/>
                  <a:gd name="connsiteY0" fmla="*/ 453790 h 1147868"/>
                  <a:gd name="connsiteX1" fmla="*/ 107613 w 402322"/>
                  <a:gd name="connsiteY1" fmla="*/ 12357 h 1147868"/>
                  <a:gd name="connsiteX2" fmla="*/ 377439 w 402322"/>
                  <a:gd name="connsiteY2" fmla="*/ 159500 h 1147868"/>
                  <a:gd name="connsiteX3" fmla="*/ 363303 w 402322"/>
                  <a:gd name="connsiteY3" fmla="*/ 548384 h 1147868"/>
                  <a:gd name="connsiteX4" fmla="*/ 2508 w 402322"/>
                  <a:gd name="connsiteY4" fmla="*/ 1147474 h 1147868"/>
                  <a:gd name="connsiteX5" fmla="*/ 198763 w 402322"/>
                  <a:gd name="connsiteY5" fmla="*/ 453790 h 1147868"/>
                  <a:gd name="connsiteX0" fmla="*/ 198763 w 402322"/>
                  <a:gd name="connsiteY0" fmla="*/ 453790 h 1147868"/>
                  <a:gd name="connsiteX1" fmla="*/ 107613 w 402322"/>
                  <a:gd name="connsiteY1" fmla="*/ 12357 h 1147868"/>
                  <a:gd name="connsiteX2" fmla="*/ 377439 w 402322"/>
                  <a:gd name="connsiteY2" fmla="*/ 159500 h 1147868"/>
                  <a:gd name="connsiteX3" fmla="*/ 363303 w 402322"/>
                  <a:gd name="connsiteY3" fmla="*/ 548384 h 1147868"/>
                  <a:gd name="connsiteX4" fmla="*/ 2508 w 402322"/>
                  <a:gd name="connsiteY4" fmla="*/ 1147474 h 1147868"/>
                  <a:gd name="connsiteX5" fmla="*/ 198763 w 402322"/>
                  <a:gd name="connsiteY5" fmla="*/ 453790 h 1147868"/>
                  <a:gd name="connsiteX0" fmla="*/ 219065 w 401603"/>
                  <a:gd name="connsiteY0" fmla="*/ 464927 h 1148414"/>
                  <a:gd name="connsiteX1" fmla="*/ 106894 w 401603"/>
                  <a:gd name="connsiteY1" fmla="*/ 12983 h 1148414"/>
                  <a:gd name="connsiteX2" fmla="*/ 376720 w 401603"/>
                  <a:gd name="connsiteY2" fmla="*/ 160126 h 1148414"/>
                  <a:gd name="connsiteX3" fmla="*/ 362584 w 401603"/>
                  <a:gd name="connsiteY3" fmla="*/ 549010 h 1148414"/>
                  <a:gd name="connsiteX4" fmla="*/ 1789 w 401603"/>
                  <a:gd name="connsiteY4" fmla="*/ 1148100 h 1148414"/>
                  <a:gd name="connsiteX5" fmla="*/ 219065 w 401603"/>
                  <a:gd name="connsiteY5" fmla="*/ 464927 h 1148414"/>
                  <a:gd name="connsiteX0" fmla="*/ 219065 w 395387"/>
                  <a:gd name="connsiteY0" fmla="*/ 456254 h 1139741"/>
                  <a:gd name="connsiteX1" fmla="*/ 106894 w 395387"/>
                  <a:gd name="connsiteY1" fmla="*/ 4310 h 1139741"/>
                  <a:gd name="connsiteX2" fmla="*/ 366209 w 395387"/>
                  <a:gd name="connsiteY2" fmla="*/ 246046 h 1139741"/>
                  <a:gd name="connsiteX3" fmla="*/ 362584 w 395387"/>
                  <a:gd name="connsiteY3" fmla="*/ 540337 h 1139741"/>
                  <a:gd name="connsiteX4" fmla="*/ 1789 w 395387"/>
                  <a:gd name="connsiteY4" fmla="*/ 1139427 h 1139741"/>
                  <a:gd name="connsiteX5" fmla="*/ 219065 w 395387"/>
                  <a:gd name="connsiteY5" fmla="*/ 456254 h 1139741"/>
                  <a:gd name="connsiteX0" fmla="*/ 219065 w 377115"/>
                  <a:gd name="connsiteY0" fmla="*/ 456254 h 1139741"/>
                  <a:gd name="connsiteX1" fmla="*/ 106894 w 377115"/>
                  <a:gd name="connsiteY1" fmla="*/ 4310 h 1139741"/>
                  <a:gd name="connsiteX2" fmla="*/ 366209 w 377115"/>
                  <a:gd name="connsiteY2" fmla="*/ 246046 h 1139741"/>
                  <a:gd name="connsiteX3" fmla="*/ 362584 w 377115"/>
                  <a:gd name="connsiteY3" fmla="*/ 540337 h 1139741"/>
                  <a:gd name="connsiteX4" fmla="*/ 1789 w 377115"/>
                  <a:gd name="connsiteY4" fmla="*/ 1139427 h 1139741"/>
                  <a:gd name="connsiteX5" fmla="*/ 219065 w 377115"/>
                  <a:gd name="connsiteY5" fmla="*/ 456254 h 1139741"/>
                  <a:gd name="connsiteX0" fmla="*/ 218831 w 368618"/>
                  <a:gd name="connsiteY0" fmla="*/ 456254 h 1140050"/>
                  <a:gd name="connsiteX1" fmla="*/ 106660 w 368618"/>
                  <a:gd name="connsiteY1" fmla="*/ 4310 h 1140050"/>
                  <a:gd name="connsiteX2" fmla="*/ 365975 w 368618"/>
                  <a:gd name="connsiteY2" fmla="*/ 246046 h 1140050"/>
                  <a:gd name="connsiteX3" fmla="*/ 351840 w 368618"/>
                  <a:gd name="connsiteY3" fmla="*/ 571868 h 1140050"/>
                  <a:gd name="connsiteX4" fmla="*/ 1555 w 368618"/>
                  <a:gd name="connsiteY4" fmla="*/ 1139427 h 1140050"/>
                  <a:gd name="connsiteX5" fmla="*/ 218831 w 368618"/>
                  <a:gd name="connsiteY5" fmla="*/ 456254 h 1140050"/>
                  <a:gd name="connsiteX0" fmla="*/ 115218 w 265005"/>
                  <a:gd name="connsiteY0" fmla="*/ 456254 h 888598"/>
                  <a:gd name="connsiteX1" fmla="*/ 3047 w 265005"/>
                  <a:gd name="connsiteY1" fmla="*/ 4310 h 888598"/>
                  <a:gd name="connsiteX2" fmla="*/ 262362 w 265005"/>
                  <a:gd name="connsiteY2" fmla="*/ 246046 h 888598"/>
                  <a:gd name="connsiteX3" fmla="*/ 248227 w 265005"/>
                  <a:gd name="connsiteY3" fmla="*/ 571868 h 888598"/>
                  <a:gd name="connsiteX4" fmla="*/ 34576 w 265005"/>
                  <a:gd name="connsiteY4" fmla="*/ 887178 h 888598"/>
                  <a:gd name="connsiteX5" fmla="*/ 115218 w 265005"/>
                  <a:gd name="connsiteY5" fmla="*/ 456254 h 888598"/>
                  <a:gd name="connsiteX0" fmla="*/ 84015 w 233802"/>
                  <a:gd name="connsiteY0" fmla="*/ 308599 h 740943"/>
                  <a:gd name="connsiteX1" fmla="*/ 55926 w 233802"/>
                  <a:gd name="connsiteY1" fmla="*/ 14310 h 740943"/>
                  <a:gd name="connsiteX2" fmla="*/ 231159 w 233802"/>
                  <a:gd name="connsiteY2" fmla="*/ 98391 h 740943"/>
                  <a:gd name="connsiteX3" fmla="*/ 217024 w 233802"/>
                  <a:gd name="connsiteY3" fmla="*/ 424213 h 740943"/>
                  <a:gd name="connsiteX4" fmla="*/ 3373 w 233802"/>
                  <a:gd name="connsiteY4" fmla="*/ 739523 h 740943"/>
                  <a:gd name="connsiteX5" fmla="*/ 84015 w 233802"/>
                  <a:gd name="connsiteY5" fmla="*/ 308599 h 74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802" h="740943">
                    <a:moveTo>
                      <a:pt x="84015" y="308599"/>
                    </a:moveTo>
                    <a:cubicBezTo>
                      <a:pt x="92774" y="187730"/>
                      <a:pt x="31402" y="49345"/>
                      <a:pt x="55926" y="14310"/>
                    </a:cubicBezTo>
                    <a:cubicBezTo>
                      <a:pt x="80450" y="-20725"/>
                      <a:pt x="188544" y="9053"/>
                      <a:pt x="231159" y="98391"/>
                    </a:cubicBezTo>
                    <a:cubicBezTo>
                      <a:pt x="210712" y="229770"/>
                      <a:pt x="256740" y="270061"/>
                      <a:pt x="217024" y="424213"/>
                    </a:cubicBezTo>
                    <a:cubicBezTo>
                      <a:pt x="177308" y="578365"/>
                      <a:pt x="25541" y="758792"/>
                      <a:pt x="3373" y="739523"/>
                    </a:cubicBezTo>
                    <a:cubicBezTo>
                      <a:pt x="-18795" y="720254"/>
                      <a:pt x="75256" y="429468"/>
                      <a:pt x="84015" y="30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rot="2450493">
                <a:off x="1469431" y="2325370"/>
                <a:ext cx="236637" cy="152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43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Graphic spid="18" grpId="0">
        <p:bldAsOne/>
      </p:bldGraphic>
      <p:bldP spid="20" grpId="0"/>
      <p:bldP spid="20" grpId="1"/>
      <p:bldP spid="21" grpId="0"/>
      <p:bldP spid="21" grpId="1"/>
      <p:bldP spid="22" grpId="0"/>
      <p:bldP spid="22" grpId="1"/>
      <p:bldP spid="26" grpId="0"/>
      <p:bldP spid="27" grpId="0"/>
      <p:bldP spid="28" grpId="0"/>
      <p:bldP spid="32" grpId="0" animBg="1"/>
      <p:bldP spid="33" grpId="0" animBg="1"/>
      <p:bldP spid="34" grpId="0" animBg="1"/>
      <p:bldP spid="42" grpId="0"/>
      <p:bldP spid="43" grpId="0"/>
      <p:bldP spid="44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24" b="51062" l="14185" r="47394"/>
                    </a14:imgEffect>
                  </a14:imgLayer>
                </a14:imgProps>
              </a:ext>
            </a:extLst>
          </a:blip>
          <a:srcRect l="14213" t="3784" r="52149" b="49632"/>
          <a:stretch/>
        </p:blipFill>
        <p:spPr>
          <a:xfrm>
            <a:off x="690551" y="-145953"/>
            <a:ext cx="7762897" cy="5289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7296" b="68052"/>
          <a:stretch/>
        </p:blipFill>
        <p:spPr>
          <a:xfrm>
            <a:off x="2543502" y="584483"/>
            <a:ext cx="4120057" cy="11009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t="53920"/>
          <a:stretch/>
        </p:blipFill>
        <p:spPr>
          <a:xfrm>
            <a:off x="0" y="2669360"/>
            <a:ext cx="9144000" cy="24741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25821" y="517978"/>
            <a:ext cx="3332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FFFF"/>
                </a:solidFill>
                <a:latin typeface="UTM Cookies" panose="02040603050506020204" pitchFamily="18" charset="0"/>
              </a:rPr>
              <a:t>Dặn</a:t>
            </a:r>
            <a:r>
              <a:rPr lang="en-US" sz="6600" dirty="0">
                <a:solidFill>
                  <a:srgbClr val="FFFFFF"/>
                </a:solidFill>
                <a:latin typeface="UTM Cookies" panose="020406030505060202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UTM Cookies" panose="02040603050506020204" pitchFamily="18" charset="0"/>
              </a:rPr>
              <a:t>dò</a:t>
            </a:r>
            <a:r>
              <a:rPr lang="en-US" sz="6600" dirty="0">
                <a:solidFill>
                  <a:srgbClr val="FFFFFF"/>
                </a:solidFill>
                <a:latin typeface="UTM Cookies" panose="02040603050506020204" pitchFamily="18" charset="0"/>
              </a:rPr>
              <a:t>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892" b="98229" l="65878" r="100000">
                        <a14:foregroundMark x1="91051" y1="62802" x2="92206" y2="65486"/>
                      </a14:backgroundRemoval>
                    </a14:imgEffect>
                  </a14:imgLayer>
                </a14:imgProps>
              </a:ext>
            </a:extLst>
          </a:blip>
          <a:srcRect l="62125" t="48839"/>
          <a:stretch/>
        </p:blipFill>
        <p:spPr>
          <a:xfrm>
            <a:off x="6322848" y="1559469"/>
            <a:ext cx="2637182" cy="3831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7337" y="2043367"/>
            <a:ext cx="4045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98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53920"/>
          <a:stretch/>
        </p:blipFill>
        <p:spPr>
          <a:xfrm>
            <a:off x="0" y="2669360"/>
            <a:ext cx="9144000" cy="24741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92" b="98229" l="65878" r="100000">
                        <a14:foregroundMark x1="91051" y1="62802" x2="92206" y2="65486"/>
                      </a14:backgroundRemoval>
                    </a14:imgEffect>
                  </a14:imgLayer>
                </a14:imgProps>
              </a:ext>
            </a:extLst>
          </a:blip>
          <a:srcRect l="62125" t="48839"/>
          <a:stretch/>
        </p:blipFill>
        <p:spPr>
          <a:xfrm>
            <a:off x="1393496" y="2429588"/>
            <a:ext cx="2032876" cy="2953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343" y="545702"/>
            <a:ext cx="63485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5">
                    <a:lumMod val="25000"/>
                  </a:schemeClr>
                </a:solidFill>
                <a:latin typeface="UTM Cookies" panose="02040603050506020204" pitchFamily="18" charset="0"/>
              </a:rPr>
              <a:t>CHÚC CÁC BẠN HỌC TỐT</a:t>
            </a:r>
          </a:p>
        </p:txBody>
      </p:sp>
    </p:spTree>
    <p:extLst>
      <p:ext uri="{BB962C8B-B14F-4D97-AF65-F5344CB8AC3E}">
        <p14:creationId xmlns:p14="http://schemas.microsoft.com/office/powerpoint/2010/main" val="374776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9215"/>
            <a:ext cx="9167098" cy="5562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2675" y="352385"/>
            <a:ext cx="3115236" cy="1754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33747" y="321905"/>
            <a:ext cx="3115236" cy="1754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7296" b="68052"/>
          <a:stretch/>
        </p:blipFill>
        <p:spPr>
          <a:xfrm>
            <a:off x="940807" y="840953"/>
            <a:ext cx="6050043" cy="1100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7296" b="68052"/>
          <a:stretch/>
        </p:blipFill>
        <p:spPr>
          <a:xfrm>
            <a:off x="940807" y="2242496"/>
            <a:ext cx="6002387" cy="2064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05" b="81696" l="0" r="23499">
                        <a14:foregroundMark x1="7217" y1="55072" x2="9469" y2="58991"/>
                        <a14:foregroundMark x1="15358" y1="55395" x2="15589" y2="61084"/>
                      </a14:backgroundRemoval>
                    </a14:imgEffect>
                  </a14:imgLayer>
                </a14:imgProps>
              </a:ext>
            </a:extLst>
          </a:blip>
          <a:srcRect t="42836" r="75919" b="17748"/>
          <a:stretch/>
        </p:blipFill>
        <p:spPr>
          <a:xfrm>
            <a:off x="6990850" y="1417983"/>
            <a:ext cx="2176248" cy="38315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8724" y="540394"/>
            <a:ext cx="506741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58793" y="2433563"/>
            <a:ext cx="5007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 đầu biết đọc, phân tích và xử lí số liệu trên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 đồ hình quạt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34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3920"/>
          <a:stretch/>
        </p:blipFill>
        <p:spPr>
          <a:xfrm>
            <a:off x="0" y="2669360"/>
            <a:ext cx="9144000" cy="2474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4" b="51062" l="14185" r="47394"/>
                    </a14:imgEffect>
                  </a14:imgLayer>
                </a14:imgProps>
              </a:ext>
            </a:extLst>
          </a:blip>
          <a:srcRect l="14213" t="3784" r="52149" b="49632"/>
          <a:stretch/>
        </p:blipFill>
        <p:spPr>
          <a:xfrm>
            <a:off x="690551" y="-145953"/>
            <a:ext cx="7762897" cy="5289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892" b="98229" l="65878" r="100000">
                        <a14:foregroundMark x1="91051" y1="62802" x2="92206" y2="65486"/>
                      </a14:backgroundRemoval>
                    </a14:imgEffect>
                  </a14:imgLayer>
                </a14:imgProps>
              </a:ext>
            </a:extLst>
          </a:blip>
          <a:srcRect l="62125" t="48839"/>
          <a:stretch/>
        </p:blipFill>
        <p:spPr>
          <a:xfrm>
            <a:off x="6062871" y="1550504"/>
            <a:ext cx="2637182" cy="3831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4182" y="1431042"/>
            <a:ext cx="59756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accent5">
                    <a:lumMod val="25000"/>
                  </a:schemeClr>
                </a:solidFill>
                <a:latin typeface="UTM Cookies" panose="02040603050506020204" pitchFamily="18" charset="0"/>
              </a:rPr>
              <a:t>KHÁM PHÁ </a:t>
            </a:r>
          </a:p>
        </p:txBody>
      </p:sp>
    </p:spTree>
    <p:extLst>
      <p:ext uri="{BB962C8B-B14F-4D97-AF65-F5344CB8AC3E}">
        <p14:creationId xmlns:p14="http://schemas.microsoft.com/office/powerpoint/2010/main" val="2083224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3920"/>
          <a:stretch/>
        </p:blipFill>
        <p:spPr>
          <a:xfrm>
            <a:off x="0" y="2742454"/>
            <a:ext cx="9144000" cy="247414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316986941"/>
              </p:ext>
            </p:extLst>
          </p:nvPr>
        </p:nvGraphicFramePr>
        <p:xfrm>
          <a:off x="3954885" y="30846"/>
          <a:ext cx="5688599" cy="4009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0" b="43156" l="24423" r="42552">
                        <a14:foregroundMark x1="29734" y1="10843" x2="30427" y2="16479"/>
                        <a14:foregroundMark x1="39607" y1="9930" x2="34527" y2="21310"/>
                        <a14:foregroundMark x1="39145" y1="21685" x2="40647" y2="23725"/>
                        <a14:foregroundMark x1="28695" y1="23886" x2="31986" y2="22330"/>
                      </a14:backgroundRemoval>
                    </a14:imgEffect>
                  </a14:imgLayer>
                </a14:imgProps>
              </a:ext>
            </a:extLst>
          </a:blip>
          <a:srcRect l="22252" r="55146" b="56849"/>
          <a:stretch/>
        </p:blipFill>
        <p:spPr>
          <a:xfrm flipH="1">
            <a:off x="145244" y="1612405"/>
            <a:ext cx="2099269" cy="4310993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503583" y="301231"/>
            <a:ext cx="4333460" cy="1552490"/>
          </a:xfrm>
          <a:prstGeom prst="wedgeRoundRectCallout">
            <a:avLst>
              <a:gd name="adj1" fmla="val -18499"/>
              <a:gd name="adj2" fmla="val 7790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3583" y="443979"/>
            <a:ext cx="4333460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fontAlgn="base">
              <a:spcBef>
                <a:spcPct val="10000"/>
              </a:spcBef>
              <a:spcAft>
                <a:spcPct val="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606559" y="1684021"/>
            <a:ext cx="13318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07695" y="1019987"/>
            <a:ext cx="127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09511" y="2313255"/>
            <a:ext cx="127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4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 animBg="1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53920"/>
          <a:stretch/>
        </p:blipFill>
        <p:spPr>
          <a:xfrm>
            <a:off x="0" y="2669360"/>
            <a:ext cx="9144000" cy="247414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00717784"/>
              </p:ext>
            </p:extLst>
          </p:nvPr>
        </p:nvGraphicFramePr>
        <p:xfrm>
          <a:off x="-908663" y="204585"/>
          <a:ext cx="5688599" cy="4009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693316" y="1856203"/>
            <a:ext cx="13318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4452" y="1192169"/>
            <a:ext cx="127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96268" y="2485437"/>
            <a:ext cx="127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95915" y="334402"/>
            <a:ext cx="4572000" cy="951059"/>
            <a:chOff x="4095915" y="334402"/>
            <a:chExt cx="4572000" cy="951059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4095915" y="334402"/>
              <a:ext cx="4572000" cy="9510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4192490" y="414791"/>
              <a:ext cx="4422417" cy="790630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18832" y="579098"/>
            <a:ext cx="4169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10000"/>
              </a:spcBef>
              <a:spcAft>
                <a:spcPct val="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4192490" y="1481436"/>
            <a:ext cx="4572000" cy="1079957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rrow: Pentagon 15"/>
          <p:cNvSpPr/>
          <p:nvPr/>
        </p:nvSpPr>
        <p:spPr>
          <a:xfrm>
            <a:off x="4233240" y="2745316"/>
            <a:ext cx="4572000" cy="1079957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64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  <p:bldP spid="7" grpId="0"/>
      <p:bldP spid="11" grpId="0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/>
          <p:cNvSpPr/>
          <p:nvPr/>
        </p:nvSpPr>
        <p:spPr>
          <a:xfrm>
            <a:off x="1781558" y="2718358"/>
            <a:ext cx="4121487" cy="1231224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93000"/>
              </a:srgbClr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53920"/>
          <a:stretch/>
        </p:blipFill>
        <p:spPr>
          <a:xfrm>
            <a:off x="-19878" y="2698117"/>
            <a:ext cx="9144000" cy="2474140"/>
          </a:xfrm>
          <a:prstGeom prst="rect">
            <a:avLst/>
          </a:prstGeom>
        </p:spPr>
      </p:pic>
      <p:graphicFrame>
        <p:nvGraphicFramePr>
          <p:cNvPr id="19" name="Chart 18"/>
          <p:cNvGraphicFramePr/>
          <p:nvPr/>
        </p:nvGraphicFramePr>
        <p:xfrm>
          <a:off x="4922293" y="1211750"/>
          <a:ext cx="4856921" cy="342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260841" y="216088"/>
            <a:ext cx="8521148" cy="1258957"/>
            <a:chOff x="291548" y="172278"/>
            <a:chExt cx="8521148" cy="1258957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291548" y="172278"/>
              <a:ext cx="8521148" cy="1258957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443948" y="265044"/>
              <a:ext cx="8236225" cy="10601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576470" y="380752"/>
            <a:ext cx="8225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00203" y="2571820"/>
            <a:ext cx="13318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01339" y="1907786"/>
            <a:ext cx="127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03155" y="3201054"/>
            <a:ext cx="127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0" b="43156" l="24423" r="42552">
                        <a14:foregroundMark x1="29734" y1="10843" x2="30427" y2="16479"/>
                        <a14:foregroundMark x1="39607" y1="9930" x2="34527" y2="21310"/>
                        <a14:foregroundMark x1="39145" y1="21685" x2="40647" y2="23725"/>
                        <a14:foregroundMark x1="28695" y1="23886" x2="31986" y2="22330"/>
                      </a14:backgroundRemoval>
                    </a14:imgEffect>
                  </a14:imgLayer>
                </a14:imgProps>
              </a:ext>
            </a:extLst>
          </a:blip>
          <a:srcRect l="22252" r="55146" b="56849"/>
          <a:stretch/>
        </p:blipFill>
        <p:spPr>
          <a:xfrm flipH="1">
            <a:off x="132522" y="2442973"/>
            <a:ext cx="1364056" cy="2801182"/>
          </a:xfrm>
          <a:prstGeom prst="rect">
            <a:avLst/>
          </a:prstGeom>
        </p:spPr>
      </p:pic>
      <p:sp>
        <p:nvSpPr>
          <p:cNvPr id="38" name="Speech Bubble: Rectangle with Corners Rounded 37"/>
          <p:cNvSpPr/>
          <p:nvPr/>
        </p:nvSpPr>
        <p:spPr>
          <a:xfrm>
            <a:off x="1546427" y="1546943"/>
            <a:ext cx="4333460" cy="896030"/>
          </a:xfrm>
          <a:prstGeom prst="wedgeRoundRectCallout">
            <a:avLst>
              <a:gd name="adj1" fmla="val -47857"/>
              <a:gd name="adj2" fmla="val 752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546427" y="1689691"/>
            <a:ext cx="4333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2042494" y="2837947"/>
            <a:ext cx="3772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800" dirty="0"/>
          </a:p>
        </p:txBody>
      </p:sp>
      <p:sp>
        <p:nvSpPr>
          <p:cNvPr id="3" name="Arrow: Down 2"/>
          <p:cNvSpPr/>
          <p:nvPr/>
        </p:nvSpPr>
        <p:spPr>
          <a:xfrm rot="16200000">
            <a:off x="1458510" y="2792555"/>
            <a:ext cx="463826" cy="554610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Graphic spid="19" grpId="0">
        <p:bldAsOne/>
      </p:bldGraphic>
      <p:bldP spid="24" grpId="0"/>
      <p:bldP spid="25" grpId="0"/>
      <p:bldP spid="26" grpId="0"/>
      <p:bldP spid="27" grpId="0"/>
      <p:bldP spid="38" grpId="0" animBg="1"/>
      <p:bldP spid="39" grpId="0"/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/>
          <p:cNvSpPr/>
          <p:nvPr/>
        </p:nvSpPr>
        <p:spPr>
          <a:xfrm>
            <a:off x="1781558" y="2718357"/>
            <a:ext cx="3673491" cy="1654859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93000"/>
              </a:srgbClr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53920"/>
          <a:stretch/>
        </p:blipFill>
        <p:spPr>
          <a:xfrm>
            <a:off x="0" y="2669360"/>
            <a:ext cx="9144000" cy="2474140"/>
          </a:xfrm>
          <a:prstGeom prst="rect">
            <a:avLst/>
          </a:prstGeom>
        </p:spPr>
      </p:pic>
      <p:graphicFrame>
        <p:nvGraphicFramePr>
          <p:cNvPr id="19" name="Chart 18"/>
          <p:cNvGraphicFramePr/>
          <p:nvPr/>
        </p:nvGraphicFramePr>
        <p:xfrm>
          <a:off x="4922293" y="1211750"/>
          <a:ext cx="4856921" cy="342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291548" y="172278"/>
            <a:ext cx="8521148" cy="1258957"/>
            <a:chOff x="291548" y="172278"/>
            <a:chExt cx="8521148" cy="1258957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291548" y="172278"/>
              <a:ext cx="8521148" cy="1258957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443948" y="265044"/>
              <a:ext cx="8236225" cy="10601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496956" y="380752"/>
            <a:ext cx="81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00203" y="2571820"/>
            <a:ext cx="13318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01339" y="1907786"/>
            <a:ext cx="127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03155" y="3201054"/>
            <a:ext cx="127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0" b="43156" l="24423" r="42552">
                        <a14:foregroundMark x1="29734" y1="10843" x2="30427" y2="16479"/>
                        <a14:foregroundMark x1="39607" y1="9930" x2="34527" y2="21310"/>
                        <a14:foregroundMark x1="39145" y1="21685" x2="40647" y2="23725"/>
                        <a14:foregroundMark x1="28695" y1="23886" x2="31986" y2="22330"/>
                      </a14:backgroundRemoval>
                    </a14:imgEffect>
                  </a14:imgLayer>
                </a14:imgProps>
              </a:ext>
            </a:extLst>
          </a:blip>
          <a:srcRect l="22252" r="55146" b="56849"/>
          <a:stretch/>
        </p:blipFill>
        <p:spPr>
          <a:xfrm flipH="1">
            <a:off x="132522" y="2442973"/>
            <a:ext cx="1364056" cy="2801182"/>
          </a:xfrm>
          <a:prstGeom prst="rect">
            <a:avLst/>
          </a:prstGeom>
        </p:spPr>
      </p:pic>
      <p:sp>
        <p:nvSpPr>
          <p:cNvPr id="38" name="Speech Bubble: Rectangle with Corners Rounded 37"/>
          <p:cNvSpPr/>
          <p:nvPr/>
        </p:nvSpPr>
        <p:spPr>
          <a:xfrm>
            <a:off x="1546427" y="1546943"/>
            <a:ext cx="4333460" cy="896030"/>
          </a:xfrm>
          <a:prstGeom prst="wedgeRoundRectCallout">
            <a:avLst>
              <a:gd name="adj1" fmla="val -47857"/>
              <a:gd name="adj2" fmla="val 752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546427" y="1596927"/>
            <a:ext cx="4333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2042494" y="2837947"/>
            <a:ext cx="3772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/>
          </a:p>
        </p:txBody>
      </p:sp>
      <p:sp>
        <p:nvSpPr>
          <p:cNvPr id="3" name="Arrow: Down 2"/>
          <p:cNvSpPr/>
          <p:nvPr/>
        </p:nvSpPr>
        <p:spPr>
          <a:xfrm rot="16200000">
            <a:off x="1458510" y="2792555"/>
            <a:ext cx="463826" cy="554610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8" grpId="0" animBg="1"/>
      <p:bldP spid="39" grpId="0"/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53920"/>
          <a:stretch/>
        </p:blipFill>
        <p:spPr>
          <a:xfrm>
            <a:off x="56320" y="2698117"/>
            <a:ext cx="9144000" cy="2474140"/>
          </a:xfrm>
          <a:prstGeom prst="rect">
            <a:avLst/>
          </a:prstGeom>
        </p:spPr>
      </p:pic>
      <p:graphicFrame>
        <p:nvGraphicFramePr>
          <p:cNvPr id="19" name="Chart 18"/>
          <p:cNvGraphicFramePr/>
          <p:nvPr/>
        </p:nvGraphicFramePr>
        <p:xfrm>
          <a:off x="4922293" y="1211750"/>
          <a:ext cx="4856921" cy="342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291548" y="172278"/>
            <a:ext cx="8521148" cy="1258957"/>
            <a:chOff x="291548" y="172278"/>
            <a:chExt cx="8521148" cy="1258957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291548" y="172278"/>
              <a:ext cx="8521148" cy="1258957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443948" y="265044"/>
              <a:ext cx="8236225" cy="10601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443948" y="380752"/>
            <a:ext cx="81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00203" y="2571820"/>
            <a:ext cx="13318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01339" y="1907786"/>
            <a:ext cx="127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03155" y="3201054"/>
            <a:ext cx="127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0" b="43156" l="24423" r="42552">
                        <a14:foregroundMark x1="29734" y1="10843" x2="30427" y2="16479"/>
                        <a14:foregroundMark x1="39607" y1="9930" x2="34527" y2="21310"/>
                        <a14:foregroundMark x1="39145" y1="21685" x2="40647" y2="23725"/>
                        <a14:foregroundMark x1="28695" y1="23886" x2="31986" y2="22330"/>
                      </a14:backgroundRemoval>
                    </a14:imgEffect>
                  </a14:imgLayer>
                </a14:imgProps>
              </a:ext>
            </a:extLst>
          </a:blip>
          <a:srcRect l="22252" r="55146" b="56849"/>
          <a:stretch/>
        </p:blipFill>
        <p:spPr>
          <a:xfrm flipH="1">
            <a:off x="132522" y="2442973"/>
            <a:ext cx="1364056" cy="2801182"/>
          </a:xfrm>
          <a:prstGeom prst="rect">
            <a:avLst/>
          </a:prstGeom>
        </p:spPr>
      </p:pic>
      <p:sp>
        <p:nvSpPr>
          <p:cNvPr id="38" name="Speech Bubble: Rectangle with Corners Rounded 37"/>
          <p:cNvSpPr/>
          <p:nvPr/>
        </p:nvSpPr>
        <p:spPr>
          <a:xfrm>
            <a:off x="1546427" y="1546943"/>
            <a:ext cx="4333460" cy="896030"/>
          </a:xfrm>
          <a:prstGeom prst="wedgeRoundRectCallout">
            <a:avLst>
              <a:gd name="adj1" fmla="val -47857"/>
              <a:gd name="adj2" fmla="val 752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546427" y="1610179"/>
            <a:ext cx="4333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065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53920"/>
          <a:stretch/>
        </p:blipFill>
        <p:spPr>
          <a:xfrm>
            <a:off x="0" y="3627836"/>
            <a:ext cx="9144000" cy="2474140"/>
          </a:xfrm>
          <a:prstGeom prst="rect">
            <a:avLst/>
          </a:prstGeom>
        </p:spPr>
      </p:pic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1113704575"/>
              </p:ext>
            </p:extLst>
          </p:nvPr>
        </p:nvGraphicFramePr>
        <p:xfrm>
          <a:off x="4922293" y="1211750"/>
          <a:ext cx="4856921" cy="342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291548" y="172278"/>
            <a:ext cx="8521148" cy="1258957"/>
            <a:chOff x="291548" y="172278"/>
            <a:chExt cx="8521148" cy="1258957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291548" y="172278"/>
              <a:ext cx="8521148" cy="1258957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443948" y="265044"/>
              <a:ext cx="8236225" cy="10601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599406" y="380752"/>
            <a:ext cx="8027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00203" y="2571820"/>
            <a:ext cx="13318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01339" y="1907786"/>
            <a:ext cx="127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03155" y="3201054"/>
            <a:ext cx="127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337580" y="1509727"/>
            <a:ext cx="5565466" cy="3078066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solidFill>
              <a:schemeClr val="accent5">
                <a:lumMod val="25000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93000"/>
              </a:srgbClr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202381" y="1595753"/>
            <a:ext cx="3425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10000"/>
              </a:spcBef>
              <a:spcAft>
                <a:spcPct val="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 ta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9894" y="2123732"/>
            <a:ext cx="5876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1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24537" y="2688951"/>
            <a:ext cx="5876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1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4537" y="3299912"/>
            <a:ext cx="52136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1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915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3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859</Words>
  <Application>Microsoft Office PowerPoint</Application>
  <PresentationFormat>On-screen Show (16:9)</PresentationFormat>
  <Paragraphs>116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Barlow Medium</vt:lpstr>
      <vt:lpstr>UTM Isadora</vt:lpstr>
      <vt:lpstr>Arial</vt:lpstr>
      <vt:lpstr>Sriracha</vt:lpstr>
      <vt:lpstr>Times New Roman</vt:lpstr>
      <vt:lpstr>UTM Cookies</vt:lpstr>
      <vt:lpstr>Barlow</vt:lpstr>
      <vt:lpstr>Roboto Condensed Light</vt:lpstr>
      <vt:lpstr>UTM Azuki</vt:lpstr>
      <vt:lpstr>Bangers</vt:lpstr>
      <vt:lpstr>Who's Who Game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45</cp:revision>
  <dcterms:modified xsi:type="dcterms:W3CDTF">2024-03-22T12:48:45Z</dcterms:modified>
</cp:coreProperties>
</file>