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35"/>
  </p:notesMasterIdLst>
  <p:sldIdLst>
    <p:sldId id="11861" r:id="rId4"/>
    <p:sldId id="11900" r:id="rId5"/>
    <p:sldId id="11901" r:id="rId6"/>
    <p:sldId id="11906" r:id="rId7"/>
    <p:sldId id="11867" r:id="rId8"/>
    <p:sldId id="301" r:id="rId9"/>
    <p:sldId id="261" r:id="rId10"/>
    <p:sldId id="262" r:id="rId11"/>
    <p:sldId id="11862" r:id="rId12"/>
    <p:sldId id="259" r:id="rId13"/>
    <p:sldId id="11865" r:id="rId14"/>
    <p:sldId id="11893" r:id="rId15"/>
    <p:sldId id="11863" r:id="rId16"/>
    <p:sldId id="11894" r:id="rId17"/>
    <p:sldId id="11868" r:id="rId18"/>
    <p:sldId id="11895" r:id="rId19"/>
    <p:sldId id="11869" r:id="rId20"/>
    <p:sldId id="11896" r:id="rId21"/>
    <p:sldId id="11870" r:id="rId22"/>
    <p:sldId id="11897" r:id="rId23"/>
    <p:sldId id="266" r:id="rId24"/>
    <p:sldId id="319" r:id="rId25"/>
    <p:sldId id="325" r:id="rId26"/>
    <p:sldId id="326" r:id="rId27"/>
    <p:sldId id="11902" r:id="rId28"/>
    <p:sldId id="11903" r:id="rId29"/>
    <p:sldId id="11904" r:id="rId30"/>
    <p:sldId id="11905" r:id="rId31"/>
    <p:sldId id="309" r:id="rId32"/>
    <p:sldId id="11899" r:id="rId33"/>
    <p:sldId id="118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82375" autoAdjust="0"/>
  </p:normalViewPr>
  <p:slideViewPr>
    <p:cSldViewPr snapToGrid="0">
      <p:cViewPr varScale="1">
        <p:scale>
          <a:sx n="57" d="100"/>
          <a:sy n="57" d="100"/>
        </p:scale>
        <p:origin x="109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6AD30-2434-45CF-BD38-85662C4C7740}"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0669C-1B82-497E-9663-2B1F8202887F}" type="slidenum">
              <a:rPr lang="en-US" smtClean="0"/>
              <a:t>‹#›</a:t>
            </a:fld>
            <a:endParaRPr lang="en-US"/>
          </a:p>
        </p:txBody>
      </p:sp>
    </p:spTree>
    <p:extLst>
      <p:ext uri="{BB962C8B-B14F-4D97-AF65-F5344CB8AC3E}">
        <p14:creationId xmlns:p14="http://schemas.microsoft.com/office/powerpoint/2010/main" val="268021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Chúng ta đang cùng nhau khám phá tuần 19 của chủ điểm NGƯỜI CÔNG DÂN.</a:t>
            </a:r>
          </a:p>
          <a:p>
            <a:r>
              <a:rPr lang="en-US" altLang="zh-CN"/>
              <a:t>Cô trò chúng ta cùng nhau đi tìm hiểu bài đầu tiên của phân môn TLV đó là bài ….</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20090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13</a:t>
            </a:fld>
            <a:endParaRPr lang="en-US"/>
          </a:p>
        </p:txBody>
      </p:sp>
    </p:spTree>
    <p:extLst>
      <p:ext uri="{BB962C8B-B14F-4D97-AF65-F5344CB8AC3E}">
        <p14:creationId xmlns:p14="http://schemas.microsoft.com/office/powerpoint/2010/main" val="271285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20</a:t>
            </a:fld>
            <a:endParaRPr lang="en-US"/>
          </a:p>
        </p:txBody>
      </p:sp>
    </p:spTree>
    <p:extLst>
      <p:ext uri="{BB962C8B-B14F-4D97-AF65-F5344CB8AC3E}">
        <p14:creationId xmlns:p14="http://schemas.microsoft.com/office/powerpoint/2010/main" val="3191938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9c18763d66_0_1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9c18763d66_0_1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77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9c18763d66_0_1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9c18763d66_0_1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926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2</a:t>
            </a:fld>
            <a:endParaRPr lang="en-US"/>
          </a:p>
        </p:txBody>
      </p:sp>
    </p:spTree>
    <p:extLst>
      <p:ext uri="{BB962C8B-B14F-4D97-AF65-F5344CB8AC3E}">
        <p14:creationId xmlns:p14="http://schemas.microsoft.com/office/powerpoint/2010/main" val="339157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Cô trò chúng ta đã biết được cấu tạo bài văn tả người gồm có 3 phần.</a:t>
            </a:r>
          </a:p>
          <a:p>
            <a:r>
              <a:rPr lang="en-US"/>
              <a:t>Bài học hôm nay cô trò chúng ta sẽ cùng nhau đi tìm hiểu kĩ hơn các cách để mở bài cho bài văn tả người qua bài học: ………. </a:t>
            </a:r>
          </a:p>
        </p:txBody>
      </p:sp>
      <p:sp>
        <p:nvSpPr>
          <p:cNvPr id="4" name="Slide Number Placeholder 3"/>
          <p:cNvSpPr>
            <a:spLocks noGrp="1"/>
          </p:cNvSpPr>
          <p:nvPr>
            <p:ph type="sldNum" sz="quarter" idx="5"/>
          </p:nvPr>
        </p:nvSpPr>
        <p:spPr/>
        <p:txBody>
          <a:bodyPr/>
          <a:lstStyle/>
          <a:p>
            <a:fld id="{7D70669C-1B82-497E-9663-2B1F8202887F}" type="slidenum">
              <a:rPr lang="en-US" smtClean="0"/>
              <a:t>3</a:t>
            </a:fld>
            <a:endParaRPr lang="en-US"/>
          </a:p>
        </p:txBody>
      </p:sp>
    </p:spTree>
    <p:extLst>
      <p:ext uri="{BB962C8B-B14F-4D97-AF65-F5344CB8AC3E}">
        <p14:creationId xmlns:p14="http://schemas.microsoft.com/office/powerpoint/2010/main" val="241039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Mở bài là phần vô cùng quan trọng.</a:t>
            </a:r>
          </a:p>
          <a:p>
            <a:r>
              <a:rPr lang="en-US"/>
              <a:t>Một MB đúng, đủ và hay bao giờ cũng gây ấn tượng khiến cho bài văn của các em hay hơn và đạt điểm cao hơn.</a:t>
            </a:r>
          </a:p>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4</a:t>
            </a:fld>
            <a:endParaRPr lang="en-US"/>
          </a:p>
        </p:txBody>
      </p:sp>
    </p:spTree>
    <p:extLst>
      <p:ext uri="{BB962C8B-B14F-4D97-AF65-F5344CB8AC3E}">
        <p14:creationId xmlns:p14="http://schemas.microsoft.com/office/powerpoint/2010/main" val="305288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6</a:t>
            </a:fld>
            <a:endParaRPr lang="en-US"/>
          </a:p>
        </p:txBody>
      </p:sp>
    </p:spTree>
    <p:extLst>
      <p:ext uri="{BB962C8B-B14F-4D97-AF65-F5344CB8AC3E}">
        <p14:creationId xmlns:p14="http://schemas.microsoft.com/office/powerpoint/2010/main" val="37805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 em hãy đọc thật kĩ và cho cô biết cách mở bài a và b có gì khác nhau?</a:t>
            </a:r>
          </a:p>
          <a:p>
            <a:r>
              <a:rPr lang="en-US" b="1"/>
              <a:t>Click chuột: </a:t>
            </a:r>
            <a:r>
              <a:rPr lang="en-US"/>
              <a:t>Đúng là như vậy. Chúng ta đã nhận ra đoạn a là MB trực tiếp, đoạn b là MB gián tiếp. Vậy tại sao chúng ta dễ dàng nhận ra được điều đó?</a:t>
            </a:r>
          </a:p>
          <a:p>
            <a:r>
              <a:rPr lang="en-US" b="1"/>
              <a:t>Click chuột: </a:t>
            </a:r>
            <a:r>
              <a:rPr lang="en-US" b="0"/>
              <a:t>Sở dĩ đoạn a là MB trực tiếp vì </a:t>
            </a:r>
            <a:r>
              <a:rPr lang="vi-VN" sz="1200" b="0" i="0">
                <a:solidFill>
                  <a:srgbClr val="000000"/>
                </a:solidFill>
                <a:effectLst/>
                <a:latin typeface="+mj-lt"/>
              </a:rPr>
              <a:t>giới thiệu trực tiếp người định tả (là người bà trong gia đình).</a:t>
            </a:r>
            <a:r>
              <a:rPr lang="en-US" sz="1200" b="0" i="0">
                <a:solidFill>
                  <a:srgbClr val="000000"/>
                </a:solidFill>
                <a:effectLst/>
                <a:latin typeface="+mj-lt"/>
              </a:rPr>
              <a:t> Còn đoạn b là MB gián tiếp vì đã</a:t>
            </a:r>
            <a:r>
              <a:rPr lang="vi-VN" sz="1200" b="0" i="0">
                <a:solidFill>
                  <a:srgbClr val="000000"/>
                </a:solidFill>
                <a:effectLst/>
                <a:latin typeface="+mj-lt"/>
              </a:rPr>
              <a:t> giới thiệu hoàn cảnh</a:t>
            </a:r>
            <a:r>
              <a:rPr lang="en-US" sz="1200" b="0" i="0">
                <a:solidFill>
                  <a:srgbClr val="000000"/>
                </a:solidFill>
                <a:effectLst/>
                <a:latin typeface="+mj-lt"/>
              </a:rPr>
              <a:t>,</a:t>
            </a:r>
            <a:r>
              <a:rPr lang="vi-VN" sz="1200" b="0" i="0">
                <a:solidFill>
                  <a:srgbClr val="000000"/>
                </a:solidFill>
                <a:effectLst/>
                <a:latin typeface="+mj-lt"/>
              </a:rPr>
              <a:t> sau đó mới giới thiệu người định tả (bác nông dân cày ruộng). </a:t>
            </a:r>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9</a:t>
            </a:fld>
            <a:endParaRPr lang="en-US"/>
          </a:p>
        </p:txBody>
      </p:sp>
    </p:spTree>
    <p:extLst>
      <p:ext uri="{BB962C8B-B14F-4D97-AF65-F5344CB8AC3E}">
        <p14:creationId xmlns:p14="http://schemas.microsoft.com/office/powerpoint/2010/main" val="108592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Từ 2 cách MB thông qua 2 đoạn văn vừa rồi chúng mình cùng rút ra ghi nhớ thế nào là MB trực tiếp và MB gián tiếp ra sao?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vi-VN" sz="1200">
                <a:latin typeface="+mj-lt"/>
              </a:rPr>
              <a:t>Mở bài trực tiếp, giới thiệu trực tiếp và người hay sự vật định tả.</a:t>
            </a:r>
            <a:endParaRPr lang="en-US" sz="1200">
              <a:latin typeface="+mj-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vi-VN" sz="1200">
                <a:latin typeface="+mj-lt"/>
              </a:rPr>
              <a:t>Mở bài gián tiếp, nói một sự việc khác, từ đó chuyển sang giới thiệu về người hay sự vậy định tả.</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vi-VN" sz="1200">
              <a:latin typeface="+mj-lt"/>
            </a:endParaRPr>
          </a:p>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10</a:t>
            </a:fld>
            <a:endParaRPr lang="en-US"/>
          </a:p>
        </p:txBody>
      </p:sp>
    </p:spTree>
    <p:extLst>
      <p:ext uri="{BB962C8B-B14F-4D97-AF65-F5344CB8AC3E}">
        <p14:creationId xmlns:p14="http://schemas.microsoft.com/office/powerpoint/2010/main" val="171342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Chúng ta đã biết thế nào là MB trực tiếp và MB gián tiếp rồi phải ko nào?</a:t>
            </a:r>
          </a:p>
          <a:p>
            <a:pPr algn="l"/>
            <a:r>
              <a:rPr lang="en-US"/>
              <a:t>Các em hãy vận dụng kiến thức đó để đi vào BT2. </a:t>
            </a:r>
            <a:r>
              <a:rPr lang="vi-VN" sz="1200" b="1" i="0">
                <a:solidFill>
                  <a:srgbClr val="000000"/>
                </a:solidFill>
                <a:effectLst/>
                <a:latin typeface="+mj-lt"/>
              </a:rPr>
              <a:t>Hãy viết hai đoạn mở bài theo hai cách đã biết cho một trong bốn đề văn dưới đây:</a:t>
            </a:r>
          </a:p>
          <a:p>
            <a:pPr algn="l"/>
            <a:r>
              <a:rPr lang="vi-VN" sz="1200" i="0">
                <a:solidFill>
                  <a:srgbClr val="000000"/>
                </a:solidFill>
                <a:effectLst/>
                <a:latin typeface="+mj-lt"/>
              </a:rPr>
              <a:t>a)  Tả một người thân trong gia đình em.</a:t>
            </a:r>
          </a:p>
          <a:p>
            <a:pPr algn="l"/>
            <a:r>
              <a:rPr lang="vi-VN" sz="1200" i="0">
                <a:solidFill>
                  <a:srgbClr val="000000"/>
                </a:solidFill>
                <a:effectLst/>
                <a:latin typeface="+mj-lt"/>
              </a:rPr>
              <a:t>b)  Tả một người bạn cùng lớp hoặc người bạn ở gần nhà em.</a:t>
            </a:r>
          </a:p>
          <a:p>
            <a:pPr algn="l"/>
            <a:r>
              <a:rPr lang="vi-VN" sz="1200" i="0">
                <a:solidFill>
                  <a:srgbClr val="000000"/>
                </a:solidFill>
                <a:effectLst/>
                <a:latin typeface="+mj-lt"/>
              </a:rPr>
              <a:t>c)  Tả một ca sĩ đang biểu diễn.</a:t>
            </a:r>
          </a:p>
          <a:p>
            <a:pPr algn="l"/>
            <a:r>
              <a:rPr lang="vi-VN" sz="1200" i="0">
                <a:solidFill>
                  <a:srgbClr val="000000"/>
                </a:solidFill>
                <a:effectLst/>
                <a:latin typeface="+mj-lt"/>
              </a:rPr>
              <a:t>d)  Tả một nghệ sĩ hài mà em yêu thích.</a:t>
            </a:r>
          </a:p>
          <a:p>
            <a:endParaRPr lang="en-US"/>
          </a:p>
        </p:txBody>
      </p:sp>
      <p:sp>
        <p:nvSpPr>
          <p:cNvPr id="4" name="Slide Number Placeholder 3"/>
          <p:cNvSpPr>
            <a:spLocks noGrp="1"/>
          </p:cNvSpPr>
          <p:nvPr>
            <p:ph type="sldNum" sz="quarter" idx="5"/>
          </p:nvPr>
        </p:nvSpPr>
        <p:spPr/>
        <p:txBody>
          <a:bodyPr/>
          <a:lstStyle/>
          <a:p>
            <a:fld id="{7D70669C-1B82-497E-9663-2B1F8202887F}" type="slidenum">
              <a:rPr lang="en-US" smtClean="0"/>
              <a:t>11</a:t>
            </a:fld>
            <a:endParaRPr lang="en-US"/>
          </a:p>
        </p:txBody>
      </p:sp>
    </p:spTree>
    <p:extLst>
      <p:ext uri="{BB962C8B-B14F-4D97-AF65-F5344CB8AC3E}">
        <p14:creationId xmlns:p14="http://schemas.microsoft.com/office/powerpoint/2010/main" val="2388448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Để là được BT này cô có gợi ý như sau:</a:t>
            </a:r>
          </a:p>
        </p:txBody>
      </p:sp>
      <p:sp>
        <p:nvSpPr>
          <p:cNvPr id="4" name="Slide Number Placeholder 3"/>
          <p:cNvSpPr>
            <a:spLocks noGrp="1"/>
          </p:cNvSpPr>
          <p:nvPr>
            <p:ph type="sldNum" sz="quarter" idx="5"/>
          </p:nvPr>
        </p:nvSpPr>
        <p:spPr/>
        <p:txBody>
          <a:bodyPr/>
          <a:lstStyle/>
          <a:p>
            <a:fld id="{7D70669C-1B82-497E-9663-2B1F8202887F}" type="slidenum">
              <a:rPr lang="en-US" smtClean="0"/>
              <a:t>12</a:t>
            </a:fld>
            <a:endParaRPr lang="en-US"/>
          </a:p>
        </p:txBody>
      </p:sp>
    </p:spTree>
    <p:extLst>
      <p:ext uri="{BB962C8B-B14F-4D97-AF65-F5344CB8AC3E}">
        <p14:creationId xmlns:p14="http://schemas.microsoft.com/office/powerpoint/2010/main" val="114235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C67E-6E0E-42F1-882D-4E9DD197C1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1CFD9-4BCC-4D2B-8CB6-B8FD3D9E5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4148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E449-FB8E-4BB7-8961-EB4BC551DB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62C2DF-D3F5-4FD7-B5A6-3EF712C808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196C8-F023-416D-935E-9DF0189C32FE}"/>
              </a:ext>
            </a:extLst>
          </p:cNvPr>
          <p:cNvSpPr>
            <a:spLocks noGrp="1"/>
          </p:cNvSpPr>
          <p:nvPr>
            <p:ph type="dt" sz="half" idx="10"/>
          </p:nvPr>
        </p:nvSpPr>
        <p:spPr/>
        <p:txBody>
          <a:bodyPr/>
          <a:lstStyle/>
          <a:p>
            <a:fld id="{12E5FB83-878D-4E92-AF5A-CD214264D539}" type="datetimeFigureOut">
              <a:rPr lang="en-US" smtClean="0"/>
              <a:t>22/3/2024</a:t>
            </a:fld>
            <a:endParaRPr lang="en-US"/>
          </a:p>
        </p:txBody>
      </p:sp>
      <p:sp>
        <p:nvSpPr>
          <p:cNvPr id="5" name="Footer Placeholder 4">
            <a:extLst>
              <a:ext uri="{FF2B5EF4-FFF2-40B4-BE49-F238E27FC236}">
                <a16:creationId xmlns:a16="http://schemas.microsoft.com/office/drawing/2014/main" id="{ABD181A5-F8F4-46E5-996E-598C46E955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C6DAF-1362-4CDE-8A24-5D5D61FC1BF1}"/>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387418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796F6E-7D1D-4495-8E43-3F24626760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EECB0-8C36-4981-8CF1-7EFEAB11A5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8B96C-4A31-42F7-84D6-7C6B089B6962}"/>
              </a:ext>
            </a:extLst>
          </p:cNvPr>
          <p:cNvSpPr>
            <a:spLocks noGrp="1"/>
          </p:cNvSpPr>
          <p:nvPr>
            <p:ph type="dt" sz="half" idx="10"/>
          </p:nvPr>
        </p:nvSpPr>
        <p:spPr/>
        <p:txBody>
          <a:bodyPr/>
          <a:lstStyle/>
          <a:p>
            <a:fld id="{12E5FB83-878D-4E92-AF5A-CD214264D539}" type="datetimeFigureOut">
              <a:rPr lang="en-US" smtClean="0"/>
              <a:t>22/3/2024</a:t>
            </a:fld>
            <a:endParaRPr lang="en-US"/>
          </a:p>
        </p:txBody>
      </p:sp>
      <p:sp>
        <p:nvSpPr>
          <p:cNvPr id="5" name="Footer Placeholder 4">
            <a:extLst>
              <a:ext uri="{FF2B5EF4-FFF2-40B4-BE49-F238E27FC236}">
                <a16:creationId xmlns:a16="http://schemas.microsoft.com/office/drawing/2014/main" id="{E4C264EF-8960-433D-9CD2-6DFBE89B1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9A78C-A2CB-4501-AF5C-E7054CFF5DC5}"/>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2617874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9823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159076"/>
            <a:ext cx="31089600" cy="5629883"/>
          </a:xfrm>
        </p:spPr>
        <p:txBody>
          <a:bodyPr/>
          <a:lstStyle/>
          <a:p>
            <a:r>
              <a:rPr lang="en-US"/>
              <a:t>Click to edit Master title style</a:t>
            </a:r>
          </a:p>
        </p:txBody>
      </p:sp>
      <p:sp>
        <p:nvSpPr>
          <p:cNvPr id="3" name="Subtitle 2"/>
          <p:cNvSpPr>
            <a:spLocks noGrp="1"/>
          </p:cNvSpPr>
          <p:nvPr>
            <p:ph type="subTitle" idx="1"/>
          </p:nvPr>
        </p:nvSpPr>
        <p:spPr>
          <a:xfrm>
            <a:off x="5486400" y="14883319"/>
            <a:ext cx="25603200" cy="6712085"/>
          </a:xfrm>
        </p:spPr>
        <p:txBody>
          <a:bodyPr/>
          <a:lstStyle>
            <a:lvl1pPr marL="0" indent="0" algn="ctr">
              <a:buNone/>
              <a:defRPr>
                <a:solidFill>
                  <a:schemeClr val="tx1">
                    <a:tint val="75000"/>
                  </a:schemeClr>
                </a:solidFill>
              </a:defRPr>
            </a:lvl1pPr>
            <a:lvl2pPr marL="1750985" indent="0" algn="ctr">
              <a:buNone/>
              <a:defRPr>
                <a:solidFill>
                  <a:schemeClr val="tx1">
                    <a:tint val="75000"/>
                  </a:schemeClr>
                </a:solidFill>
              </a:defRPr>
            </a:lvl2pPr>
            <a:lvl3pPr marL="3501969" indent="0" algn="ctr">
              <a:buNone/>
              <a:defRPr>
                <a:solidFill>
                  <a:schemeClr val="tx1">
                    <a:tint val="75000"/>
                  </a:schemeClr>
                </a:solidFill>
              </a:defRPr>
            </a:lvl3pPr>
            <a:lvl4pPr marL="5252954" indent="0" algn="ctr">
              <a:buNone/>
              <a:defRPr>
                <a:solidFill>
                  <a:schemeClr val="tx1">
                    <a:tint val="75000"/>
                  </a:schemeClr>
                </a:solidFill>
              </a:defRPr>
            </a:lvl4pPr>
            <a:lvl5pPr marL="7003938" indent="0" algn="ctr">
              <a:buNone/>
              <a:defRPr>
                <a:solidFill>
                  <a:schemeClr val="tx1">
                    <a:tint val="75000"/>
                  </a:schemeClr>
                </a:solidFill>
              </a:defRPr>
            </a:lvl5pPr>
            <a:lvl6pPr marL="8754923" indent="0" algn="ctr">
              <a:buNone/>
              <a:defRPr>
                <a:solidFill>
                  <a:schemeClr val="tx1">
                    <a:tint val="75000"/>
                  </a:schemeClr>
                </a:solidFill>
              </a:defRPr>
            </a:lvl6pPr>
            <a:lvl7pPr marL="10505907" indent="0" algn="ctr">
              <a:buNone/>
              <a:defRPr>
                <a:solidFill>
                  <a:schemeClr val="tx1">
                    <a:tint val="75000"/>
                  </a:schemeClr>
                </a:solidFill>
              </a:defRPr>
            </a:lvl7pPr>
            <a:lvl8pPr marL="12256892" indent="0" algn="ctr">
              <a:buNone/>
              <a:defRPr>
                <a:solidFill>
                  <a:schemeClr val="tx1">
                    <a:tint val="75000"/>
                  </a:schemeClr>
                </a:solidFill>
              </a:defRPr>
            </a:lvl8pPr>
            <a:lvl9pPr marL="140078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298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155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6877492"/>
            <a:ext cx="31089600" cy="5216457"/>
          </a:xfrm>
        </p:spPr>
        <p:txBody>
          <a:bodyPr anchor="t"/>
          <a:lstStyle>
            <a:lvl1pPr algn="l">
              <a:defRPr sz="15319" b="1" cap="all"/>
            </a:lvl1pPr>
          </a:lstStyle>
          <a:p>
            <a:r>
              <a:rPr lang="en-US"/>
              <a:t>Click to edit Master title style</a:t>
            </a:r>
          </a:p>
        </p:txBody>
      </p:sp>
      <p:sp>
        <p:nvSpPr>
          <p:cNvPr id="3" name="Text Placeholder 2"/>
          <p:cNvSpPr>
            <a:spLocks noGrp="1"/>
          </p:cNvSpPr>
          <p:nvPr>
            <p:ph type="body" idx="1"/>
          </p:nvPr>
        </p:nvSpPr>
        <p:spPr>
          <a:xfrm>
            <a:off x="2889252" y="11132094"/>
            <a:ext cx="31089600" cy="5745397"/>
          </a:xfrm>
        </p:spPr>
        <p:txBody>
          <a:bodyPr anchor="b"/>
          <a:lstStyle>
            <a:lvl1pPr marL="0" indent="0">
              <a:buNone/>
              <a:defRPr sz="7660">
                <a:solidFill>
                  <a:schemeClr val="tx1">
                    <a:tint val="75000"/>
                  </a:schemeClr>
                </a:solidFill>
              </a:defRPr>
            </a:lvl1pPr>
            <a:lvl2pPr marL="1750985" indent="0">
              <a:buNone/>
              <a:defRPr sz="6894">
                <a:solidFill>
                  <a:schemeClr val="tx1">
                    <a:tint val="75000"/>
                  </a:schemeClr>
                </a:solidFill>
              </a:defRPr>
            </a:lvl2pPr>
            <a:lvl3pPr marL="3501969" indent="0">
              <a:buNone/>
              <a:defRPr sz="6128">
                <a:solidFill>
                  <a:schemeClr val="tx1">
                    <a:tint val="75000"/>
                  </a:schemeClr>
                </a:solidFill>
              </a:defRPr>
            </a:lvl3pPr>
            <a:lvl4pPr marL="5252954" indent="0">
              <a:buNone/>
              <a:defRPr sz="5362">
                <a:solidFill>
                  <a:schemeClr val="tx1">
                    <a:tint val="75000"/>
                  </a:schemeClr>
                </a:solidFill>
              </a:defRPr>
            </a:lvl4pPr>
            <a:lvl5pPr marL="7003938" indent="0">
              <a:buNone/>
              <a:defRPr sz="5362">
                <a:solidFill>
                  <a:schemeClr val="tx1">
                    <a:tint val="75000"/>
                  </a:schemeClr>
                </a:solidFill>
              </a:defRPr>
            </a:lvl5pPr>
            <a:lvl6pPr marL="8754923" indent="0">
              <a:buNone/>
              <a:defRPr sz="5362">
                <a:solidFill>
                  <a:schemeClr val="tx1">
                    <a:tint val="75000"/>
                  </a:schemeClr>
                </a:solidFill>
              </a:defRPr>
            </a:lvl6pPr>
            <a:lvl7pPr marL="10505907" indent="0">
              <a:buNone/>
              <a:defRPr sz="5362">
                <a:solidFill>
                  <a:schemeClr val="tx1">
                    <a:tint val="75000"/>
                  </a:schemeClr>
                </a:solidFill>
              </a:defRPr>
            </a:lvl7pPr>
            <a:lvl8pPr marL="12256892" indent="0">
              <a:buNone/>
              <a:defRPr sz="5362">
                <a:solidFill>
                  <a:schemeClr val="tx1">
                    <a:tint val="75000"/>
                  </a:schemeClr>
                </a:solidFill>
              </a:defRPr>
            </a:lvl8pPr>
            <a:lvl9pPr marL="14007876" indent="0">
              <a:buNone/>
              <a:defRPr sz="536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802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6128428"/>
            <a:ext cx="16154400" cy="17333475"/>
          </a:xfrm>
        </p:spPr>
        <p:txBody>
          <a:bodyPr/>
          <a:lstStyle>
            <a:lvl1pPr>
              <a:defRPr sz="10723"/>
            </a:lvl1pPr>
            <a:lvl2pPr>
              <a:defRPr sz="9192"/>
            </a:lvl2pPr>
            <a:lvl3pPr>
              <a:defRPr sz="7660"/>
            </a:lvl3pPr>
            <a:lvl4pPr>
              <a:defRPr sz="6894"/>
            </a:lvl4pPr>
            <a:lvl5pPr>
              <a:defRPr sz="6894"/>
            </a:lvl5pPr>
            <a:lvl6pPr>
              <a:defRPr sz="6894"/>
            </a:lvl6pPr>
            <a:lvl7pPr>
              <a:defRPr sz="6894"/>
            </a:lvl7pPr>
            <a:lvl8pPr>
              <a:defRPr sz="6894"/>
            </a:lvl8pPr>
            <a:lvl9pPr>
              <a:defRPr sz="68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92800" y="6128428"/>
            <a:ext cx="16154400" cy="17333475"/>
          </a:xfrm>
        </p:spPr>
        <p:txBody>
          <a:bodyPr/>
          <a:lstStyle>
            <a:lvl1pPr>
              <a:defRPr sz="10723"/>
            </a:lvl1pPr>
            <a:lvl2pPr>
              <a:defRPr sz="9192"/>
            </a:lvl2pPr>
            <a:lvl3pPr>
              <a:defRPr sz="7660"/>
            </a:lvl3pPr>
            <a:lvl4pPr>
              <a:defRPr sz="6894"/>
            </a:lvl4pPr>
            <a:lvl5pPr>
              <a:defRPr sz="6894"/>
            </a:lvl5pPr>
            <a:lvl6pPr>
              <a:defRPr sz="6894"/>
            </a:lvl6pPr>
            <a:lvl7pPr>
              <a:defRPr sz="6894"/>
            </a:lvl7pPr>
            <a:lvl8pPr>
              <a:defRPr sz="6894"/>
            </a:lvl8pPr>
            <a:lvl9pPr>
              <a:defRPr sz="68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7580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0" y="5879156"/>
            <a:ext cx="16160752" cy="2450152"/>
          </a:xfrm>
        </p:spPr>
        <p:txBody>
          <a:bodyPr anchor="b"/>
          <a:lstStyle>
            <a:lvl1pPr marL="0" indent="0">
              <a:buNone/>
              <a:defRPr sz="9192" b="1"/>
            </a:lvl1pPr>
            <a:lvl2pPr marL="1750985" indent="0">
              <a:buNone/>
              <a:defRPr sz="7660" b="1"/>
            </a:lvl2pPr>
            <a:lvl3pPr marL="3501969" indent="0">
              <a:buNone/>
              <a:defRPr sz="6894" b="1"/>
            </a:lvl3pPr>
            <a:lvl4pPr marL="5252954" indent="0">
              <a:buNone/>
              <a:defRPr sz="6128" b="1"/>
            </a:lvl4pPr>
            <a:lvl5pPr marL="7003938" indent="0">
              <a:buNone/>
              <a:defRPr sz="6128" b="1"/>
            </a:lvl5pPr>
            <a:lvl6pPr marL="8754923" indent="0">
              <a:buNone/>
              <a:defRPr sz="6128" b="1"/>
            </a:lvl6pPr>
            <a:lvl7pPr marL="10505907" indent="0">
              <a:buNone/>
              <a:defRPr sz="6128" b="1"/>
            </a:lvl7pPr>
            <a:lvl8pPr marL="12256892" indent="0">
              <a:buNone/>
              <a:defRPr sz="6128" b="1"/>
            </a:lvl8pPr>
            <a:lvl9pPr marL="14007876" indent="0">
              <a:buNone/>
              <a:defRPr sz="6128" b="1"/>
            </a:lvl9pPr>
          </a:lstStyle>
          <a:p>
            <a:pPr lvl="0"/>
            <a:r>
              <a:rPr lang="en-US"/>
              <a:t>Click to edit Master text styles</a:t>
            </a:r>
          </a:p>
        </p:txBody>
      </p:sp>
      <p:sp>
        <p:nvSpPr>
          <p:cNvPr id="4" name="Content Placeholder 3"/>
          <p:cNvSpPr>
            <a:spLocks noGrp="1"/>
          </p:cNvSpPr>
          <p:nvPr>
            <p:ph sz="half" idx="2"/>
          </p:nvPr>
        </p:nvSpPr>
        <p:spPr>
          <a:xfrm>
            <a:off x="1828800" y="8329309"/>
            <a:ext cx="16160752" cy="15132592"/>
          </a:xfrm>
        </p:spPr>
        <p:txBody>
          <a:bodyPr/>
          <a:lstStyle>
            <a:lvl1pPr>
              <a:defRPr sz="9192"/>
            </a:lvl1pPr>
            <a:lvl2pPr>
              <a:defRPr sz="7660"/>
            </a:lvl2pPr>
            <a:lvl3pPr>
              <a:defRPr sz="6894"/>
            </a:lvl3pPr>
            <a:lvl4pPr>
              <a:defRPr sz="6128"/>
            </a:lvl4pPr>
            <a:lvl5pPr>
              <a:defRPr sz="6128"/>
            </a:lvl5pPr>
            <a:lvl6pPr>
              <a:defRPr sz="6128"/>
            </a:lvl6pPr>
            <a:lvl7pPr>
              <a:defRPr sz="6128"/>
            </a:lvl7pPr>
            <a:lvl8pPr>
              <a:defRPr sz="6128"/>
            </a:lvl8pPr>
            <a:lvl9pPr>
              <a:defRPr sz="61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2" y="5879156"/>
            <a:ext cx="16167100" cy="2450152"/>
          </a:xfrm>
        </p:spPr>
        <p:txBody>
          <a:bodyPr anchor="b"/>
          <a:lstStyle>
            <a:lvl1pPr marL="0" indent="0">
              <a:buNone/>
              <a:defRPr sz="9192" b="1"/>
            </a:lvl1pPr>
            <a:lvl2pPr marL="1750985" indent="0">
              <a:buNone/>
              <a:defRPr sz="7660" b="1"/>
            </a:lvl2pPr>
            <a:lvl3pPr marL="3501969" indent="0">
              <a:buNone/>
              <a:defRPr sz="6894" b="1"/>
            </a:lvl3pPr>
            <a:lvl4pPr marL="5252954" indent="0">
              <a:buNone/>
              <a:defRPr sz="6128" b="1"/>
            </a:lvl4pPr>
            <a:lvl5pPr marL="7003938" indent="0">
              <a:buNone/>
              <a:defRPr sz="6128" b="1"/>
            </a:lvl5pPr>
            <a:lvl6pPr marL="8754923" indent="0">
              <a:buNone/>
              <a:defRPr sz="6128" b="1"/>
            </a:lvl6pPr>
            <a:lvl7pPr marL="10505907" indent="0">
              <a:buNone/>
              <a:defRPr sz="6128" b="1"/>
            </a:lvl7pPr>
            <a:lvl8pPr marL="12256892" indent="0">
              <a:buNone/>
              <a:defRPr sz="6128" b="1"/>
            </a:lvl8pPr>
            <a:lvl9pPr marL="14007876" indent="0">
              <a:buNone/>
              <a:defRPr sz="6128" b="1"/>
            </a:lvl9pPr>
          </a:lstStyle>
          <a:p>
            <a:pPr lvl="0"/>
            <a:r>
              <a:rPr lang="en-US"/>
              <a:t>Click to edit Master text styles</a:t>
            </a:r>
          </a:p>
        </p:txBody>
      </p:sp>
      <p:sp>
        <p:nvSpPr>
          <p:cNvPr id="6" name="Content Placeholder 5"/>
          <p:cNvSpPr>
            <a:spLocks noGrp="1"/>
          </p:cNvSpPr>
          <p:nvPr>
            <p:ph sz="quarter" idx="4"/>
          </p:nvPr>
        </p:nvSpPr>
        <p:spPr>
          <a:xfrm>
            <a:off x="18580102" y="8329309"/>
            <a:ext cx="16167100" cy="15132592"/>
          </a:xfrm>
        </p:spPr>
        <p:txBody>
          <a:bodyPr/>
          <a:lstStyle>
            <a:lvl1pPr>
              <a:defRPr sz="9192"/>
            </a:lvl1pPr>
            <a:lvl2pPr>
              <a:defRPr sz="7660"/>
            </a:lvl2pPr>
            <a:lvl3pPr>
              <a:defRPr sz="6894"/>
            </a:lvl3pPr>
            <a:lvl4pPr>
              <a:defRPr sz="6128"/>
            </a:lvl4pPr>
            <a:lvl5pPr>
              <a:defRPr sz="6128"/>
            </a:lvl5pPr>
            <a:lvl6pPr>
              <a:defRPr sz="6128"/>
            </a:lvl6pPr>
            <a:lvl7pPr>
              <a:defRPr sz="6128"/>
            </a:lvl7pPr>
            <a:lvl8pPr>
              <a:defRPr sz="6128"/>
            </a:lvl8pPr>
            <a:lvl9pPr>
              <a:defRPr sz="61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0476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2741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51807"/>
            <a:ext cx="8229600" cy="2241009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1051807"/>
            <a:ext cx="24079200" cy="224100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775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1478-FB49-4E30-896E-D1680E972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52051-A4B7-49C0-A883-5DB164CCA8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D16E-8C7F-420C-B99F-BA10E1DBD069}"/>
              </a:ext>
            </a:extLst>
          </p:cNvPr>
          <p:cNvSpPr>
            <a:spLocks noGrp="1"/>
          </p:cNvSpPr>
          <p:nvPr>
            <p:ph type="dt" sz="half" idx="10"/>
          </p:nvPr>
        </p:nvSpPr>
        <p:spPr/>
        <p:txBody>
          <a:bodyPr/>
          <a:lstStyle/>
          <a:p>
            <a:fld id="{12E5FB83-878D-4E92-AF5A-CD214264D539}" type="datetimeFigureOut">
              <a:rPr lang="en-US" smtClean="0"/>
              <a:t>22/3/2024</a:t>
            </a:fld>
            <a:endParaRPr lang="en-US"/>
          </a:p>
        </p:txBody>
      </p:sp>
      <p:sp>
        <p:nvSpPr>
          <p:cNvPr id="5" name="Footer Placeholder 4">
            <a:extLst>
              <a:ext uri="{FF2B5EF4-FFF2-40B4-BE49-F238E27FC236}">
                <a16:creationId xmlns:a16="http://schemas.microsoft.com/office/drawing/2014/main" id="{7DBD488B-0953-45A6-84A3-9FE42D1FC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A5C4A-5ED6-4612-AAF2-B35042930025}"/>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194126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 Title and two columns 2 ">
  <p:cSld name=" Title and two columns 2 ">
    <p:spTree>
      <p:nvGrpSpPr>
        <p:cNvPr id="1" name="Shape 485"/>
        <p:cNvGrpSpPr/>
        <p:nvPr/>
      </p:nvGrpSpPr>
      <p:grpSpPr>
        <a:xfrm>
          <a:off x="0" y="0"/>
          <a:ext cx="0" cy="0"/>
          <a:chOff x="0" y="0"/>
          <a:chExt cx="0" cy="0"/>
        </a:xfrm>
      </p:grpSpPr>
      <p:sp>
        <p:nvSpPr>
          <p:cNvPr id="486" name="Google Shape;486;p19"/>
          <p:cNvSpPr/>
          <p:nvPr/>
        </p:nvSpPr>
        <p:spPr>
          <a:xfrm rot="10265415">
            <a:off x="10480533" y="2257025"/>
            <a:ext cx="2399468" cy="356615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19"/>
          <p:cNvSpPr txBox="1">
            <a:spLocks noGrp="1"/>
          </p:cNvSpPr>
          <p:nvPr>
            <p:ph type="body" idx="1"/>
          </p:nvPr>
        </p:nvSpPr>
        <p:spPr>
          <a:xfrm>
            <a:off x="1549033" y="2697467"/>
            <a:ext cx="3721600" cy="248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488" name="Google Shape;488;p19"/>
          <p:cNvSpPr txBox="1">
            <a:spLocks noGrp="1"/>
          </p:cNvSpPr>
          <p:nvPr>
            <p:ph type="body" idx="2"/>
          </p:nvPr>
        </p:nvSpPr>
        <p:spPr>
          <a:xfrm>
            <a:off x="6014233" y="2697467"/>
            <a:ext cx="3721600" cy="248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489" name="Google Shape;489;p19"/>
          <p:cNvSpPr txBox="1">
            <a:spLocks noGrp="1"/>
          </p:cNvSpPr>
          <p:nvPr>
            <p:ph type="subTitle" idx="3"/>
          </p:nvPr>
        </p:nvSpPr>
        <p:spPr>
          <a:xfrm>
            <a:off x="1549033" y="2110933"/>
            <a:ext cx="2620000" cy="52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90" name="Google Shape;490;p19"/>
          <p:cNvSpPr txBox="1">
            <a:spLocks noGrp="1"/>
          </p:cNvSpPr>
          <p:nvPr>
            <p:ph type="subTitle" idx="4"/>
          </p:nvPr>
        </p:nvSpPr>
        <p:spPr>
          <a:xfrm>
            <a:off x="6014233" y="2110933"/>
            <a:ext cx="2620000" cy="52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91" name="Google Shape;491;p19"/>
          <p:cNvSpPr txBox="1">
            <a:spLocks noGrp="1"/>
          </p:cNvSpPr>
          <p:nvPr>
            <p:ph type="title"/>
          </p:nvPr>
        </p:nvSpPr>
        <p:spPr>
          <a:xfrm>
            <a:off x="1038000" y="603767"/>
            <a:ext cx="793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492" name="Google Shape;492;p19"/>
          <p:cNvSpPr/>
          <p:nvPr/>
        </p:nvSpPr>
        <p:spPr>
          <a:xfrm>
            <a:off x="-412876" y="3365400"/>
            <a:ext cx="1331965" cy="180432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19"/>
          <p:cNvGrpSpPr/>
          <p:nvPr/>
        </p:nvGrpSpPr>
        <p:grpSpPr>
          <a:xfrm rot="-4367854" flipH="1">
            <a:off x="10218887" y="1018837"/>
            <a:ext cx="2433279" cy="2121611"/>
            <a:chOff x="4593050" y="3501085"/>
            <a:chExt cx="1213420" cy="983475"/>
          </a:xfrm>
        </p:grpSpPr>
        <p:sp>
          <p:nvSpPr>
            <p:cNvPr id="494" name="Google Shape;494;p19"/>
            <p:cNvSpPr/>
            <p:nvPr/>
          </p:nvSpPr>
          <p:spPr>
            <a:xfrm>
              <a:off x="4593050" y="4142199"/>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9"/>
            <p:cNvSpPr/>
            <p:nvPr/>
          </p:nvSpPr>
          <p:spPr>
            <a:xfrm>
              <a:off x="4689046"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9"/>
            <p:cNvSpPr/>
            <p:nvPr/>
          </p:nvSpPr>
          <p:spPr>
            <a:xfrm>
              <a:off x="4754900" y="3612064"/>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7" name="Google Shape;497;p19"/>
          <p:cNvGrpSpPr/>
          <p:nvPr/>
        </p:nvGrpSpPr>
        <p:grpSpPr>
          <a:xfrm>
            <a:off x="-752115" y="4764390"/>
            <a:ext cx="1542956" cy="1239703"/>
            <a:chOff x="4649450" y="3527425"/>
            <a:chExt cx="1224050" cy="983475"/>
          </a:xfrm>
        </p:grpSpPr>
        <p:sp>
          <p:nvSpPr>
            <p:cNvPr id="498" name="Google Shape;498;p1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1" name="Google Shape;501;p19"/>
          <p:cNvSpPr/>
          <p:nvPr/>
        </p:nvSpPr>
        <p:spPr>
          <a:xfrm>
            <a:off x="-460957" y="5372500"/>
            <a:ext cx="1331965" cy="180432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19"/>
          <p:cNvSpPr/>
          <p:nvPr/>
        </p:nvSpPr>
        <p:spPr>
          <a:xfrm rot="6350552" flipH="1">
            <a:off x="624584" y="5228296"/>
            <a:ext cx="1888528" cy="255842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3" name="Google Shape;503;p19"/>
          <p:cNvSpPr/>
          <p:nvPr/>
        </p:nvSpPr>
        <p:spPr>
          <a:xfrm rot="10800000">
            <a:off x="10964665" y="-207809"/>
            <a:ext cx="1431191" cy="193873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4" name="Google Shape;504;p19"/>
          <p:cNvGrpSpPr/>
          <p:nvPr/>
        </p:nvGrpSpPr>
        <p:grpSpPr>
          <a:xfrm rot="-5400000" flipH="1">
            <a:off x="9874766" y="-46781"/>
            <a:ext cx="1162357" cy="1017044"/>
            <a:chOff x="4649450" y="3527425"/>
            <a:chExt cx="1224050" cy="983475"/>
          </a:xfrm>
        </p:grpSpPr>
        <p:sp>
          <p:nvSpPr>
            <p:cNvPr id="505" name="Google Shape;505;p1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8" name="Google Shape;508;p19"/>
          <p:cNvSpPr/>
          <p:nvPr/>
        </p:nvSpPr>
        <p:spPr>
          <a:xfrm rot="-5400000" flipH="1">
            <a:off x="10718474" y="-439454"/>
            <a:ext cx="1058871" cy="143437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 name="Google Shape;509;p19"/>
          <p:cNvSpPr/>
          <p:nvPr/>
        </p:nvSpPr>
        <p:spPr>
          <a:xfrm rot="-5400000" flipH="1">
            <a:off x="8050546" y="-977333"/>
            <a:ext cx="2035071" cy="275690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0" name="Google Shape;510;p19"/>
          <p:cNvGrpSpPr/>
          <p:nvPr/>
        </p:nvGrpSpPr>
        <p:grpSpPr>
          <a:xfrm>
            <a:off x="-42556" y="6391113"/>
            <a:ext cx="877072" cy="704692"/>
            <a:chOff x="4649450" y="3527425"/>
            <a:chExt cx="1224050" cy="983475"/>
          </a:xfrm>
        </p:grpSpPr>
        <p:sp>
          <p:nvSpPr>
            <p:cNvPr id="511" name="Google Shape;511;p1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9"/>
            <p:cNvSpPr/>
            <p:nvPr/>
          </p:nvSpPr>
          <p:spPr>
            <a:xfrm>
              <a:off x="4656211" y="3734789"/>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24104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14"/>
        <p:cNvGrpSpPr/>
        <p:nvPr/>
      </p:nvGrpSpPr>
      <p:grpSpPr>
        <a:xfrm>
          <a:off x="0" y="0"/>
          <a:ext cx="0" cy="0"/>
          <a:chOff x="0" y="0"/>
          <a:chExt cx="0" cy="0"/>
        </a:xfrm>
      </p:grpSpPr>
      <p:sp>
        <p:nvSpPr>
          <p:cNvPr id="515" name="Google Shape;515;p20"/>
          <p:cNvSpPr txBox="1">
            <a:spLocks noGrp="1"/>
          </p:cNvSpPr>
          <p:nvPr>
            <p:ph type="subTitle" idx="1"/>
          </p:nvPr>
        </p:nvSpPr>
        <p:spPr>
          <a:xfrm>
            <a:off x="2328533" y="2159231"/>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16" name="Google Shape;516;p20"/>
          <p:cNvSpPr txBox="1">
            <a:spLocks noGrp="1"/>
          </p:cNvSpPr>
          <p:nvPr>
            <p:ph type="subTitle" idx="2"/>
          </p:nvPr>
        </p:nvSpPr>
        <p:spPr>
          <a:xfrm>
            <a:off x="2328533" y="4678673"/>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17" name="Google Shape;517;p20"/>
          <p:cNvSpPr txBox="1">
            <a:spLocks noGrp="1"/>
          </p:cNvSpPr>
          <p:nvPr>
            <p:ph type="title"/>
          </p:nvPr>
        </p:nvSpPr>
        <p:spPr>
          <a:xfrm>
            <a:off x="1038000" y="6037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526" name="Google Shape;526;p20"/>
          <p:cNvSpPr txBox="1">
            <a:spLocks noGrp="1"/>
          </p:cNvSpPr>
          <p:nvPr>
            <p:ph type="subTitle" idx="3"/>
          </p:nvPr>
        </p:nvSpPr>
        <p:spPr>
          <a:xfrm>
            <a:off x="2328533" y="3418952"/>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1010714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514"/>
        <p:cNvGrpSpPr/>
        <p:nvPr/>
      </p:nvGrpSpPr>
      <p:grpSpPr>
        <a:xfrm>
          <a:off x="0" y="0"/>
          <a:ext cx="0" cy="0"/>
          <a:chOff x="0" y="0"/>
          <a:chExt cx="0" cy="0"/>
        </a:xfrm>
      </p:grpSpPr>
      <p:sp>
        <p:nvSpPr>
          <p:cNvPr id="515" name="Google Shape;515;p20"/>
          <p:cNvSpPr txBox="1">
            <a:spLocks noGrp="1"/>
          </p:cNvSpPr>
          <p:nvPr>
            <p:ph type="subTitle" idx="1"/>
          </p:nvPr>
        </p:nvSpPr>
        <p:spPr>
          <a:xfrm>
            <a:off x="2328533" y="2159231"/>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16" name="Google Shape;516;p20"/>
          <p:cNvSpPr txBox="1">
            <a:spLocks noGrp="1"/>
          </p:cNvSpPr>
          <p:nvPr>
            <p:ph type="subTitle" idx="2"/>
          </p:nvPr>
        </p:nvSpPr>
        <p:spPr>
          <a:xfrm>
            <a:off x="2328533" y="4678673"/>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17" name="Google Shape;517;p20"/>
          <p:cNvSpPr txBox="1">
            <a:spLocks noGrp="1"/>
          </p:cNvSpPr>
          <p:nvPr>
            <p:ph type="title"/>
          </p:nvPr>
        </p:nvSpPr>
        <p:spPr>
          <a:xfrm>
            <a:off x="1038000" y="6037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519" name="Google Shape;519;p20"/>
          <p:cNvSpPr/>
          <p:nvPr/>
        </p:nvSpPr>
        <p:spPr>
          <a:xfrm rot="5400000" flipH="1">
            <a:off x="210195" y="5933497"/>
            <a:ext cx="855760" cy="115923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20"/>
          <p:cNvSpPr txBox="1">
            <a:spLocks noGrp="1"/>
          </p:cNvSpPr>
          <p:nvPr>
            <p:ph type="subTitle" idx="3"/>
          </p:nvPr>
        </p:nvSpPr>
        <p:spPr>
          <a:xfrm>
            <a:off x="2328533" y="3418952"/>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122395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4D95-018B-4E8D-9D31-D27FD720B7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B06231-1ED0-4B40-872C-CC233B785E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6163D0-5FFD-40AA-BC55-52E4B4D3A957}"/>
              </a:ext>
            </a:extLst>
          </p:cNvPr>
          <p:cNvSpPr>
            <a:spLocks noGrp="1"/>
          </p:cNvSpPr>
          <p:nvPr>
            <p:ph type="dt" sz="half" idx="10"/>
          </p:nvPr>
        </p:nvSpPr>
        <p:spPr/>
        <p:txBody>
          <a:bodyPr/>
          <a:lstStyle/>
          <a:p>
            <a:fld id="{12E5FB83-878D-4E92-AF5A-CD214264D539}" type="datetimeFigureOut">
              <a:rPr lang="en-US" smtClean="0"/>
              <a:t>22/3/2024</a:t>
            </a:fld>
            <a:endParaRPr lang="en-US"/>
          </a:p>
        </p:txBody>
      </p:sp>
      <p:sp>
        <p:nvSpPr>
          <p:cNvPr id="5" name="Footer Placeholder 4">
            <a:extLst>
              <a:ext uri="{FF2B5EF4-FFF2-40B4-BE49-F238E27FC236}">
                <a16:creationId xmlns:a16="http://schemas.microsoft.com/office/drawing/2014/main" id="{0C33E593-A510-44AE-AA29-95D953E74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22614-F36B-4E77-95AE-8700F28E2640}"/>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417343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1A43C-B39B-4660-933F-6389254C1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17EB30-66A7-43F7-9D23-B06B86E6A0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D903C-23A7-4CDA-A335-0EFD0057D4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310D7E-0237-4707-9044-B293260954FE}"/>
              </a:ext>
            </a:extLst>
          </p:cNvPr>
          <p:cNvSpPr>
            <a:spLocks noGrp="1"/>
          </p:cNvSpPr>
          <p:nvPr>
            <p:ph type="dt" sz="half" idx="10"/>
          </p:nvPr>
        </p:nvSpPr>
        <p:spPr/>
        <p:txBody>
          <a:bodyPr/>
          <a:lstStyle/>
          <a:p>
            <a:fld id="{12E5FB83-878D-4E92-AF5A-CD214264D539}" type="datetimeFigureOut">
              <a:rPr lang="en-US" smtClean="0"/>
              <a:t>22/3/2024</a:t>
            </a:fld>
            <a:endParaRPr lang="en-US"/>
          </a:p>
        </p:txBody>
      </p:sp>
      <p:sp>
        <p:nvSpPr>
          <p:cNvPr id="6" name="Footer Placeholder 5">
            <a:extLst>
              <a:ext uri="{FF2B5EF4-FFF2-40B4-BE49-F238E27FC236}">
                <a16:creationId xmlns:a16="http://schemas.microsoft.com/office/drawing/2014/main" id="{CAF48EB3-48A8-447D-AA0B-3A4BC15FA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1B10C-F540-4CAF-AFEA-72CBC473073F}"/>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25931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5C2B-6136-47ED-88A8-42C7F123D8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CA7E40-50A3-4C54-A84A-17960EBDD4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64F4C-B7FC-41A1-84A2-6F357A9594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4F7F41-50DA-4F74-86C3-AD3A092F04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EDE36-4102-405D-986C-B976ACCB70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853FB5-333A-4B3A-8CD4-88B98B7CC71C}"/>
              </a:ext>
            </a:extLst>
          </p:cNvPr>
          <p:cNvSpPr>
            <a:spLocks noGrp="1"/>
          </p:cNvSpPr>
          <p:nvPr>
            <p:ph type="dt" sz="half" idx="10"/>
          </p:nvPr>
        </p:nvSpPr>
        <p:spPr/>
        <p:txBody>
          <a:bodyPr/>
          <a:lstStyle/>
          <a:p>
            <a:fld id="{12E5FB83-878D-4E92-AF5A-CD214264D539}" type="datetimeFigureOut">
              <a:rPr lang="en-US" smtClean="0"/>
              <a:t>22/3/2024</a:t>
            </a:fld>
            <a:endParaRPr lang="en-US"/>
          </a:p>
        </p:txBody>
      </p:sp>
      <p:sp>
        <p:nvSpPr>
          <p:cNvPr id="8" name="Footer Placeholder 7">
            <a:extLst>
              <a:ext uri="{FF2B5EF4-FFF2-40B4-BE49-F238E27FC236}">
                <a16:creationId xmlns:a16="http://schemas.microsoft.com/office/drawing/2014/main" id="{07ED9E7D-D331-425C-BE9E-55F419362D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076E60-B47C-48DA-AB13-B1E541555260}"/>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92470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E1A4-E5C6-4B28-8AD3-24170E9CF2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9C8A72-5893-49C2-8EB7-BE943FAED738}"/>
              </a:ext>
            </a:extLst>
          </p:cNvPr>
          <p:cNvSpPr>
            <a:spLocks noGrp="1"/>
          </p:cNvSpPr>
          <p:nvPr>
            <p:ph type="dt" sz="half" idx="10"/>
          </p:nvPr>
        </p:nvSpPr>
        <p:spPr/>
        <p:txBody>
          <a:bodyPr/>
          <a:lstStyle/>
          <a:p>
            <a:fld id="{12E5FB83-878D-4E92-AF5A-CD214264D539}" type="datetimeFigureOut">
              <a:rPr lang="en-US" smtClean="0"/>
              <a:t>22/3/2024</a:t>
            </a:fld>
            <a:endParaRPr lang="en-US"/>
          </a:p>
        </p:txBody>
      </p:sp>
      <p:sp>
        <p:nvSpPr>
          <p:cNvPr id="4" name="Footer Placeholder 3">
            <a:extLst>
              <a:ext uri="{FF2B5EF4-FFF2-40B4-BE49-F238E27FC236}">
                <a16:creationId xmlns:a16="http://schemas.microsoft.com/office/drawing/2014/main" id="{23AFCFB7-BFC0-44AF-BF88-B47D5194EA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8387E8-F496-4311-B167-4609A9363B52}"/>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295821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ADB8A1-B735-49DC-9129-FA31C04EFADE}"/>
              </a:ext>
            </a:extLst>
          </p:cNvPr>
          <p:cNvSpPr>
            <a:spLocks noGrp="1"/>
          </p:cNvSpPr>
          <p:nvPr>
            <p:ph type="dt" sz="half" idx="10"/>
          </p:nvPr>
        </p:nvSpPr>
        <p:spPr/>
        <p:txBody>
          <a:bodyPr/>
          <a:lstStyle/>
          <a:p>
            <a:fld id="{12E5FB83-878D-4E92-AF5A-CD214264D539}" type="datetimeFigureOut">
              <a:rPr lang="en-US" smtClean="0"/>
              <a:t>22/3/2024</a:t>
            </a:fld>
            <a:endParaRPr lang="en-US"/>
          </a:p>
        </p:txBody>
      </p:sp>
      <p:sp>
        <p:nvSpPr>
          <p:cNvPr id="3" name="Footer Placeholder 2">
            <a:extLst>
              <a:ext uri="{FF2B5EF4-FFF2-40B4-BE49-F238E27FC236}">
                <a16:creationId xmlns:a16="http://schemas.microsoft.com/office/drawing/2014/main" id="{60FF4C9B-9C1B-4905-BF0D-88585C859E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C6000-3DAB-497C-B96C-28FB983BBB17}"/>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160301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3FB4-39C9-485D-AE9F-834831CDC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BE4E03-8431-4261-B7EE-6229123E6A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1AEA0B-8435-48BB-8FE0-DE3696AE6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D72E02-73A5-46E5-A4EE-B585027EA679}"/>
              </a:ext>
            </a:extLst>
          </p:cNvPr>
          <p:cNvSpPr>
            <a:spLocks noGrp="1"/>
          </p:cNvSpPr>
          <p:nvPr>
            <p:ph type="dt" sz="half" idx="10"/>
          </p:nvPr>
        </p:nvSpPr>
        <p:spPr/>
        <p:txBody>
          <a:bodyPr/>
          <a:lstStyle/>
          <a:p>
            <a:fld id="{12E5FB83-878D-4E92-AF5A-CD214264D539}" type="datetimeFigureOut">
              <a:rPr lang="en-US" smtClean="0"/>
              <a:t>22/3/2024</a:t>
            </a:fld>
            <a:endParaRPr lang="en-US"/>
          </a:p>
        </p:txBody>
      </p:sp>
      <p:sp>
        <p:nvSpPr>
          <p:cNvPr id="6" name="Footer Placeholder 5">
            <a:extLst>
              <a:ext uri="{FF2B5EF4-FFF2-40B4-BE49-F238E27FC236}">
                <a16:creationId xmlns:a16="http://schemas.microsoft.com/office/drawing/2014/main" id="{CAB9E725-1E46-4214-B429-3E6AE00FE8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9E459-C727-4711-9A0C-B49CCAD16931}"/>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94382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7459-21F5-484E-B8FF-799FFC804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B5173-7D81-4165-8824-F2E0600DA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786BC7-B9A6-4847-86F7-A06BCCA70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E10AC-933B-4AB1-B835-E5C232E321E3}"/>
              </a:ext>
            </a:extLst>
          </p:cNvPr>
          <p:cNvSpPr>
            <a:spLocks noGrp="1"/>
          </p:cNvSpPr>
          <p:nvPr>
            <p:ph type="dt" sz="half" idx="10"/>
          </p:nvPr>
        </p:nvSpPr>
        <p:spPr/>
        <p:txBody>
          <a:bodyPr/>
          <a:lstStyle/>
          <a:p>
            <a:fld id="{12E5FB83-878D-4E92-AF5A-CD214264D539}" type="datetimeFigureOut">
              <a:rPr lang="en-US" smtClean="0"/>
              <a:t>22/3/2024</a:t>
            </a:fld>
            <a:endParaRPr lang="en-US"/>
          </a:p>
        </p:txBody>
      </p:sp>
      <p:sp>
        <p:nvSpPr>
          <p:cNvPr id="6" name="Footer Placeholder 5">
            <a:extLst>
              <a:ext uri="{FF2B5EF4-FFF2-40B4-BE49-F238E27FC236}">
                <a16:creationId xmlns:a16="http://schemas.microsoft.com/office/drawing/2014/main" id="{A232C40B-B47E-4478-9504-ECDB94F5E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6E544-9EF6-4B27-963A-20814D61350B}"/>
              </a:ext>
            </a:extLst>
          </p:cNvPr>
          <p:cNvSpPr>
            <a:spLocks noGrp="1"/>
          </p:cNvSpPr>
          <p:nvPr>
            <p:ph type="sldNum" sz="quarter" idx="12"/>
          </p:nvPr>
        </p:nvSpPr>
        <p:spPr/>
        <p:txBody>
          <a:bodyPr/>
          <a:lstStyle/>
          <a:p>
            <a:fld id="{BEDEEAE3-0544-4141-A847-F9D61EA2740B}" type="slidenum">
              <a:rPr lang="en-US" smtClean="0"/>
              <a:t>‹#›</a:t>
            </a:fld>
            <a:endParaRPr lang="en-US"/>
          </a:p>
        </p:txBody>
      </p:sp>
    </p:spTree>
    <p:extLst>
      <p:ext uri="{BB962C8B-B14F-4D97-AF65-F5344CB8AC3E}">
        <p14:creationId xmlns:p14="http://schemas.microsoft.com/office/powerpoint/2010/main" val="417665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8C387E-69D0-4F55-BF2B-F568CAED9A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DB5FE-84FC-4D78-BCA9-1C41EF4DF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32098-EFEE-4337-8D2A-C2297631C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5FB83-878D-4E92-AF5A-CD214264D539}" type="datetimeFigureOut">
              <a:rPr lang="en-US" smtClean="0"/>
              <a:t>22/3/2024</a:t>
            </a:fld>
            <a:endParaRPr lang="en-US"/>
          </a:p>
        </p:txBody>
      </p:sp>
      <p:sp>
        <p:nvSpPr>
          <p:cNvPr id="5" name="Footer Placeholder 4">
            <a:extLst>
              <a:ext uri="{FF2B5EF4-FFF2-40B4-BE49-F238E27FC236}">
                <a16:creationId xmlns:a16="http://schemas.microsoft.com/office/drawing/2014/main" id="{C237DA9C-CB55-4026-8BF6-1C4503ED5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F27782-9B58-4C91-8262-6079A9D01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EEAE3-0544-4141-A847-F9D61EA2740B}" type="slidenum">
              <a:rPr lang="en-US" smtClean="0"/>
              <a:t>‹#›</a:t>
            </a:fld>
            <a:endParaRPr lang="en-US"/>
          </a:p>
        </p:txBody>
      </p:sp>
      <p:grpSp>
        <p:nvGrpSpPr>
          <p:cNvPr id="11" name="Group 10">
            <a:extLst>
              <a:ext uri="{FF2B5EF4-FFF2-40B4-BE49-F238E27FC236}">
                <a16:creationId xmlns:a16="http://schemas.microsoft.com/office/drawing/2014/main" id="{6407877C-9F87-4EF2-84E4-E7F7BF92F086}"/>
              </a:ext>
            </a:extLst>
          </p:cNvPr>
          <p:cNvGrpSpPr/>
          <p:nvPr userDrawn="1"/>
        </p:nvGrpSpPr>
        <p:grpSpPr>
          <a:xfrm>
            <a:off x="-13582650" y="-6537241"/>
            <a:ext cx="37695585" cy="20216615"/>
            <a:chOff x="-13582650" y="-6537241"/>
            <a:chExt cx="37695585" cy="20216615"/>
          </a:xfrm>
        </p:grpSpPr>
        <p:sp>
          <p:nvSpPr>
            <p:cNvPr id="7" name="Oval 6">
              <a:extLst>
                <a:ext uri="{FF2B5EF4-FFF2-40B4-BE49-F238E27FC236}">
                  <a16:creationId xmlns:a16="http://schemas.microsoft.com/office/drawing/2014/main" id="{0AC58BC6-9A26-4348-A1CB-1EFB96D1CC15}"/>
                </a:ext>
              </a:extLst>
            </p:cNvPr>
            <p:cNvSpPr>
              <a:spLocks noChangeAspect="1"/>
            </p:cNvSpPr>
            <p:nvPr userDrawn="1">
              <p:custDataLst>
                <p:tags r:id="rId14"/>
              </p:custDataLst>
            </p:nvPr>
          </p:nvSpPr>
          <p:spPr>
            <a:xfrm>
              <a:off x="-13582650" y="10950659"/>
              <a:ext cx="1805385" cy="1805385"/>
            </a:xfrm>
            <a:prstGeom prst="ellipse">
              <a:avLst/>
            </a:prstGeom>
            <a:blipFill dpi="0" rotWithShape="0">
              <a:blip r:embed="rId16"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Oval 7">
              <a:extLst>
                <a:ext uri="{FF2B5EF4-FFF2-40B4-BE49-F238E27FC236}">
                  <a16:creationId xmlns:a16="http://schemas.microsoft.com/office/drawing/2014/main" id="{276C1D5A-B5C7-4943-93BB-4AD6C8FCF96D}"/>
                </a:ext>
              </a:extLst>
            </p:cNvPr>
            <p:cNvSpPr>
              <a:spLocks noChangeAspect="1"/>
            </p:cNvSpPr>
            <p:nvPr userDrawn="1">
              <p:custDataLst>
                <p:tags r:id="rId15"/>
              </p:custDataLst>
            </p:nvPr>
          </p:nvSpPr>
          <p:spPr>
            <a:xfrm>
              <a:off x="22307550" y="-6537241"/>
              <a:ext cx="1805385" cy="1805385"/>
            </a:xfrm>
            <a:prstGeom prst="ellipse">
              <a:avLst/>
            </a:prstGeom>
            <a:blipFill dpi="0" rotWithShape="0">
              <a:blip r:embed="rId16"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9D910D71-C139-4875-A913-12C6BCF7ED2C}"/>
                </a:ext>
              </a:extLst>
            </p:cNvPr>
            <p:cNvSpPr/>
            <p:nvPr userDrawn="1"/>
          </p:nvSpPr>
          <p:spPr>
            <a:xfrm>
              <a:off x="1879268" y="12756044"/>
              <a:ext cx="3404265" cy="923330"/>
            </a:xfrm>
            <a:prstGeom prst="rect">
              <a:avLst/>
            </a:prstGeom>
            <a:noFill/>
          </p:spPr>
          <p:txBody>
            <a:bodyPr wrap="none" lIns="91440" tIns="45720" rIns="91440" bIns="45720">
              <a:spAutoFit/>
            </a:bodyPr>
            <a:lstStyle/>
            <a:p>
              <a:pPr algn="ctr"/>
              <a:r>
                <a:rPr lang="en-US" sz="5400" b="0" cap="none" spc="0">
                  <a:ln w="0"/>
                  <a:solidFill>
                    <a:schemeClr val="bg1">
                      <a:lumMod val="65000"/>
                    </a:schemeClr>
                  </a:solidFill>
                  <a:effectLst>
                    <a:outerShdw blurRad="38100" dist="19050" dir="2700000" algn="tl" rotWithShape="0">
                      <a:schemeClr val="dk1">
                        <a:alpha val="40000"/>
                      </a:schemeClr>
                    </a:outerShdw>
                  </a:effectLst>
                </a:rPr>
                <a:t>FB: EduFive</a:t>
              </a:r>
            </a:p>
          </p:txBody>
        </p:sp>
      </p:grpSp>
    </p:spTree>
    <p:extLst>
      <p:ext uri="{BB962C8B-B14F-4D97-AF65-F5344CB8AC3E}">
        <p14:creationId xmlns:p14="http://schemas.microsoft.com/office/powerpoint/2010/main" val="97265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51805"/>
            <a:ext cx="32918400" cy="4377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28800" y="6128428"/>
            <a:ext cx="32918400" cy="1733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24343470"/>
            <a:ext cx="8534400" cy="1398351"/>
          </a:xfrm>
          <a:prstGeom prst="rect">
            <a:avLst/>
          </a:prstGeom>
        </p:spPr>
        <p:txBody>
          <a:bodyPr vert="horz" lIns="91440" tIns="45720" rIns="91440" bIns="45720" rtlCol="0" anchor="ctr"/>
          <a:lstStyle>
            <a:lvl1pPr algn="l">
              <a:defRPr sz="4596">
                <a:solidFill>
                  <a:schemeClr val="tx1">
                    <a:tint val="75000"/>
                  </a:schemeClr>
                </a:solidFill>
              </a:defRPr>
            </a:lvl1pPr>
          </a:lstStyle>
          <a:p>
            <a:fld id="{1D8BD707-D9CF-40AE-B4C6-C98DA3205C09}" type="datetimeFigureOut">
              <a:rPr lang="en-US" smtClean="0"/>
              <a:pPr/>
              <a:t>22/3/2024</a:t>
            </a:fld>
            <a:endParaRPr lang="en-US"/>
          </a:p>
        </p:txBody>
      </p:sp>
      <p:sp>
        <p:nvSpPr>
          <p:cNvPr id="5" name="Footer Placeholder 4"/>
          <p:cNvSpPr>
            <a:spLocks noGrp="1"/>
          </p:cNvSpPr>
          <p:nvPr>
            <p:ph type="ftr" sz="quarter" idx="3"/>
          </p:nvPr>
        </p:nvSpPr>
        <p:spPr>
          <a:xfrm>
            <a:off x="12496800" y="24343470"/>
            <a:ext cx="11582400" cy="1398351"/>
          </a:xfrm>
          <a:prstGeom prst="rect">
            <a:avLst/>
          </a:prstGeom>
        </p:spPr>
        <p:txBody>
          <a:bodyPr vert="horz" lIns="91440" tIns="45720" rIns="91440" bIns="45720" rtlCol="0" anchor="ctr"/>
          <a:lstStyle>
            <a:lvl1pPr algn="ctr">
              <a:defRPr sz="45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4343470"/>
            <a:ext cx="8534400" cy="1398351"/>
          </a:xfrm>
          <a:prstGeom prst="rect">
            <a:avLst/>
          </a:prstGeom>
        </p:spPr>
        <p:txBody>
          <a:bodyPr vert="horz" lIns="91440" tIns="45720" rIns="91440" bIns="45720" rtlCol="0" anchor="ctr"/>
          <a:lstStyle>
            <a:lvl1pPr algn="r">
              <a:defRPr sz="4596">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420029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8" r:id="rId6"/>
    <p:sldLayoutId id="2147483672" r:id="rId7"/>
  </p:sldLayoutIdLst>
  <p:txStyles>
    <p:titleStyle>
      <a:lvl1pPr algn="ctr" defTabSz="3501969" rtl="0" eaLnBrk="1" latinLnBrk="0" hangingPunct="1">
        <a:spcBef>
          <a:spcPct val="0"/>
        </a:spcBef>
        <a:buNone/>
        <a:defRPr sz="16851" kern="1200">
          <a:solidFill>
            <a:schemeClr val="tx1"/>
          </a:solidFill>
          <a:latin typeface="+mj-lt"/>
          <a:ea typeface="+mj-ea"/>
          <a:cs typeface="+mj-cs"/>
        </a:defRPr>
      </a:lvl1pPr>
    </p:titleStyle>
    <p:bodyStyle>
      <a:lvl1pPr marL="1313238" indent="-1313238" algn="l" defTabSz="3501969" rtl="0" eaLnBrk="1" latinLnBrk="0" hangingPunct="1">
        <a:spcBef>
          <a:spcPct val="20000"/>
        </a:spcBef>
        <a:buFont typeface="Arial" pitchFamily="34" charset="0"/>
        <a:buChar char="•"/>
        <a:defRPr sz="12255" kern="1200">
          <a:solidFill>
            <a:schemeClr val="tx1"/>
          </a:solidFill>
          <a:latin typeface="+mn-lt"/>
          <a:ea typeface="+mn-ea"/>
          <a:cs typeface="+mn-cs"/>
        </a:defRPr>
      </a:lvl1pPr>
      <a:lvl2pPr marL="2845350" indent="-1094365" algn="l" defTabSz="3501969" rtl="0" eaLnBrk="1" latinLnBrk="0" hangingPunct="1">
        <a:spcBef>
          <a:spcPct val="20000"/>
        </a:spcBef>
        <a:buFont typeface="Arial" pitchFamily="34" charset="0"/>
        <a:buChar char="–"/>
        <a:defRPr sz="10723" kern="1200">
          <a:solidFill>
            <a:schemeClr val="tx1"/>
          </a:solidFill>
          <a:latin typeface="+mn-lt"/>
          <a:ea typeface="+mn-ea"/>
          <a:cs typeface="+mn-cs"/>
        </a:defRPr>
      </a:lvl2pPr>
      <a:lvl3pPr marL="4377461" indent="-875492" algn="l" defTabSz="3501969" rtl="0" eaLnBrk="1" latinLnBrk="0" hangingPunct="1">
        <a:spcBef>
          <a:spcPct val="20000"/>
        </a:spcBef>
        <a:buFont typeface="Arial" pitchFamily="34" charset="0"/>
        <a:buChar char="•"/>
        <a:defRPr sz="9192" kern="1200">
          <a:solidFill>
            <a:schemeClr val="tx1"/>
          </a:solidFill>
          <a:latin typeface="+mn-lt"/>
          <a:ea typeface="+mn-ea"/>
          <a:cs typeface="+mn-cs"/>
        </a:defRPr>
      </a:lvl3pPr>
      <a:lvl4pPr marL="6128446"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4pPr>
      <a:lvl5pPr marL="7879431"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5pPr>
      <a:lvl6pPr marL="9630415"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6pPr>
      <a:lvl7pPr marL="11381400"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7pPr>
      <a:lvl8pPr marL="13132384"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8pPr>
      <a:lvl9pPr marL="14883369" indent="-875492" algn="l" defTabSz="3501969" rtl="0" eaLnBrk="1" latinLnBrk="0" hangingPunct="1">
        <a:spcBef>
          <a:spcPct val="20000"/>
        </a:spcBef>
        <a:buFont typeface="Arial" pitchFamily="34" charset="0"/>
        <a:buChar char="•"/>
        <a:defRPr sz="7660" kern="1200">
          <a:solidFill>
            <a:schemeClr val="tx1"/>
          </a:solidFill>
          <a:latin typeface="+mn-lt"/>
          <a:ea typeface="+mn-ea"/>
          <a:cs typeface="+mn-cs"/>
        </a:defRPr>
      </a:lvl9pPr>
    </p:bodyStyle>
    <p:otherStyle>
      <a:defPPr>
        <a:defRPr lang="en-US"/>
      </a:defPPr>
      <a:lvl1pPr marL="0" algn="l" defTabSz="3501969" rtl="0" eaLnBrk="1" latinLnBrk="0" hangingPunct="1">
        <a:defRPr sz="6894" kern="1200">
          <a:solidFill>
            <a:schemeClr val="tx1"/>
          </a:solidFill>
          <a:latin typeface="+mn-lt"/>
          <a:ea typeface="+mn-ea"/>
          <a:cs typeface="+mn-cs"/>
        </a:defRPr>
      </a:lvl1pPr>
      <a:lvl2pPr marL="1750985" algn="l" defTabSz="3501969" rtl="0" eaLnBrk="1" latinLnBrk="0" hangingPunct="1">
        <a:defRPr sz="6894" kern="1200">
          <a:solidFill>
            <a:schemeClr val="tx1"/>
          </a:solidFill>
          <a:latin typeface="+mn-lt"/>
          <a:ea typeface="+mn-ea"/>
          <a:cs typeface="+mn-cs"/>
        </a:defRPr>
      </a:lvl2pPr>
      <a:lvl3pPr marL="3501969" algn="l" defTabSz="3501969" rtl="0" eaLnBrk="1" latinLnBrk="0" hangingPunct="1">
        <a:defRPr sz="6894" kern="1200">
          <a:solidFill>
            <a:schemeClr val="tx1"/>
          </a:solidFill>
          <a:latin typeface="+mn-lt"/>
          <a:ea typeface="+mn-ea"/>
          <a:cs typeface="+mn-cs"/>
        </a:defRPr>
      </a:lvl3pPr>
      <a:lvl4pPr marL="5252954" algn="l" defTabSz="3501969" rtl="0" eaLnBrk="1" latinLnBrk="0" hangingPunct="1">
        <a:defRPr sz="6894" kern="1200">
          <a:solidFill>
            <a:schemeClr val="tx1"/>
          </a:solidFill>
          <a:latin typeface="+mn-lt"/>
          <a:ea typeface="+mn-ea"/>
          <a:cs typeface="+mn-cs"/>
        </a:defRPr>
      </a:lvl4pPr>
      <a:lvl5pPr marL="7003938" algn="l" defTabSz="3501969" rtl="0" eaLnBrk="1" latinLnBrk="0" hangingPunct="1">
        <a:defRPr sz="6894" kern="1200">
          <a:solidFill>
            <a:schemeClr val="tx1"/>
          </a:solidFill>
          <a:latin typeface="+mn-lt"/>
          <a:ea typeface="+mn-ea"/>
          <a:cs typeface="+mn-cs"/>
        </a:defRPr>
      </a:lvl5pPr>
      <a:lvl6pPr marL="8754923" algn="l" defTabSz="3501969" rtl="0" eaLnBrk="1" latinLnBrk="0" hangingPunct="1">
        <a:defRPr sz="6894" kern="1200">
          <a:solidFill>
            <a:schemeClr val="tx1"/>
          </a:solidFill>
          <a:latin typeface="+mn-lt"/>
          <a:ea typeface="+mn-ea"/>
          <a:cs typeface="+mn-cs"/>
        </a:defRPr>
      </a:lvl6pPr>
      <a:lvl7pPr marL="10505907" algn="l" defTabSz="3501969" rtl="0" eaLnBrk="1" latinLnBrk="0" hangingPunct="1">
        <a:defRPr sz="6894" kern="1200">
          <a:solidFill>
            <a:schemeClr val="tx1"/>
          </a:solidFill>
          <a:latin typeface="+mn-lt"/>
          <a:ea typeface="+mn-ea"/>
          <a:cs typeface="+mn-cs"/>
        </a:defRPr>
      </a:lvl7pPr>
      <a:lvl8pPr marL="12256892" algn="l" defTabSz="3501969" rtl="0" eaLnBrk="1" latinLnBrk="0" hangingPunct="1">
        <a:defRPr sz="6894" kern="1200">
          <a:solidFill>
            <a:schemeClr val="tx1"/>
          </a:solidFill>
          <a:latin typeface="+mn-lt"/>
          <a:ea typeface="+mn-ea"/>
          <a:cs typeface="+mn-cs"/>
        </a:defRPr>
      </a:lvl8pPr>
      <a:lvl9pPr marL="14007876" algn="l" defTabSz="3501969" rtl="0" eaLnBrk="1" latinLnBrk="0" hangingPunct="1">
        <a:defRPr sz="689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0833" y="800767"/>
            <a:ext cx="9144000" cy="7592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3000"/>
              <a:buFont typeface="Sue Ellen Francisco"/>
              <a:buNone/>
              <a:defRPr sz="3000">
                <a:solidFill>
                  <a:schemeClr val="lt1"/>
                </a:solidFill>
                <a:latin typeface="Sue Ellen Francisco"/>
                <a:ea typeface="Sue Ellen Francisco"/>
                <a:cs typeface="Sue Ellen Francisco"/>
                <a:sym typeface="Sue Ellen Francisco"/>
              </a:defRPr>
            </a:lvl1pPr>
            <a:lvl2pPr lvl="1">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2pPr>
            <a:lvl3pPr lvl="2">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3pPr>
            <a:lvl4pPr lvl="3">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4pPr>
            <a:lvl5pPr lvl="4">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5pPr>
            <a:lvl6pPr lvl="5">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6pPr>
            <a:lvl7pPr lvl="6">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7pPr>
            <a:lvl8pPr lvl="7">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8pPr>
            <a:lvl9pPr lvl="8">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9pPr>
          </a:lstStyle>
          <a:p>
            <a:endParaRPr/>
          </a:p>
        </p:txBody>
      </p:sp>
      <p:sp>
        <p:nvSpPr>
          <p:cNvPr id="7" name="Google Shape;7;p1"/>
          <p:cNvSpPr txBox="1">
            <a:spLocks noGrp="1"/>
          </p:cNvSpPr>
          <p:nvPr>
            <p:ph type="body" idx="1"/>
          </p:nvPr>
        </p:nvSpPr>
        <p:spPr>
          <a:xfrm>
            <a:off x="1073667" y="3662900"/>
            <a:ext cx="9776000" cy="2355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425015767"/>
      </p:ext>
    </p:extLst>
  </p:cSld>
  <p:clrMap bg1="lt1" tx1="dk1" bg2="dk2" tx2="lt2" accent1="accent1" accent2="accent2" accent3="accent3" accent4="accent4" accent5="accent5" accent6="accent6" hlink="hlink" folHlink="folHlink"/>
  <p:sldLayoutIdLst>
    <p:sldLayoutId id="2147483712" r:id="rId1"/>
    <p:sldLayoutId id="2147483714" r:id="rId2"/>
    <p:sldLayoutId id="214748371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6.svg"/><Relationship Id="rId5" Type="http://schemas.openxmlformats.org/officeDocument/2006/relationships/image" Target="../media/image32.png"/><Relationship Id="rId4" Type="http://schemas.openxmlformats.org/officeDocument/2006/relationships/image" Target="../media/image44.svg"/></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2.sv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4.png"/><Relationship Id="rId17" Type="http://schemas.openxmlformats.org/officeDocument/2006/relationships/image" Target="../media/image34.svg"/><Relationship Id="rId2" Type="http://schemas.openxmlformats.org/officeDocument/2006/relationships/notesSlide" Target="../notesSlides/notesSlide8.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4.svg"/><Relationship Id="rId10" Type="http://schemas.openxmlformats.org/officeDocument/2006/relationships/image" Target="../media/image30.svg"/><Relationship Id="rId4" Type="http://schemas.openxmlformats.org/officeDocument/2006/relationships/image" Target="../media/image22.svg"/><Relationship Id="rId9" Type="http://schemas.openxmlformats.org/officeDocument/2006/relationships/image" Target="../media/image22.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35.png"/><Relationship Id="rId4" Type="http://schemas.openxmlformats.org/officeDocument/2006/relationships/image" Target="../media/image50.sv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7.png"/><Relationship Id="rId7" Type="http://schemas.openxmlformats.org/officeDocument/2006/relationships/image" Target="../media/image57.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0.svg"/><Relationship Id="rId9" Type="http://schemas.openxmlformats.org/officeDocument/2006/relationships/image" Target="../media/image59.svg"/></Relationships>
</file>

<file path=ppt/slides/_rels/slide14.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52.sv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6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9.sv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52.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59.sv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52.sv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4.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59.sv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17.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45.png"/><Relationship Id="rId4" Type="http://schemas.openxmlformats.org/officeDocument/2006/relationships/image" Target="../media/image20.sv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46.svg"/></Relationships>
</file>

<file path=ppt/slides/_rels/slide24.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48.png"/><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48.png"/><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48.png"/><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48.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48.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5.svg"/><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77.svg"/><Relationship Id="rId4" Type="http://schemas.openxmlformats.org/officeDocument/2006/relationships/image" Target="../media/image51.png"/><Relationship Id="rId9" Type="http://schemas.openxmlformats.org/officeDocument/2006/relationships/image" Target="../media/image81.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6.png"/><Relationship Id="rId3" Type="http://schemas.openxmlformats.org/officeDocument/2006/relationships/image" Target="../media/image22.svg"/><Relationship Id="rId7" Type="http://schemas.openxmlformats.org/officeDocument/2006/relationships/image" Target="../media/image28.svg"/><Relationship Id="rId12" Type="http://schemas.openxmlformats.org/officeDocument/2006/relationships/image" Target="../media/image32.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83.svg"/><Relationship Id="rId15" Type="http://schemas.openxmlformats.org/officeDocument/2006/relationships/image" Target="../media/image24.svg"/><Relationship Id="rId10" Type="http://schemas.openxmlformats.org/officeDocument/2006/relationships/image" Target="../media/image23.png"/><Relationship Id="rId4" Type="http://schemas.openxmlformats.org/officeDocument/2006/relationships/image" Target="../media/image55.png"/><Relationship Id="rId9" Type="http://schemas.openxmlformats.org/officeDocument/2006/relationships/image" Target="../media/image30.svg"/><Relationship Id="rId1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4.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0.svg"/><Relationship Id="rId17" Type="http://schemas.openxmlformats.org/officeDocument/2006/relationships/image" Target="../media/image34.svg"/><Relationship Id="rId2" Type="http://schemas.openxmlformats.org/officeDocument/2006/relationships/notesSlide" Target="../notesSlides/notesSlide5.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32.sv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1.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6.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svg"/><Relationship Id="rId7" Type="http://schemas.openxmlformats.org/officeDocument/2006/relationships/image" Target="../media/image4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6.svg"/><Relationship Id="rId4" Type="http://schemas.openxmlformats.org/officeDocument/2006/relationships/image" Target="../media/image26.png"/><Relationship Id="rId9" Type="http://schemas.openxmlformats.org/officeDocument/2006/relationships/image" Target="../media/image42.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7.png"/><Relationship Id="rId7" Type="http://schemas.openxmlformats.org/officeDocument/2006/relationships/image" Target="../media/image28.png"/><Relationship Id="rId12" Type="http://schemas.openxmlformats.org/officeDocument/2006/relationships/image" Target="../media/image38.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42.svg"/><Relationship Id="rId4" Type="http://schemas.openxmlformats.org/officeDocument/2006/relationships/image" Target="../media/image20.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052BAB-C40C-4398-84A1-D7BFA371D57A}"/>
              </a:ext>
            </a:extLst>
          </p:cNvPr>
          <p:cNvPicPr>
            <a:picLocks noChangeAspect="1"/>
          </p:cNvPicPr>
          <p:nvPr/>
        </p:nvPicPr>
        <p:blipFill>
          <a:blip r:embed="rId3"/>
          <a:stretch>
            <a:fillRect/>
          </a:stretch>
        </p:blipFill>
        <p:spPr>
          <a:xfrm>
            <a:off x="6096001" y="4141998"/>
            <a:ext cx="1257295" cy="2529739"/>
          </a:xfrm>
          <a:prstGeom prst="rect">
            <a:avLst/>
          </a:prstGeom>
        </p:spPr>
      </p:pic>
      <p:pic>
        <p:nvPicPr>
          <p:cNvPr id="9" name="Picture 8">
            <a:extLst>
              <a:ext uri="{FF2B5EF4-FFF2-40B4-BE49-F238E27FC236}">
                <a16:creationId xmlns:a16="http://schemas.microsoft.com/office/drawing/2014/main" id="{3C9A4B57-4C0D-40FD-A3D2-619044901DFE}"/>
              </a:ext>
            </a:extLst>
          </p:cNvPr>
          <p:cNvPicPr>
            <a:picLocks noChangeAspect="1"/>
          </p:cNvPicPr>
          <p:nvPr/>
        </p:nvPicPr>
        <p:blipFill>
          <a:blip r:embed="rId4"/>
          <a:stretch>
            <a:fillRect/>
          </a:stretch>
        </p:blipFill>
        <p:spPr>
          <a:xfrm>
            <a:off x="7518400" y="4363434"/>
            <a:ext cx="1300247" cy="2308303"/>
          </a:xfrm>
          <a:prstGeom prst="rect">
            <a:avLst/>
          </a:prstGeom>
        </p:spPr>
      </p:pic>
      <p:pic>
        <p:nvPicPr>
          <p:cNvPr id="6" name="图片 8" descr="图片包含 矢量图形&#10;&#10;描述已自动生成">
            <a:extLst>
              <a:ext uri="{FF2B5EF4-FFF2-40B4-BE49-F238E27FC236}">
                <a16:creationId xmlns:a16="http://schemas.microsoft.com/office/drawing/2014/main" id="{C2ADC7E9-6CF0-48C8-A6DF-68C48E4829A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1" y="6815"/>
            <a:ext cx="3033543" cy="2676018"/>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87042745-E0AB-4392-82FF-CC959E01147F}"/>
              </a:ext>
            </a:extLst>
          </p:cNvPr>
          <p:cNvSpPr/>
          <p:nvPr/>
        </p:nvSpPr>
        <p:spPr>
          <a:xfrm>
            <a:off x="3177973" y="330201"/>
            <a:ext cx="6544805" cy="615553"/>
          </a:xfrm>
          <a:prstGeom prst="rect">
            <a:avLst/>
          </a:prstGeom>
          <a:noFill/>
        </p:spPr>
        <p:txBody>
          <a:bodyPr wrap="none" lIns="60960" tIns="30480" rIns="60960" bIns="30480">
            <a:spAutoFit/>
          </a:bodyPr>
          <a:lstStyle/>
          <a:p>
            <a:pPr algn="ctr"/>
            <a:r>
              <a:rPr lang="en-US" sz="3600">
                <a:ln w="0"/>
                <a:solidFill>
                  <a:srgbClr val="002060"/>
                </a:solidFill>
                <a:effectLst>
                  <a:outerShdw blurRad="38100" dist="25400" dir="5400000" algn="ctr" rotWithShape="0">
                    <a:srgbClr val="6E747A">
                      <a:alpha val="43000"/>
                    </a:srgbClr>
                  </a:outerShdw>
                </a:effectLst>
              </a:rPr>
              <a:t>PHÒNG GIÁO DỤC VÀ ĐÀO TẠO  …</a:t>
            </a:r>
          </a:p>
        </p:txBody>
      </p:sp>
      <p:sp>
        <p:nvSpPr>
          <p:cNvPr id="11" name="Rectangle 10">
            <a:extLst>
              <a:ext uri="{FF2B5EF4-FFF2-40B4-BE49-F238E27FC236}">
                <a16:creationId xmlns:a16="http://schemas.microsoft.com/office/drawing/2014/main" id="{5A5B2670-00E3-42B8-A033-CA50F6AF7CA8}"/>
              </a:ext>
            </a:extLst>
          </p:cNvPr>
          <p:cNvSpPr/>
          <p:nvPr/>
        </p:nvSpPr>
        <p:spPr>
          <a:xfrm>
            <a:off x="3510532" y="945754"/>
            <a:ext cx="5879687" cy="615553"/>
          </a:xfrm>
          <a:prstGeom prst="rect">
            <a:avLst/>
          </a:prstGeom>
          <a:noFill/>
        </p:spPr>
        <p:txBody>
          <a:bodyPr wrap="none" lIns="60960" tIns="30480" rIns="60960" bIns="30480">
            <a:spAutoFit/>
          </a:bodyPr>
          <a:lstStyle/>
          <a:p>
            <a:pPr algn="ctr"/>
            <a:r>
              <a:rPr lang="en-US" sz="3600">
                <a:ln w="0"/>
                <a:solidFill>
                  <a:srgbClr val="002060"/>
                </a:solidFill>
                <a:effectLst>
                  <a:outerShdw blurRad="38100" dist="25400" dir="5400000" algn="ctr" rotWithShape="0">
                    <a:srgbClr val="6E747A">
                      <a:alpha val="43000"/>
                    </a:srgbClr>
                  </a:outerShdw>
                </a:effectLst>
              </a:rPr>
              <a:t>TRƯỜNG TIỂU HỌC ……………….</a:t>
            </a:r>
          </a:p>
        </p:txBody>
      </p:sp>
      <p:sp>
        <p:nvSpPr>
          <p:cNvPr id="12" name="Rectangle 11">
            <a:extLst>
              <a:ext uri="{FF2B5EF4-FFF2-40B4-BE49-F238E27FC236}">
                <a16:creationId xmlns:a16="http://schemas.microsoft.com/office/drawing/2014/main" id="{E922ACB3-C82F-491D-9213-3ADA2993795C}"/>
              </a:ext>
            </a:extLst>
          </p:cNvPr>
          <p:cNvSpPr/>
          <p:nvPr/>
        </p:nvSpPr>
        <p:spPr>
          <a:xfrm>
            <a:off x="6961470" y="3338467"/>
            <a:ext cx="2933175" cy="677108"/>
          </a:xfrm>
          <a:prstGeom prst="rect">
            <a:avLst/>
          </a:prstGeom>
          <a:noFill/>
        </p:spPr>
        <p:txBody>
          <a:bodyPr wrap="none" lIns="60960" tIns="30480" rIns="60960" bIns="30480">
            <a:spAutoFit/>
          </a:bodyPr>
          <a:lstStyle/>
          <a:p>
            <a:pPr algn="ctr"/>
            <a:r>
              <a:rPr lang="en-US" sz="4000">
                <a:ln w="0"/>
                <a:solidFill>
                  <a:srgbClr val="002060"/>
                </a:solidFill>
                <a:latin typeface="+mj-lt"/>
              </a:rPr>
              <a:t>…………………...</a:t>
            </a:r>
          </a:p>
        </p:txBody>
      </p:sp>
      <p:pic>
        <p:nvPicPr>
          <p:cNvPr id="7" name="Picture 6">
            <a:extLst>
              <a:ext uri="{FF2B5EF4-FFF2-40B4-BE49-F238E27FC236}">
                <a16:creationId xmlns:a16="http://schemas.microsoft.com/office/drawing/2014/main" id="{ECA470B9-6001-497F-A778-4F5E09310475}"/>
              </a:ext>
            </a:extLst>
          </p:cNvPr>
          <p:cNvPicPr>
            <a:picLocks noChangeAspect="1"/>
          </p:cNvPicPr>
          <p:nvPr/>
        </p:nvPicPr>
        <p:blipFill>
          <a:blip r:embed="rId6"/>
          <a:stretch>
            <a:fillRect/>
          </a:stretch>
        </p:blipFill>
        <p:spPr>
          <a:xfrm>
            <a:off x="4361933" y="3002380"/>
            <a:ext cx="2991363" cy="1475360"/>
          </a:xfrm>
          <a:prstGeom prst="rect">
            <a:avLst/>
          </a:prstGeom>
        </p:spPr>
      </p:pic>
      <p:sp>
        <p:nvSpPr>
          <p:cNvPr id="3" name="Rectangle 2">
            <a:extLst>
              <a:ext uri="{FF2B5EF4-FFF2-40B4-BE49-F238E27FC236}">
                <a16:creationId xmlns:a16="http://schemas.microsoft.com/office/drawing/2014/main" id="{B96D23C8-6888-46BD-AF3F-B7D518CA5769}"/>
              </a:ext>
            </a:extLst>
          </p:cNvPr>
          <p:cNvSpPr/>
          <p:nvPr/>
        </p:nvSpPr>
        <p:spPr>
          <a:xfrm>
            <a:off x="1137711" y="2239260"/>
            <a:ext cx="10625328" cy="923330"/>
          </a:xfrm>
          <a:prstGeom prst="rect">
            <a:avLst/>
          </a:prstGeom>
          <a:noFill/>
        </p:spPr>
        <p:txBody>
          <a:bodyPr wrap="square" lIns="91440" tIns="45720" rIns="91440" bIns="45720">
            <a:spAutoFit/>
          </a:bodyPr>
          <a:lstStyle/>
          <a:p>
            <a:pPr algn="ctr"/>
            <a:r>
              <a:rPr lang="en-US" sz="5400" b="0" cap="none" spc="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a:t>
            </a:r>
            <a:r>
              <a:rPr lang="en-US" sz="540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ÂN MÔN TẬP LÀM VĂN</a:t>
            </a:r>
            <a:endParaRPr lang="en-US" sz="5400" b="0" cap="none" spc="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50E1610-C794-4877-95E5-79BCF998A50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13" name="Picture 12">
            <a:extLst>
              <a:ext uri="{FF2B5EF4-FFF2-40B4-BE49-F238E27FC236}">
                <a16:creationId xmlns:a16="http://schemas.microsoft.com/office/drawing/2014/main" id="{1E53F66E-BEEC-49AF-8953-0054B136CC7C}"/>
              </a:ext>
            </a:extLst>
          </p:cNvPr>
          <p:cNvPicPr>
            <a:picLocks noChangeAspect="1"/>
          </p:cNvPicPr>
          <p:nvPr/>
        </p:nvPicPr>
        <p:blipFill>
          <a:blip r:embed="rId8"/>
          <a:stretch>
            <a:fillRect/>
          </a:stretch>
        </p:blipFill>
        <p:spPr>
          <a:xfrm>
            <a:off x="1917875" y="393248"/>
            <a:ext cx="8356249" cy="3485271"/>
          </a:xfrm>
          <a:prstGeom prst="rect">
            <a:avLst/>
          </a:prstGeom>
        </p:spPr>
      </p:pic>
    </p:spTree>
    <p:extLst>
      <p:ext uri="{BB962C8B-B14F-4D97-AF65-F5344CB8AC3E}">
        <p14:creationId xmlns:p14="http://schemas.microsoft.com/office/powerpoint/2010/main" val="2976236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2" name="Picture 11">
            <a:extLst>
              <a:ext uri="{FF2B5EF4-FFF2-40B4-BE49-F238E27FC236}">
                <a16:creationId xmlns:a16="http://schemas.microsoft.com/office/drawing/2014/main" id="{863E99C2-0A21-4A7E-A531-8A153E65A3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672393" flipV="1">
            <a:off x="2063408" y="945983"/>
            <a:ext cx="2505379" cy="1853980"/>
          </a:xfrm>
          <a:prstGeom prst="rect">
            <a:avLst/>
          </a:prstGeom>
          <a:effectLst>
            <a:innerShdw blurRad="63500" dist="50800" dir="18900000">
              <a:prstClr val="black">
                <a:alpha val="50000"/>
              </a:prstClr>
            </a:innerShdw>
          </a:effectLst>
        </p:spPr>
      </p:pic>
      <p:pic>
        <p:nvPicPr>
          <p:cNvPr id="23" name="Picture 11">
            <a:extLst>
              <a:ext uri="{FF2B5EF4-FFF2-40B4-BE49-F238E27FC236}">
                <a16:creationId xmlns:a16="http://schemas.microsoft.com/office/drawing/2014/main" id="{CDDB276F-E8C8-41CB-8962-87756B2FE9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5154581">
            <a:off x="2121204" y="3974794"/>
            <a:ext cx="2505379" cy="1853980"/>
          </a:xfrm>
          <a:prstGeom prst="rect">
            <a:avLst/>
          </a:prstGeom>
          <a:effectLst>
            <a:innerShdw blurRad="63500" dist="50800" dir="18900000">
              <a:prstClr val="black">
                <a:alpha val="50000"/>
              </a:prstClr>
            </a:innerShdw>
          </a:effectLst>
        </p:spPr>
      </p:pic>
      <p:pic>
        <p:nvPicPr>
          <p:cNvPr id="21" name="Picture 5">
            <a:extLst>
              <a:ext uri="{FF2B5EF4-FFF2-40B4-BE49-F238E27FC236}">
                <a16:creationId xmlns:a16="http://schemas.microsoft.com/office/drawing/2014/main" id="{44D0E6D0-A11E-48A9-BB84-6E6CFFFE66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44270" y="2017429"/>
            <a:ext cx="4121376" cy="2823141"/>
          </a:xfrm>
          <a:prstGeom prst="rect">
            <a:avLst/>
          </a:prstGeom>
        </p:spPr>
      </p:pic>
      <p:sp>
        <p:nvSpPr>
          <p:cNvPr id="13" name="TextBox 12">
            <a:extLst>
              <a:ext uri="{FF2B5EF4-FFF2-40B4-BE49-F238E27FC236}">
                <a16:creationId xmlns:a16="http://schemas.microsoft.com/office/drawing/2014/main" id="{3A14F885-3B18-4424-BE4D-BD0DD177F35C}"/>
              </a:ext>
            </a:extLst>
          </p:cNvPr>
          <p:cNvSpPr txBox="1"/>
          <p:nvPr/>
        </p:nvSpPr>
        <p:spPr>
          <a:xfrm>
            <a:off x="1234438" y="2736501"/>
            <a:ext cx="2895601" cy="1384995"/>
          </a:xfrm>
          <a:prstGeom prst="rect">
            <a:avLst/>
          </a:prstGeom>
          <a:noFill/>
        </p:spPr>
        <p:txBody>
          <a:bodyPr wrap="square">
            <a:spAutoFit/>
          </a:bodyPr>
          <a:lstStyle/>
          <a:p>
            <a:pPr algn="ctr"/>
            <a:r>
              <a:rPr lang="vi-VN" sz="2800" b="1" i="0">
                <a:solidFill>
                  <a:schemeClr val="bg1"/>
                </a:solidFill>
                <a:effectLst/>
                <a:latin typeface="OpenSans"/>
              </a:rPr>
              <a:t>Đối với một bài văn miêu tả, có hai kiểu mở bài </a:t>
            </a:r>
            <a:endParaRPr lang="en-US" sz="2800" b="1">
              <a:solidFill>
                <a:schemeClr val="bg1"/>
              </a:solidFill>
            </a:endParaRPr>
          </a:p>
        </p:txBody>
      </p:sp>
      <p:grpSp>
        <p:nvGrpSpPr>
          <p:cNvPr id="19" name="Group 18">
            <a:extLst>
              <a:ext uri="{FF2B5EF4-FFF2-40B4-BE49-F238E27FC236}">
                <a16:creationId xmlns:a16="http://schemas.microsoft.com/office/drawing/2014/main" id="{6B552545-231E-4C31-8AD7-A0DCD5FE3651}"/>
              </a:ext>
            </a:extLst>
          </p:cNvPr>
          <p:cNvGrpSpPr/>
          <p:nvPr/>
        </p:nvGrpSpPr>
        <p:grpSpPr>
          <a:xfrm>
            <a:off x="4465646" y="499504"/>
            <a:ext cx="7726354" cy="2027987"/>
            <a:chOff x="3848263" y="828063"/>
            <a:chExt cx="7726354" cy="2027987"/>
          </a:xfrm>
          <a:effectLst>
            <a:innerShdw blurRad="63500" dist="50800" dir="18900000">
              <a:prstClr val="black">
                <a:alpha val="50000"/>
              </a:prstClr>
            </a:innerShdw>
          </a:effectLst>
        </p:grpSpPr>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848263" y="828063"/>
              <a:ext cx="7726354" cy="2027987"/>
            </a:xfrm>
            <a:prstGeom prst="rect">
              <a:avLst/>
            </a:prstGeom>
          </p:spPr>
        </p:pic>
        <p:sp>
          <p:nvSpPr>
            <p:cNvPr id="16" name="TextBox 15">
              <a:extLst>
                <a:ext uri="{FF2B5EF4-FFF2-40B4-BE49-F238E27FC236}">
                  <a16:creationId xmlns:a16="http://schemas.microsoft.com/office/drawing/2014/main" id="{88EDBE42-F597-4854-97A7-E7E1A162A279}"/>
                </a:ext>
              </a:extLst>
            </p:cNvPr>
            <p:cNvSpPr txBox="1"/>
            <p:nvPr/>
          </p:nvSpPr>
          <p:spPr>
            <a:xfrm>
              <a:off x="4663440" y="1402640"/>
              <a:ext cx="6096000" cy="1015663"/>
            </a:xfrm>
            <a:prstGeom prst="rect">
              <a:avLst/>
            </a:prstGeom>
            <a:noFill/>
          </p:spPr>
          <p:txBody>
            <a:bodyPr wrap="square">
              <a:spAutoFit/>
            </a:bodyPr>
            <a:lstStyle/>
            <a:p>
              <a:pPr algn="ctr"/>
              <a:r>
                <a:rPr lang="vi-VN" sz="3000" b="1">
                  <a:latin typeface="+mj-lt"/>
                </a:rPr>
                <a:t>Mở bài trực tiếp</a:t>
              </a:r>
              <a:r>
                <a:rPr lang="vi-VN" sz="3000">
                  <a:latin typeface="+mj-lt"/>
                </a:rPr>
                <a:t>, giới thiệu trực tiếp và người hay sự vật định tả.</a:t>
              </a:r>
            </a:p>
          </p:txBody>
        </p:sp>
      </p:grpSp>
      <p:grpSp>
        <p:nvGrpSpPr>
          <p:cNvPr id="20" name="Group 19">
            <a:extLst>
              <a:ext uri="{FF2B5EF4-FFF2-40B4-BE49-F238E27FC236}">
                <a16:creationId xmlns:a16="http://schemas.microsoft.com/office/drawing/2014/main" id="{E42EF249-981C-4AD7-944C-C9CFFAF69FB2}"/>
              </a:ext>
            </a:extLst>
          </p:cNvPr>
          <p:cNvGrpSpPr/>
          <p:nvPr/>
        </p:nvGrpSpPr>
        <p:grpSpPr>
          <a:xfrm>
            <a:off x="4458026" y="4441366"/>
            <a:ext cx="7726354" cy="2027987"/>
            <a:chOff x="4023686" y="3637157"/>
            <a:chExt cx="7726354" cy="2027987"/>
          </a:xfrm>
          <a:effectLst>
            <a:innerShdw blurRad="63500" dist="50800" dir="18900000">
              <a:prstClr val="black">
                <a:alpha val="50000"/>
              </a:prstClr>
            </a:innerShdw>
          </a:effectLst>
        </p:grpSpPr>
        <p:pic>
          <p:nvPicPr>
            <p:cNvPr id="14" name="Picture 8">
              <a:extLst>
                <a:ext uri="{FF2B5EF4-FFF2-40B4-BE49-F238E27FC236}">
                  <a16:creationId xmlns:a16="http://schemas.microsoft.com/office/drawing/2014/main" id="{D783A9D7-194C-418C-8380-4B730A4482E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023686" y="3637157"/>
              <a:ext cx="7726354" cy="2027987"/>
            </a:xfrm>
            <a:prstGeom prst="rect">
              <a:avLst/>
            </a:prstGeom>
          </p:spPr>
        </p:pic>
        <p:sp>
          <p:nvSpPr>
            <p:cNvPr id="18" name="TextBox 17">
              <a:extLst>
                <a:ext uri="{FF2B5EF4-FFF2-40B4-BE49-F238E27FC236}">
                  <a16:creationId xmlns:a16="http://schemas.microsoft.com/office/drawing/2014/main" id="{C7F84006-6AF2-438A-BD01-084B97591A24}"/>
                </a:ext>
              </a:extLst>
            </p:cNvPr>
            <p:cNvSpPr txBox="1"/>
            <p:nvPr/>
          </p:nvSpPr>
          <p:spPr>
            <a:xfrm>
              <a:off x="4838863" y="3912486"/>
              <a:ext cx="6096000" cy="1477328"/>
            </a:xfrm>
            <a:prstGeom prst="rect">
              <a:avLst/>
            </a:prstGeom>
            <a:noFill/>
          </p:spPr>
          <p:txBody>
            <a:bodyPr wrap="square">
              <a:spAutoFit/>
            </a:bodyPr>
            <a:lstStyle/>
            <a:p>
              <a:pPr algn="ctr"/>
              <a:r>
                <a:rPr lang="vi-VN" sz="3000" b="1">
                  <a:latin typeface="+mj-lt"/>
                </a:rPr>
                <a:t>Mở bài gián tiếp</a:t>
              </a:r>
              <a:r>
                <a:rPr lang="vi-VN" sz="3000">
                  <a:latin typeface="+mj-lt"/>
                </a:rPr>
                <a:t>, nói một sự việc khác, từ đó chuyển sang giới thiệu về người hay sự vậy định tả.</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alpha val="26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7656" t="69612" r="12451"/>
          <a:stretch>
            <a:fillRect/>
          </a:stretch>
        </p:blipFill>
        <p:spPr>
          <a:xfrm flipV="1">
            <a:off x="-1913368" y="5821552"/>
            <a:ext cx="14485902" cy="149266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333818">
            <a:off x="3638659" y="-1669616"/>
            <a:ext cx="3807734" cy="9814614"/>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78720" y="5638680"/>
            <a:ext cx="2083546" cy="973586"/>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445197" y="318972"/>
            <a:ext cx="1499879" cy="687217"/>
          </a:xfrm>
          <a:prstGeom prst="rect">
            <a:avLst/>
          </a:prstGeom>
        </p:spPr>
      </p:pic>
      <p:pic>
        <p:nvPicPr>
          <p:cNvPr id="9" name="Picture 9"/>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812725" y="235582"/>
            <a:ext cx="1165466" cy="533995"/>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405038" y="78970"/>
            <a:ext cx="1849090" cy="847218"/>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28597" y="662580"/>
            <a:ext cx="1849090" cy="84721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1161" y="10373"/>
            <a:ext cx="1535817" cy="1510863"/>
          </a:xfrm>
          <a:prstGeom prst="rect">
            <a:avLst/>
          </a:prstGeom>
        </p:spPr>
      </p:pic>
      <p:sp>
        <p:nvSpPr>
          <p:cNvPr id="14" name="TextBox 13">
            <a:extLst>
              <a:ext uri="{FF2B5EF4-FFF2-40B4-BE49-F238E27FC236}">
                <a16:creationId xmlns:a16="http://schemas.microsoft.com/office/drawing/2014/main" id="{36C3080A-E96F-4B27-B55B-0BA527DF5220}"/>
              </a:ext>
            </a:extLst>
          </p:cNvPr>
          <p:cNvSpPr txBox="1"/>
          <p:nvPr/>
        </p:nvSpPr>
        <p:spPr>
          <a:xfrm>
            <a:off x="959331" y="2034021"/>
            <a:ext cx="8985745" cy="3108543"/>
          </a:xfrm>
          <a:prstGeom prst="rect">
            <a:avLst/>
          </a:prstGeom>
          <a:noFill/>
        </p:spPr>
        <p:txBody>
          <a:bodyPr wrap="square">
            <a:spAutoFit/>
          </a:bodyPr>
          <a:lstStyle/>
          <a:p>
            <a:pPr algn="l"/>
            <a:r>
              <a:rPr lang="vi-VN" sz="2800" b="1" i="0">
                <a:solidFill>
                  <a:srgbClr val="2888E1"/>
                </a:solidFill>
                <a:effectLst/>
                <a:latin typeface="+mj-lt"/>
              </a:rPr>
              <a:t>Câu </a:t>
            </a:r>
            <a:r>
              <a:rPr lang="en-US" sz="2800" b="1">
                <a:solidFill>
                  <a:srgbClr val="2888E1"/>
                </a:solidFill>
                <a:latin typeface="+mj-lt"/>
              </a:rPr>
              <a:t>2</a:t>
            </a:r>
            <a:r>
              <a:rPr lang="en-US" sz="2800" b="1" i="0">
                <a:solidFill>
                  <a:srgbClr val="2888E1"/>
                </a:solidFill>
                <a:effectLst/>
                <a:latin typeface="+mj-lt"/>
              </a:rPr>
              <a:t>. </a:t>
            </a:r>
            <a:r>
              <a:rPr lang="vi-VN" sz="2800" b="1" i="0">
                <a:solidFill>
                  <a:srgbClr val="000000"/>
                </a:solidFill>
                <a:effectLst/>
                <a:latin typeface="+mj-lt"/>
              </a:rPr>
              <a:t>Hãy viết hai đoạn mở bài theo hai cách đã biết cho một trong bốn đề văn dưới đây:</a:t>
            </a:r>
          </a:p>
          <a:p>
            <a:pPr algn="l"/>
            <a:r>
              <a:rPr lang="vi-VN" sz="2800" i="0">
                <a:solidFill>
                  <a:srgbClr val="000000"/>
                </a:solidFill>
                <a:effectLst/>
                <a:latin typeface="+mj-lt"/>
              </a:rPr>
              <a:t>a)  Tả một người thân trong gia đình em.</a:t>
            </a:r>
          </a:p>
          <a:p>
            <a:pPr algn="l"/>
            <a:r>
              <a:rPr lang="vi-VN" sz="2800" i="0">
                <a:solidFill>
                  <a:srgbClr val="000000"/>
                </a:solidFill>
                <a:effectLst/>
                <a:latin typeface="+mj-lt"/>
              </a:rPr>
              <a:t>b)  Tả một người bạn cùng lớp hoặc người bạn ở gần nhà em.</a:t>
            </a:r>
          </a:p>
          <a:p>
            <a:pPr algn="l"/>
            <a:r>
              <a:rPr lang="vi-VN" sz="2800" i="0">
                <a:solidFill>
                  <a:srgbClr val="000000"/>
                </a:solidFill>
                <a:effectLst/>
                <a:latin typeface="+mj-lt"/>
              </a:rPr>
              <a:t>c)  Tả một ca sĩ đang biểu diễn.</a:t>
            </a:r>
          </a:p>
          <a:p>
            <a:pPr algn="l"/>
            <a:r>
              <a:rPr lang="vi-VN" sz="2800" i="0">
                <a:solidFill>
                  <a:srgbClr val="000000"/>
                </a:solidFill>
                <a:effectLst/>
                <a:latin typeface="+mj-lt"/>
              </a:rPr>
              <a:t>d)  Tả một nghệ sĩ hài mà em yêu thích.</a:t>
            </a:r>
          </a:p>
          <a:p>
            <a:pPr algn="l"/>
            <a:endParaRPr lang="vi-VN" sz="2800" b="0" i="0">
              <a:solidFill>
                <a:srgbClr val="000000"/>
              </a:solidFill>
              <a:effectLst/>
              <a:latin typeface="+mj-lt"/>
            </a:endParaRPr>
          </a:p>
        </p:txBody>
      </p:sp>
      <p:pic>
        <p:nvPicPr>
          <p:cNvPr id="4" name="Picture 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345828" y="148525"/>
            <a:ext cx="4580736" cy="6560950"/>
          </a:xfrm>
          <a:prstGeom prst="rect">
            <a:avLst/>
          </a:prstGeom>
        </p:spPr>
      </p:pic>
      <p:pic>
        <p:nvPicPr>
          <p:cNvPr id="15" name="Picture 5">
            <a:extLst>
              <a:ext uri="{FF2B5EF4-FFF2-40B4-BE49-F238E27FC236}">
                <a16:creationId xmlns:a16="http://schemas.microsoft.com/office/drawing/2014/main" id="{6DA426F5-6AB9-4B99-82C4-8FCFFC5956C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672264" y="4184644"/>
            <a:ext cx="4713941" cy="2569098"/>
          </a:xfrm>
          <a:prstGeom prst="rect">
            <a:avLst/>
          </a:prstGeom>
        </p:spPr>
      </p:pic>
    </p:spTree>
    <p:extLst>
      <p:ext uri="{BB962C8B-B14F-4D97-AF65-F5344CB8AC3E}">
        <p14:creationId xmlns:p14="http://schemas.microsoft.com/office/powerpoint/2010/main" val="20025874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B29DDBDC-61A0-47A5-89D2-F4BDDF0EC623}"/>
              </a:ext>
            </a:extLst>
          </p:cNvPr>
          <p:cNvGrpSpPr/>
          <p:nvPr/>
        </p:nvGrpSpPr>
        <p:grpSpPr>
          <a:xfrm rot="-5400000">
            <a:off x="6399334" y="-2377291"/>
            <a:ext cx="887515" cy="9531629"/>
            <a:chOff x="0" y="0"/>
            <a:chExt cx="2771140" cy="14637164"/>
          </a:xfrm>
        </p:grpSpPr>
        <p:sp>
          <p:nvSpPr>
            <p:cNvPr id="12" name="Freeform 3">
              <a:extLst>
                <a:ext uri="{FF2B5EF4-FFF2-40B4-BE49-F238E27FC236}">
                  <a16:creationId xmlns:a16="http://schemas.microsoft.com/office/drawing/2014/main" id="{997F06B4-E267-429A-A8F9-4EF0E6ECB428}"/>
                </a:ext>
              </a:extLst>
            </p:cNvPr>
            <p:cNvSpPr/>
            <p:nvPr/>
          </p:nvSpPr>
          <p:spPr>
            <a:xfrm>
              <a:off x="0" y="0"/>
              <a:ext cx="2771140" cy="14637164"/>
            </a:xfrm>
            <a:custGeom>
              <a:avLst/>
              <a:gdLst/>
              <a:ahLst/>
              <a:cxnLst/>
              <a:rect l="l" t="t" r="r" b="b"/>
              <a:pathLst>
                <a:path w="2771140" h="14637164">
                  <a:moveTo>
                    <a:pt x="0" y="0"/>
                  </a:moveTo>
                  <a:lnTo>
                    <a:pt x="0" y="13734194"/>
                  </a:lnTo>
                  <a:lnTo>
                    <a:pt x="1384300" y="14637164"/>
                  </a:lnTo>
                  <a:lnTo>
                    <a:pt x="2771140" y="13734194"/>
                  </a:lnTo>
                  <a:lnTo>
                    <a:pt x="2771140" y="0"/>
                  </a:lnTo>
                  <a:close/>
                </a:path>
              </a:pathLst>
            </a:custGeom>
            <a:solidFill>
              <a:srgbClr val="E5DED2"/>
            </a:solidFill>
          </p:spPr>
        </p:sp>
      </p:grpSp>
      <p:pic>
        <p:nvPicPr>
          <p:cNvPr id="19" name="Picture 10">
            <a:extLst>
              <a:ext uri="{FF2B5EF4-FFF2-40B4-BE49-F238E27FC236}">
                <a16:creationId xmlns:a16="http://schemas.microsoft.com/office/drawing/2014/main" id="{0816B29E-363E-4893-9790-08F414C03B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2971" y="1507394"/>
            <a:ext cx="1328166" cy="5089979"/>
          </a:xfrm>
          <a:prstGeom prst="rect">
            <a:avLst/>
          </a:prstGeom>
        </p:spPr>
      </p:pic>
      <p:pic>
        <p:nvPicPr>
          <p:cNvPr id="22" name="Picture 21">
            <a:extLst>
              <a:ext uri="{FF2B5EF4-FFF2-40B4-BE49-F238E27FC236}">
                <a16:creationId xmlns:a16="http://schemas.microsoft.com/office/drawing/2014/main" id="{6FFE8DBF-C3B9-416A-86B4-D2337FBDDEE2}"/>
              </a:ext>
            </a:extLst>
          </p:cNvPr>
          <p:cNvPicPr>
            <a:picLocks noChangeAspect="1"/>
          </p:cNvPicPr>
          <p:nvPr/>
        </p:nvPicPr>
        <p:blipFill>
          <a:blip r:embed="rId5">
            <a:alphaModFix amt="50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110834">
            <a:off x="-2550853" y="-1252479"/>
            <a:ext cx="5518672" cy="3057023"/>
          </a:xfrm>
          <a:prstGeom prst="rect">
            <a:avLst/>
          </a:prstGeom>
        </p:spPr>
      </p:pic>
      <p:pic>
        <p:nvPicPr>
          <p:cNvPr id="23" name="Picture 22">
            <a:extLst>
              <a:ext uri="{FF2B5EF4-FFF2-40B4-BE49-F238E27FC236}">
                <a16:creationId xmlns:a16="http://schemas.microsoft.com/office/drawing/2014/main" id="{6B364D8C-0778-4A15-BB73-48EED2ECB32B}"/>
              </a:ext>
            </a:extLst>
          </p:cNvPr>
          <p:cNvPicPr>
            <a:picLocks noChangeAspect="1"/>
          </p:cNvPicPr>
          <p:nvPr/>
        </p:nvPicPr>
        <p:blipFill>
          <a:blip r:embed="rId5">
            <a:alphaModFix amt="50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930276">
            <a:off x="8996770" y="4983910"/>
            <a:ext cx="5518672" cy="3057023"/>
          </a:xfrm>
          <a:prstGeom prst="rect">
            <a:avLst/>
          </a:prstGeom>
        </p:spPr>
      </p:pic>
      <p:sp>
        <p:nvSpPr>
          <p:cNvPr id="20" name="TextBox 19">
            <a:extLst>
              <a:ext uri="{FF2B5EF4-FFF2-40B4-BE49-F238E27FC236}">
                <a16:creationId xmlns:a16="http://schemas.microsoft.com/office/drawing/2014/main" id="{8C221057-85A7-414E-B753-A8D35DE0FACA}"/>
              </a:ext>
            </a:extLst>
          </p:cNvPr>
          <p:cNvSpPr txBox="1"/>
          <p:nvPr/>
        </p:nvSpPr>
        <p:spPr>
          <a:xfrm>
            <a:off x="2526313" y="2157690"/>
            <a:ext cx="5391815" cy="461665"/>
          </a:xfrm>
          <a:prstGeom prst="rect">
            <a:avLst/>
          </a:prstGeom>
          <a:noFill/>
        </p:spPr>
        <p:txBody>
          <a:bodyPr wrap="square">
            <a:spAutoFit/>
          </a:bodyPr>
          <a:lstStyle/>
          <a:p>
            <a:pPr algn="ctr"/>
            <a:r>
              <a:rPr lang="vi-VN" sz="2400" b="1">
                <a:latin typeface="+mj-lt"/>
              </a:rPr>
              <a:t>a. Tả một người thân trong gia đình</a:t>
            </a:r>
          </a:p>
        </p:txBody>
      </p:sp>
      <p:sp>
        <p:nvSpPr>
          <p:cNvPr id="24" name="TextBox 23">
            <a:extLst>
              <a:ext uri="{FF2B5EF4-FFF2-40B4-BE49-F238E27FC236}">
                <a16:creationId xmlns:a16="http://schemas.microsoft.com/office/drawing/2014/main" id="{B6B94090-42A0-485D-AB8D-17E5230B0253}"/>
              </a:ext>
            </a:extLst>
          </p:cNvPr>
          <p:cNvSpPr txBox="1"/>
          <p:nvPr/>
        </p:nvSpPr>
        <p:spPr>
          <a:xfrm>
            <a:off x="6594946" y="4505835"/>
            <a:ext cx="5013960" cy="954107"/>
          </a:xfrm>
          <a:prstGeom prst="rect">
            <a:avLst/>
          </a:prstGeom>
          <a:solidFill>
            <a:schemeClr val="accent2"/>
          </a:solidFill>
        </p:spPr>
        <p:txBody>
          <a:bodyPr wrap="square">
            <a:spAutoFit/>
          </a:bodyPr>
          <a:lstStyle/>
          <a:p>
            <a:pPr algn="ctr"/>
            <a:r>
              <a:rPr lang="en-US" sz="2800">
                <a:latin typeface="Times New Roman" panose="02020603050405020304" pitchFamily="18" charset="0"/>
                <a:cs typeface="Times New Roman" panose="02020603050405020304" pitchFamily="18" charset="0"/>
              </a:rPr>
              <a:t>Bàn về tình cảm gia đình </a:t>
            </a:r>
          </a:p>
          <a:p>
            <a:pPr algn="ctr"/>
            <a:r>
              <a:rPr lang="en-US" sz="2800">
                <a:latin typeface="Times New Roman" panose="02020603050405020304" pitchFamily="18" charset="0"/>
                <a:cs typeface="Times New Roman" panose="02020603050405020304" pitchFamily="18" charset="0"/>
                <a:sym typeface="Wingdings" panose="05000000000000000000" pitchFamily="2" charset="2"/>
              </a:rPr>
              <a:t> giới thiệu người thân định tả.</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ED4E3BC-819C-4C84-A3C5-D0BFEA63A167}"/>
              </a:ext>
            </a:extLst>
          </p:cNvPr>
          <p:cNvSpPr txBox="1"/>
          <p:nvPr/>
        </p:nvSpPr>
        <p:spPr>
          <a:xfrm>
            <a:off x="2526313" y="4505834"/>
            <a:ext cx="3688430" cy="954107"/>
          </a:xfrm>
          <a:prstGeom prst="rect">
            <a:avLst/>
          </a:prstGeom>
          <a:solidFill>
            <a:schemeClr val="accent2"/>
          </a:solidFill>
        </p:spPr>
        <p:txBody>
          <a:bodyPr wrap="square">
            <a:spAutoFit/>
          </a:bodyPr>
          <a:lstStyle/>
          <a:p>
            <a:pPr algn="ctr"/>
            <a:r>
              <a:rPr lang="en-US" sz="2800">
                <a:latin typeface="Times New Roman" panose="02020603050405020304" pitchFamily="18" charset="0"/>
                <a:cs typeface="Times New Roman" panose="02020603050405020304" pitchFamily="18" charset="0"/>
              </a:rPr>
              <a:t>Giới thiệu trực tiếp người thân định tả</a:t>
            </a:r>
            <a:endParaRPr lang="vi-VN" sz="2800">
              <a:latin typeface="Times New Roman" panose="02020603050405020304" pitchFamily="18" charset="0"/>
              <a:cs typeface="Times New Roman" panose="02020603050405020304" pitchFamily="18" charset="0"/>
            </a:endParaRPr>
          </a:p>
        </p:txBody>
      </p:sp>
      <p:pic>
        <p:nvPicPr>
          <p:cNvPr id="26" name="Picture 11">
            <a:extLst>
              <a:ext uri="{FF2B5EF4-FFF2-40B4-BE49-F238E27FC236}">
                <a16:creationId xmlns:a16="http://schemas.microsoft.com/office/drawing/2014/main" id="{7C41511F-AE90-4951-9233-7FDCA63D22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130189" flipV="1">
            <a:off x="7179354" y="2920509"/>
            <a:ext cx="1477548" cy="1093385"/>
          </a:xfrm>
          <a:prstGeom prst="rect">
            <a:avLst/>
          </a:prstGeom>
          <a:effectLst>
            <a:innerShdw blurRad="63500" dist="50800" dir="18900000">
              <a:prstClr val="black">
                <a:alpha val="50000"/>
              </a:prstClr>
            </a:innerShdw>
          </a:effectLst>
        </p:spPr>
      </p:pic>
      <p:sp>
        <p:nvSpPr>
          <p:cNvPr id="27" name="Google Shape;1121;p44">
            <a:extLst>
              <a:ext uri="{FF2B5EF4-FFF2-40B4-BE49-F238E27FC236}">
                <a16:creationId xmlns:a16="http://schemas.microsoft.com/office/drawing/2014/main" id="{FDE1BCA2-7DE7-4EE3-885D-E0637F6987C0}"/>
              </a:ext>
            </a:extLst>
          </p:cNvPr>
          <p:cNvSpPr txBox="1"/>
          <p:nvPr/>
        </p:nvSpPr>
        <p:spPr>
          <a:xfrm>
            <a:off x="3075468" y="5634154"/>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28" name="Google Shape;1121;p44">
            <a:extLst>
              <a:ext uri="{FF2B5EF4-FFF2-40B4-BE49-F238E27FC236}">
                <a16:creationId xmlns:a16="http://schemas.microsoft.com/office/drawing/2014/main" id="{2E08D67B-3FA6-478B-AB11-92AC2713D0E8}"/>
              </a:ext>
            </a:extLst>
          </p:cNvPr>
          <p:cNvSpPr txBox="1"/>
          <p:nvPr/>
        </p:nvSpPr>
        <p:spPr>
          <a:xfrm>
            <a:off x="7918128" y="5634153"/>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pic>
        <p:nvPicPr>
          <p:cNvPr id="29" name="Picture 11">
            <a:extLst>
              <a:ext uri="{FF2B5EF4-FFF2-40B4-BE49-F238E27FC236}">
                <a16:creationId xmlns:a16="http://schemas.microsoft.com/office/drawing/2014/main" id="{4D730C33-BD37-40F5-88C1-0E612084B5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69811" flipH="1" flipV="1">
            <a:off x="4425861" y="2961794"/>
            <a:ext cx="1477548" cy="109338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32662170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P spid="25"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68609" y="255849"/>
            <a:ext cx="1521031" cy="1530597"/>
          </a:xfrm>
          <a:prstGeom prst="rect">
            <a:avLst/>
          </a:prstGeom>
        </p:spPr>
      </p:pic>
      <p:sp>
        <p:nvSpPr>
          <p:cNvPr id="18" name="Google Shape;1121;p44">
            <a:extLst>
              <a:ext uri="{FF2B5EF4-FFF2-40B4-BE49-F238E27FC236}">
                <a16:creationId xmlns:a16="http://schemas.microsoft.com/office/drawing/2014/main" id="{25B4800B-85EA-47ED-9354-4DDA7F25262B}"/>
              </a:ext>
            </a:extLst>
          </p:cNvPr>
          <p:cNvSpPr txBox="1"/>
          <p:nvPr/>
        </p:nvSpPr>
        <p:spPr>
          <a:xfrm>
            <a:off x="1789640" y="1304836"/>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9" name="Google Shape;1121;p44">
            <a:extLst>
              <a:ext uri="{FF2B5EF4-FFF2-40B4-BE49-F238E27FC236}">
                <a16:creationId xmlns:a16="http://schemas.microsoft.com/office/drawing/2014/main" id="{101071FA-B0E1-4B79-A751-14F58ED2455A}"/>
              </a:ext>
            </a:extLst>
          </p:cNvPr>
          <p:cNvSpPr txBox="1"/>
          <p:nvPr/>
        </p:nvSpPr>
        <p:spPr>
          <a:xfrm>
            <a:off x="7383857" y="1304835"/>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5" name="TextBox 14">
            <a:extLst>
              <a:ext uri="{FF2B5EF4-FFF2-40B4-BE49-F238E27FC236}">
                <a16:creationId xmlns:a16="http://schemas.microsoft.com/office/drawing/2014/main" id="{CD977397-580C-4340-9282-4EB511A1D038}"/>
              </a:ext>
            </a:extLst>
          </p:cNvPr>
          <p:cNvSpPr txBox="1"/>
          <p:nvPr/>
        </p:nvSpPr>
        <p:spPr>
          <a:xfrm>
            <a:off x="5344510" y="2551837"/>
            <a:ext cx="6668814" cy="3416320"/>
          </a:xfrm>
          <a:prstGeom prst="rect">
            <a:avLst/>
          </a:prstGeom>
          <a:noFill/>
        </p:spPr>
        <p:txBody>
          <a:bodyPr wrap="square">
            <a:spAutoFit/>
          </a:bodyPr>
          <a:lstStyle/>
          <a:p>
            <a:pPr algn="just"/>
            <a:r>
              <a:rPr lang="en-US"/>
              <a:t>            </a:t>
            </a:r>
            <a:r>
              <a:rPr lang="vi-VN"/>
              <a:t>Trời trưa nắng chang chang, từng bóng cây xanh đứng chịu tội trong nắng, gió và cát bụi. Trở về tới nhà, dường như cái nóng rực lửa của mùa hè đã lùi lại ngay phía sau cánh cửa.</a:t>
            </a:r>
            <a:r>
              <a:rPr lang="en-US"/>
              <a:t> </a:t>
            </a:r>
            <a:r>
              <a:rPr lang="vi-VN"/>
              <a:t>Cả một khoảng sân rộng rợp bóng mát bởi cây xanh và dàn hoa thiên lý. Gió thổi vi vu khoan khoái dễ chịu. Em dáo dác nhìn quanh, không thấy bóng dáng quen thuộc ấy đâu. Chạy vào trong nhà, phòng khách, phòng bếp, phòng ngủ đều không có.</a:t>
            </a:r>
            <a:r>
              <a:rPr lang="en-US"/>
              <a:t> </a:t>
            </a:r>
            <a:r>
              <a:rPr lang="vi-VN"/>
              <a:t>Ghế đá ở khoảng sân rợp bóng mát cũng không thấy đâu. Em vội vàng gọi lớn “</a:t>
            </a:r>
            <a:r>
              <a:rPr lang="en-US"/>
              <a:t>B</a:t>
            </a:r>
            <a:r>
              <a:rPr lang="vi-VN"/>
              <a:t>à ơi! Bà ở đâu ạ?”. Có tiếng người đáp từ ngoài vườn vọng lại. Bà nội – người mà em yêu thương nhất cuộc đời này, mỗi lần về quê, việc đầu tiên em làm là tới thăm bà.</a:t>
            </a:r>
          </a:p>
        </p:txBody>
      </p:sp>
      <p:sp>
        <p:nvSpPr>
          <p:cNvPr id="16" name="TextBox 15">
            <a:extLst>
              <a:ext uri="{FF2B5EF4-FFF2-40B4-BE49-F238E27FC236}">
                <a16:creationId xmlns:a16="http://schemas.microsoft.com/office/drawing/2014/main" id="{6D52B5E3-5A73-4ED4-9C65-4770A7714340}"/>
              </a:ext>
            </a:extLst>
          </p:cNvPr>
          <p:cNvSpPr txBox="1"/>
          <p:nvPr/>
        </p:nvSpPr>
        <p:spPr>
          <a:xfrm>
            <a:off x="3400957" y="428178"/>
            <a:ext cx="5391815" cy="461665"/>
          </a:xfrm>
          <a:prstGeom prst="rect">
            <a:avLst/>
          </a:prstGeom>
          <a:solidFill>
            <a:schemeClr val="accent4"/>
          </a:solidFill>
        </p:spPr>
        <p:txBody>
          <a:bodyPr wrap="square">
            <a:spAutoFit/>
          </a:bodyPr>
          <a:lstStyle/>
          <a:p>
            <a:pPr algn="ctr"/>
            <a:r>
              <a:rPr lang="vi-VN" sz="2400" b="1">
                <a:latin typeface="+mj-lt"/>
              </a:rPr>
              <a:t>a. Tả một người thân trong gia đình</a:t>
            </a:r>
          </a:p>
        </p:txBody>
      </p:sp>
      <p:sp>
        <p:nvSpPr>
          <p:cNvPr id="17" name="TextBox 16">
            <a:extLst>
              <a:ext uri="{FF2B5EF4-FFF2-40B4-BE49-F238E27FC236}">
                <a16:creationId xmlns:a16="http://schemas.microsoft.com/office/drawing/2014/main" id="{E206F347-54B9-4894-8604-A00A2F24FF97}"/>
              </a:ext>
            </a:extLst>
          </p:cNvPr>
          <p:cNvSpPr txBox="1"/>
          <p:nvPr/>
        </p:nvSpPr>
        <p:spPr>
          <a:xfrm>
            <a:off x="530346" y="2551837"/>
            <a:ext cx="4005077" cy="2031325"/>
          </a:xfrm>
          <a:prstGeom prst="rect">
            <a:avLst/>
          </a:prstGeom>
          <a:noFill/>
        </p:spPr>
        <p:txBody>
          <a:bodyPr wrap="square">
            <a:spAutoFit/>
          </a:bodyPr>
          <a:lstStyle/>
          <a:p>
            <a:pPr algn="just"/>
            <a:r>
              <a:rPr lang="en-US"/>
              <a:t>         </a:t>
            </a:r>
            <a:r>
              <a:rPr lang="vi-VN"/>
              <a:t>Trong gia đình, người gần gũi và thân thiết nhất với em là bà nội. Ngay từ khi còn nhỏ, tuổi thơ của em đã luôn có bà bên cạnh. Mỗi một kỉ niệm, mỗi một cột mốc đáng nhớ trong cuộc đời em đều có hình bóng bà kề bên.</a:t>
            </a:r>
          </a:p>
        </p:txBody>
      </p:sp>
      <p:pic>
        <p:nvPicPr>
          <p:cNvPr id="20" name="Picture 19" descr="—Pngtree—grandma sitting in a reclining_4281584">
            <a:extLst>
              <a:ext uri="{FF2B5EF4-FFF2-40B4-BE49-F238E27FC236}">
                <a16:creationId xmlns:a16="http://schemas.microsoft.com/office/drawing/2014/main" id="{2A2F1107-26DF-4005-BEEA-AE75E98B66E9}"/>
              </a:ext>
            </a:extLst>
          </p:cNvPr>
          <p:cNvPicPr>
            <a:picLocks noChangeAspect="1"/>
          </p:cNvPicPr>
          <p:nvPr/>
        </p:nvPicPr>
        <p:blipFill>
          <a:blip r:embed="rId5"/>
          <a:srcRect b="5992"/>
          <a:stretch>
            <a:fillRect/>
          </a:stretch>
        </p:blipFill>
        <p:spPr>
          <a:xfrm>
            <a:off x="1965767" y="4105920"/>
            <a:ext cx="2713879" cy="2551837"/>
          </a:xfrm>
          <a:prstGeom prst="rect">
            <a:avLst/>
          </a:prstGeom>
        </p:spPr>
      </p:pic>
      <p:pic>
        <p:nvPicPr>
          <p:cNvPr id="21" name="Picture 2">
            <a:extLst>
              <a:ext uri="{FF2B5EF4-FFF2-40B4-BE49-F238E27FC236}">
                <a16:creationId xmlns:a16="http://schemas.microsoft.com/office/drawing/2014/main" id="{127ECDA1-F686-4876-B6C8-F4115651ECF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87016" y="5553164"/>
            <a:ext cx="893185" cy="1125301"/>
          </a:xfrm>
          <a:prstGeom prst="rect">
            <a:avLst/>
          </a:prstGeom>
        </p:spPr>
      </p:pic>
      <p:pic>
        <p:nvPicPr>
          <p:cNvPr id="22" name="Picture 3">
            <a:extLst>
              <a:ext uri="{FF2B5EF4-FFF2-40B4-BE49-F238E27FC236}">
                <a16:creationId xmlns:a16="http://schemas.microsoft.com/office/drawing/2014/main" id="{C4B06282-52EA-4C12-95E8-B67DD403E0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44296" y="76871"/>
            <a:ext cx="1679095" cy="1888552"/>
          </a:xfrm>
          <a:prstGeom prst="rect">
            <a:avLst/>
          </a:prstGeom>
        </p:spPr>
      </p:pic>
    </p:spTree>
    <p:extLst>
      <p:ext uri="{BB962C8B-B14F-4D97-AF65-F5344CB8AC3E}">
        <p14:creationId xmlns:p14="http://schemas.microsoft.com/office/powerpoint/2010/main" val="81687223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4">
            <a:extLst>
              <a:ext uri="{FF2B5EF4-FFF2-40B4-BE49-F238E27FC236}">
                <a16:creationId xmlns:a16="http://schemas.microsoft.com/office/drawing/2014/main" id="{6093AE32-E5EC-44B4-AEAD-C514C325DB1A}"/>
              </a:ext>
            </a:extLst>
          </p:cNvPr>
          <p:cNvGrpSpPr/>
          <p:nvPr/>
        </p:nvGrpSpPr>
        <p:grpSpPr>
          <a:xfrm rot="-5400000">
            <a:off x="6399336" y="-1489778"/>
            <a:ext cx="887515" cy="9531633"/>
            <a:chOff x="0" y="0"/>
            <a:chExt cx="2771140" cy="13693566"/>
          </a:xfrm>
        </p:grpSpPr>
        <p:sp>
          <p:nvSpPr>
            <p:cNvPr id="14" name="Freeform 5">
              <a:extLst>
                <a:ext uri="{FF2B5EF4-FFF2-40B4-BE49-F238E27FC236}">
                  <a16:creationId xmlns:a16="http://schemas.microsoft.com/office/drawing/2014/main" id="{8931CC38-A3F5-481C-8016-8A38D6D78D8A}"/>
                </a:ext>
              </a:extLst>
            </p:cNvPr>
            <p:cNvSpPr/>
            <p:nvPr/>
          </p:nvSpPr>
          <p:spPr>
            <a:xfrm>
              <a:off x="0" y="0"/>
              <a:ext cx="2771140" cy="13693566"/>
            </a:xfrm>
            <a:custGeom>
              <a:avLst/>
              <a:gdLst/>
              <a:ahLst/>
              <a:cxnLst/>
              <a:rect l="l" t="t" r="r" b="b"/>
              <a:pathLst>
                <a:path w="2771140" h="13693566">
                  <a:moveTo>
                    <a:pt x="0" y="0"/>
                  </a:moveTo>
                  <a:lnTo>
                    <a:pt x="0" y="12790596"/>
                  </a:lnTo>
                  <a:lnTo>
                    <a:pt x="1384300" y="13693566"/>
                  </a:lnTo>
                  <a:lnTo>
                    <a:pt x="2771140" y="12790596"/>
                  </a:lnTo>
                  <a:lnTo>
                    <a:pt x="2771140" y="0"/>
                  </a:lnTo>
                  <a:close/>
                </a:path>
              </a:pathLst>
            </a:custGeom>
            <a:solidFill>
              <a:srgbClr val="C2DACE"/>
            </a:solidFill>
          </p:spPr>
        </p:sp>
      </p:grpSp>
      <p:pic>
        <p:nvPicPr>
          <p:cNvPr id="19" name="Picture 10">
            <a:extLst>
              <a:ext uri="{FF2B5EF4-FFF2-40B4-BE49-F238E27FC236}">
                <a16:creationId xmlns:a16="http://schemas.microsoft.com/office/drawing/2014/main" id="{0816B29E-363E-4893-9790-08F414C03B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2971" y="1507394"/>
            <a:ext cx="1328166" cy="5089979"/>
          </a:xfrm>
          <a:prstGeom prst="rect">
            <a:avLst/>
          </a:prstGeom>
        </p:spPr>
      </p:pic>
      <p:pic>
        <p:nvPicPr>
          <p:cNvPr id="22" name="Picture 21">
            <a:extLst>
              <a:ext uri="{FF2B5EF4-FFF2-40B4-BE49-F238E27FC236}">
                <a16:creationId xmlns:a16="http://schemas.microsoft.com/office/drawing/2014/main" id="{6FFE8DBF-C3B9-416A-86B4-D2337FBDDEE2}"/>
              </a:ext>
            </a:extLst>
          </p:cNvPr>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10834">
            <a:off x="-2550853" y="-1252479"/>
            <a:ext cx="5518672" cy="3057023"/>
          </a:xfrm>
          <a:prstGeom prst="rect">
            <a:avLst/>
          </a:prstGeom>
        </p:spPr>
      </p:pic>
      <p:pic>
        <p:nvPicPr>
          <p:cNvPr id="23" name="Picture 22">
            <a:extLst>
              <a:ext uri="{FF2B5EF4-FFF2-40B4-BE49-F238E27FC236}">
                <a16:creationId xmlns:a16="http://schemas.microsoft.com/office/drawing/2014/main" id="{6B364D8C-0778-4A15-BB73-48EED2ECB32B}"/>
              </a:ext>
            </a:extLst>
          </p:cNvPr>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930276">
            <a:off x="8996770" y="4983910"/>
            <a:ext cx="5518672" cy="3057023"/>
          </a:xfrm>
          <a:prstGeom prst="rect">
            <a:avLst/>
          </a:prstGeom>
        </p:spPr>
      </p:pic>
      <p:sp>
        <p:nvSpPr>
          <p:cNvPr id="20" name="TextBox 19">
            <a:extLst>
              <a:ext uri="{FF2B5EF4-FFF2-40B4-BE49-F238E27FC236}">
                <a16:creationId xmlns:a16="http://schemas.microsoft.com/office/drawing/2014/main" id="{7A14BCEB-2A04-43AA-B1A4-DA2B618C8353}"/>
              </a:ext>
            </a:extLst>
          </p:cNvPr>
          <p:cNvSpPr txBox="1"/>
          <p:nvPr/>
        </p:nvSpPr>
        <p:spPr>
          <a:xfrm>
            <a:off x="2385988" y="3045205"/>
            <a:ext cx="8454656" cy="461665"/>
          </a:xfrm>
          <a:prstGeom prst="rect">
            <a:avLst/>
          </a:prstGeom>
          <a:noFill/>
        </p:spPr>
        <p:txBody>
          <a:bodyPr wrap="square">
            <a:spAutoFit/>
          </a:bodyPr>
          <a:lstStyle/>
          <a:p>
            <a:pPr algn="ctr"/>
            <a:r>
              <a:rPr lang="en-US" sz="2400" b="1">
                <a:latin typeface="Times New Roman (Headings)"/>
              </a:rPr>
              <a:t>b. </a:t>
            </a:r>
            <a:r>
              <a:rPr lang="vi-VN" sz="2400" b="1">
                <a:latin typeface="Times New Roman (Headings)"/>
              </a:rPr>
              <a:t>Tả một người bạn cùng lớp hoặc người bạn ở gần nhà em</a:t>
            </a:r>
            <a:r>
              <a:rPr lang="en-US" sz="2400" b="1">
                <a:latin typeface="Times New Roman (Headings)"/>
              </a:rPr>
              <a:t>.</a:t>
            </a:r>
            <a:endParaRPr lang="vi-VN" sz="2400" b="1">
              <a:latin typeface="Times New Roman (Headings)"/>
            </a:endParaRPr>
          </a:p>
        </p:txBody>
      </p:sp>
      <p:sp>
        <p:nvSpPr>
          <p:cNvPr id="21" name="TextBox 20">
            <a:extLst>
              <a:ext uri="{FF2B5EF4-FFF2-40B4-BE49-F238E27FC236}">
                <a16:creationId xmlns:a16="http://schemas.microsoft.com/office/drawing/2014/main" id="{5583E7C3-63EB-4102-A659-B5A13D5822E1}"/>
              </a:ext>
            </a:extLst>
          </p:cNvPr>
          <p:cNvSpPr txBox="1"/>
          <p:nvPr/>
        </p:nvSpPr>
        <p:spPr>
          <a:xfrm>
            <a:off x="6594946" y="4505835"/>
            <a:ext cx="5013960" cy="954107"/>
          </a:xfrm>
          <a:prstGeom prst="rect">
            <a:avLst/>
          </a:prstGeom>
          <a:solidFill>
            <a:schemeClr val="accent2"/>
          </a:solidFill>
        </p:spPr>
        <p:txBody>
          <a:bodyPr wrap="square">
            <a:spAutoFit/>
          </a:bodyPr>
          <a:lstStyle/>
          <a:p>
            <a:pPr algn="ctr"/>
            <a:r>
              <a:rPr lang="vi-VN" sz="2800">
                <a:latin typeface="Times New Roman" panose="02020603050405020304" pitchFamily="18" charset="0"/>
                <a:cs typeface="Times New Roman" panose="02020603050405020304" pitchFamily="18" charset="0"/>
              </a:rPr>
              <a:t>Bàn về tình bạn/tuổi thơ </a:t>
            </a:r>
            <a:endParaRPr lang="en-US" sz="2800">
              <a:latin typeface="Times New Roman" panose="02020603050405020304" pitchFamily="18" charset="0"/>
              <a:cs typeface="Times New Roman" panose="02020603050405020304" pitchFamily="18" charset="0"/>
            </a:endParaRPr>
          </a:p>
          <a:p>
            <a:pPr algn="ctr"/>
            <a:r>
              <a:rPr lang="en-US" sz="2800">
                <a:latin typeface="Times New Roman" panose="02020603050405020304" pitchFamily="18" charset="0"/>
                <a:cs typeface="Times New Roman" panose="02020603050405020304" pitchFamily="18" charset="0"/>
                <a:sym typeface="Wingdings" panose="05000000000000000000" pitchFamily="2" charset="2"/>
              </a:rPr>
              <a:t></a:t>
            </a:r>
            <a:r>
              <a:rPr lang="vi-VN" sz="2800">
                <a:latin typeface="Times New Roman" panose="02020603050405020304" pitchFamily="18" charset="0"/>
                <a:cs typeface="Times New Roman" panose="02020603050405020304" pitchFamily="18" charset="0"/>
              </a:rPr>
              <a:t> giới thiệu người bạn định tả.</a:t>
            </a:r>
          </a:p>
        </p:txBody>
      </p:sp>
      <p:sp>
        <p:nvSpPr>
          <p:cNvPr id="24" name="TextBox 23">
            <a:extLst>
              <a:ext uri="{FF2B5EF4-FFF2-40B4-BE49-F238E27FC236}">
                <a16:creationId xmlns:a16="http://schemas.microsoft.com/office/drawing/2014/main" id="{BBE72541-8BEA-40A0-BB9F-F60B712B146B}"/>
              </a:ext>
            </a:extLst>
          </p:cNvPr>
          <p:cNvSpPr txBox="1"/>
          <p:nvPr/>
        </p:nvSpPr>
        <p:spPr>
          <a:xfrm>
            <a:off x="2526313" y="4505834"/>
            <a:ext cx="3688430" cy="954107"/>
          </a:xfrm>
          <a:prstGeom prst="rect">
            <a:avLst/>
          </a:prstGeom>
          <a:solidFill>
            <a:schemeClr val="accent2"/>
          </a:solidFill>
        </p:spPr>
        <p:txBody>
          <a:bodyPr wrap="square">
            <a:spAutoFit/>
          </a:bodyPr>
          <a:lstStyle/>
          <a:p>
            <a:pPr algn="ctr"/>
            <a:r>
              <a:rPr lang="en-US" sz="2800">
                <a:latin typeface="Times New Roman" panose="02020603050405020304" pitchFamily="18" charset="0"/>
                <a:cs typeface="Times New Roman" panose="02020603050405020304" pitchFamily="18" charset="0"/>
              </a:rPr>
              <a:t>Giới thiệu trực tiếp người bạn định tả</a:t>
            </a:r>
            <a:endParaRPr lang="vi-VN" sz="2800">
              <a:latin typeface="Times New Roman" panose="02020603050405020304" pitchFamily="18" charset="0"/>
              <a:cs typeface="Times New Roman" panose="02020603050405020304" pitchFamily="18" charset="0"/>
            </a:endParaRPr>
          </a:p>
        </p:txBody>
      </p:sp>
      <p:pic>
        <p:nvPicPr>
          <p:cNvPr id="25" name="Picture 11">
            <a:extLst>
              <a:ext uri="{FF2B5EF4-FFF2-40B4-BE49-F238E27FC236}">
                <a16:creationId xmlns:a16="http://schemas.microsoft.com/office/drawing/2014/main" id="{1B5E40FA-D5D7-461F-A933-29C88DFF73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130189" flipV="1">
            <a:off x="7216014" y="3497327"/>
            <a:ext cx="1477548" cy="1093385"/>
          </a:xfrm>
          <a:prstGeom prst="rect">
            <a:avLst/>
          </a:prstGeom>
          <a:effectLst>
            <a:innerShdw blurRad="63500" dist="50800" dir="18900000">
              <a:prstClr val="black">
                <a:alpha val="50000"/>
              </a:prstClr>
            </a:innerShdw>
          </a:effectLst>
        </p:spPr>
      </p:pic>
      <p:sp>
        <p:nvSpPr>
          <p:cNvPr id="26" name="Google Shape;1121;p44">
            <a:extLst>
              <a:ext uri="{FF2B5EF4-FFF2-40B4-BE49-F238E27FC236}">
                <a16:creationId xmlns:a16="http://schemas.microsoft.com/office/drawing/2014/main" id="{8BABF87E-DAEA-4958-ABD7-8501CF6E8B12}"/>
              </a:ext>
            </a:extLst>
          </p:cNvPr>
          <p:cNvSpPr txBox="1"/>
          <p:nvPr/>
        </p:nvSpPr>
        <p:spPr>
          <a:xfrm>
            <a:off x="3075468" y="5634154"/>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27" name="Google Shape;1121;p44">
            <a:extLst>
              <a:ext uri="{FF2B5EF4-FFF2-40B4-BE49-F238E27FC236}">
                <a16:creationId xmlns:a16="http://schemas.microsoft.com/office/drawing/2014/main" id="{8A97096B-4374-4AF0-9BE8-656A3EC97ED1}"/>
              </a:ext>
            </a:extLst>
          </p:cNvPr>
          <p:cNvSpPr txBox="1"/>
          <p:nvPr/>
        </p:nvSpPr>
        <p:spPr>
          <a:xfrm>
            <a:off x="7918128" y="5634153"/>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pic>
        <p:nvPicPr>
          <p:cNvPr id="28" name="Picture 11">
            <a:extLst>
              <a:ext uri="{FF2B5EF4-FFF2-40B4-BE49-F238E27FC236}">
                <a16:creationId xmlns:a16="http://schemas.microsoft.com/office/drawing/2014/main" id="{9FBF2014-59AF-4EC2-8D01-D52020C290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469811" flipH="1" flipV="1">
            <a:off x="4380429" y="3497329"/>
            <a:ext cx="1477548" cy="109338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5376107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4"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09" y="255849"/>
            <a:ext cx="1521031" cy="1530597"/>
          </a:xfrm>
          <a:prstGeom prst="rect">
            <a:avLst/>
          </a:prstGeom>
        </p:spPr>
      </p:pic>
      <p:sp>
        <p:nvSpPr>
          <p:cNvPr id="18" name="Google Shape;1121;p44">
            <a:extLst>
              <a:ext uri="{FF2B5EF4-FFF2-40B4-BE49-F238E27FC236}">
                <a16:creationId xmlns:a16="http://schemas.microsoft.com/office/drawing/2014/main" id="{25B4800B-85EA-47ED-9354-4DDA7F25262B}"/>
              </a:ext>
            </a:extLst>
          </p:cNvPr>
          <p:cNvSpPr txBox="1"/>
          <p:nvPr/>
        </p:nvSpPr>
        <p:spPr>
          <a:xfrm>
            <a:off x="1789640" y="1304836"/>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9" name="Google Shape;1121;p44">
            <a:extLst>
              <a:ext uri="{FF2B5EF4-FFF2-40B4-BE49-F238E27FC236}">
                <a16:creationId xmlns:a16="http://schemas.microsoft.com/office/drawing/2014/main" id="{101071FA-B0E1-4B79-A751-14F58ED2455A}"/>
              </a:ext>
            </a:extLst>
          </p:cNvPr>
          <p:cNvSpPr txBox="1"/>
          <p:nvPr/>
        </p:nvSpPr>
        <p:spPr>
          <a:xfrm>
            <a:off x="7383857" y="1304835"/>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5" name="TextBox 14">
            <a:extLst>
              <a:ext uri="{FF2B5EF4-FFF2-40B4-BE49-F238E27FC236}">
                <a16:creationId xmlns:a16="http://schemas.microsoft.com/office/drawing/2014/main" id="{CD977397-580C-4340-9282-4EB511A1D038}"/>
              </a:ext>
            </a:extLst>
          </p:cNvPr>
          <p:cNvSpPr txBox="1"/>
          <p:nvPr/>
        </p:nvSpPr>
        <p:spPr>
          <a:xfrm>
            <a:off x="5344510" y="2551837"/>
            <a:ext cx="6668814" cy="2585323"/>
          </a:xfrm>
          <a:prstGeom prst="rect">
            <a:avLst/>
          </a:prstGeom>
          <a:noFill/>
        </p:spPr>
        <p:txBody>
          <a:bodyPr wrap="square">
            <a:spAutoFit/>
          </a:bodyPr>
          <a:lstStyle/>
          <a:p>
            <a:pPr algn="ctr"/>
            <a:r>
              <a:rPr lang="vi-VN"/>
              <a:t>Bạn bè là nghĩa tương tri</a:t>
            </a:r>
          </a:p>
          <a:p>
            <a:pPr algn="ctr"/>
            <a:r>
              <a:rPr lang="vi-VN"/>
              <a:t>Khó khăn thuận lợi ân cần có nhau</a:t>
            </a:r>
          </a:p>
          <a:p>
            <a:pPr algn="ctr"/>
            <a:r>
              <a:rPr lang="vi-VN"/>
              <a:t>Bạn bè là nghĩa trước sau</a:t>
            </a:r>
          </a:p>
          <a:p>
            <a:pPr algn="ctr"/>
            <a:r>
              <a:rPr lang="vi-VN"/>
              <a:t>Tuổi thơ cho đến bạc đầu không phai.</a:t>
            </a:r>
          </a:p>
          <a:p>
            <a:pPr algn="just"/>
            <a:r>
              <a:rPr lang="en-US"/>
              <a:t>           </a:t>
            </a:r>
            <a:r>
              <a:rPr lang="vi-VN"/>
              <a:t>Ai sống trong cuộc đời này cũng cần có những người bạn. Những người bạn giúp ta nhân đôi niềm vui và sẻ chia những nỗi buồn. Em cũng có một người bạn như thế. Đó là Lan. Cô bạn gái thân thiết đã chơi cùng với em từ những ngày còn học mẫu giáo.</a:t>
            </a:r>
          </a:p>
        </p:txBody>
      </p:sp>
      <p:sp>
        <p:nvSpPr>
          <p:cNvPr id="16" name="TextBox 15">
            <a:extLst>
              <a:ext uri="{FF2B5EF4-FFF2-40B4-BE49-F238E27FC236}">
                <a16:creationId xmlns:a16="http://schemas.microsoft.com/office/drawing/2014/main" id="{6D52B5E3-5A73-4ED4-9C65-4770A7714340}"/>
              </a:ext>
            </a:extLst>
          </p:cNvPr>
          <p:cNvSpPr txBox="1"/>
          <p:nvPr/>
        </p:nvSpPr>
        <p:spPr>
          <a:xfrm>
            <a:off x="1789640" y="407727"/>
            <a:ext cx="8454656" cy="461665"/>
          </a:xfrm>
          <a:prstGeom prst="rect">
            <a:avLst/>
          </a:prstGeom>
          <a:solidFill>
            <a:schemeClr val="accent4"/>
          </a:solidFill>
        </p:spPr>
        <p:txBody>
          <a:bodyPr wrap="square">
            <a:spAutoFit/>
          </a:bodyPr>
          <a:lstStyle/>
          <a:p>
            <a:pPr algn="ctr"/>
            <a:r>
              <a:rPr lang="en-US" sz="2400" b="1">
                <a:latin typeface="Times New Roman (Headings)"/>
              </a:rPr>
              <a:t>b. </a:t>
            </a:r>
            <a:r>
              <a:rPr lang="vi-VN" sz="2400" b="1">
                <a:latin typeface="Times New Roman (Headings)"/>
              </a:rPr>
              <a:t>Tả một người bạn cùng lớp hoặc người bạn ở gần nhà em</a:t>
            </a:r>
            <a:r>
              <a:rPr lang="en-US" sz="2400" b="1">
                <a:latin typeface="Times New Roman (Headings)"/>
              </a:rPr>
              <a:t>.</a:t>
            </a:r>
            <a:endParaRPr lang="vi-VN" sz="2400" b="1">
              <a:latin typeface="Times New Roman (Headings)"/>
            </a:endParaRPr>
          </a:p>
        </p:txBody>
      </p:sp>
      <p:sp>
        <p:nvSpPr>
          <p:cNvPr id="17" name="TextBox 16">
            <a:extLst>
              <a:ext uri="{FF2B5EF4-FFF2-40B4-BE49-F238E27FC236}">
                <a16:creationId xmlns:a16="http://schemas.microsoft.com/office/drawing/2014/main" id="{E206F347-54B9-4894-8604-A00A2F24FF97}"/>
              </a:ext>
            </a:extLst>
          </p:cNvPr>
          <p:cNvSpPr txBox="1"/>
          <p:nvPr/>
        </p:nvSpPr>
        <p:spPr>
          <a:xfrm>
            <a:off x="530346" y="2551837"/>
            <a:ext cx="4388495" cy="1477328"/>
          </a:xfrm>
          <a:prstGeom prst="rect">
            <a:avLst/>
          </a:prstGeom>
          <a:noFill/>
        </p:spPr>
        <p:txBody>
          <a:bodyPr wrap="square">
            <a:spAutoFit/>
          </a:bodyPr>
          <a:lstStyle/>
          <a:p>
            <a:pPr algn="just"/>
            <a:r>
              <a:rPr lang="en-US"/>
              <a:t>           </a:t>
            </a:r>
            <a:r>
              <a:rPr lang="vi-VN"/>
              <a:t>Lan là bạn thân của em. Chúng em đã chơi với nhau từ những ngày còn học mẫu giáo. Mỗi lần nghĩ tới cô bạn đáng yêu này trong lòng em lại tràn ngập rất nhiều cảm giác yêu thương khó tả.</a:t>
            </a:r>
          </a:p>
        </p:txBody>
      </p:sp>
      <p:pic>
        <p:nvPicPr>
          <p:cNvPr id="22" name="Picture 3">
            <a:extLst>
              <a:ext uri="{FF2B5EF4-FFF2-40B4-BE49-F238E27FC236}">
                <a16:creationId xmlns:a16="http://schemas.microsoft.com/office/drawing/2014/main" id="{C4B06282-52EA-4C12-95E8-B67DD403E0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402360" y="76871"/>
            <a:ext cx="1679095" cy="1888552"/>
          </a:xfrm>
          <a:prstGeom prst="rect">
            <a:avLst/>
          </a:prstGeom>
        </p:spPr>
      </p:pic>
      <p:pic>
        <p:nvPicPr>
          <p:cNvPr id="13" name="Picture 3">
            <a:extLst>
              <a:ext uri="{FF2B5EF4-FFF2-40B4-BE49-F238E27FC236}">
                <a16:creationId xmlns:a16="http://schemas.microsoft.com/office/drawing/2014/main" id="{A90E33AC-63D4-4E36-A67C-E8820C1752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70248" y="4444699"/>
            <a:ext cx="3628902" cy="2216929"/>
          </a:xfrm>
          <a:prstGeom prst="rect">
            <a:avLst/>
          </a:prstGeom>
        </p:spPr>
      </p:pic>
    </p:spTree>
    <p:extLst>
      <p:ext uri="{BB962C8B-B14F-4D97-AF65-F5344CB8AC3E}">
        <p14:creationId xmlns:p14="http://schemas.microsoft.com/office/powerpoint/2010/main" val="237139278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6">
            <a:extLst>
              <a:ext uri="{FF2B5EF4-FFF2-40B4-BE49-F238E27FC236}">
                <a16:creationId xmlns:a16="http://schemas.microsoft.com/office/drawing/2014/main" id="{F94EE016-C3BE-49B2-8B8C-A8EF186619A2}"/>
              </a:ext>
            </a:extLst>
          </p:cNvPr>
          <p:cNvGrpSpPr/>
          <p:nvPr/>
        </p:nvGrpSpPr>
        <p:grpSpPr>
          <a:xfrm rot="-5400000">
            <a:off x="6399334" y="-602263"/>
            <a:ext cx="887515" cy="9531629"/>
            <a:chOff x="0" y="0"/>
            <a:chExt cx="2771140" cy="12668874"/>
          </a:xfrm>
        </p:grpSpPr>
        <p:sp>
          <p:nvSpPr>
            <p:cNvPr id="16" name="Freeform 7">
              <a:extLst>
                <a:ext uri="{FF2B5EF4-FFF2-40B4-BE49-F238E27FC236}">
                  <a16:creationId xmlns:a16="http://schemas.microsoft.com/office/drawing/2014/main" id="{24A4FC43-D8E6-42CF-8B87-C18DD07FE63C}"/>
                </a:ext>
              </a:extLst>
            </p:cNvPr>
            <p:cNvSpPr/>
            <p:nvPr/>
          </p:nvSpPr>
          <p:spPr>
            <a:xfrm>
              <a:off x="0" y="0"/>
              <a:ext cx="2771140" cy="12668875"/>
            </a:xfrm>
            <a:custGeom>
              <a:avLst/>
              <a:gdLst/>
              <a:ahLst/>
              <a:cxnLst/>
              <a:rect l="l" t="t" r="r" b="b"/>
              <a:pathLst>
                <a:path w="2771140" h="12668875">
                  <a:moveTo>
                    <a:pt x="0" y="0"/>
                  </a:moveTo>
                  <a:lnTo>
                    <a:pt x="0" y="11765904"/>
                  </a:lnTo>
                  <a:lnTo>
                    <a:pt x="1384300" y="12668875"/>
                  </a:lnTo>
                  <a:lnTo>
                    <a:pt x="2771140" y="11765904"/>
                  </a:lnTo>
                  <a:lnTo>
                    <a:pt x="2771140" y="0"/>
                  </a:lnTo>
                  <a:close/>
                </a:path>
              </a:pathLst>
            </a:custGeom>
            <a:solidFill>
              <a:srgbClr val="EEC9B0"/>
            </a:solidFill>
          </p:spPr>
        </p:sp>
      </p:grpSp>
      <p:pic>
        <p:nvPicPr>
          <p:cNvPr id="19" name="Picture 10">
            <a:extLst>
              <a:ext uri="{FF2B5EF4-FFF2-40B4-BE49-F238E27FC236}">
                <a16:creationId xmlns:a16="http://schemas.microsoft.com/office/drawing/2014/main" id="{0816B29E-363E-4893-9790-08F414C03B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2971" y="1507394"/>
            <a:ext cx="1328166" cy="5089979"/>
          </a:xfrm>
          <a:prstGeom prst="rect">
            <a:avLst/>
          </a:prstGeom>
        </p:spPr>
      </p:pic>
      <p:pic>
        <p:nvPicPr>
          <p:cNvPr id="22" name="Picture 21">
            <a:extLst>
              <a:ext uri="{FF2B5EF4-FFF2-40B4-BE49-F238E27FC236}">
                <a16:creationId xmlns:a16="http://schemas.microsoft.com/office/drawing/2014/main" id="{6FFE8DBF-C3B9-416A-86B4-D2337FBDDEE2}"/>
              </a:ext>
            </a:extLst>
          </p:cNvPr>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10834">
            <a:off x="-2550853" y="-1252479"/>
            <a:ext cx="5518672" cy="3057023"/>
          </a:xfrm>
          <a:prstGeom prst="rect">
            <a:avLst/>
          </a:prstGeom>
        </p:spPr>
      </p:pic>
      <p:pic>
        <p:nvPicPr>
          <p:cNvPr id="23" name="Picture 22">
            <a:extLst>
              <a:ext uri="{FF2B5EF4-FFF2-40B4-BE49-F238E27FC236}">
                <a16:creationId xmlns:a16="http://schemas.microsoft.com/office/drawing/2014/main" id="{6B364D8C-0778-4A15-BB73-48EED2ECB32B}"/>
              </a:ext>
            </a:extLst>
          </p:cNvPr>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930276">
            <a:off x="8996770" y="4983910"/>
            <a:ext cx="5518672" cy="3057023"/>
          </a:xfrm>
          <a:prstGeom prst="rect">
            <a:avLst/>
          </a:prstGeom>
        </p:spPr>
      </p:pic>
      <p:sp>
        <p:nvSpPr>
          <p:cNvPr id="20" name="TextBox 19">
            <a:extLst>
              <a:ext uri="{FF2B5EF4-FFF2-40B4-BE49-F238E27FC236}">
                <a16:creationId xmlns:a16="http://schemas.microsoft.com/office/drawing/2014/main" id="{5356BCE0-7762-4950-ACC0-33BB250D3A0B}"/>
              </a:ext>
            </a:extLst>
          </p:cNvPr>
          <p:cNvSpPr txBox="1"/>
          <p:nvPr/>
        </p:nvSpPr>
        <p:spPr>
          <a:xfrm>
            <a:off x="2241137" y="3955774"/>
            <a:ext cx="4756011" cy="461665"/>
          </a:xfrm>
          <a:prstGeom prst="rect">
            <a:avLst/>
          </a:prstGeom>
          <a:noFill/>
        </p:spPr>
        <p:txBody>
          <a:bodyPr wrap="square">
            <a:spAutoFit/>
          </a:bodyPr>
          <a:lstStyle/>
          <a:p>
            <a:pPr algn="ctr"/>
            <a:r>
              <a:rPr lang="en-US" sz="2400" b="1">
                <a:latin typeface="Times New Roman (Headings)"/>
              </a:rPr>
              <a:t>c. Tả một ca sĩ đang biểu diễn.</a:t>
            </a:r>
          </a:p>
        </p:txBody>
      </p:sp>
      <p:sp>
        <p:nvSpPr>
          <p:cNvPr id="21" name="TextBox 20">
            <a:extLst>
              <a:ext uri="{FF2B5EF4-FFF2-40B4-BE49-F238E27FC236}">
                <a16:creationId xmlns:a16="http://schemas.microsoft.com/office/drawing/2014/main" id="{38EF3890-9E7A-4361-976A-E2C699D220AF}"/>
              </a:ext>
            </a:extLst>
          </p:cNvPr>
          <p:cNvSpPr txBox="1"/>
          <p:nvPr/>
        </p:nvSpPr>
        <p:spPr>
          <a:xfrm>
            <a:off x="6594946" y="5778045"/>
            <a:ext cx="5013960" cy="954107"/>
          </a:xfrm>
          <a:prstGeom prst="rect">
            <a:avLst/>
          </a:prstGeom>
          <a:solidFill>
            <a:schemeClr val="accent2"/>
          </a:solidFill>
        </p:spPr>
        <p:txBody>
          <a:bodyPr wrap="square">
            <a:spAutoFit/>
          </a:bodyPr>
          <a:lstStyle/>
          <a:p>
            <a:pPr algn="ctr"/>
            <a:r>
              <a:rPr lang="vi-VN" sz="2800">
                <a:latin typeface="Times New Roman" panose="02020603050405020304" pitchFamily="18" charset="0"/>
                <a:cs typeface="Times New Roman" panose="02020603050405020304" pitchFamily="18" charset="0"/>
              </a:rPr>
              <a:t>Bàn về </a:t>
            </a:r>
            <a:r>
              <a:rPr lang="en-US" sz="2800">
                <a:latin typeface="Times New Roman" panose="02020603050405020304" pitchFamily="18" charset="0"/>
                <a:cs typeface="Times New Roman" panose="02020603050405020304" pitchFamily="18" charset="0"/>
              </a:rPr>
              <a:t>âm nhạc</a:t>
            </a:r>
          </a:p>
          <a:p>
            <a:pPr algn="ctr"/>
            <a:r>
              <a:rPr lang="en-US" sz="2800">
                <a:latin typeface="Times New Roman" panose="02020603050405020304" pitchFamily="18" charset="0"/>
                <a:cs typeface="Times New Roman" panose="02020603050405020304" pitchFamily="18" charset="0"/>
                <a:sym typeface="Wingdings" panose="05000000000000000000" pitchFamily="2" charset="2"/>
              </a:rPr>
              <a:t></a:t>
            </a:r>
            <a:r>
              <a:rPr lang="vi-VN" sz="2800">
                <a:latin typeface="Times New Roman" panose="02020603050405020304" pitchFamily="18" charset="0"/>
                <a:cs typeface="Times New Roman" panose="02020603050405020304" pitchFamily="18" charset="0"/>
              </a:rPr>
              <a:t> giới thiệu </a:t>
            </a:r>
            <a:r>
              <a:rPr lang="en-US" sz="2800">
                <a:latin typeface="Times New Roman" panose="02020603050405020304" pitchFamily="18" charset="0"/>
                <a:cs typeface="Times New Roman" panose="02020603050405020304" pitchFamily="18" charset="0"/>
              </a:rPr>
              <a:t>ca sĩ </a:t>
            </a:r>
            <a:r>
              <a:rPr lang="vi-VN" sz="2800">
                <a:latin typeface="Times New Roman" panose="02020603050405020304" pitchFamily="18" charset="0"/>
                <a:cs typeface="Times New Roman" panose="02020603050405020304" pitchFamily="18" charset="0"/>
              </a:rPr>
              <a:t>định tả.</a:t>
            </a:r>
          </a:p>
        </p:txBody>
      </p:sp>
      <p:sp>
        <p:nvSpPr>
          <p:cNvPr id="24" name="TextBox 23">
            <a:extLst>
              <a:ext uri="{FF2B5EF4-FFF2-40B4-BE49-F238E27FC236}">
                <a16:creationId xmlns:a16="http://schemas.microsoft.com/office/drawing/2014/main" id="{9C30BCDF-94F7-49F0-93DB-60C1A0A44EB0}"/>
              </a:ext>
            </a:extLst>
          </p:cNvPr>
          <p:cNvSpPr txBox="1"/>
          <p:nvPr/>
        </p:nvSpPr>
        <p:spPr>
          <a:xfrm>
            <a:off x="2526313" y="5778044"/>
            <a:ext cx="3688430" cy="954107"/>
          </a:xfrm>
          <a:prstGeom prst="rect">
            <a:avLst/>
          </a:prstGeom>
          <a:solidFill>
            <a:schemeClr val="accent2"/>
          </a:solidFill>
        </p:spPr>
        <p:txBody>
          <a:bodyPr wrap="square">
            <a:spAutoFit/>
          </a:bodyPr>
          <a:lstStyle/>
          <a:p>
            <a:pPr algn="ctr"/>
            <a:r>
              <a:rPr lang="en-US" sz="2800">
                <a:latin typeface="Times New Roman" panose="02020603050405020304" pitchFamily="18" charset="0"/>
                <a:cs typeface="Times New Roman" panose="02020603050405020304" pitchFamily="18" charset="0"/>
              </a:rPr>
              <a:t>Giới thiệu trực tiếp</a:t>
            </a:r>
          </a:p>
          <a:p>
            <a:pPr algn="ctr"/>
            <a:r>
              <a:rPr lang="en-US" sz="2800">
                <a:latin typeface="Times New Roman" panose="02020603050405020304" pitchFamily="18" charset="0"/>
                <a:cs typeface="Times New Roman" panose="02020603050405020304" pitchFamily="18" charset="0"/>
              </a:rPr>
              <a:t> ca sĩ định tả</a:t>
            </a:r>
            <a:endParaRPr lang="vi-VN" sz="2800">
              <a:latin typeface="Times New Roman" panose="02020603050405020304" pitchFamily="18" charset="0"/>
              <a:cs typeface="Times New Roman" panose="02020603050405020304" pitchFamily="18" charset="0"/>
            </a:endParaRPr>
          </a:p>
        </p:txBody>
      </p:sp>
      <p:pic>
        <p:nvPicPr>
          <p:cNvPr id="25" name="Picture 11">
            <a:extLst>
              <a:ext uri="{FF2B5EF4-FFF2-40B4-BE49-F238E27FC236}">
                <a16:creationId xmlns:a16="http://schemas.microsoft.com/office/drawing/2014/main" id="{675F4699-1D21-42C4-ADC2-62E7F795F7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130189" flipV="1">
            <a:off x="7216014" y="4769537"/>
            <a:ext cx="1477548" cy="1093385"/>
          </a:xfrm>
          <a:prstGeom prst="rect">
            <a:avLst/>
          </a:prstGeom>
          <a:effectLst>
            <a:innerShdw blurRad="63500" dist="50800" dir="18900000">
              <a:prstClr val="black">
                <a:alpha val="50000"/>
              </a:prstClr>
            </a:innerShdw>
          </a:effectLst>
        </p:spPr>
      </p:pic>
      <p:sp>
        <p:nvSpPr>
          <p:cNvPr id="26" name="Google Shape;1121;p44">
            <a:extLst>
              <a:ext uri="{FF2B5EF4-FFF2-40B4-BE49-F238E27FC236}">
                <a16:creationId xmlns:a16="http://schemas.microsoft.com/office/drawing/2014/main" id="{B5EA1765-8E6B-41AC-990C-4930A52CE9F3}"/>
              </a:ext>
            </a:extLst>
          </p:cNvPr>
          <p:cNvSpPr txBox="1"/>
          <p:nvPr/>
        </p:nvSpPr>
        <p:spPr>
          <a:xfrm>
            <a:off x="3193384" y="2566704"/>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27" name="Google Shape;1121;p44">
            <a:extLst>
              <a:ext uri="{FF2B5EF4-FFF2-40B4-BE49-F238E27FC236}">
                <a16:creationId xmlns:a16="http://schemas.microsoft.com/office/drawing/2014/main" id="{D2CB94A8-4337-4A25-97A9-D3E97D8942C4}"/>
              </a:ext>
            </a:extLst>
          </p:cNvPr>
          <p:cNvSpPr txBox="1"/>
          <p:nvPr/>
        </p:nvSpPr>
        <p:spPr>
          <a:xfrm>
            <a:off x="7412456" y="2541842"/>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pic>
        <p:nvPicPr>
          <p:cNvPr id="28" name="Picture 11">
            <a:extLst>
              <a:ext uri="{FF2B5EF4-FFF2-40B4-BE49-F238E27FC236}">
                <a16:creationId xmlns:a16="http://schemas.microsoft.com/office/drawing/2014/main" id="{A79C01E5-2F91-4D6A-A34F-A570C9D10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469811" flipH="1" flipV="1">
            <a:off x="4380429" y="4769539"/>
            <a:ext cx="1477548" cy="109338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4110042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up)">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4"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09" y="255849"/>
            <a:ext cx="1521031" cy="1530597"/>
          </a:xfrm>
          <a:prstGeom prst="rect">
            <a:avLst/>
          </a:prstGeom>
        </p:spPr>
      </p:pic>
      <p:sp>
        <p:nvSpPr>
          <p:cNvPr id="18" name="Google Shape;1121;p44">
            <a:extLst>
              <a:ext uri="{FF2B5EF4-FFF2-40B4-BE49-F238E27FC236}">
                <a16:creationId xmlns:a16="http://schemas.microsoft.com/office/drawing/2014/main" id="{25B4800B-85EA-47ED-9354-4DDA7F25262B}"/>
              </a:ext>
            </a:extLst>
          </p:cNvPr>
          <p:cNvSpPr txBox="1"/>
          <p:nvPr/>
        </p:nvSpPr>
        <p:spPr>
          <a:xfrm>
            <a:off x="1789640" y="1304836"/>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9" name="Google Shape;1121;p44">
            <a:extLst>
              <a:ext uri="{FF2B5EF4-FFF2-40B4-BE49-F238E27FC236}">
                <a16:creationId xmlns:a16="http://schemas.microsoft.com/office/drawing/2014/main" id="{101071FA-B0E1-4B79-A751-14F58ED2455A}"/>
              </a:ext>
            </a:extLst>
          </p:cNvPr>
          <p:cNvSpPr txBox="1"/>
          <p:nvPr/>
        </p:nvSpPr>
        <p:spPr>
          <a:xfrm>
            <a:off x="7383857" y="1304835"/>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5" name="TextBox 14">
            <a:extLst>
              <a:ext uri="{FF2B5EF4-FFF2-40B4-BE49-F238E27FC236}">
                <a16:creationId xmlns:a16="http://schemas.microsoft.com/office/drawing/2014/main" id="{CD977397-580C-4340-9282-4EB511A1D038}"/>
              </a:ext>
            </a:extLst>
          </p:cNvPr>
          <p:cNvSpPr txBox="1"/>
          <p:nvPr/>
        </p:nvSpPr>
        <p:spPr>
          <a:xfrm>
            <a:off x="5344510" y="2551837"/>
            <a:ext cx="6668814" cy="2031325"/>
          </a:xfrm>
          <a:prstGeom prst="rect">
            <a:avLst/>
          </a:prstGeom>
          <a:noFill/>
        </p:spPr>
        <p:txBody>
          <a:bodyPr wrap="square">
            <a:spAutoFit/>
          </a:bodyPr>
          <a:lstStyle/>
          <a:p>
            <a:pPr algn="just"/>
            <a:r>
              <a:rPr lang="vi-VN"/>
              <a:t> </a:t>
            </a:r>
            <a:r>
              <a:rPr lang="en-US"/>
              <a:t>         </a:t>
            </a:r>
            <a:r>
              <a:rPr lang="vi-VN"/>
              <a:t> “Lòng tôi không bao ước muốn mặt trời lên lúc ấy cũng sẽ ra đi. Hạnh phúc dẫu thật mong manh lòng bình yên tôi ko tiếc nuối….” Em đang ngồi chơi thì chợt nghe thấy một giọng hát trầm ấm, truyền cảm lại rất quen thuộc từ đâu vang lên. Đúng rồi, là ca sĩ Mỹ Tâm. Em nhanh chóng thu dọn đồ chơi và chạy lại bật ti vi lên để coi màn biểu diễn của ca sĩ mà em vô cùng yêu thích.</a:t>
            </a:r>
          </a:p>
        </p:txBody>
      </p:sp>
      <p:sp>
        <p:nvSpPr>
          <p:cNvPr id="16" name="TextBox 15">
            <a:extLst>
              <a:ext uri="{FF2B5EF4-FFF2-40B4-BE49-F238E27FC236}">
                <a16:creationId xmlns:a16="http://schemas.microsoft.com/office/drawing/2014/main" id="{6D52B5E3-5A73-4ED4-9C65-4770A7714340}"/>
              </a:ext>
            </a:extLst>
          </p:cNvPr>
          <p:cNvSpPr txBox="1"/>
          <p:nvPr/>
        </p:nvSpPr>
        <p:spPr>
          <a:xfrm>
            <a:off x="3224463" y="335173"/>
            <a:ext cx="6265854" cy="461665"/>
          </a:xfrm>
          <a:prstGeom prst="rect">
            <a:avLst/>
          </a:prstGeom>
          <a:solidFill>
            <a:schemeClr val="accent4"/>
          </a:solidFill>
        </p:spPr>
        <p:txBody>
          <a:bodyPr wrap="square">
            <a:spAutoFit/>
          </a:bodyPr>
          <a:lstStyle/>
          <a:p>
            <a:pPr algn="ctr"/>
            <a:r>
              <a:rPr lang="en-US" sz="2400" b="1">
                <a:latin typeface="Times New Roman (Headings)"/>
              </a:rPr>
              <a:t>c. Tả một ca sĩ đang biểu diễn.</a:t>
            </a:r>
          </a:p>
        </p:txBody>
      </p:sp>
      <p:sp>
        <p:nvSpPr>
          <p:cNvPr id="17" name="TextBox 16">
            <a:extLst>
              <a:ext uri="{FF2B5EF4-FFF2-40B4-BE49-F238E27FC236}">
                <a16:creationId xmlns:a16="http://schemas.microsoft.com/office/drawing/2014/main" id="{E206F347-54B9-4894-8604-A00A2F24FF97}"/>
              </a:ext>
            </a:extLst>
          </p:cNvPr>
          <p:cNvSpPr txBox="1"/>
          <p:nvPr/>
        </p:nvSpPr>
        <p:spPr>
          <a:xfrm>
            <a:off x="530346" y="2551837"/>
            <a:ext cx="4388495" cy="1754326"/>
          </a:xfrm>
          <a:prstGeom prst="rect">
            <a:avLst/>
          </a:prstGeom>
          <a:noFill/>
        </p:spPr>
        <p:txBody>
          <a:bodyPr wrap="square">
            <a:spAutoFit/>
          </a:bodyPr>
          <a:lstStyle/>
          <a:p>
            <a:pPr algn="just"/>
            <a:r>
              <a:rPr lang="en-US"/>
              <a:t>           </a:t>
            </a:r>
            <a:r>
              <a:rPr lang="vi-VN"/>
              <a:t>Cô M</a:t>
            </a:r>
            <a:r>
              <a:rPr lang="en-US"/>
              <a:t>ỹ</a:t>
            </a:r>
            <a:r>
              <a:rPr lang="vi-VN"/>
              <a:t> Tâm là một ca sĩ nổi tiếng. Giọng hát của cô thật tuyệt vời và nhân cách của cô thì đẹp giống như cái tên “Mĩ Tâm”. Em yêu thích cô từ những ngày còn nhỏ xíu.</a:t>
            </a:r>
          </a:p>
          <a:p>
            <a:pPr algn="just"/>
            <a:endParaRPr lang="vi-VN"/>
          </a:p>
        </p:txBody>
      </p:sp>
      <p:pic>
        <p:nvPicPr>
          <p:cNvPr id="22" name="Picture 3">
            <a:extLst>
              <a:ext uri="{FF2B5EF4-FFF2-40B4-BE49-F238E27FC236}">
                <a16:creationId xmlns:a16="http://schemas.microsoft.com/office/drawing/2014/main" id="{C4B06282-52EA-4C12-95E8-B67DD403E0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402360" y="76871"/>
            <a:ext cx="1679095" cy="1888552"/>
          </a:xfrm>
          <a:prstGeom prst="rect">
            <a:avLst/>
          </a:prstGeom>
        </p:spPr>
      </p:pic>
      <p:pic>
        <p:nvPicPr>
          <p:cNvPr id="1026" name="Picture 2" descr="Mỹ Tâm: Chuyện có người yêu và sắp làm đám cưới chỉ là trò đùa">
            <a:extLst>
              <a:ext uri="{FF2B5EF4-FFF2-40B4-BE49-F238E27FC236}">
                <a16:creationId xmlns:a16="http://schemas.microsoft.com/office/drawing/2014/main" id="{429D8345-A09D-4F06-B6FE-9CFB178B70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124" y="4389331"/>
            <a:ext cx="3491498" cy="23276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ỹ Tâm gợi cảm, lần đầu mang hit nhạc phim lên sân khấu - Báo Tổng Hợp">
            <a:extLst>
              <a:ext uri="{FF2B5EF4-FFF2-40B4-BE49-F238E27FC236}">
                <a16:creationId xmlns:a16="http://schemas.microsoft.com/office/drawing/2014/main" id="{61CA79E9-E50C-4FAD-B1C4-8675BA1451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3558" y="4450356"/>
            <a:ext cx="3650715" cy="226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257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8">
            <a:extLst>
              <a:ext uri="{FF2B5EF4-FFF2-40B4-BE49-F238E27FC236}">
                <a16:creationId xmlns:a16="http://schemas.microsoft.com/office/drawing/2014/main" id="{C30F21AC-9A83-4129-868B-351ABAAA74DF}"/>
              </a:ext>
            </a:extLst>
          </p:cNvPr>
          <p:cNvGrpSpPr/>
          <p:nvPr/>
        </p:nvGrpSpPr>
        <p:grpSpPr>
          <a:xfrm rot="-5400000">
            <a:off x="6399334" y="285251"/>
            <a:ext cx="887515" cy="9531629"/>
            <a:chOff x="0" y="0"/>
            <a:chExt cx="2771140" cy="11823108"/>
          </a:xfrm>
        </p:grpSpPr>
        <p:sp>
          <p:nvSpPr>
            <p:cNvPr id="18" name="Freeform 9">
              <a:extLst>
                <a:ext uri="{FF2B5EF4-FFF2-40B4-BE49-F238E27FC236}">
                  <a16:creationId xmlns:a16="http://schemas.microsoft.com/office/drawing/2014/main" id="{7B173A17-6D8E-4357-9C79-4A266BA5488E}"/>
                </a:ext>
              </a:extLst>
            </p:cNvPr>
            <p:cNvSpPr/>
            <p:nvPr/>
          </p:nvSpPr>
          <p:spPr>
            <a:xfrm>
              <a:off x="0" y="0"/>
              <a:ext cx="2771140" cy="11823108"/>
            </a:xfrm>
            <a:custGeom>
              <a:avLst/>
              <a:gdLst/>
              <a:ahLst/>
              <a:cxnLst/>
              <a:rect l="l" t="t" r="r" b="b"/>
              <a:pathLst>
                <a:path w="2771140" h="11823108">
                  <a:moveTo>
                    <a:pt x="0" y="0"/>
                  </a:moveTo>
                  <a:lnTo>
                    <a:pt x="0" y="10920137"/>
                  </a:lnTo>
                  <a:lnTo>
                    <a:pt x="1384300" y="11823108"/>
                  </a:lnTo>
                  <a:lnTo>
                    <a:pt x="2771140" y="10920137"/>
                  </a:lnTo>
                  <a:lnTo>
                    <a:pt x="2771140" y="0"/>
                  </a:lnTo>
                  <a:close/>
                </a:path>
              </a:pathLst>
            </a:custGeom>
            <a:solidFill>
              <a:srgbClr val="F19586"/>
            </a:solidFill>
          </p:spPr>
        </p:sp>
      </p:grpSp>
      <p:pic>
        <p:nvPicPr>
          <p:cNvPr id="19" name="Picture 10">
            <a:extLst>
              <a:ext uri="{FF2B5EF4-FFF2-40B4-BE49-F238E27FC236}">
                <a16:creationId xmlns:a16="http://schemas.microsoft.com/office/drawing/2014/main" id="{0816B29E-363E-4893-9790-08F414C03B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2971" y="1507394"/>
            <a:ext cx="1328166" cy="5089979"/>
          </a:xfrm>
          <a:prstGeom prst="rect">
            <a:avLst/>
          </a:prstGeom>
        </p:spPr>
      </p:pic>
      <p:pic>
        <p:nvPicPr>
          <p:cNvPr id="22" name="Picture 21">
            <a:extLst>
              <a:ext uri="{FF2B5EF4-FFF2-40B4-BE49-F238E27FC236}">
                <a16:creationId xmlns:a16="http://schemas.microsoft.com/office/drawing/2014/main" id="{6FFE8DBF-C3B9-416A-86B4-D2337FBDDEE2}"/>
              </a:ext>
            </a:extLst>
          </p:cNvPr>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10834">
            <a:off x="-2550853" y="-1252479"/>
            <a:ext cx="5518672" cy="3057023"/>
          </a:xfrm>
          <a:prstGeom prst="rect">
            <a:avLst/>
          </a:prstGeom>
        </p:spPr>
      </p:pic>
      <p:pic>
        <p:nvPicPr>
          <p:cNvPr id="23" name="Picture 22">
            <a:extLst>
              <a:ext uri="{FF2B5EF4-FFF2-40B4-BE49-F238E27FC236}">
                <a16:creationId xmlns:a16="http://schemas.microsoft.com/office/drawing/2014/main" id="{6B364D8C-0778-4A15-BB73-48EED2ECB32B}"/>
              </a:ext>
            </a:extLst>
          </p:cNvPr>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930276">
            <a:off x="8996770" y="4983910"/>
            <a:ext cx="5518672" cy="3057023"/>
          </a:xfrm>
          <a:prstGeom prst="rect">
            <a:avLst/>
          </a:prstGeom>
        </p:spPr>
      </p:pic>
      <p:sp>
        <p:nvSpPr>
          <p:cNvPr id="20" name="TextBox 19">
            <a:extLst>
              <a:ext uri="{FF2B5EF4-FFF2-40B4-BE49-F238E27FC236}">
                <a16:creationId xmlns:a16="http://schemas.microsoft.com/office/drawing/2014/main" id="{B8751412-B8C2-4B93-AF1D-87B3B1080162}"/>
              </a:ext>
            </a:extLst>
          </p:cNvPr>
          <p:cNvSpPr txBox="1"/>
          <p:nvPr/>
        </p:nvSpPr>
        <p:spPr>
          <a:xfrm>
            <a:off x="2077276" y="4820232"/>
            <a:ext cx="6668815" cy="461665"/>
          </a:xfrm>
          <a:prstGeom prst="rect">
            <a:avLst/>
          </a:prstGeom>
          <a:noFill/>
        </p:spPr>
        <p:txBody>
          <a:bodyPr wrap="square">
            <a:spAutoFit/>
          </a:bodyPr>
          <a:lstStyle/>
          <a:p>
            <a:pPr algn="ctr"/>
            <a:r>
              <a:rPr lang="en-US" sz="2400" b="1">
                <a:latin typeface="Times New Roman (Headings)"/>
              </a:rPr>
              <a:t>d. Tả một nghệ sĩ hài mà em yêu thích.</a:t>
            </a:r>
          </a:p>
        </p:txBody>
      </p:sp>
      <p:sp>
        <p:nvSpPr>
          <p:cNvPr id="21" name="TextBox 20">
            <a:extLst>
              <a:ext uri="{FF2B5EF4-FFF2-40B4-BE49-F238E27FC236}">
                <a16:creationId xmlns:a16="http://schemas.microsoft.com/office/drawing/2014/main" id="{65992114-783A-4097-90B4-A1D693A35048}"/>
              </a:ext>
            </a:extLst>
          </p:cNvPr>
          <p:cNvSpPr txBox="1"/>
          <p:nvPr/>
        </p:nvSpPr>
        <p:spPr>
          <a:xfrm>
            <a:off x="6594945" y="2515768"/>
            <a:ext cx="5013960" cy="954107"/>
          </a:xfrm>
          <a:prstGeom prst="rect">
            <a:avLst/>
          </a:prstGeom>
          <a:solidFill>
            <a:schemeClr val="accent2"/>
          </a:solidFill>
        </p:spPr>
        <p:txBody>
          <a:bodyPr wrap="square">
            <a:spAutoFit/>
          </a:bodyPr>
          <a:lstStyle/>
          <a:p>
            <a:pPr algn="ctr"/>
            <a:r>
              <a:rPr lang="vi-VN" sz="2800">
                <a:latin typeface="Times New Roman" panose="02020603050405020304" pitchFamily="18" charset="0"/>
                <a:cs typeface="Times New Roman" panose="02020603050405020304" pitchFamily="18" charset="0"/>
              </a:rPr>
              <a:t>Bàn về tình bạn/tuổi thơ </a:t>
            </a:r>
            <a:endParaRPr lang="en-US" sz="2800">
              <a:latin typeface="Times New Roman" panose="02020603050405020304" pitchFamily="18" charset="0"/>
              <a:cs typeface="Times New Roman" panose="02020603050405020304" pitchFamily="18" charset="0"/>
            </a:endParaRPr>
          </a:p>
          <a:p>
            <a:pPr algn="ctr"/>
            <a:r>
              <a:rPr lang="en-US" sz="2800">
                <a:latin typeface="Times New Roman" panose="02020603050405020304" pitchFamily="18" charset="0"/>
                <a:cs typeface="Times New Roman" panose="02020603050405020304" pitchFamily="18" charset="0"/>
                <a:sym typeface="Wingdings" panose="05000000000000000000" pitchFamily="2" charset="2"/>
              </a:rPr>
              <a:t></a:t>
            </a:r>
            <a:r>
              <a:rPr lang="vi-VN" sz="2800">
                <a:latin typeface="Times New Roman" panose="02020603050405020304" pitchFamily="18" charset="0"/>
                <a:cs typeface="Times New Roman" panose="02020603050405020304" pitchFamily="18" charset="0"/>
              </a:rPr>
              <a:t> giới thiệu người bạn định tả.</a:t>
            </a:r>
          </a:p>
        </p:txBody>
      </p:sp>
      <p:sp>
        <p:nvSpPr>
          <p:cNvPr id="24" name="TextBox 23">
            <a:extLst>
              <a:ext uri="{FF2B5EF4-FFF2-40B4-BE49-F238E27FC236}">
                <a16:creationId xmlns:a16="http://schemas.microsoft.com/office/drawing/2014/main" id="{59218BCB-1740-4361-8F58-92655A937A5A}"/>
              </a:ext>
            </a:extLst>
          </p:cNvPr>
          <p:cNvSpPr txBox="1"/>
          <p:nvPr/>
        </p:nvSpPr>
        <p:spPr>
          <a:xfrm>
            <a:off x="2526312" y="2515767"/>
            <a:ext cx="3688430" cy="954107"/>
          </a:xfrm>
          <a:prstGeom prst="rect">
            <a:avLst/>
          </a:prstGeom>
          <a:solidFill>
            <a:schemeClr val="accent2"/>
          </a:solidFill>
        </p:spPr>
        <p:txBody>
          <a:bodyPr wrap="square">
            <a:spAutoFit/>
          </a:bodyPr>
          <a:lstStyle/>
          <a:p>
            <a:pPr algn="ctr"/>
            <a:r>
              <a:rPr lang="en-US" sz="2800">
                <a:latin typeface="Times New Roman" panose="02020603050405020304" pitchFamily="18" charset="0"/>
                <a:cs typeface="Times New Roman" panose="02020603050405020304" pitchFamily="18" charset="0"/>
              </a:rPr>
              <a:t>Giới thiệu trực tiếp người bạn định tả</a:t>
            </a:r>
            <a:endParaRPr lang="vi-VN" sz="2800">
              <a:latin typeface="Times New Roman" panose="02020603050405020304" pitchFamily="18" charset="0"/>
              <a:cs typeface="Times New Roman" panose="02020603050405020304" pitchFamily="18" charset="0"/>
            </a:endParaRPr>
          </a:p>
        </p:txBody>
      </p:sp>
      <p:pic>
        <p:nvPicPr>
          <p:cNvPr id="25" name="Picture 11">
            <a:extLst>
              <a:ext uri="{FF2B5EF4-FFF2-40B4-BE49-F238E27FC236}">
                <a16:creationId xmlns:a16="http://schemas.microsoft.com/office/drawing/2014/main" id="{659DB896-526D-49B9-B3AC-0B6B522086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469811">
            <a:off x="7219520" y="3611625"/>
            <a:ext cx="1477548" cy="1093385"/>
          </a:xfrm>
          <a:prstGeom prst="rect">
            <a:avLst/>
          </a:prstGeom>
          <a:effectLst>
            <a:innerShdw blurRad="63500" dist="50800" dir="18900000">
              <a:prstClr val="black">
                <a:alpha val="50000"/>
              </a:prstClr>
            </a:innerShdw>
          </a:effectLst>
        </p:spPr>
      </p:pic>
      <p:sp>
        <p:nvSpPr>
          <p:cNvPr id="26" name="Google Shape;1121;p44">
            <a:extLst>
              <a:ext uri="{FF2B5EF4-FFF2-40B4-BE49-F238E27FC236}">
                <a16:creationId xmlns:a16="http://schemas.microsoft.com/office/drawing/2014/main" id="{396B25BD-C808-4CD1-976D-2699E4F2B5DE}"/>
              </a:ext>
            </a:extLst>
          </p:cNvPr>
          <p:cNvSpPr txBox="1"/>
          <p:nvPr/>
        </p:nvSpPr>
        <p:spPr>
          <a:xfrm>
            <a:off x="3174859" y="1233258"/>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27" name="Google Shape;1121;p44">
            <a:extLst>
              <a:ext uri="{FF2B5EF4-FFF2-40B4-BE49-F238E27FC236}">
                <a16:creationId xmlns:a16="http://schemas.microsoft.com/office/drawing/2014/main" id="{92F9DB40-2744-45BA-BD96-53FE9FD26D7F}"/>
              </a:ext>
            </a:extLst>
          </p:cNvPr>
          <p:cNvSpPr txBox="1"/>
          <p:nvPr/>
        </p:nvSpPr>
        <p:spPr>
          <a:xfrm>
            <a:off x="8017519" y="1233257"/>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pic>
        <p:nvPicPr>
          <p:cNvPr id="28" name="Picture 11">
            <a:extLst>
              <a:ext uri="{FF2B5EF4-FFF2-40B4-BE49-F238E27FC236}">
                <a16:creationId xmlns:a16="http://schemas.microsoft.com/office/drawing/2014/main" id="{2F9F9123-C657-420A-BB53-9AF75AF31C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130189" flipH="1">
            <a:off x="4383935" y="3611627"/>
            <a:ext cx="1477548" cy="1093385"/>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976168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4"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09" y="255849"/>
            <a:ext cx="1521031" cy="1530597"/>
          </a:xfrm>
          <a:prstGeom prst="rect">
            <a:avLst/>
          </a:prstGeom>
        </p:spPr>
      </p:pic>
      <p:sp>
        <p:nvSpPr>
          <p:cNvPr id="18" name="Google Shape;1121;p44">
            <a:extLst>
              <a:ext uri="{FF2B5EF4-FFF2-40B4-BE49-F238E27FC236}">
                <a16:creationId xmlns:a16="http://schemas.microsoft.com/office/drawing/2014/main" id="{25B4800B-85EA-47ED-9354-4DDA7F25262B}"/>
              </a:ext>
            </a:extLst>
          </p:cNvPr>
          <p:cNvSpPr txBox="1"/>
          <p:nvPr/>
        </p:nvSpPr>
        <p:spPr>
          <a:xfrm>
            <a:off x="1789640" y="1304836"/>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9" name="Google Shape;1121;p44">
            <a:extLst>
              <a:ext uri="{FF2B5EF4-FFF2-40B4-BE49-F238E27FC236}">
                <a16:creationId xmlns:a16="http://schemas.microsoft.com/office/drawing/2014/main" id="{101071FA-B0E1-4B79-A751-14F58ED2455A}"/>
              </a:ext>
            </a:extLst>
          </p:cNvPr>
          <p:cNvSpPr txBox="1"/>
          <p:nvPr/>
        </p:nvSpPr>
        <p:spPr>
          <a:xfrm>
            <a:off x="7383857" y="1304835"/>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5" name="TextBox 14">
            <a:extLst>
              <a:ext uri="{FF2B5EF4-FFF2-40B4-BE49-F238E27FC236}">
                <a16:creationId xmlns:a16="http://schemas.microsoft.com/office/drawing/2014/main" id="{CD977397-580C-4340-9282-4EB511A1D038}"/>
              </a:ext>
            </a:extLst>
          </p:cNvPr>
          <p:cNvSpPr txBox="1"/>
          <p:nvPr/>
        </p:nvSpPr>
        <p:spPr>
          <a:xfrm>
            <a:off x="5344510" y="2551837"/>
            <a:ext cx="6668814" cy="1477328"/>
          </a:xfrm>
          <a:prstGeom prst="rect">
            <a:avLst/>
          </a:prstGeom>
          <a:noFill/>
        </p:spPr>
        <p:txBody>
          <a:bodyPr wrap="square">
            <a:spAutoFit/>
          </a:bodyPr>
          <a:lstStyle/>
          <a:p>
            <a:pPr algn="just"/>
            <a:r>
              <a:rPr lang="en-US"/>
              <a:t>                    </a:t>
            </a:r>
            <a:r>
              <a:rPr lang="vi-VN"/>
              <a:t>Tiếng cười rất có ích đối với sức khỏe con người. Nó làm cho tâm hồn con người trở nên thư thái mà quên đi những mệt nhọc, lo âu. Vì thế mà các nghệ sĩ hài luôn được công chúng mến mộ. Bản thân em cũng như vậy, đối với em thì chú Bảo Quốc là danh hài mà em thích nhất.</a:t>
            </a:r>
          </a:p>
        </p:txBody>
      </p:sp>
      <p:sp>
        <p:nvSpPr>
          <p:cNvPr id="16" name="TextBox 15">
            <a:extLst>
              <a:ext uri="{FF2B5EF4-FFF2-40B4-BE49-F238E27FC236}">
                <a16:creationId xmlns:a16="http://schemas.microsoft.com/office/drawing/2014/main" id="{6D52B5E3-5A73-4ED4-9C65-4770A7714340}"/>
              </a:ext>
            </a:extLst>
          </p:cNvPr>
          <p:cNvSpPr txBox="1"/>
          <p:nvPr/>
        </p:nvSpPr>
        <p:spPr>
          <a:xfrm>
            <a:off x="2645039" y="407727"/>
            <a:ext cx="6668815" cy="461665"/>
          </a:xfrm>
          <a:prstGeom prst="rect">
            <a:avLst/>
          </a:prstGeom>
          <a:solidFill>
            <a:schemeClr val="accent4"/>
          </a:solidFill>
        </p:spPr>
        <p:txBody>
          <a:bodyPr wrap="square">
            <a:spAutoFit/>
          </a:bodyPr>
          <a:lstStyle/>
          <a:p>
            <a:pPr algn="ctr"/>
            <a:r>
              <a:rPr lang="en-US" sz="2400" b="1">
                <a:latin typeface="Times New Roman (Headings)"/>
              </a:rPr>
              <a:t>d. Tả một nghệ sĩ hài mà em yêu thích.</a:t>
            </a:r>
          </a:p>
        </p:txBody>
      </p:sp>
      <p:sp>
        <p:nvSpPr>
          <p:cNvPr id="17" name="TextBox 16">
            <a:extLst>
              <a:ext uri="{FF2B5EF4-FFF2-40B4-BE49-F238E27FC236}">
                <a16:creationId xmlns:a16="http://schemas.microsoft.com/office/drawing/2014/main" id="{E206F347-54B9-4894-8604-A00A2F24FF97}"/>
              </a:ext>
            </a:extLst>
          </p:cNvPr>
          <p:cNvSpPr txBox="1"/>
          <p:nvPr/>
        </p:nvSpPr>
        <p:spPr>
          <a:xfrm>
            <a:off x="530346" y="2551837"/>
            <a:ext cx="4388495" cy="1200329"/>
          </a:xfrm>
          <a:prstGeom prst="rect">
            <a:avLst/>
          </a:prstGeom>
          <a:noFill/>
        </p:spPr>
        <p:txBody>
          <a:bodyPr wrap="square">
            <a:spAutoFit/>
          </a:bodyPr>
          <a:lstStyle/>
          <a:p>
            <a:pPr algn="just"/>
            <a:r>
              <a:rPr lang="en-US"/>
              <a:t>               </a:t>
            </a:r>
            <a:r>
              <a:rPr lang="vi-VN"/>
              <a:t>Bảo Quốc là một nghệ sĩ hài nổi tiếng. Sự xuất hiện của ông trên sân khấu luôn đem lại những tràng cười sảng khoái cho mọi người.</a:t>
            </a:r>
          </a:p>
        </p:txBody>
      </p:sp>
      <p:pic>
        <p:nvPicPr>
          <p:cNvPr id="22" name="Picture 3">
            <a:extLst>
              <a:ext uri="{FF2B5EF4-FFF2-40B4-BE49-F238E27FC236}">
                <a16:creationId xmlns:a16="http://schemas.microsoft.com/office/drawing/2014/main" id="{C4B06282-52EA-4C12-95E8-B67DD403E0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402360" y="76871"/>
            <a:ext cx="1679095" cy="1888552"/>
          </a:xfrm>
          <a:prstGeom prst="rect">
            <a:avLst/>
          </a:prstGeom>
        </p:spPr>
      </p:pic>
      <p:pic>
        <p:nvPicPr>
          <p:cNvPr id="2052" name="Picture 4" descr="Tiểu sử nghệ sĩ hài Chí Tài - Chợ Nhạc">
            <a:extLst>
              <a:ext uri="{FF2B5EF4-FFF2-40B4-BE49-F238E27FC236}">
                <a16:creationId xmlns:a16="http://schemas.microsoft.com/office/drawing/2014/main" id="{A5D60EA6-91D6-4103-A697-46B9ACCFD8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029165"/>
            <a:ext cx="3931929" cy="28220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ĩnh biệt nghệ sĩ Chí Tài - Báo Người lao động">
            <a:extLst>
              <a:ext uri="{FF2B5EF4-FFF2-40B4-BE49-F238E27FC236}">
                <a16:creationId xmlns:a16="http://schemas.microsoft.com/office/drawing/2014/main" id="{90437268-7795-410A-916F-DA17C3E605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46" y="3950500"/>
            <a:ext cx="4703571" cy="293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715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ACCFCC81-7F9D-48F0-BD57-8C7D5B5CCB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FE1D9E26-7CE9-417B-BAC9-3081DB30E6A5}"/>
              </a:ext>
            </a:extLst>
          </p:cNvPr>
          <p:cNvSpPr/>
          <p:nvPr/>
        </p:nvSpPr>
        <p:spPr>
          <a:xfrm>
            <a:off x="4203975" y="754487"/>
            <a:ext cx="3784049" cy="1938992"/>
          </a:xfrm>
          <a:prstGeom prst="rect">
            <a:avLst/>
          </a:prstGeom>
          <a:solidFill>
            <a:srgbClr val="FFFF00"/>
          </a:solidFill>
        </p:spPr>
        <p:txBody>
          <a:bodyPr wrap="none" lIns="91440" tIns="45720" rIns="91440" bIns="45720">
            <a:spAutoFit/>
          </a:bodyPr>
          <a:lstStyle/>
          <a:p>
            <a:pPr algn="ctr"/>
            <a:r>
              <a:rPr lang="en-US" sz="4000">
                <a:ln w="0"/>
                <a:effectLst>
                  <a:outerShdw blurRad="38100" dist="19050" dir="2700000" algn="tl" rotWithShape="0">
                    <a:schemeClr val="dk1">
                      <a:alpha val="40000"/>
                    </a:schemeClr>
                  </a:outerShdw>
                </a:effectLst>
              </a:rPr>
              <a:t>Em hãy nêu </a:t>
            </a:r>
          </a:p>
          <a:p>
            <a:pPr algn="ctr"/>
            <a:r>
              <a:rPr lang="en-US" sz="4000">
                <a:ln w="0"/>
                <a:effectLst>
                  <a:outerShdw blurRad="38100" dist="19050" dir="2700000" algn="tl" rotWithShape="0">
                    <a:schemeClr val="dk1">
                      <a:alpha val="40000"/>
                    </a:schemeClr>
                  </a:outerShdw>
                </a:effectLst>
              </a:rPr>
              <a:t>cấu tạo của </a:t>
            </a:r>
          </a:p>
          <a:p>
            <a:pPr algn="ctr"/>
            <a:r>
              <a:rPr lang="en-US" sz="4000">
                <a:ln w="0"/>
                <a:effectLst>
                  <a:outerShdw blurRad="38100" dist="19050" dir="2700000" algn="tl" rotWithShape="0">
                    <a:schemeClr val="dk1">
                      <a:alpha val="40000"/>
                    </a:schemeClr>
                  </a:outerShdw>
                </a:effectLst>
              </a:rPr>
              <a:t>bài văn tả người?</a:t>
            </a:r>
            <a:endParaRPr lang="en-US" sz="40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9915719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68609" y="255849"/>
            <a:ext cx="1521031" cy="1530597"/>
          </a:xfrm>
          <a:prstGeom prst="rect">
            <a:avLst/>
          </a:prstGeom>
        </p:spPr>
      </p:pic>
      <p:grpSp>
        <p:nvGrpSpPr>
          <p:cNvPr id="11" name="Google Shape;458;p46">
            <a:extLst>
              <a:ext uri="{FF2B5EF4-FFF2-40B4-BE49-F238E27FC236}">
                <a16:creationId xmlns:a16="http://schemas.microsoft.com/office/drawing/2014/main" id="{B58043F0-433C-4103-84C7-93EF10D7665D}"/>
              </a:ext>
            </a:extLst>
          </p:cNvPr>
          <p:cNvGrpSpPr/>
          <p:nvPr/>
        </p:nvGrpSpPr>
        <p:grpSpPr>
          <a:xfrm>
            <a:off x="6899079" y="2917361"/>
            <a:ext cx="2279726" cy="3653981"/>
            <a:chOff x="2240225" y="4235013"/>
            <a:chExt cx="326175" cy="618475"/>
          </a:xfrm>
        </p:grpSpPr>
        <p:sp>
          <p:nvSpPr>
            <p:cNvPr id="12" name="Google Shape;459;p46">
              <a:extLst>
                <a:ext uri="{FF2B5EF4-FFF2-40B4-BE49-F238E27FC236}">
                  <a16:creationId xmlns:a16="http://schemas.microsoft.com/office/drawing/2014/main" id="{E8159BC9-D7E8-48A4-B4DA-0803696AC222}"/>
                </a:ext>
              </a:extLst>
            </p:cNvPr>
            <p:cNvSpPr/>
            <p:nvPr/>
          </p:nvSpPr>
          <p:spPr>
            <a:xfrm>
              <a:off x="2280150" y="4506638"/>
              <a:ext cx="67475" cy="89550"/>
            </a:xfrm>
            <a:custGeom>
              <a:avLst/>
              <a:gdLst/>
              <a:ahLst/>
              <a:cxnLst/>
              <a:rect l="l" t="t" r="r" b="b"/>
              <a:pathLst>
                <a:path w="2699" h="3582" extrusionOk="0">
                  <a:moveTo>
                    <a:pt x="1826" y="1"/>
                  </a:moveTo>
                  <a:cubicBezTo>
                    <a:pt x="1533" y="1"/>
                    <a:pt x="1257" y="165"/>
                    <a:pt x="1129" y="451"/>
                  </a:cubicBezTo>
                  <a:lnTo>
                    <a:pt x="176" y="2492"/>
                  </a:lnTo>
                  <a:cubicBezTo>
                    <a:pt x="0" y="2872"/>
                    <a:pt x="162" y="3325"/>
                    <a:pt x="559" y="3515"/>
                  </a:cubicBezTo>
                  <a:cubicBezTo>
                    <a:pt x="616" y="3547"/>
                    <a:pt x="690" y="3561"/>
                    <a:pt x="763" y="3575"/>
                  </a:cubicBezTo>
                  <a:cubicBezTo>
                    <a:pt x="798" y="3580"/>
                    <a:pt x="832" y="3582"/>
                    <a:pt x="867" y="3582"/>
                  </a:cubicBezTo>
                  <a:cubicBezTo>
                    <a:pt x="1157" y="3582"/>
                    <a:pt x="1440" y="3425"/>
                    <a:pt x="1569" y="3135"/>
                  </a:cubicBezTo>
                  <a:lnTo>
                    <a:pt x="2522" y="1099"/>
                  </a:lnTo>
                  <a:cubicBezTo>
                    <a:pt x="2698" y="715"/>
                    <a:pt x="2536" y="247"/>
                    <a:pt x="2156" y="72"/>
                  </a:cubicBezTo>
                  <a:cubicBezTo>
                    <a:pt x="2048" y="24"/>
                    <a:pt x="1936" y="1"/>
                    <a:pt x="1826"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0;p46">
              <a:extLst>
                <a:ext uri="{FF2B5EF4-FFF2-40B4-BE49-F238E27FC236}">
                  <a16:creationId xmlns:a16="http://schemas.microsoft.com/office/drawing/2014/main" id="{5F44A332-6771-4D76-8DB7-23C98D092C3F}"/>
                </a:ext>
              </a:extLst>
            </p:cNvPr>
            <p:cNvSpPr/>
            <p:nvPr/>
          </p:nvSpPr>
          <p:spPr>
            <a:xfrm>
              <a:off x="2456025" y="4510763"/>
              <a:ext cx="70800" cy="87825"/>
            </a:xfrm>
            <a:custGeom>
              <a:avLst/>
              <a:gdLst/>
              <a:ahLst/>
              <a:cxnLst/>
              <a:rect l="l" t="t" r="r" b="b"/>
              <a:pathLst>
                <a:path w="2832" h="3513" extrusionOk="0">
                  <a:moveTo>
                    <a:pt x="893" y="1"/>
                  </a:moveTo>
                  <a:cubicBezTo>
                    <a:pt x="766" y="1"/>
                    <a:pt x="636" y="32"/>
                    <a:pt x="514" y="97"/>
                  </a:cubicBezTo>
                  <a:cubicBezTo>
                    <a:pt x="148" y="286"/>
                    <a:pt x="0" y="758"/>
                    <a:pt x="208" y="1138"/>
                  </a:cubicBezTo>
                  <a:lnTo>
                    <a:pt x="1277" y="3118"/>
                  </a:lnTo>
                  <a:cubicBezTo>
                    <a:pt x="1425" y="3364"/>
                    <a:pt x="1689" y="3512"/>
                    <a:pt x="1952" y="3512"/>
                  </a:cubicBezTo>
                  <a:cubicBezTo>
                    <a:pt x="2083" y="3512"/>
                    <a:pt x="2199" y="3484"/>
                    <a:pt x="2318" y="3424"/>
                  </a:cubicBezTo>
                  <a:cubicBezTo>
                    <a:pt x="2698" y="3220"/>
                    <a:pt x="2832" y="2749"/>
                    <a:pt x="2624" y="2383"/>
                  </a:cubicBezTo>
                  <a:lnTo>
                    <a:pt x="1555" y="406"/>
                  </a:lnTo>
                  <a:cubicBezTo>
                    <a:pt x="1425" y="144"/>
                    <a:pt x="1166" y="1"/>
                    <a:pt x="893"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1;p46">
              <a:extLst>
                <a:ext uri="{FF2B5EF4-FFF2-40B4-BE49-F238E27FC236}">
                  <a16:creationId xmlns:a16="http://schemas.microsoft.com/office/drawing/2014/main" id="{31135E5A-E043-48F9-BAA1-0359A4BE99CE}"/>
                </a:ext>
              </a:extLst>
            </p:cNvPr>
            <p:cNvSpPr/>
            <p:nvPr/>
          </p:nvSpPr>
          <p:spPr>
            <a:xfrm>
              <a:off x="2334050" y="4632238"/>
              <a:ext cx="141425" cy="202450"/>
            </a:xfrm>
            <a:custGeom>
              <a:avLst/>
              <a:gdLst/>
              <a:ahLst/>
              <a:cxnLst/>
              <a:rect l="l" t="t" r="r" b="b"/>
              <a:pathLst>
                <a:path w="5657" h="8098" extrusionOk="0">
                  <a:moveTo>
                    <a:pt x="0" y="0"/>
                  </a:moveTo>
                  <a:cubicBezTo>
                    <a:pt x="0" y="0"/>
                    <a:pt x="88" y="5470"/>
                    <a:pt x="454" y="7725"/>
                  </a:cubicBezTo>
                  <a:cubicBezTo>
                    <a:pt x="454" y="7725"/>
                    <a:pt x="904" y="8098"/>
                    <a:pt x="1555" y="8098"/>
                  </a:cubicBezTo>
                  <a:cubicBezTo>
                    <a:pt x="1808" y="8098"/>
                    <a:pt x="2090" y="8042"/>
                    <a:pt x="2389" y="7887"/>
                  </a:cubicBezTo>
                  <a:lnTo>
                    <a:pt x="2522" y="2744"/>
                  </a:lnTo>
                  <a:lnTo>
                    <a:pt x="2522" y="2684"/>
                  </a:lnTo>
                  <a:cubicBezTo>
                    <a:pt x="2649" y="2684"/>
                    <a:pt x="2782" y="2678"/>
                    <a:pt x="2922" y="2678"/>
                  </a:cubicBezTo>
                  <a:cubicBezTo>
                    <a:pt x="2992" y="2678"/>
                    <a:pt x="3064" y="2679"/>
                    <a:pt x="3138" y="2684"/>
                  </a:cubicBezTo>
                  <a:lnTo>
                    <a:pt x="3138" y="2744"/>
                  </a:lnTo>
                  <a:lnTo>
                    <a:pt x="3254" y="7887"/>
                  </a:lnTo>
                  <a:cubicBezTo>
                    <a:pt x="3553" y="8042"/>
                    <a:pt x="3836" y="8098"/>
                    <a:pt x="4090" y="8098"/>
                  </a:cubicBezTo>
                  <a:cubicBezTo>
                    <a:pt x="4746" y="8098"/>
                    <a:pt x="5203" y="7725"/>
                    <a:pt x="5203" y="7725"/>
                  </a:cubicBezTo>
                  <a:cubicBezTo>
                    <a:pt x="5555" y="5470"/>
                    <a:pt x="5657" y="0"/>
                    <a:pt x="5657" y="0"/>
                  </a:cubicBezTo>
                  <a:lnTo>
                    <a:pt x="5657" y="0"/>
                  </a:lnTo>
                  <a:lnTo>
                    <a:pt x="4440" y="236"/>
                  </a:lnTo>
                  <a:lnTo>
                    <a:pt x="1130" y="222"/>
                  </a:lnTo>
                  <a:lnTo>
                    <a:pt x="0"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2;p46">
              <a:extLst>
                <a:ext uri="{FF2B5EF4-FFF2-40B4-BE49-F238E27FC236}">
                  <a16:creationId xmlns:a16="http://schemas.microsoft.com/office/drawing/2014/main" id="{C95C5D18-84D3-406E-9491-C21F6FC130E6}"/>
                </a:ext>
              </a:extLst>
            </p:cNvPr>
            <p:cNvSpPr/>
            <p:nvPr/>
          </p:nvSpPr>
          <p:spPr>
            <a:xfrm>
              <a:off x="2374675" y="4697488"/>
              <a:ext cx="60525" cy="2225"/>
            </a:xfrm>
            <a:custGeom>
              <a:avLst/>
              <a:gdLst/>
              <a:ahLst/>
              <a:cxnLst/>
              <a:rect l="l" t="t" r="r" b="b"/>
              <a:pathLst>
                <a:path w="2421" h="89" extrusionOk="0">
                  <a:moveTo>
                    <a:pt x="1204" y="0"/>
                  </a:moveTo>
                  <a:cubicBezTo>
                    <a:pt x="1014" y="0"/>
                    <a:pt x="810" y="0"/>
                    <a:pt x="616" y="14"/>
                  </a:cubicBezTo>
                  <a:cubicBezTo>
                    <a:pt x="412" y="14"/>
                    <a:pt x="222" y="28"/>
                    <a:pt x="18" y="46"/>
                  </a:cubicBezTo>
                  <a:cubicBezTo>
                    <a:pt x="18" y="46"/>
                    <a:pt x="1" y="46"/>
                    <a:pt x="1" y="60"/>
                  </a:cubicBezTo>
                  <a:cubicBezTo>
                    <a:pt x="1" y="74"/>
                    <a:pt x="18" y="74"/>
                    <a:pt x="18" y="74"/>
                  </a:cubicBezTo>
                  <a:cubicBezTo>
                    <a:pt x="222" y="88"/>
                    <a:pt x="412" y="88"/>
                    <a:pt x="616" y="88"/>
                  </a:cubicBezTo>
                  <a:lnTo>
                    <a:pt x="1204" y="74"/>
                  </a:lnTo>
                  <a:lnTo>
                    <a:pt x="2392" y="60"/>
                  </a:lnTo>
                  <a:cubicBezTo>
                    <a:pt x="2407" y="60"/>
                    <a:pt x="2407" y="46"/>
                    <a:pt x="2407" y="28"/>
                  </a:cubicBezTo>
                  <a:cubicBezTo>
                    <a:pt x="2421" y="28"/>
                    <a:pt x="2407" y="14"/>
                    <a:pt x="2392" y="14"/>
                  </a:cubicBezTo>
                  <a:cubicBezTo>
                    <a:pt x="1995" y="0"/>
                    <a:pt x="1601" y="0"/>
                    <a:pt x="120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3;p46">
              <a:extLst>
                <a:ext uri="{FF2B5EF4-FFF2-40B4-BE49-F238E27FC236}">
                  <a16:creationId xmlns:a16="http://schemas.microsoft.com/office/drawing/2014/main" id="{3CEF1B72-FAAB-438A-BE72-8A1D136BB4D9}"/>
                </a:ext>
              </a:extLst>
            </p:cNvPr>
            <p:cNvSpPr/>
            <p:nvPr/>
          </p:nvSpPr>
          <p:spPr>
            <a:xfrm>
              <a:off x="2402900" y="4624238"/>
              <a:ext cx="2225" cy="60425"/>
            </a:xfrm>
            <a:custGeom>
              <a:avLst/>
              <a:gdLst/>
              <a:ahLst/>
              <a:cxnLst/>
              <a:rect l="l" t="t" r="r" b="b"/>
              <a:pathLst>
                <a:path w="89" h="2417" extrusionOk="0">
                  <a:moveTo>
                    <a:pt x="60" y="0"/>
                  </a:moveTo>
                  <a:cubicBezTo>
                    <a:pt x="46" y="0"/>
                    <a:pt x="32" y="14"/>
                    <a:pt x="32" y="28"/>
                  </a:cubicBezTo>
                  <a:cubicBezTo>
                    <a:pt x="15" y="218"/>
                    <a:pt x="15" y="426"/>
                    <a:pt x="15" y="616"/>
                  </a:cubicBezTo>
                  <a:cubicBezTo>
                    <a:pt x="15" y="820"/>
                    <a:pt x="1" y="1010"/>
                    <a:pt x="15" y="1217"/>
                  </a:cubicBezTo>
                  <a:cubicBezTo>
                    <a:pt x="15" y="1611"/>
                    <a:pt x="15" y="2009"/>
                    <a:pt x="60" y="2403"/>
                  </a:cubicBezTo>
                  <a:lnTo>
                    <a:pt x="75" y="2417"/>
                  </a:lnTo>
                  <a:cubicBezTo>
                    <a:pt x="89" y="2417"/>
                    <a:pt x="89" y="2403"/>
                    <a:pt x="89" y="2403"/>
                  </a:cubicBezTo>
                  <a:lnTo>
                    <a:pt x="89" y="1801"/>
                  </a:lnTo>
                  <a:lnTo>
                    <a:pt x="89" y="1217"/>
                  </a:lnTo>
                  <a:lnTo>
                    <a:pt x="89" y="616"/>
                  </a:lnTo>
                  <a:cubicBezTo>
                    <a:pt x="75" y="426"/>
                    <a:pt x="75" y="218"/>
                    <a:pt x="75" y="28"/>
                  </a:cubicBezTo>
                  <a:cubicBezTo>
                    <a:pt x="75" y="14"/>
                    <a:pt x="60" y="0"/>
                    <a:pt x="6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64;p46">
              <a:extLst>
                <a:ext uri="{FF2B5EF4-FFF2-40B4-BE49-F238E27FC236}">
                  <a16:creationId xmlns:a16="http://schemas.microsoft.com/office/drawing/2014/main" id="{8471FA69-5A7D-46C2-B960-087D2B6DF9AB}"/>
                </a:ext>
              </a:extLst>
            </p:cNvPr>
            <p:cNvSpPr/>
            <p:nvPr/>
          </p:nvSpPr>
          <p:spPr>
            <a:xfrm>
              <a:off x="2404050" y="4643213"/>
              <a:ext cx="10225" cy="38475"/>
            </a:xfrm>
            <a:custGeom>
              <a:avLst/>
              <a:gdLst/>
              <a:ahLst/>
              <a:cxnLst/>
              <a:rect l="l" t="t" r="r" b="b"/>
              <a:pathLst>
                <a:path w="409" h="1539" extrusionOk="0">
                  <a:moveTo>
                    <a:pt x="366" y="1"/>
                  </a:moveTo>
                  <a:cubicBezTo>
                    <a:pt x="366" y="1"/>
                    <a:pt x="352" y="1"/>
                    <a:pt x="352" y="19"/>
                  </a:cubicBezTo>
                  <a:cubicBezTo>
                    <a:pt x="352" y="296"/>
                    <a:pt x="352" y="574"/>
                    <a:pt x="320" y="852"/>
                  </a:cubicBezTo>
                  <a:cubicBezTo>
                    <a:pt x="306" y="986"/>
                    <a:pt x="306" y="1130"/>
                    <a:pt x="278" y="1250"/>
                  </a:cubicBezTo>
                  <a:cubicBezTo>
                    <a:pt x="250" y="1320"/>
                    <a:pt x="233" y="1380"/>
                    <a:pt x="190" y="1426"/>
                  </a:cubicBezTo>
                  <a:cubicBezTo>
                    <a:pt x="155" y="1469"/>
                    <a:pt x="114" y="1487"/>
                    <a:pt x="70" y="1487"/>
                  </a:cubicBezTo>
                  <a:cubicBezTo>
                    <a:pt x="57" y="1487"/>
                    <a:pt x="43" y="1485"/>
                    <a:pt x="29" y="1482"/>
                  </a:cubicBezTo>
                  <a:cubicBezTo>
                    <a:pt x="14" y="1482"/>
                    <a:pt x="14" y="1482"/>
                    <a:pt x="14" y="1496"/>
                  </a:cubicBezTo>
                  <a:cubicBezTo>
                    <a:pt x="0" y="1514"/>
                    <a:pt x="14" y="1514"/>
                    <a:pt x="14" y="1528"/>
                  </a:cubicBezTo>
                  <a:cubicBezTo>
                    <a:pt x="34" y="1535"/>
                    <a:pt x="55" y="1539"/>
                    <a:pt x="75" y="1539"/>
                  </a:cubicBezTo>
                  <a:cubicBezTo>
                    <a:pt x="133" y="1539"/>
                    <a:pt x="191" y="1512"/>
                    <a:pt x="233" y="1468"/>
                  </a:cubicBezTo>
                  <a:cubicBezTo>
                    <a:pt x="292" y="1408"/>
                    <a:pt x="320" y="1338"/>
                    <a:pt x="338" y="1278"/>
                  </a:cubicBezTo>
                  <a:cubicBezTo>
                    <a:pt x="380" y="1130"/>
                    <a:pt x="394" y="1000"/>
                    <a:pt x="394" y="852"/>
                  </a:cubicBezTo>
                  <a:cubicBezTo>
                    <a:pt x="408" y="574"/>
                    <a:pt x="408" y="296"/>
                    <a:pt x="394" y="19"/>
                  </a:cubicBezTo>
                  <a:cubicBezTo>
                    <a:pt x="394" y="1"/>
                    <a:pt x="380" y="1"/>
                    <a:pt x="366"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5;p46">
              <a:extLst>
                <a:ext uri="{FF2B5EF4-FFF2-40B4-BE49-F238E27FC236}">
                  <a16:creationId xmlns:a16="http://schemas.microsoft.com/office/drawing/2014/main" id="{4EE5C27F-B9BC-4ACB-9FFA-0F1F2B34C7AE}"/>
                </a:ext>
              </a:extLst>
            </p:cNvPr>
            <p:cNvSpPr/>
            <p:nvPr/>
          </p:nvSpPr>
          <p:spPr>
            <a:xfrm>
              <a:off x="2336250" y="4639263"/>
              <a:ext cx="17950" cy="30175"/>
            </a:xfrm>
            <a:custGeom>
              <a:avLst/>
              <a:gdLst/>
              <a:ahLst/>
              <a:cxnLst/>
              <a:rect l="l" t="t" r="r" b="b"/>
              <a:pathLst>
                <a:path w="718" h="1207" extrusionOk="0">
                  <a:moveTo>
                    <a:pt x="704" y="1"/>
                  </a:moveTo>
                  <a:cubicBezTo>
                    <a:pt x="690" y="1"/>
                    <a:pt x="676" y="1"/>
                    <a:pt x="676" y="15"/>
                  </a:cubicBezTo>
                  <a:lnTo>
                    <a:pt x="676" y="191"/>
                  </a:lnTo>
                  <a:cubicBezTo>
                    <a:pt x="658" y="247"/>
                    <a:pt x="658" y="307"/>
                    <a:pt x="644" y="366"/>
                  </a:cubicBezTo>
                  <a:lnTo>
                    <a:pt x="616" y="454"/>
                  </a:lnTo>
                  <a:lnTo>
                    <a:pt x="588" y="542"/>
                  </a:lnTo>
                  <a:cubicBezTo>
                    <a:pt x="588" y="571"/>
                    <a:pt x="570" y="585"/>
                    <a:pt x="556" y="616"/>
                  </a:cubicBezTo>
                  <a:cubicBezTo>
                    <a:pt x="542" y="644"/>
                    <a:pt x="528" y="673"/>
                    <a:pt x="514" y="687"/>
                  </a:cubicBezTo>
                  <a:cubicBezTo>
                    <a:pt x="454" y="792"/>
                    <a:pt x="380" y="894"/>
                    <a:pt x="292" y="968"/>
                  </a:cubicBezTo>
                  <a:cubicBezTo>
                    <a:pt x="218" y="1056"/>
                    <a:pt x="116" y="1112"/>
                    <a:pt x="14" y="1172"/>
                  </a:cubicBezTo>
                  <a:cubicBezTo>
                    <a:pt x="0" y="1172"/>
                    <a:pt x="0" y="1186"/>
                    <a:pt x="0" y="1200"/>
                  </a:cubicBezTo>
                  <a:cubicBezTo>
                    <a:pt x="0" y="1200"/>
                    <a:pt x="7" y="1206"/>
                    <a:pt x="11" y="1206"/>
                  </a:cubicBezTo>
                  <a:cubicBezTo>
                    <a:pt x="13" y="1206"/>
                    <a:pt x="14" y="1205"/>
                    <a:pt x="14" y="1200"/>
                  </a:cubicBezTo>
                  <a:cubicBezTo>
                    <a:pt x="148" y="1172"/>
                    <a:pt x="250" y="1098"/>
                    <a:pt x="352" y="1024"/>
                  </a:cubicBezTo>
                  <a:cubicBezTo>
                    <a:pt x="440" y="936"/>
                    <a:pt x="528" y="848"/>
                    <a:pt x="588" y="732"/>
                  </a:cubicBezTo>
                  <a:cubicBezTo>
                    <a:pt x="602" y="704"/>
                    <a:pt x="602" y="673"/>
                    <a:pt x="616" y="644"/>
                  </a:cubicBezTo>
                  <a:cubicBezTo>
                    <a:pt x="630" y="616"/>
                    <a:pt x="644" y="585"/>
                    <a:pt x="658" y="556"/>
                  </a:cubicBezTo>
                  <a:lnTo>
                    <a:pt x="690" y="469"/>
                  </a:lnTo>
                  <a:lnTo>
                    <a:pt x="704" y="381"/>
                  </a:lnTo>
                  <a:cubicBezTo>
                    <a:pt x="704" y="352"/>
                    <a:pt x="718" y="321"/>
                    <a:pt x="718" y="293"/>
                  </a:cubicBezTo>
                  <a:lnTo>
                    <a:pt x="718" y="191"/>
                  </a:lnTo>
                  <a:lnTo>
                    <a:pt x="718" y="15"/>
                  </a:lnTo>
                  <a:cubicBezTo>
                    <a:pt x="718" y="1"/>
                    <a:pt x="704" y="1"/>
                    <a:pt x="70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66;p46">
              <a:extLst>
                <a:ext uri="{FF2B5EF4-FFF2-40B4-BE49-F238E27FC236}">
                  <a16:creationId xmlns:a16="http://schemas.microsoft.com/office/drawing/2014/main" id="{F625125E-29FE-450E-9FDA-0340D44E6770}"/>
                </a:ext>
              </a:extLst>
            </p:cNvPr>
            <p:cNvSpPr/>
            <p:nvPr/>
          </p:nvSpPr>
          <p:spPr>
            <a:xfrm>
              <a:off x="2457525" y="4639263"/>
              <a:ext cx="18300" cy="30025"/>
            </a:xfrm>
            <a:custGeom>
              <a:avLst/>
              <a:gdLst/>
              <a:ahLst/>
              <a:cxnLst/>
              <a:rect l="l" t="t" r="r" b="b"/>
              <a:pathLst>
                <a:path w="732" h="1201" extrusionOk="0">
                  <a:moveTo>
                    <a:pt x="28" y="1"/>
                  </a:moveTo>
                  <a:cubicBezTo>
                    <a:pt x="14" y="1"/>
                    <a:pt x="14" y="1"/>
                    <a:pt x="14" y="15"/>
                  </a:cubicBezTo>
                  <a:cubicBezTo>
                    <a:pt x="14" y="71"/>
                    <a:pt x="0" y="131"/>
                    <a:pt x="0" y="191"/>
                  </a:cubicBezTo>
                  <a:lnTo>
                    <a:pt x="14" y="293"/>
                  </a:lnTo>
                  <a:cubicBezTo>
                    <a:pt x="14" y="321"/>
                    <a:pt x="14" y="352"/>
                    <a:pt x="28" y="381"/>
                  </a:cubicBezTo>
                  <a:lnTo>
                    <a:pt x="46" y="469"/>
                  </a:lnTo>
                  <a:lnTo>
                    <a:pt x="74" y="556"/>
                  </a:lnTo>
                  <a:cubicBezTo>
                    <a:pt x="74" y="585"/>
                    <a:pt x="88" y="616"/>
                    <a:pt x="102" y="644"/>
                  </a:cubicBezTo>
                  <a:cubicBezTo>
                    <a:pt x="116" y="673"/>
                    <a:pt x="134" y="704"/>
                    <a:pt x="148" y="732"/>
                  </a:cubicBezTo>
                  <a:cubicBezTo>
                    <a:pt x="204" y="848"/>
                    <a:pt x="292" y="936"/>
                    <a:pt x="380" y="1024"/>
                  </a:cubicBezTo>
                  <a:cubicBezTo>
                    <a:pt x="468" y="1098"/>
                    <a:pt x="587" y="1172"/>
                    <a:pt x="704" y="1200"/>
                  </a:cubicBezTo>
                  <a:lnTo>
                    <a:pt x="718" y="1200"/>
                  </a:lnTo>
                  <a:cubicBezTo>
                    <a:pt x="732" y="1186"/>
                    <a:pt x="718" y="1172"/>
                    <a:pt x="718" y="1172"/>
                  </a:cubicBezTo>
                  <a:cubicBezTo>
                    <a:pt x="616" y="1112"/>
                    <a:pt x="514" y="1056"/>
                    <a:pt x="426" y="968"/>
                  </a:cubicBezTo>
                  <a:cubicBezTo>
                    <a:pt x="338" y="894"/>
                    <a:pt x="264" y="792"/>
                    <a:pt x="204" y="687"/>
                  </a:cubicBezTo>
                  <a:cubicBezTo>
                    <a:pt x="190" y="673"/>
                    <a:pt x="190" y="644"/>
                    <a:pt x="176" y="616"/>
                  </a:cubicBezTo>
                  <a:cubicBezTo>
                    <a:pt x="162" y="585"/>
                    <a:pt x="148" y="571"/>
                    <a:pt x="134" y="542"/>
                  </a:cubicBezTo>
                  <a:lnTo>
                    <a:pt x="102" y="454"/>
                  </a:lnTo>
                  <a:lnTo>
                    <a:pt x="88" y="366"/>
                  </a:lnTo>
                  <a:cubicBezTo>
                    <a:pt x="74" y="307"/>
                    <a:pt x="74" y="247"/>
                    <a:pt x="60" y="191"/>
                  </a:cubicBezTo>
                  <a:cubicBezTo>
                    <a:pt x="46" y="131"/>
                    <a:pt x="60" y="71"/>
                    <a:pt x="46" y="15"/>
                  </a:cubicBezTo>
                  <a:cubicBezTo>
                    <a:pt x="46" y="1"/>
                    <a:pt x="46" y="1"/>
                    <a:pt x="2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67;p46">
              <a:extLst>
                <a:ext uri="{FF2B5EF4-FFF2-40B4-BE49-F238E27FC236}">
                  <a16:creationId xmlns:a16="http://schemas.microsoft.com/office/drawing/2014/main" id="{BFAB2B06-6DC0-4019-A6A4-29AF1BF64F1A}"/>
                </a:ext>
              </a:extLst>
            </p:cNvPr>
            <p:cNvSpPr/>
            <p:nvPr/>
          </p:nvSpPr>
          <p:spPr>
            <a:xfrm>
              <a:off x="2292625" y="4480063"/>
              <a:ext cx="224275" cy="174625"/>
            </a:xfrm>
            <a:custGeom>
              <a:avLst/>
              <a:gdLst/>
              <a:ahLst/>
              <a:cxnLst/>
              <a:rect l="l" t="t" r="r" b="b"/>
              <a:pathLst>
                <a:path w="8971" h="6985" extrusionOk="0">
                  <a:moveTo>
                    <a:pt x="3753" y="0"/>
                  </a:moveTo>
                  <a:cubicBezTo>
                    <a:pt x="3319" y="0"/>
                    <a:pt x="2752" y="17"/>
                    <a:pt x="2157" y="79"/>
                  </a:cubicBezTo>
                  <a:cubicBezTo>
                    <a:pt x="542" y="241"/>
                    <a:pt x="1" y="2601"/>
                    <a:pt x="1" y="2601"/>
                  </a:cubicBezTo>
                  <a:cubicBezTo>
                    <a:pt x="1" y="2601"/>
                    <a:pt x="835" y="3423"/>
                    <a:pt x="1610" y="3423"/>
                  </a:cubicBezTo>
                  <a:cubicBezTo>
                    <a:pt x="1631" y="3423"/>
                    <a:pt x="1651" y="3422"/>
                    <a:pt x="1672" y="3421"/>
                  </a:cubicBezTo>
                  <a:lnTo>
                    <a:pt x="1672" y="3421"/>
                  </a:lnTo>
                  <a:lnTo>
                    <a:pt x="1436" y="6383"/>
                  </a:lnTo>
                  <a:cubicBezTo>
                    <a:pt x="1436" y="6383"/>
                    <a:pt x="2741" y="6967"/>
                    <a:pt x="4486" y="6984"/>
                  </a:cubicBezTo>
                  <a:lnTo>
                    <a:pt x="4545" y="6984"/>
                  </a:lnTo>
                  <a:cubicBezTo>
                    <a:pt x="6290" y="6967"/>
                    <a:pt x="7549" y="6383"/>
                    <a:pt x="7549" y="6383"/>
                  </a:cubicBezTo>
                  <a:lnTo>
                    <a:pt x="7300" y="3421"/>
                  </a:lnTo>
                  <a:lnTo>
                    <a:pt x="7300" y="3421"/>
                  </a:lnTo>
                  <a:cubicBezTo>
                    <a:pt x="7320" y="3422"/>
                    <a:pt x="7341" y="3423"/>
                    <a:pt x="7362" y="3423"/>
                  </a:cubicBezTo>
                  <a:cubicBezTo>
                    <a:pt x="8149" y="3423"/>
                    <a:pt x="8970" y="2601"/>
                    <a:pt x="8970" y="2601"/>
                  </a:cubicBezTo>
                  <a:cubicBezTo>
                    <a:pt x="8970" y="2601"/>
                    <a:pt x="8443" y="241"/>
                    <a:pt x="6818" y="79"/>
                  </a:cubicBezTo>
                  <a:cubicBezTo>
                    <a:pt x="6228" y="17"/>
                    <a:pt x="5673" y="0"/>
                    <a:pt x="5250" y="0"/>
                  </a:cubicBezTo>
                  <a:cubicBezTo>
                    <a:pt x="4883" y="0"/>
                    <a:pt x="4617" y="13"/>
                    <a:pt x="4514" y="20"/>
                  </a:cubicBezTo>
                  <a:cubicBezTo>
                    <a:pt x="4406" y="13"/>
                    <a:pt x="4130" y="0"/>
                    <a:pt x="3753"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68;p46">
              <a:extLst>
                <a:ext uri="{FF2B5EF4-FFF2-40B4-BE49-F238E27FC236}">
                  <a16:creationId xmlns:a16="http://schemas.microsoft.com/office/drawing/2014/main" id="{9A7C5D8E-BC0F-47C9-8DC5-F7D2B997E991}"/>
                </a:ext>
              </a:extLst>
            </p:cNvPr>
            <p:cNvSpPr/>
            <p:nvPr/>
          </p:nvSpPr>
          <p:spPr>
            <a:xfrm>
              <a:off x="2367025" y="4480513"/>
              <a:ext cx="69225" cy="33825"/>
            </a:xfrm>
            <a:custGeom>
              <a:avLst/>
              <a:gdLst/>
              <a:ahLst/>
              <a:cxnLst/>
              <a:rect l="l" t="t" r="r" b="b"/>
              <a:pathLst>
                <a:path w="2769" h="1353" extrusionOk="0">
                  <a:moveTo>
                    <a:pt x="1422" y="1"/>
                  </a:moveTo>
                  <a:cubicBezTo>
                    <a:pt x="1089" y="1"/>
                    <a:pt x="711" y="20"/>
                    <a:pt x="307" y="89"/>
                  </a:cubicBezTo>
                  <a:cubicBezTo>
                    <a:pt x="1" y="149"/>
                    <a:pt x="1" y="399"/>
                    <a:pt x="1" y="399"/>
                  </a:cubicBezTo>
                  <a:cubicBezTo>
                    <a:pt x="1" y="927"/>
                    <a:pt x="440" y="1352"/>
                    <a:pt x="968" y="1352"/>
                  </a:cubicBezTo>
                  <a:lnTo>
                    <a:pt x="1612" y="1352"/>
                  </a:lnTo>
                  <a:cubicBezTo>
                    <a:pt x="2227" y="1352"/>
                    <a:pt x="2741" y="927"/>
                    <a:pt x="2741" y="311"/>
                  </a:cubicBezTo>
                  <a:cubicBezTo>
                    <a:pt x="2741" y="311"/>
                    <a:pt x="2769" y="33"/>
                    <a:pt x="2435" y="33"/>
                  </a:cubicBezTo>
                  <a:cubicBezTo>
                    <a:pt x="2203" y="33"/>
                    <a:pt x="1851" y="1"/>
                    <a:pt x="1422"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69;p46">
              <a:extLst>
                <a:ext uri="{FF2B5EF4-FFF2-40B4-BE49-F238E27FC236}">
                  <a16:creationId xmlns:a16="http://schemas.microsoft.com/office/drawing/2014/main" id="{63B9CFC8-31B8-4384-97FF-CCB72FDF0147}"/>
                </a:ext>
              </a:extLst>
            </p:cNvPr>
            <p:cNvSpPr/>
            <p:nvPr/>
          </p:nvSpPr>
          <p:spPr>
            <a:xfrm>
              <a:off x="2285675" y="4544463"/>
              <a:ext cx="50250" cy="22625"/>
            </a:xfrm>
            <a:custGeom>
              <a:avLst/>
              <a:gdLst/>
              <a:ahLst/>
              <a:cxnLst/>
              <a:rect l="l" t="t" r="r" b="b"/>
              <a:pathLst>
                <a:path w="2010" h="905" extrusionOk="0">
                  <a:moveTo>
                    <a:pt x="297" y="0"/>
                  </a:moveTo>
                  <a:cubicBezTo>
                    <a:pt x="267" y="0"/>
                    <a:pt x="238" y="11"/>
                    <a:pt x="219" y="39"/>
                  </a:cubicBezTo>
                  <a:cubicBezTo>
                    <a:pt x="219" y="39"/>
                    <a:pt x="1" y="275"/>
                    <a:pt x="149" y="345"/>
                  </a:cubicBezTo>
                  <a:cubicBezTo>
                    <a:pt x="395" y="479"/>
                    <a:pt x="1098" y="891"/>
                    <a:pt x="1907" y="905"/>
                  </a:cubicBezTo>
                  <a:cubicBezTo>
                    <a:pt x="1964" y="905"/>
                    <a:pt x="2009" y="845"/>
                    <a:pt x="2009" y="785"/>
                  </a:cubicBezTo>
                  <a:lnTo>
                    <a:pt x="1995" y="609"/>
                  </a:lnTo>
                  <a:cubicBezTo>
                    <a:pt x="1995" y="553"/>
                    <a:pt x="1950" y="507"/>
                    <a:pt x="1907" y="507"/>
                  </a:cubicBezTo>
                  <a:cubicBezTo>
                    <a:pt x="1204" y="493"/>
                    <a:pt x="557" y="141"/>
                    <a:pt x="353" y="11"/>
                  </a:cubicBezTo>
                  <a:cubicBezTo>
                    <a:pt x="335" y="5"/>
                    <a:pt x="316" y="0"/>
                    <a:pt x="297"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0;p46">
              <a:extLst>
                <a:ext uri="{FF2B5EF4-FFF2-40B4-BE49-F238E27FC236}">
                  <a16:creationId xmlns:a16="http://schemas.microsoft.com/office/drawing/2014/main" id="{8D7B805E-986B-4348-8EEE-BABAE5A850E6}"/>
                </a:ext>
              </a:extLst>
            </p:cNvPr>
            <p:cNvSpPr/>
            <p:nvPr/>
          </p:nvSpPr>
          <p:spPr>
            <a:xfrm>
              <a:off x="2473600" y="4544463"/>
              <a:ext cx="50250" cy="22625"/>
            </a:xfrm>
            <a:custGeom>
              <a:avLst/>
              <a:gdLst/>
              <a:ahLst/>
              <a:cxnLst/>
              <a:rect l="l" t="t" r="r" b="b"/>
              <a:pathLst>
                <a:path w="2010" h="905" extrusionOk="0">
                  <a:moveTo>
                    <a:pt x="1713" y="0"/>
                  </a:moveTo>
                  <a:cubicBezTo>
                    <a:pt x="1694" y="0"/>
                    <a:pt x="1675" y="5"/>
                    <a:pt x="1657" y="11"/>
                  </a:cubicBezTo>
                  <a:cubicBezTo>
                    <a:pt x="1453" y="141"/>
                    <a:pt x="810" y="493"/>
                    <a:pt x="106" y="507"/>
                  </a:cubicBezTo>
                  <a:cubicBezTo>
                    <a:pt x="61" y="507"/>
                    <a:pt x="18" y="553"/>
                    <a:pt x="1" y="609"/>
                  </a:cubicBezTo>
                  <a:lnTo>
                    <a:pt x="1" y="785"/>
                  </a:lnTo>
                  <a:cubicBezTo>
                    <a:pt x="1" y="845"/>
                    <a:pt x="46" y="905"/>
                    <a:pt x="106" y="905"/>
                  </a:cubicBezTo>
                  <a:cubicBezTo>
                    <a:pt x="912" y="891"/>
                    <a:pt x="1615" y="479"/>
                    <a:pt x="1865" y="345"/>
                  </a:cubicBezTo>
                  <a:cubicBezTo>
                    <a:pt x="2009" y="275"/>
                    <a:pt x="1791" y="39"/>
                    <a:pt x="1791" y="39"/>
                  </a:cubicBezTo>
                  <a:cubicBezTo>
                    <a:pt x="1772" y="11"/>
                    <a:pt x="1743" y="0"/>
                    <a:pt x="171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1;p46">
              <a:extLst>
                <a:ext uri="{FF2B5EF4-FFF2-40B4-BE49-F238E27FC236}">
                  <a16:creationId xmlns:a16="http://schemas.microsoft.com/office/drawing/2014/main" id="{6F429006-0C08-408C-A292-4727BFC90E03}"/>
                </a:ext>
              </a:extLst>
            </p:cNvPr>
            <p:cNvSpPr/>
            <p:nvPr/>
          </p:nvSpPr>
          <p:spPr>
            <a:xfrm>
              <a:off x="2299925" y="4441413"/>
              <a:ext cx="62725" cy="33000"/>
            </a:xfrm>
            <a:custGeom>
              <a:avLst/>
              <a:gdLst/>
              <a:ahLst/>
              <a:cxnLst/>
              <a:rect l="l" t="t" r="r" b="b"/>
              <a:pathLst>
                <a:path w="2509" h="1320" extrusionOk="0">
                  <a:moveTo>
                    <a:pt x="32" y="0"/>
                  </a:moveTo>
                  <a:lnTo>
                    <a:pt x="1" y="14"/>
                  </a:lnTo>
                  <a:cubicBezTo>
                    <a:pt x="120" y="528"/>
                    <a:pt x="486" y="982"/>
                    <a:pt x="986" y="1186"/>
                  </a:cubicBezTo>
                  <a:cubicBezTo>
                    <a:pt x="1190" y="1274"/>
                    <a:pt x="1408" y="1319"/>
                    <a:pt x="1629" y="1319"/>
                  </a:cubicBezTo>
                  <a:cubicBezTo>
                    <a:pt x="1935" y="1319"/>
                    <a:pt x="2245" y="1231"/>
                    <a:pt x="2509" y="1070"/>
                  </a:cubicBezTo>
                  <a:lnTo>
                    <a:pt x="2495" y="1038"/>
                  </a:lnTo>
                  <a:cubicBezTo>
                    <a:pt x="2238" y="1202"/>
                    <a:pt x="1931" y="1285"/>
                    <a:pt x="1628" y="1285"/>
                  </a:cubicBezTo>
                  <a:cubicBezTo>
                    <a:pt x="1410" y="1285"/>
                    <a:pt x="1195" y="1243"/>
                    <a:pt x="1000" y="1157"/>
                  </a:cubicBezTo>
                  <a:cubicBezTo>
                    <a:pt x="514" y="950"/>
                    <a:pt x="148" y="510"/>
                    <a:pt x="32"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2;p46">
              <a:extLst>
                <a:ext uri="{FF2B5EF4-FFF2-40B4-BE49-F238E27FC236}">
                  <a16:creationId xmlns:a16="http://schemas.microsoft.com/office/drawing/2014/main" id="{B4281B1A-B39B-4A52-AE09-DDF4749C587A}"/>
                </a:ext>
              </a:extLst>
            </p:cNvPr>
            <p:cNvSpPr/>
            <p:nvPr/>
          </p:nvSpPr>
          <p:spPr>
            <a:xfrm>
              <a:off x="2253750" y="4297713"/>
              <a:ext cx="55800" cy="124975"/>
            </a:xfrm>
            <a:custGeom>
              <a:avLst/>
              <a:gdLst/>
              <a:ahLst/>
              <a:cxnLst/>
              <a:rect l="l" t="t" r="r" b="b"/>
              <a:pathLst>
                <a:path w="2232" h="4999" extrusionOk="0">
                  <a:moveTo>
                    <a:pt x="2231" y="1"/>
                  </a:moveTo>
                  <a:cubicBezTo>
                    <a:pt x="1672" y="1"/>
                    <a:pt x="1088" y="366"/>
                    <a:pt x="690" y="968"/>
                  </a:cubicBezTo>
                  <a:cubicBezTo>
                    <a:pt x="149" y="1745"/>
                    <a:pt x="1" y="2758"/>
                    <a:pt x="265" y="3652"/>
                  </a:cubicBezTo>
                  <a:cubicBezTo>
                    <a:pt x="398" y="4120"/>
                    <a:pt x="634" y="4499"/>
                    <a:pt x="940" y="4735"/>
                  </a:cubicBezTo>
                  <a:cubicBezTo>
                    <a:pt x="1176" y="4911"/>
                    <a:pt x="1468" y="4999"/>
                    <a:pt x="1732" y="4999"/>
                  </a:cubicBezTo>
                  <a:cubicBezTo>
                    <a:pt x="1893" y="4999"/>
                    <a:pt x="2041" y="4971"/>
                    <a:pt x="2171" y="4911"/>
                  </a:cubicBezTo>
                  <a:lnTo>
                    <a:pt x="2157" y="4869"/>
                  </a:lnTo>
                  <a:cubicBezTo>
                    <a:pt x="2028" y="4934"/>
                    <a:pt x="1880" y="4965"/>
                    <a:pt x="1727" y="4965"/>
                  </a:cubicBezTo>
                  <a:cubicBezTo>
                    <a:pt x="1466" y="4965"/>
                    <a:pt x="1190" y="4874"/>
                    <a:pt x="968" y="4707"/>
                  </a:cubicBezTo>
                  <a:cubicBezTo>
                    <a:pt x="588" y="4412"/>
                    <a:pt x="398" y="3972"/>
                    <a:pt x="296" y="3652"/>
                  </a:cubicBezTo>
                  <a:cubicBezTo>
                    <a:pt x="33" y="2758"/>
                    <a:pt x="194" y="1759"/>
                    <a:pt x="722" y="982"/>
                  </a:cubicBezTo>
                  <a:cubicBezTo>
                    <a:pt x="1116" y="398"/>
                    <a:pt x="1689" y="46"/>
                    <a:pt x="2231" y="32"/>
                  </a:cubicBezTo>
                  <a:lnTo>
                    <a:pt x="2231" y="1"/>
                  </a:ln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73;p46">
              <a:extLst>
                <a:ext uri="{FF2B5EF4-FFF2-40B4-BE49-F238E27FC236}">
                  <a16:creationId xmlns:a16="http://schemas.microsoft.com/office/drawing/2014/main" id="{88680CB5-D39A-4B0C-BE9A-2C1A1C1FFA7D}"/>
                </a:ext>
              </a:extLst>
            </p:cNvPr>
            <p:cNvSpPr/>
            <p:nvPr/>
          </p:nvSpPr>
          <p:spPr>
            <a:xfrm>
              <a:off x="2482400" y="4275738"/>
              <a:ext cx="32650" cy="76250"/>
            </a:xfrm>
            <a:custGeom>
              <a:avLst/>
              <a:gdLst/>
              <a:ahLst/>
              <a:cxnLst/>
              <a:rect l="l" t="t" r="r" b="b"/>
              <a:pathLst>
                <a:path w="1306" h="3050" extrusionOk="0">
                  <a:moveTo>
                    <a:pt x="32" y="0"/>
                  </a:moveTo>
                  <a:lnTo>
                    <a:pt x="0" y="46"/>
                  </a:lnTo>
                  <a:cubicBezTo>
                    <a:pt x="810" y="559"/>
                    <a:pt x="1277" y="1541"/>
                    <a:pt x="1161" y="2494"/>
                  </a:cubicBezTo>
                  <a:cubicBezTo>
                    <a:pt x="1144" y="2610"/>
                    <a:pt x="1116" y="2740"/>
                    <a:pt x="1042" y="2860"/>
                  </a:cubicBezTo>
                  <a:cubicBezTo>
                    <a:pt x="978" y="2935"/>
                    <a:pt x="884" y="3011"/>
                    <a:pt x="776" y="3011"/>
                  </a:cubicBezTo>
                  <a:cubicBezTo>
                    <a:pt x="758" y="3011"/>
                    <a:pt x="740" y="3009"/>
                    <a:pt x="722" y="3004"/>
                  </a:cubicBezTo>
                  <a:lnTo>
                    <a:pt x="704" y="3050"/>
                  </a:lnTo>
                  <a:lnTo>
                    <a:pt x="764" y="3050"/>
                  </a:lnTo>
                  <a:cubicBezTo>
                    <a:pt x="897" y="3050"/>
                    <a:pt x="999" y="2976"/>
                    <a:pt x="1073" y="2874"/>
                  </a:cubicBezTo>
                  <a:cubicBezTo>
                    <a:pt x="1144" y="2758"/>
                    <a:pt x="1175" y="2624"/>
                    <a:pt x="1189" y="2494"/>
                  </a:cubicBezTo>
                  <a:cubicBezTo>
                    <a:pt x="1305" y="1527"/>
                    <a:pt x="838" y="528"/>
                    <a:pt x="32"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74;p46">
              <a:extLst>
                <a:ext uri="{FF2B5EF4-FFF2-40B4-BE49-F238E27FC236}">
                  <a16:creationId xmlns:a16="http://schemas.microsoft.com/office/drawing/2014/main" id="{1275786A-0D65-4A21-80B6-DC3BB7FE59B3}"/>
                </a:ext>
              </a:extLst>
            </p:cNvPr>
            <p:cNvSpPr/>
            <p:nvPr/>
          </p:nvSpPr>
          <p:spPr>
            <a:xfrm>
              <a:off x="2255950" y="4238413"/>
              <a:ext cx="256200" cy="235625"/>
            </a:xfrm>
            <a:custGeom>
              <a:avLst/>
              <a:gdLst/>
              <a:ahLst/>
              <a:cxnLst/>
              <a:rect l="l" t="t" r="r" b="b"/>
              <a:pathLst>
                <a:path w="10248" h="9425" extrusionOk="0">
                  <a:moveTo>
                    <a:pt x="5843" y="0"/>
                  </a:moveTo>
                  <a:cubicBezTo>
                    <a:pt x="5115" y="0"/>
                    <a:pt x="3992" y="398"/>
                    <a:pt x="2495" y="2081"/>
                  </a:cubicBezTo>
                  <a:cubicBezTo>
                    <a:pt x="2495" y="2081"/>
                    <a:pt x="1116" y="2461"/>
                    <a:pt x="616" y="3706"/>
                  </a:cubicBezTo>
                  <a:cubicBezTo>
                    <a:pt x="163" y="4821"/>
                    <a:pt x="1" y="6274"/>
                    <a:pt x="940" y="6741"/>
                  </a:cubicBezTo>
                  <a:cubicBezTo>
                    <a:pt x="940" y="6741"/>
                    <a:pt x="1513" y="8338"/>
                    <a:pt x="1907" y="8440"/>
                  </a:cubicBezTo>
                  <a:cubicBezTo>
                    <a:pt x="2289" y="8522"/>
                    <a:pt x="2532" y="9425"/>
                    <a:pt x="3887" y="9425"/>
                  </a:cubicBezTo>
                  <a:cubicBezTo>
                    <a:pt x="3991" y="9425"/>
                    <a:pt x="4103" y="9419"/>
                    <a:pt x="4222" y="9408"/>
                  </a:cubicBezTo>
                  <a:cubicBezTo>
                    <a:pt x="4767" y="9365"/>
                    <a:pt x="5235" y="9365"/>
                    <a:pt x="5661" y="9365"/>
                  </a:cubicBezTo>
                  <a:cubicBezTo>
                    <a:pt x="6540" y="9365"/>
                    <a:pt x="7198" y="9365"/>
                    <a:pt x="7725" y="8866"/>
                  </a:cubicBezTo>
                  <a:cubicBezTo>
                    <a:pt x="7725" y="8866"/>
                    <a:pt x="7740" y="8868"/>
                    <a:pt x="7767" y="8868"/>
                  </a:cubicBezTo>
                  <a:cubicBezTo>
                    <a:pt x="7931" y="8868"/>
                    <a:pt x="8557" y="8793"/>
                    <a:pt x="9146" y="7723"/>
                  </a:cubicBezTo>
                  <a:cubicBezTo>
                    <a:pt x="9618" y="6871"/>
                    <a:pt x="9706" y="6010"/>
                    <a:pt x="9748" y="5482"/>
                  </a:cubicBezTo>
                  <a:cubicBezTo>
                    <a:pt x="9808" y="4954"/>
                    <a:pt x="9794" y="4409"/>
                    <a:pt x="9794" y="4409"/>
                  </a:cubicBezTo>
                  <a:cubicBezTo>
                    <a:pt x="9794" y="4409"/>
                    <a:pt x="10247" y="4075"/>
                    <a:pt x="10145" y="3400"/>
                  </a:cubicBezTo>
                  <a:cubicBezTo>
                    <a:pt x="10043" y="2710"/>
                    <a:pt x="9646" y="1947"/>
                    <a:pt x="9146" y="1581"/>
                  </a:cubicBezTo>
                  <a:cubicBezTo>
                    <a:pt x="9146" y="1581"/>
                    <a:pt x="9322" y="1243"/>
                    <a:pt x="8475" y="645"/>
                  </a:cubicBezTo>
                  <a:cubicBezTo>
                    <a:pt x="8039" y="333"/>
                    <a:pt x="7613" y="258"/>
                    <a:pt x="7304" y="258"/>
                  </a:cubicBezTo>
                  <a:cubicBezTo>
                    <a:pt x="7018" y="258"/>
                    <a:pt x="6832" y="322"/>
                    <a:pt x="6832" y="322"/>
                  </a:cubicBezTo>
                  <a:cubicBezTo>
                    <a:pt x="6832" y="322"/>
                    <a:pt x="6497" y="0"/>
                    <a:pt x="5843"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5;p46">
              <a:extLst>
                <a:ext uri="{FF2B5EF4-FFF2-40B4-BE49-F238E27FC236}">
                  <a16:creationId xmlns:a16="http://schemas.microsoft.com/office/drawing/2014/main" id="{42A77DC1-6A33-4EB8-BECF-A33203482A3B}"/>
                </a:ext>
              </a:extLst>
            </p:cNvPr>
            <p:cNvSpPr/>
            <p:nvPr/>
          </p:nvSpPr>
          <p:spPr>
            <a:xfrm>
              <a:off x="2377325" y="4425588"/>
              <a:ext cx="47950" cy="79600"/>
            </a:xfrm>
            <a:custGeom>
              <a:avLst/>
              <a:gdLst/>
              <a:ahLst/>
              <a:cxnLst/>
              <a:rect l="l" t="t" r="r" b="b"/>
              <a:pathLst>
                <a:path w="1918" h="3184" extrusionOk="0">
                  <a:moveTo>
                    <a:pt x="936" y="0"/>
                  </a:moveTo>
                  <a:cubicBezTo>
                    <a:pt x="408" y="0"/>
                    <a:pt x="0" y="426"/>
                    <a:pt x="0" y="939"/>
                  </a:cubicBezTo>
                  <a:lnTo>
                    <a:pt x="0" y="2494"/>
                  </a:lnTo>
                  <a:cubicBezTo>
                    <a:pt x="0" y="3008"/>
                    <a:pt x="408" y="3183"/>
                    <a:pt x="936" y="3183"/>
                  </a:cubicBezTo>
                  <a:lnTo>
                    <a:pt x="981" y="3183"/>
                  </a:lnTo>
                  <a:cubicBezTo>
                    <a:pt x="1495" y="3183"/>
                    <a:pt x="1917" y="3008"/>
                    <a:pt x="1917" y="2494"/>
                  </a:cubicBezTo>
                  <a:lnTo>
                    <a:pt x="1917" y="939"/>
                  </a:lnTo>
                  <a:cubicBezTo>
                    <a:pt x="1917" y="426"/>
                    <a:pt x="1495" y="0"/>
                    <a:pt x="981"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76;p46">
              <a:extLst>
                <a:ext uri="{FF2B5EF4-FFF2-40B4-BE49-F238E27FC236}">
                  <a16:creationId xmlns:a16="http://schemas.microsoft.com/office/drawing/2014/main" id="{13B50746-A312-40F1-A217-18231095E5FB}"/>
                </a:ext>
              </a:extLst>
            </p:cNvPr>
            <p:cNvSpPr/>
            <p:nvPr/>
          </p:nvSpPr>
          <p:spPr>
            <a:xfrm>
              <a:off x="2377325" y="4425588"/>
              <a:ext cx="47950" cy="54275"/>
            </a:xfrm>
            <a:custGeom>
              <a:avLst/>
              <a:gdLst/>
              <a:ahLst/>
              <a:cxnLst/>
              <a:rect l="l" t="t" r="r" b="b"/>
              <a:pathLst>
                <a:path w="1918" h="2171" extrusionOk="0">
                  <a:moveTo>
                    <a:pt x="936" y="0"/>
                  </a:moveTo>
                  <a:cubicBezTo>
                    <a:pt x="408" y="0"/>
                    <a:pt x="0" y="426"/>
                    <a:pt x="0" y="939"/>
                  </a:cubicBezTo>
                  <a:lnTo>
                    <a:pt x="0" y="2142"/>
                  </a:lnTo>
                  <a:cubicBezTo>
                    <a:pt x="158" y="2156"/>
                    <a:pt x="352" y="2170"/>
                    <a:pt x="584" y="2170"/>
                  </a:cubicBezTo>
                  <a:cubicBezTo>
                    <a:pt x="950" y="2170"/>
                    <a:pt x="1407" y="2128"/>
                    <a:pt x="1917" y="1980"/>
                  </a:cubicBezTo>
                  <a:lnTo>
                    <a:pt x="1917" y="939"/>
                  </a:lnTo>
                  <a:cubicBezTo>
                    <a:pt x="1917" y="426"/>
                    <a:pt x="1495" y="0"/>
                    <a:pt x="981" y="0"/>
                  </a:cubicBezTo>
                  <a:close/>
                </a:path>
              </a:pathLst>
            </a:custGeom>
            <a:solidFill>
              <a:srgbClr val="E8A0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7;p46">
              <a:extLst>
                <a:ext uri="{FF2B5EF4-FFF2-40B4-BE49-F238E27FC236}">
                  <a16:creationId xmlns:a16="http://schemas.microsoft.com/office/drawing/2014/main" id="{66AA1C72-6E71-4CF1-9D62-421AC1D194D1}"/>
                </a:ext>
              </a:extLst>
            </p:cNvPr>
            <p:cNvSpPr/>
            <p:nvPr/>
          </p:nvSpPr>
          <p:spPr>
            <a:xfrm>
              <a:off x="2268800" y="4396263"/>
              <a:ext cx="60525" cy="59450"/>
            </a:xfrm>
            <a:custGeom>
              <a:avLst/>
              <a:gdLst/>
              <a:ahLst/>
              <a:cxnLst/>
              <a:rect l="l" t="t" r="r" b="b"/>
              <a:pathLst>
                <a:path w="2421" h="2378" extrusionOk="0">
                  <a:moveTo>
                    <a:pt x="1197" y="1"/>
                  </a:moveTo>
                  <a:cubicBezTo>
                    <a:pt x="1179" y="1"/>
                    <a:pt x="1162" y="1"/>
                    <a:pt x="1144" y="2"/>
                  </a:cubicBezTo>
                  <a:cubicBezTo>
                    <a:pt x="500" y="30"/>
                    <a:pt x="0" y="589"/>
                    <a:pt x="32" y="1233"/>
                  </a:cubicBezTo>
                  <a:cubicBezTo>
                    <a:pt x="59" y="1877"/>
                    <a:pt x="574" y="2377"/>
                    <a:pt x="1211" y="2377"/>
                  </a:cubicBezTo>
                  <a:cubicBezTo>
                    <a:pt x="1228" y="2377"/>
                    <a:pt x="1246" y="2377"/>
                    <a:pt x="1263" y="2376"/>
                  </a:cubicBezTo>
                  <a:cubicBezTo>
                    <a:pt x="1907" y="2348"/>
                    <a:pt x="2420" y="1789"/>
                    <a:pt x="2389" y="1131"/>
                  </a:cubicBezTo>
                  <a:cubicBezTo>
                    <a:pt x="2361" y="487"/>
                    <a:pt x="1835" y="1"/>
                    <a:pt x="1197"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8;p46">
              <a:extLst>
                <a:ext uri="{FF2B5EF4-FFF2-40B4-BE49-F238E27FC236}">
                  <a16:creationId xmlns:a16="http://schemas.microsoft.com/office/drawing/2014/main" id="{7BDF212B-A330-408C-9F75-C3820CB60FE3}"/>
                </a:ext>
              </a:extLst>
            </p:cNvPr>
            <p:cNvSpPr/>
            <p:nvPr/>
          </p:nvSpPr>
          <p:spPr>
            <a:xfrm>
              <a:off x="2278375" y="4415738"/>
              <a:ext cx="46200" cy="38875"/>
            </a:xfrm>
            <a:custGeom>
              <a:avLst/>
              <a:gdLst/>
              <a:ahLst/>
              <a:cxnLst/>
              <a:rect l="l" t="t" r="r" b="b"/>
              <a:pathLst>
                <a:path w="1848" h="1555" extrusionOk="0">
                  <a:moveTo>
                    <a:pt x="880" y="0"/>
                  </a:moveTo>
                  <a:cubicBezTo>
                    <a:pt x="659" y="14"/>
                    <a:pt x="455" y="102"/>
                    <a:pt x="293" y="218"/>
                  </a:cubicBezTo>
                  <a:cubicBezTo>
                    <a:pt x="441" y="130"/>
                    <a:pt x="599" y="74"/>
                    <a:pt x="761" y="28"/>
                  </a:cubicBezTo>
                  <a:cubicBezTo>
                    <a:pt x="820" y="14"/>
                    <a:pt x="880" y="14"/>
                    <a:pt x="937" y="0"/>
                  </a:cubicBezTo>
                  <a:close/>
                  <a:moveTo>
                    <a:pt x="1070" y="102"/>
                  </a:moveTo>
                  <a:cubicBezTo>
                    <a:pt x="982" y="102"/>
                    <a:pt x="880" y="116"/>
                    <a:pt x="792" y="130"/>
                  </a:cubicBezTo>
                  <a:cubicBezTo>
                    <a:pt x="616" y="176"/>
                    <a:pt x="455" y="250"/>
                    <a:pt x="307" y="338"/>
                  </a:cubicBezTo>
                  <a:cubicBezTo>
                    <a:pt x="219" y="394"/>
                    <a:pt x="131" y="468"/>
                    <a:pt x="43" y="542"/>
                  </a:cubicBezTo>
                  <a:cubicBezTo>
                    <a:pt x="15" y="616"/>
                    <a:pt x="1" y="704"/>
                    <a:pt x="1" y="792"/>
                  </a:cubicBezTo>
                  <a:lnTo>
                    <a:pt x="1" y="820"/>
                  </a:lnTo>
                  <a:cubicBezTo>
                    <a:pt x="15" y="1231"/>
                    <a:pt x="423" y="1555"/>
                    <a:pt x="908" y="1555"/>
                  </a:cubicBezTo>
                  <a:lnTo>
                    <a:pt x="951" y="1555"/>
                  </a:lnTo>
                  <a:cubicBezTo>
                    <a:pt x="1450" y="1537"/>
                    <a:pt x="1848" y="1186"/>
                    <a:pt x="1848" y="777"/>
                  </a:cubicBezTo>
                  <a:lnTo>
                    <a:pt x="1848" y="746"/>
                  </a:lnTo>
                  <a:cubicBezTo>
                    <a:pt x="1830" y="630"/>
                    <a:pt x="1802" y="528"/>
                    <a:pt x="1742" y="440"/>
                  </a:cubicBezTo>
                  <a:cubicBezTo>
                    <a:pt x="1714" y="426"/>
                    <a:pt x="1686" y="426"/>
                    <a:pt x="1654" y="426"/>
                  </a:cubicBezTo>
                  <a:cubicBezTo>
                    <a:pt x="1584" y="426"/>
                    <a:pt x="1510" y="440"/>
                    <a:pt x="1436" y="454"/>
                  </a:cubicBezTo>
                  <a:cubicBezTo>
                    <a:pt x="1302" y="482"/>
                    <a:pt x="1172" y="542"/>
                    <a:pt x="1070" y="616"/>
                  </a:cubicBezTo>
                  <a:cubicBezTo>
                    <a:pt x="951" y="690"/>
                    <a:pt x="849" y="763"/>
                    <a:pt x="747" y="865"/>
                  </a:cubicBezTo>
                  <a:lnTo>
                    <a:pt x="704" y="865"/>
                  </a:lnTo>
                  <a:cubicBezTo>
                    <a:pt x="687" y="851"/>
                    <a:pt x="687" y="834"/>
                    <a:pt x="704" y="820"/>
                  </a:cubicBezTo>
                  <a:cubicBezTo>
                    <a:pt x="775" y="704"/>
                    <a:pt x="880" y="602"/>
                    <a:pt x="1010" y="514"/>
                  </a:cubicBezTo>
                  <a:cubicBezTo>
                    <a:pt x="1126" y="440"/>
                    <a:pt x="1260" y="380"/>
                    <a:pt x="1408" y="352"/>
                  </a:cubicBezTo>
                  <a:cubicBezTo>
                    <a:pt x="1478" y="338"/>
                    <a:pt x="1552" y="338"/>
                    <a:pt x="1626" y="324"/>
                  </a:cubicBezTo>
                  <a:cubicBezTo>
                    <a:pt x="1640" y="324"/>
                    <a:pt x="1654" y="338"/>
                    <a:pt x="1686" y="338"/>
                  </a:cubicBezTo>
                  <a:cubicBezTo>
                    <a:pt x="1626" y="278"/>
                    <a:pt x="1584" y="236"/>
                    <a:pt x="1524" y="190"/>
                  </a:cubicBezTo>
                  <a:cubicBezTo>
                    <a:pt x="1450" y="162"/>
                    <a:pt x="1376" y="130"/>
                    <a:pt x="1302" y="130"/>
                  </a:cubicBezTo>
                  <a:cubicBezTo>
                    <a:pt x="1232" y="116"/>
                    <a:pt x="1158" y="102"/>
                    <a:pt x="1070" y="102"/>
                  </a:cubicBezTo>
                  <a:close/>
                </a:path>
              </a:pathLst>
            </a:custGeom>
            <a:solidFill>
              <a:srgbClr val="CF7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9;p46">
              <a:extLst>
                <a:ext uri="{FF2B5EF4-FFF2-40B4-BE49-F238E27FC236}">
                  <a16:creationId xmlns:a16="http://schemas.microsoft.com/office/drawing/2014/main" id="{C35250F9-00A3-4319-8A5C-5AA0C7437C6D}"/>
                </a:ext>
              </a:extLst>
            </p:cNvPr>
            <p:cNvSpPr/>
            <p:nvPr/>
          </p:nvSpPr>
          <p:spPr>
            <a:xfrm>
              <a:off x="2274350" y="4415738"/>
              <a:ext cx="50575" cy="17250"/>
            </a:xfrm>
            <a:custGeom>
              <a:avLst/>
              <a:gdLst/>
              <a:ahLst/>
              <a:cxnLst/>
              <a:rect l="l" t="t" r="r" b="b"/>
              <a:pathLst>
                <a:path w="2023" h="690" extrusionOk="0">
                  <a:moveTo>
                    <a:pt x="454" y="218"/>
                  </a:moveTo>
                  <a:lnTo>
                    <a:pt x="454" y="218"/>
                  </a:lnTo>
                  <a:cubicBezTo>
                    <a:pt x="448" y="223"/>
                    <a:pt x="443" y="227"/>
                    <a:pt x="438" y="232"/>
                  </a:cubicBezTo>
                  <a:lnTo>
                    <a:pt x="438" y="232"/>
                  </a:lnTo>
                  <a:cubicBezTo>
                    <a:pt x="443" y="229"/>
                    <a:pt x="449" y="225"/>
                    <a:pt x="454" y="218"/>
                  </a:cubicBezTo>
                  <a:close/>
                  <a:moveTo>
                    <a:pt x="1098" y="0"/>
                  </a:moveTo>
                  <a:cubicBezTo>
                    <a:pt x="1319" y="0"/>
                    <a:pt x="1523" y="74"/>
                    <a:pt x="1685" y="190"/>
                  </a:cubicBezTo>
                  <a:cubicBezTo>
                    <a:pt x="1699" y="190"/>
                    <a:pt x="1713" y="190"/>
                    <a:pt x="1713" y="204"/>
                  </a:cubicBezTo>
                  <a:cubicBezTo>
                    <a:pt x="1759" y="204"/>
                    <a:pt x="1801" y="236"/>
                    <a:pt x="1847" y="250"/>
                  </a:cubicBezTo>
                  <a:lnTo>
                    <a:pt x="1963" y="306"/>
                  </a:lnTo>
                  <a:lnTo>
                    <a:pt x="1977" y="306"/>
                  </a:lnTo>
                  <a:cubicBezTo>
                    <a:pt x="1991" y="306"/>
                    <a:pt x="2009" y="306"/>
                    <a:pt x="2023" y="292"/>
                  </a:cubicBezTo>
                  <a:cubicBezTo>
                    <a:pt x="2023" y="278"/>
                    <a:pt x="2023" y="250"/>
                    <a:pt x="1991" y="236"/>
                  </a:cubicBezTo>
                  <a:lnTo>
                    <a:pt x="1875" y="176"/>
                  </a:lnTo>
                  <a:cubicBezTo>
                    <a:pt x="1833" y="162"/>
                    <a:pt x="1801" y="130"/>
                    <a:pt x="1759" y="116"/>
                  </a:cubicBezTo>
                  <a:cubicBezTo>
                    <a:pt x="1671" y="88"/>
                    <a:pt x="1583" y="42"/>
                    <a:pt x="1481" y="28"/>
                  </a:cubicBezTo>
                  <a:cubicBezTo>
                    <a:pt x="1435" y="28"/>
                    <a:pt x="1393" y="14"/>
                    <a:pt x="1347" y="14"/>
                  </a:cubicBezTo>
                  <a:lnTo>
                    <a:pt x="1200" y="0"/>
                  </a:lnTo>
                  <a:close/>
                  <a:moveTo>
                    <a:pt x="438" y="232"/>
                  </a:moveTo>
                  <a:cubicBezTo>
                    <a:pt x="429" y="238"/>
                    <a:pt x="419" y="241"/>
                    <a:pt x="408" y="250"/>
                  </a:cubicBezTo>
                  <a:cubicBezTo>
                    <a:pt x="338" y="292"/>
                    <a:pt x="264" y="352"/>
                    <a:pt x="190" y="426"/>
                  </a:cubicBezTo>
                  <a:cubicBezTo>
                    <a:pt x="130" y="482"/>
                    <a:pt x="56" y="542"/>
                    <a:pt x="14" y="630"/>
                  </a:cubicBezTo>
                  <a:cubicBezTo>
                    <a:pt x="0" y="644"/>
                    <a:pt x="0" y="658"/>
                    <a:pt x="14" y="675"/>
                  </a:cubicBezTo>
                  <a:cubicBezTo>
                    <a:pt x="14" y="690"/>
                    <a:pt x="28" y="690"/>
                    <a:pt x="42" y="690"/>
                  </a:cubicBezTo>
                  <a:cubicBezTo>
                    <a:pt x="42" y="690"/>
                    <a:pt x="56" y="690"/>
                    <a:pt x="74" y="675"/>
                  </a:cubicBezTo>
                  <a:lnTo>
                    <a:pt x="204" y="542"/>
                  </a:lnTo>
                  <a:cubicBezTo>
                    <a:pt x="261" y="418"/>
                    <a:pt x="343" y="317"/>
                    <a:pt x="438" y="232"/>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0;p46">
              <a:extLst>
                <a:ext uri="{FF2B5EF4-FFF2-40B4-BE49-F238E27FC236}">
                  <a16:creationId xmlns:a16="http://schemas.microsoft.com/office/drawing/2014/main" id="{8168F3C2-2B00-4E58-807B-D4888A81A227}"/>
                </a:ext>
              </a:extLst>
            </p:cNvPr>
            <p:cNvSpPr/>
            <p:nvPr/>
          </p:nvSpPr>
          <p:spPr>
            <a:xfrm>
              <a:off x="2279450" y="4415738"/>
              <a:ext cx="37025" cy="13550"/>
            </a:xfrm>
            <a:custGeom>
              <a:avLst/>
              <a:gdLst/>
              <a:ahLst/>
              <a:cxnLst/>
              <a:rect l="l" t="t" r="r" b="b"/>
              <a:pathLst>
                <a:path w="1481" h="542" extrusionOk="0">
                  <a:moveTo>
                    <a:pt x="894" y="0"/>
                  </a:moveTo>
                  <a:cubicBezTo>
                    <a:pt x="837" y="14"/>
                    <a:pt x="777" y="14"/>
                    <a:pt x="718" y="28"/>
                  </a:cubicBezTo>
                  <a:cubicBezTo>
                    <a:pt x="556" y="74"/>
                    <a:pt x="398" y="130"/>
                    <a:pt x="250" y="218"/>
                  </a:cubicBezTo>
                  <a:cubicBezTo>
                    <a:pt x="148" y="306"/>
                    <a:pt x="60" y="412"/>
                    <a:pt x="0" y="542"/>
                  </a:cubicBezTo>
                  <a:cubicBezTo>
                    <a:pt x="88" y="468"/>
                    <a:pt x="176" y="394"/>
                    <a:pt x="264" y="338"/>
                  </a:cubicBezTo>
                  <a:cubicBezTo>
                    <a:pt x="412" y="250"/>
                    <a:pt x="573" y="176"/>
                    <a:pt x="749" y="130"/>
                  </a:cubicBezTo>
                  <a:cubicBezTo>
                    <a:pt x="837" y="116"/>
                    <a:pt x="939" y="102"/>
                    <a:pt x="1027" y="102"/>
                  </a:cubicBezTo>
                  <a:cubicBezTo>
                    <a:pt x="1115" y="102"/>
                    <a:pt x="1189" y="116"/>
                    <a:pt x="1259" y="130"/>
                  </a:cubicBezTo>
                  <a:cubicBezTo>
                    <a:pt x="1333" y="130"/>
                    <a:pt x="1407" y="162"/>
                    <a:pt x="1481" y="190"/>
                  </a:cubicBezTo>
                  <a:cubicBezTo>
                    <a:pt x="1319" y="74"/>
                    <a:pt x="1115" y="0"/>
                    <a:pt x="894" y="0"/>
                  </a:cubicBezTo>
                  <a:close/>
                </a:path>
              </a:pathLst>
            </a:custGeom>
            <a:solidFill>
              <a:srgbClr val="B45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1;p46">
              <a:extLst>
                <a:ext uri="{FF2B5EF4-FFF2-40B4-BE49-F238E27FC236}">
                  <a16:creationId xmlns:a16="http://schemas.microsoft.com/office/drawing/2014/main" id="{227088B6-2ABF-4E7D-AC49-453D70EA31C6}"/>
                </a:ext>
              </a:extLst>
            </p:cNvPr>
            <p:cNvSpPr/>
            <p:nvPr/>
          </p:nvSpPr>
          <p:spPr>
            <a:xfrm>
              <a:off x="2328150" y="4426013"/>
              <a:ext cx="6625" cy="4425"/>
            </a:xfrm>
            <a:custGeom>
              <a:avLst/>
              <a:gdLst/>
              <a:ahLst/>
              <a:cxnLst/>
              <a:rect l="l" t="t" r="r" b="b"/>
              <a:pathLst>
                <a:path w="265" h="177" extrusionOk="0">
                  <a:moveTo>
                    <a:pt x="15" y="1"/>
                  </a:moveTo>
                  <a:cubicBezTo>
                    <a:pt x="15" y="15"/>
                    <a:pt x="15" y="43"/>
                    <a:pt x="1" y="71"/>
                  </a:cubicBezTo>
                  <a:cubicBezTo>
                    <a:pt x="15" y="89"/>
                    <a:pt x="32" y="89"/>
                    <a:pt x="32" y="89"/>
                  </a:cubicBezTo>
                  <a:cubicBezTo>
                    <a:pt x="89" y="103"/>
                    <a:pt x="163" y="145"/>
                    <a:pt x="222" y="159"/>
                  </a:cubicBezTo>
                  <a:lnTo>
                    <a:pt x="236" y="177"/>
                  </a:lnTo>
                  <a:cubicBezTo>
                    <a:pt x="251" y="177"/>
                    <a:pt x="251" y="159"/>
                    <a:pt x="265" y="159"/>
                  </a:cubicBezTo>
                  <a:cubicBezTo>
                    <a:pt x="265" y="145"/>
                    <a:pt x="265" y="117"/>
                    <a:pt x="251" y="117"/>
                  </a:cubicBezTo>
                  <a:cubicBezTo>
                    <a:pt x="191" y="71"/>
                    <a:pt x="134" y="43"/>
                    <a:pt x="61" y="15"/>
                  </a:cubicBezTo>
                  <a:cubicBezTo>
                    <a:pt x="46" y="1"/>
                    <a:pt x="32" y="1"/>
                    <a:pt x="15" y="1"/>
                  </a:cubicBezTo>
                  <a:close/>
                </a:path>
              </a:pathLst>
            </a:custGeom>
            <a:solidFill>
              <a:srgbClr val="AD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2;p46">
              <a:extLst>
                <a:ext uri="{FF2B5EF4-FFF2-40B4-BE49-F238E27FC236}">
                  <a16:creationId xmlns:a16="http://schemas.microsoft.com/office/drawing/2014/main" id="{FDFE7876-4097-400B-A421-EC95C1CA4C72}"/>
                </a:ext>
              </a:extLst>
            </p:cNvPr>
            <p:cNvSpPr/>
            <p:nvPr/>
          </p:nvSpPr>
          <p:spPr>
            <a:xfrm>
              <a:off x="2320500" y="4424163"/>
              <a:ext cx="8025" cy="3625"/>
            </a:xfrm>
            <a:custGeom>
              <a:avLst/>
              <a:gdLst/>
              <a:ahLst/>
              <a:cxnLst/>
              <a:rect l="l" t="t" r="r" b="b"/>
              <a:pathLst>
                <a:path w="321" h="145" extrusionOk="0">
                  <a:moveTo>
                    <a:pt x="1" y="1"/>
                  </a:moveTo>
                  <a:cubicBezTo>
                    <a:pt x="15" y="29"/>
                    <a:pt x="43" y="57"/>
                    <a:pt x="57" y="103"/>
                  </a:cubicBezTo>
                  <a:lnTo>
                    <a:pt x="145" y="103"/>
                  </a:lnTo>
                  <a:cubicBezTo>
                    <a:pt x="205" y="117"/>
                    <a:pt x="265" y="131"/>
                    <a:pt x="307" y="145"/>
                  </a:cubicBezTo>
                  <a:cubicBezTo>
                    <a:pt x="321" y="117"/>
                    <a:pt x="321" y="89"/>
                    <a:pt x="321" y="75"/>
                  </a:cubicBezTo>
                  <a:cubicBezTo>
                    <a:pt x="265" y="43"/>
                    <a:pt x="219" y="29"/>
                    <a:pt x="163" y="15"/>
                  </a:cubicBezTo>
                  <a:cubicBezTo>
                    <a:pt x="103" y="1"/>
                    <a:pt x="43" y="1"/>
                    <a:pt x="1" y="1"/>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3;p46">
              <a:extLst>
                <a:ext uri="{FF2B5EF4-FFF2-40B4-BE49-F238E27FC236}">
                  <a16:creationId xmlns:a16="http://schemas.microsoft.com/office/drawing/2014/main" id="{BF6A6EA8-C37A-4ED4-8FD4-B1385090BA30}"/>
                </a:ext>
              </a:extLst>
            </p:cNvPr>
            <p:cNvSpPr/>
            <p:nvPr/>
          </p:nvSpPr>
          <p:spPr>
            <a:xfrm>
              <a:off x="2295525" y="4423813"/>
              <a:ext cx="26425" cy="13575"/>
            </a:xfrm>
            <a:custGeom>
              <a:avLst/>
              <a:gdLst/>
              <a:ahLst/>
              <a:cxnLst/>
              <a:rect l="l" t="t" r="r" b="b"/>
              <a:pathLst>
                <a:path w="1057" h="543" extrusionOk="0">
                  <a:moveTo>
                    <a:pt x="940" y="1"/>
                  </a:moveTo>
                  <a:cubicBezTo>
                    <a:pt x="866" y="15"/>
                    <a:pt x="792" y="15"/>
                    <a:pt x="722" y="29"/>
                  </a:cubicBezTo>
                  <a:cubicBezTo>
                    <a:pt x="574" y="57"/>
                    <a:pt x="440" y="117"/>
                    <a:pt x="324" y="191"/>
                  </a:cubicBezTo>
                  <a:cubicBezTo>
                    <a:pt x="194" y="279"/>
                    <a:pt x="89" y="381"/>
                    <a:pt x="18" y="497"/>
                  </a:cubicBezTo>
                  <a:cubicBezTo>
                    <a:pt x="1" y="511"/>
                    <a:pt x="1" y="528"/>
                    <a:pt x="18" y="542"/>
                  </a:cubicBezTo>
                  <a:lnTo>
                    <a:pt x="61" y="542"/>
                  </a:lnTo>
                  <a:cubicBezTo>
                    <a:pt x="163" y="440"/>
                    <a:pt x="265" y="367"/>
                    <a:pt x="384" y="293"/>
                  </a:cubicBezTo>
                  <a:cubicBezTo>
                    <a:pt x="486" y="219"/>
                    <a:pt x="616" y="159"/>
                    <a:pt x="750" y="131"/>
                  </a:cubicBezTo>
                  <a:cubicBezTo>
                    <a:pt x="824" y="117"/>
                    <a:pt x="898" y="103"/>
                    <a:pt x="968" y="103"/>
                  </a:cubicBezTo>
                  <a:cubicBezTo>
                    <a:pt x="1000" y="103"/>
                    <a:pt x="1028" y="103"/>
                    <a:pt x="1056" y="117"/>
                  </a:cubicBezTo>
                  <a:cubicBezTo>
                    <a:pt x="1042" y="71"/>
                    <a:pt x="1014" y="43"/>
                    <a:pt x="1000" y="15"/>
                  </a:cubicBezTo>
                  <a:cubicBezTo>
                    <a:pt x="968" y="15"/>
                    <a:pt x="954" y="1"/>
                    <a:pt x="940" y="1"/>
                  </a:cubicBezTo>
                  <a:close/>
                </a:path>
              </a:pathLst>
            </a:custGeom>
            <a:solidFill>
              <a:srgbClr val="B45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4;p46">
              <a:extLst>
                <a:ext uri="{FF2B5EF4-FFF2-40B4-BE49-F238E27FC236}">
                  <a16:creationId xmlns:a16="http://schemas.microsoft.com/office/drawing/2014/main" id="{5E471108-085C-4C5B-B230-570F107496B5}"/>
                </a:ext>
              </a:extLst>
            </p:cNvPr>
            <p:cNvSpPr/>
            <p:nvPr/>
          </p:nvSpPr>
          <p:spPr>
            <a:xfrm>
              <a:off x="2462250" y="4348163"/>
              <a:ext cx="67475" cy="59375"/>
            </a:xfrm>
            <a:custGeom>
              <a:avLst/>
              <a:gdLst/>
              <a:ahLst/>
              <a:cxnLst/>
              <a:rect l="l" t="t" r="r" b="b"/>
              <a:pathLst>
                <a:path w="2699" h="2375" extrusionOk="0">
                  <a:moveTo>
                    <a:pt x="1346" y="0"/>
                  </a:moveTo>
                  <a:cubicBezTo>
                    <a:pt x="1170" y="0"/>
                    <a:pt x="991" y="40"/>
                    <a:pt x="824" y="125"/>
                  </a:cubicBezTo>
                  <a:cubicBezTo>
                    <a:pt x="251" y="417"/>
                    <a:pt x="1" y="1120"/>
                    <a:pt x="296" y="1708"/>
                  </a:cubicBezTo>
                  <a:cubicBezTo>
                    <a:pt x="504" y="2132"/>
                    <a:pt x="919" y="2374"/>
                    <a:pt x="1352" y="2374"/>
                  </a:cubicBezTo>
                  <a:cubicBezTo>
                    <a:pt x="1529" y="2374"/>
                    <a:pt x="1709" y="2334"/>
                    <a:pt x="1879" y="2249"/>
                  </a:cubicBezTo>
                  <a:cubicBezTo>
                    <a:pt x="2463" y="1971"/>
                    <a:pt x="2699" y="1250"/>
                    <a:pt x="2421" y="666"/>
                  </a:cubicBezTo>
                  <a:cubicBezTo>
                    <a:pt x="2210" y="247"/>
                    <a:pt x="1785" y="0"/>
                    <a:pt x="1346" y="0"/>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5;p46">
              <a:extLst>
                <a:ext uri="{FF2B5EF4-FFF2-40B4-BE49-F238E27FC236}">
                  <a16:creationId xmlns:a16="http://schemas.microsoft.com/office/drawing/2014/main" id="{3ED3B824-85E2-4548-9B66-36A4E342D1AB}"/>
                </a:ext>
              </a:extLst>
            </p:cNvPr>
            <p:cNvSpPr/>
            <p:nvPr/>
          </p:nvSpPr>
          <p:spPr>
            <a:xfrm>
              <a:off x="2476250" y="4367013"/>
              <a:ext cx="47600" cy="40300"/>
            </a:xfrm>
            <a:custGeom>
              <a:avLst/>
              <a:gdLst/>
              <a:ahLst/>
              <a:cxnLst/>
              <a:rect l="l" t="t" r="r" b="b"/>
              <a:pathLst>
                <a:path w="1904" h="1612" extrusionOk="0">
                  <a:moveTo>
                    <a:pt x="1010" y="0"/>
                  </a:moveTo>
                  <a:cubicBezTo>
                    <a:pt x="862" y="0"/>
                    <a:pt x="704" y="43"/>
                    <a:pt x="542" y="116"/>
                  </a:cubicBezTo>
                  <a:cubicBezTo>
                    <a:pt x="528" y="116"/>
                    <a:pt x="510" y="131"/>
                    <a:pt x="496" y="145"/>
                  </a:cubicBezTo>
                  <a:cubicBezTo>
                    <a:pt x="556" y="116"/>
                    <a:pt x="598" y="88"/>
                    <a:pt x="658" y="74"/>
                  </a:cubicBezTo>
                  <a:cubicBezTo>
                    <a:pt x="806" y="43"/>
                    <a:pt x="950" y="14"/>
                    <a:pt x="1098" y="14"/>
                  </a:cubicBezTo>
                  <a:lnTo>
                    <a:pt x="1172" y="14"/>
                  </a:lnTo>
                  <a:cubicBezTo>
                    <a:pt x="1112" y="14"/>
                    <a:pt x="1070" y="0"/>
                    <a:pt x="1010" y="0"/>
                  </a:cubicBezTo>
                  <a:close/>
                  <a:moveTo>
                    <a:pt x="1112" y="131"/>
                  </a:moveTo>
                  <a:cubicBezTo>
                    <a:pt x="968" y="131"/>
                    <a:pt x="834" y="145"/>
                    <a:pt x="686" y="190"/>
                  </a:cubicBezTo>
                  <a:cubicBezTo>
                    <a:pt x="528" y="233"/>
                    <a:pt x="366" y="306"/>
                    <a:pt x="232" y="426"/>
                  </a:cubicBezTo>
                  <a:cubicBezTo>
                    <a:pt x="176" y="468"/>
                    <a:pt x="130" y="528"/>
                    <a:pt x="71" y="584"/>
                  </a:cubicBezTo>
                  <a:cubicBezTo>
                    <a:pt x="42" y="644"/>
                    <a:pt x="28" y="718"/>
                    <a:pt x="14" y="778"/>
                  </a:cubicBezTo>
                  <a:cubicBezTo>
                    <a:pt x="28" y="778"/>
                    <a:pt x="42" y="760"/>
                    <a:pt x="57" y="760"/>
                  </a:cubicBezTo>
                  <a:cubicBezTo>
                    <a:pt x="116" y="718"/>
                    <a:pt x="190" y="690"/>
                    <a:pt x="264" y="672"/>
                  </a:cubicBezTo>
                  <a:cubicBezTo>
                    <a:pt x="366" y="630"/>
                    <a:pt x="482" y="616"/>
                    <a:pt x="598" y="616"/>
                  </a:cubicBezTo>
                  <a:lnTo>
                    <a:pt x="686" y="616"/>
                  </a:lnTo>
                  <a:cubicBezTo>
                    <a:pt x="834" y="630"/>
                    <a:pt x="982" y="672"/>
                    <a:pt x="1112" y="746"/>
                  </a:cubicBezTo>
                  <a:cubicBezTo>
                    <a:pt x="1112" y="746"/>
                    <a:pt x="1126" y="760"/>
                    <a:pt x="1126" y="778"/>
                  </a:cubicBezTo>
                  <a:cubicBezTo>
                    <a:pt x="1112" y="792"/>
                    <a:pt x="1112" y="792"/>
                    <a:pt x="1098" y="792"/>
                  </a:cubicBezTo>
                  <a:lnTo>
                    <a:pt x="1084" y="792"/>
                  </a:lnTo>
                  <a:cubicBezTo>
                    <a:pt x="950" y="760"/>
                    <a:pt x="820" y="746"/>
                    <a:pt x="686" y="732"/>
                  </a:cubicBezTo>
                  <a:lnTo>
                    <a:pt x="598" y="732"/>
                  </a:lnTo>
                  <a:cubicBezTo>
                    <a:pt x="496" y="732"/>
                    <a:pt x="394" y="746"/>
                    <a:pt x="292" y="778"/>
                  </a:cubicBezTo>
                  <a:cubicBezTo>
                    <a:pt x="190" y="806"/>
                    <a:pt x="88" y="848"/>
                    <a:pt x="0" y="908"/>
                  </a:cubicBezTo>
                  <a:cubicBezTo>
                    <a:pt x="0" y="1010"/>
                    <a:pt x="14" y="1112"/>
                    <a:pt x="71" y="1217"/>
                  </a:cubicBezTo>
                  <a:cubicBezTo>
                    <a:pt x="190" y="1481"/>
                    <a:pt x="468" y="1611"/>
                    <a:pt x="774" y="1611"/>
                  </a:cubicBezTo>
                  <a:cubicBezTo>
                    <a:pt x="922" y="1611"/>
                    <a:pt x="1084" y="1583"/>
                    <a:pt x="1231" y="1509"/>
                  </a:cubicBezTo>
                  <a:cubicBezTo>
                    <a:pt x="1685" y="1274"/>
                    <a:pt x="1903" y="792"/>
                    <a:pt x="1713" y="394"/>
                  </a:cubicBezTo>
                  <a:cubicBezTo>
                    <a:pt x="1671" y="306"/>
                    <a:pt x="1611" y="233"/>
                    <a:pt x="1537" y="176"/>
                  </a:cubicBezTo>
                  <a:cubicBezTo>
                    <a:pt x="1435" y="162"/>
                    <a:pt x="1319" y="131"/>
                    <a:pt x="1214" y="131"/>
                  </a:cubicBezTo>
                  <a:close/>
                </a:path>
              </a:pathLst>
            </a:custGeom>
            <a:solidFill>
              <a:srgbClr val="DC8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6;p46">
              <a:extLst>
                <a:ext uri="{FF2B5EF4-FFF2-40B4-BE49-F238E27FC236}">
                  <a16:creationId xmlns:a16="http://schemas.microsoft.com/office/drawing/2014/main" id="{3B0648A3-D166-4C5D-88FC-9F98DC2F61E7}"/>
                </a:ext>
              </a:extLst>
            </p:cNvPr>
            <p:cNvSpPr/>
            <p:nvPr/>
          </p:nvSpPr>
          <p:spPr>
            <a:xfrm>
              <a:off x="2471400" y="4367363"/>
              <a:ext cx="49550" cy="20525"/>
            </a:xfrm>
            <a:custGeom>
              <a:avLst/>
              <a:gdLst/>
              <a:ahLst/>
              <a:cxnLst/>
              <a:rect l="l" t="t" r="r" b="b"/>
              <a:pathLst>
                <a:path w="1982" h="821" extrusionOk="0">
                  <a:moveTo>
                    <a:pt x="690" y="131"/>
                  </a:moveTo>
                  <a:lnTo>
                    <a:pt x="690" y="131"/>
                  </a:lnTo>
                  <a:cubicBezTo>
                    <a:pt x="679" y="137"/>
                    <a:pt x="668" y="143"/>
                    <a:pt x="657" y="150"/>
                  </a:cubicBezTo>
                  <a:lnTo>
                    <a:pt x="657" y="150"/>
                  </a:lnTo>
                  <a:cubicBezTo>
                    <a:pt x="668" y="144"/>
                    <a:pt x="679" y="137"/>
                    <a:pt x="690" y="131"/>
                  </a:cubicBezTo>
                  <a:close/>
                  <a:moveTo>
                    <a:pt x="1366" y="0"/>
                  </a:moveTo>
                  <a:cubicBezTo>
                    <a:pt x="1496" y="29"/>
                    <a:pt x="1629" y="74"/>
                    <a:pt x="1731" y="162"/>
                  </a:cubicBezTo>
                  <a:cubicBezTo>
                    <a:pt x="1791" y="176"/>
                    <a:pt x="1865" y="190"/>
                    <a:pt x="1921" y="219"/>
                  </a:cubicBezTo>
                  <a:lnTo>
                    <a:pt x="1935" y="219"/>
                  </a:lnTo>
                  <a:cubicBezTo>
                    <a:pt x="1953" y="219"/>
                    <a:pt x="1967" y="204"/>
                    <a:pt x="1967" y="190"/>
                  </a:cubicBezTo>
                  <a:cubicBezTo>
                    <a:pt x="1981" y="176"/>
                    <a:pt x="1967" y="148"/>
                    <a:pt x="1953" y="148"/>
                  </a:cubicBezTo>
                  <a:cubicBezTo>
                    <a:pt x="1865" y="102"/>
                    <a:pt x="1777" y="74"/>
                    <a:pt x="1689" y="60"/>
                  </a:cubicBezTo>
                  <a:cubicBezTo>
                    <a:pt x="1601" y="29"/>
                    <a:pt x="1496" y="15"/>
                    <a:pt x="1408" y="0"/>
                  </a:cubicBezTo>
                  <a:close/>
                  <a:moveTo>
                    <a:pt x="657" y="150"/>
                  </a:moveTo>
                  <a:lnTo>
                    <a:pt x="657" y="150"/>
                  </a:lnTo>
                  <a:cubicBezTo>
                    <a:pt x="640" y="159"/>
                    <a:pt x="622" y="168"/>
                    <a:pt x="602" y="176"/>
                  </a:cubicBezTo>
                  <a:lnTo>
                    <a:pt x="472" y="250"/>
                  </a:lnTo>
                  <a:cubicBezTo>
                    <a:pt x="440" y="278"/>
                    <a:pt x="398" y="306"/>
                    <a:pt x="370" y="338"/>
                  </a:cubicBezTo>
                  <a:cubicBezTo>
                    <a:pt x="296" y="394"/>
                    <a:pt x="236" y="468"/>
                    <a:pt x="177" y="542"/>
                  </a:cubicBezTo>
                  <a:cubicBezTo>
                    <a:pt x="149" y="570"/>
                    <a:pt x="120" y="616"/>
                    <a:pt x="89" y="644"/>
                  </a:cubicBezTo>
                  <a:lnTo>
                    <a:pt x="18" y="764"/>
                  </a:lnTo>
                  <a:cubicBezTo>
                    <a:pt x="1" y="778"/>
                    <a:pt x="18" y="806"/>
                    <a:pt x="32" y="820"/>
                  </a:cubicBezTo>
                  <a:lnTo>
                    <a:pt x="47" y="820"/>
                  </a:lnTo>
                  <a:cubicBezTo>
                    <a:pt x="61" y="820"/>
                    <a:pt x="75" y="820"/>
                    <a:pt x="75" y="806"/>
                  </a:cubicBezTo>
                  <a:lnTo>
                    <a:pt x="89" y="806"/>
                  </a:lnTo>
                  <a:lnTo>
                    <a:pt x="163" y="704"/>
                  </a:lnTo>
                  <a:cubicBezTo>
                    <a:pt x="194" y="658"/>
                    <a:pt x="208" y="630"/>
                    <a:pt x="236" y="602"/>
                  </a:cubicBezTo>
                  <a:cubicBezTo>
                    <a:pt x="251" y="588"/>
                    <a:pt x="265" y="570"/>
                    <a:pt x="265" y="570"/>
                  </a:cubicBezTo>
                  <a:cubicBezTo>
                    <a:pt x="347" y="405"/>
                    <a:pt x="483" y="255"/>
                    <a:pt x="657" y="150"/>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7;p46">
              <a:extLst>
                <a:ext uri="{FF2B5EF4-FFF2-40B4-BE49-F238E27FC236}">
                  <a16:creationId xmlns:a16="http://schemas.microsoft.com/office/drawing/2014/main" id="{B50CF21C-F272-4208-BBC5-72CE727A5F15}"/>
                </a:ext>
              </a:extLst>
            </p:cNvPr>
            <p:cNvSpPr/>
            <p:nvPr/>
          </p:nvSpPr>
          <p:spPr>
            <a:xfrm>
              <a:off x="2478000" y="4367363"/>
              <a:ext cx="36700" cy="14275"/>
            </a:xfrm>
            <a:custGeom>
              <a:avLst/>
              <a:gdLst/>
              <a:ahLst/>
              <a:cxnLst/>
              <a:rect l="l" t="t" r="r" b="b"/>
              <a:pathLst>
                <a:path w="1468" h="571" extrusionOk="0">
                  <a:moveTo>
                    <a:pt x="1028" y="0"/>
                  </a:moveTo>
                  <a:cubicBezTo>
                    <a:pt x="880" y="0"/>
                    <a:pt x="736" y="29"/>
                    <a:pt x="588" y="60"/>
                  </a:cubicBezTo>
                  <a:cubicBezTo>
                    <a:pt x="528" y="74"/>
                    <a:pt x="486" y="102"/>
                    <a:pt x="426" y="131"/>
                  </a:cubicBezTo>
                  <a:cubicBezTo>
                    <a:pt x="236" y="236"/>
                    <a:pt x="89" y="394"/>
                    <a:pt x="1" y="570"/>
                  </a:cubicBezTo>
                  <a:cubicBezTo>
                    <a:pt x="60" y="514"/>
                    <a:pt x="106" y="454"/>
                    <a:pt x="162" y="412"/>
                  </a:cubicBezTo>
                  <a:cubicBezTo>
                    <a:pt x="296" y="292"/>
                    <a:pt x="458" y="219"/>
                    <a:pt x="616" y="176"/>
                  </a:cubicBezTo>
                  <a:cubicBezTo>
                    <a:pt x="764" y="131"/>
                    <a:pt x="898" y="117"/>
                    <a:pt x="1042" y="117"/>
                  </a:cubicBezTo>
                  <a:lnTo>
                    <a:pt x="1144" y="117"/>
                  </a:lnTo>
                  <a:cubicBezTo>
                    <a:pt x="1249" y="117"/>
                    <a:pt x="1365" y="148"/>
                    <a:pt x="1467" y="162"/>
                  </a:cubicBezTo>
                  <a:cubicBezTo>
                    <a:pt x="1365" y="74"/>
                    <a:pt x="1232" y="29"/>
                    <a:pt x="1102" y="0"/>
                  </a:cubicBezTo>
                  <a:close/>
                </a:path>
              </a:pathLst>
            </a:custGeom>
            <a:solidFill>
              <a:srgbClr val="BA5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p46">
              <a:extLst>
                <a:ext uri="{FF2B5EF4-FFF2-40B4-BE49-F238E27FC236}">
                  <a16:creationId xmlns:a16="http://schemas.microsoft.com/office/drawing/2014/main" id="{A7B8A447-F2E9-412D-B963-891CC810CF18}"/>
                </a:ext>
              </a:extLst>
            </p:cNvPr>
            <p:cNvSpPr/>
            <p:nvPr/>
          </p:nvSpPr>
          <p:spPr>
            <a:xfrm>
              <a:off x="2466300" y="4391888"/>
              <a:ext cx="5125" cy="6975"/>
            </a:xfrm>
            <a:custGeom>
              <a:avLst/>
              <a:gdLst/>
              <a:ahLst/>
              <a:cxnLst/>
              <a:rect l="l" t="t" r="r" b="b"/>
              <a:pathLst>
                <a:path w="205" h="279" extrusionOk="0">
                  <a:moveTo>
                    <a:pt x="163" y="1"/>
                  </a:moveTo>
                  <a:lnTo>
                    <a:pt x="117" y="47"/>
                  </a:lnTo>
                  <a:cubicBezTo>
                    <a:pt x="75" y="103"/>
                    <a:pt x="47" y="163"/>
                    <a:pt x="1" y="237"/>
                  </a:cubicBezTo>
                  <a:cubicBezTo>
                    <a:pt x="1" y="237"/>
                    <a:pt x="1" y="265"/>
                    <a:pt x="15" y="265"/>
                  </a:cubicBezTo>
                  <a:cubicBezTo>
                    <a:pt x="15" y="279"/>
                    <a:pt x="29" y="279"/>
                    <a:pt x="29" y="279"/>
                  </a:cubicBezTo>
                  <a:cubicBezTo>
                    <a:pt x="47" y="279"/>
                    <a:pt x="47" y="265"/>
                    <a:pt x="61" y="265"/>
                  </a:cubicBezTo>
                  <a:cubicBezTo>
                    <a:pt x="103" y="205"/>
                    <a:pt x="134" y="149"/>
                    <a:pt x="177" y="103"/>
                  </a:cubicBezTo>
                  <a:lnTo>
                    <a:pt x="205" y="75"/>
                  </a:lnTo>
                  <a:cubicBezTo>
                    <a:pt x="191" y="61"/>
                    <a:pt x="177" y="29"/>
                    <a:pt x="163" y="1"/>
                  </a:cubicBezTo>
                  <a:close/>
                </a:path>
              </a:pathLst>
            </a:custGeom>
            <a:solidFill>
              <a:srgbClr val="AD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9;p46">
              <a:extLst>
                <a:ext uri="{FF2B5EF4-FFF2-40B4-BE49-F238E27FC236}">
                  <a16:creationId xmlns:a16="http://schemas.microsoft.com/office/drawing/2014/main" id="{ADD94744-0C32-4F43-BB5F-60D6E785D1BA}"/>
                </a:ext>
              </a:extLst>
            </p:cNvPr>
            <p:cNvSpPr/>
            <p:nvPr/>
          </p:nvSpPr>
          <p:spPr>
            <a:xfrm>
              <a:off x="2470350" y="4386438"/>
              <a:ext cx="6275" cy="7325"/>
            </a:xfrm>
            <a:custGeom>
              <a:avLst/>
              <a:gdLst/>
              <a:ahLst/>
              <a:cxnLst/>
              <a:rect l="l" t="t" r="r" b="b"/>
              <a:pathLst>
                <a:path w="251" h="293" extrusionOk="0">
                  <a:moveTo>
                    <a:pt x="250" y="1"/>
                  </a:moveTo>
                  <a:lnTo>
                    <a:pt x="250" y="1"/>
                  </a:lnTo>
                  <a:cubicBezTo>
                    <a:pt x="191" y="43"/>
                    <a:pt x="148" y="71"/>
                    <a:pt x="117" y="103"/>
                  </a:cubicBezTo>
                  <a:cubicBezTo>
                    <a:pt x="74" y="145"/>
                    <a:pt x="29" y="191"/>
                    <a:pt x="1" y="219"/>
                  </a:cubicBezTo>
                  <a:cubicBezTo>
                    <a:pt x="15" y="247"/>
                    <a:pt x="29" y="279"/>
                    <a:pt x="43" y="293"/>
                  </a:cubicBezTo>
                  <a:cubicBezTo>
                    <a:pt x="89" y="265"/>
                    <a:pt x="117" y="219"/>
                    <a:pt x="176" y="177"/>
                  </a:cubicBezTo>
                  <a:cubicBezTo>
                    <a:pt x="191" y="159"/>
                    <a:pt x="205" y="145"/>
                    <a:pt x="236" y="131"/>
                  </a:cubicBezTo>
                  <a:cubicBezTo>
                    <a:pt x="236" y="89"/>
                    <a:pt x="236" y="43"/>
                    <a:pt x="250" y="1"/>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0;p46">
              <a:extLst>
                <a:ext uri="{FF2B5EF4-FFF2-40B4-BE49-F238E27FC236}">
                  <a16:creationId xmlns:a16="http://schemas.microsoft.com/office/drawing/2014/main" id="{BAD487BE-C1FA-4069-98CE-31C0051406F2}"/>
                </a:ext>
              </a:extLst>
            </p:cNvPr>
            <p:cNvSpPr/>
            <p:nvPr/>
          </p:nvSpPr>
          <p:spPr>
            <a:xfrm>
              <a:off x="2476250" y="4382388"/>
              <a:ext cx="28150" cy="7325"/>
            </a:xfrm>
            <a:custGeom>
              <a:avLst/>
              <a:gdLst/>
              <a:ahLst/>
              <a:cxnLst/>
              <a:rect l="l" t="t" r="r" b="b"/>
              <a:pathLst>
                <a:path w="1126" h="293" extrusionOk="0">
                  <a:moveTo>
                    <a:pt x="598" y="1"/>
                  </a:moveTo>
                  <a:cubicBezTo>
                    <a:pt x="482" y="1"/>
                    <a:pt x="366" y="15"/>
                    <a:pt x="264" y="57"/>
                  </a:cubicBezTo>
                  <a:cubicBezTo>
                    <a:pt x="190" y="75"/>
                    <a:pt x="116" y="103"/>
                    <a:pt x="57" y="145"/>
                  </a:cubicBezTo>
                  <a:cubicBezTo>
                    <a:pt x="42" y="145"/>
                    <a:pt x="28" y="163"/>
                    <a:pt x="14" y="163"/>
                  </a:cubicBezTo>
                  <a:cubicBezTo>
                    <a:pt x="0" y="205"/>
                    <a:pt x="0" y="251"/>
                    <a:pt x="0" y="293"/>
                  </a:cubicBezTo>
                  <a:cubicBezTo>
                    <a:pt x="88" y="233"/>
                    <a:pt x="190" y="191"/>
                    <a:pt x="292" y="163"/>
                  </a:cubicBezTo>
                  <a:cubicBezTo>
                    <a:pt x="394" y="131"/>
                    <a:pt x="496" y="117"/>
                    <a:pt x="598" y="117"/>
                  </a:cubicBezTo>
                  <a:lnTo>
                    <a:pt x="686" y="117"/>
                  </a:lnTo>
                  <a:cubicBezTo>
                    <a:pt x="820" y="131"/>
                    <a:pt x="950" y="145"/>
                    <a:pt x="1084" y="177"/>
                  </a:cubicBezTo>
                  <a:lnTo>
                    <a:pt x="1098" y="177"/>
                  </a:lnTo>
                  <a:cubicBezTo>
                    <a:pt x="1112" y="177"/>
                    <a:pt x="1112" y="177"/>
                    <a:pt x="1126" y="163"/>
                  </a:cubicBezTo>
                  <a:cubicBezTo>
                    <a:pt x="1126" y="145"/>
                    <a:pt x="1112" y="131"/>
                    <a:pt x="1112" y="131"/>
                  </a:cubicBezTo>
                  <a:cubicBezTo>
                    <a:pt x="982" y="57"/>
                    <a:pt x="834" y="15"/>
                    <a:pt x="686" y="1"/>
                  </a:cubicBezTo>
                  <a:close/>
                </a:path>
              </a:pathLst>
            </a:custGeom>
            <a:solidFill>
              <a:srgbClr val="BA5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91;p46">
              <a:extLst>
                <a:ext uri="{FF2B5EF4-FFF2-40B4-BE49-F238E27FC236}">
                  <a16:creationId xmlns:a16="http://schemas.microsoft.com/office/drawing/2014/main" id="{C112C43A-F99D-4539-80D1-7C816E9ED888}"/>
                </a:ext>
              </a:extLst>
            </p:cNvPr>
            <p:cNvSpPr/>
            <p:nvPr/>
          </p:nvSpPr>
          <p:spPr>
            <a:xfrm>
              <a:off x="2294475" y="4271588"/>
              <a:ext cx="200425" cy="197525"/>
            </a:xfrm>
            <a:custGeom>
              <a:avLst/>
              <a:gdLst/>
              <a:ahLst/>
              <a:cxnLst/>
              <a:rect l="l" t="t" r="r" b="b"/>
              <a:pathLst>
                <a:path w="8017" h="7901" extrusionOk="0">
                  <a:moveTo>
                    <a:pt x="4004" y="1"/>
                  </a:moveTo>
                  <a:cubicBezTo>
                    <a:pt x="3872" y="1"/>
                    <a:pt x="3740" y="8"/>
                    <a:pt x="3606" y="22"/>
                  </a:cubicBezTo>
                  <a:cubicBezTo>
                    <a:pt x="1510" y="240"/>
                    <a:pt x="1" y="2147"/>
                    <a:pt x="219" y="4271"/>
                  </a:cubicBezTo>
                  <a:cubicBezTo>
                    <a:pt x="426" y="6258"/>
                    <a:pt x="1812" y="7901"/>
                    <a:pt x="4005" y="7901"/>
                  </a:cubicBezTo>
                  <a:cubicBezTo>
                    <a:pt x="4156" y="7901"/>
                    <a:pt x="4312" y="7893"/>
                    <a:pt x="4471" y="7877"/>
                  </a:cubicBezTo>
                  <a:cubicBezTo>
                    <a:pt x="7078" y="7627"/>
                    <a:pt x="8017" y="5618"/>
                    <a:pt x="7799" y="3480"/>
                  </a:cubicBezTo>
                  <a:cubicBezTo>
                    <a:pt x="7578" y="1491"/>
                    <a:pt x="5933" y="1"/>
                    <a:pt x="4004"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92;p46">
              <a:extLst>
                <a:ext uri="{FF2B5EF4-FFF2-40B4-BE49-F238E27FC236}">
                  <a16:creationId xmlns:a16="http://schemas.microsoft.com/office/drawing/2014/main" id="{3CC3BD69-7933-426F-AE5B-9E12E84D6A9E}"/>
                </a:ext>
              </a:extLst>
            </p:cNvPr>
            <p:cNvSpPr/>
            <p:nvPr/>
          </p:nvSpPr>
          <p:spPr>
            <a:xfrm>
              <a:off x="2332200" y="4313463"/>
              <a:ext cx="135275" cy="41075"/>
            </a:xfrm>
            <a:custGeom>
              <a:avLst/>
              <a:gdLst/>
              <a:ahLst/>
              <a:cxnLst/>
              <a:rect l="l" t="t" r="r" b="b"/>
              <a:pathLst>
                <a:path w="5411" h="1643" extrusionOk="0">
                  <a:moveTo>
                    <a:pt x="29" y="0"/>
                  </a:moveTo>
                  <a:lnTo>
                    <a:pt x="1" y="18"/>
                  </a:lnTo>
                  <a:cubicBezTo>
                    <a:pt x="264" y="602"/>
                    <a:pt x="820" y="1073"/>
                    <a:pt x="1629" y="1393"/>
                  </a:cubicBezTo>
                  <a:cubicBezTo>
                    <a:pt x="1713" y="1428"/>
                    <a:pt x="1801" y="1447"/>
                    <a:pt x="1885" y="1447"/>
                  </a:cubicBezTo>
                  <a:cubicBezTo>
                    <a:pt x="1976" y="1447"/>
                    <a:pt x="2064" y="1425"/>
                    <a:pt x="2139" y="1379"/>
                  </a:cubicBezTo>
                  <a:cubicBezTo>
                    <a:pt x="2287" y="1305"/>
                    <a:pt x="2375" y="1115"/>
                    <a:pt x="2375" y="911"/>
                  </a:cubicBezTo>
                  <a:cubicBezTo>
                    <a:pt x="2375" y="880"/>
                    <a:pt x="2375" y="840"/>
                    <a:pt x="2362" y="812"/>
                  </a:cubicBezTo>
                  <a:lnTo>
                    <a:pt x="2362" y="812"/>
                  </a:lnTo>
                  <a:cubicBezTo>
                    <a:pt x="2404" y="899"/>
                    <a:pt x="2449" y="986"/>
                    <a:pt x="2509" y="1073"/>
                  </a:cubicBezTo>
                  <a:cubicBezTo>
                    <a:pt x="2639" y="1305"/>
                    <a:pt x="2829" y="1467"/>
                    <a:pt x="3036" y="1569"/>
                  </a:cubicBezTo>
                  <a:cubicBezTo>
                    <a:pt x="3138" y="1615"/>
                    <a:pt x="3268" y="1643"/>
                    <a:pt x="3388" y="1643"/>
                  </a:cubicBezTo>
                  <a:cubicBezTo>
                    <a:pt x="3518" y="1643"/>
                    <a:pt x="3634" y="1615"/>
                    <a:pt x="3740" y="1555"/>
                  </a:cubicBezTo>
                  <a:cubicBezTo>
                    <a:pt x="3930" y="1439"/>
                    <a:pt x="4032" y="1231"/>
                    <a:pt x="4032" y="1041"/>
                  </a:cubicBezTo>
                  <a:cubicBezTo>
                    <a:pt x="4162" y="1277"/>
                    <a:pt x="4383" y="1453"/>
                    <a:pt x="4633" y="1569"/>
                  </a:cubicBezTo>
                  <a:cubicBezTo>
                    <a:pt x="4703" y="1596"/>
                    <a:pt x="4820" y="1634"/>
                    <a:pt x="4947" y="1634"/>
                  </a:cubicBezTo>
                  <a:cubicBezTo>
                    <a:pt x="5032" y="1634"/>
                    <a:pt x="5121" y="1617"/>
                    <a:pt x="5203" y="1569"/>
                  </a:cubicBezTo>
                  <a:cubicBezTo>
                    <a:pt x="5291" y="1527"/>
                    <a:pt x="5365" y="1425"/>
                    <a:pt x="5393" y="1305"/>
                  </a:cubicBezTo>
                  <a:cubicBezTo>
                    <a:pt x="5411" y="1217"/>
                    <a:pt x="5393" y="1129"/>
                    <a:pt x="5351" y="1055"/>
                  </a:cubicBezTo>
                  <a:lnTo>
                    <a:pt x="5323" y="1087"/>
                  </a:lnTo>
                  <a:cubicBezTo>
                    <a:pt x="5365" y="1143"/>
                    <a:pt x="5379" y="1217"/>
                    <a:pt x="5365" y="1291"/>
                  </a:cubicBezTo>
                  <a:cubicBezTo>
                    <a:pt x="5337" y="1393"/>
                    <a:pt x="5263" y="1495"/>
                    <a:pt x="5175" y="1541"/>
                  </a:cubicBezTo>
                  <a:cubicBezTo>
                    <a:pt x="5104" y="1579"/>
                    <a:pt x="5029" y="1592"/>
                    <a:pt x="4957" y="1592"/>
                  </a:cubicBezTo>
                  <a:cubicBezTo>
                    <a:pt x="4835" y="1592"/>
                    <a:pt x="4720" y="1553"/>
                    <a:pt x="4647" y="1527"/>
                  </a:cubicBezTo>
                  <a:cubicBezTo>
                    <a:pt x="4355" y="1407"/>
                    <a:pt x="4120" y="1189"/>
                    <a:pt x="4004" y="897"/>
                  </a:cubicBezTo>
                  <a:lnTo>
                    <a:pt x="3958" y="911"/>
                  </a:lnTo>
                  <a:cubicBezTo>
                    <a:pt x="4032" y="1129"/>
                    <a:pt x="3930" y="1393"/>
                    <a:pt x="3722" y="1513"/>
                  </a:cubicBezTo>
                  <a:cubicBezTo>
                    <a:pt x="3621" y="1574"/>
                    <a:pt x="3500" y="1607"/>
                    <a:pt x="3376" y="1607"/>
                  </a:cubicBezTo>
                  <a:cubicBezTo>
                    <a:pt x="3265" y="1607"/>
                    <a:pt x="3153" y="1581"/>
                    <a:pt x="3050" y="1527"/>
                  </a:cubicBezTo>
                  <a:cubicBezTo>
                    <a:pt x="2843" y="1439"/>
                    <a:pt x="2667" y="1277"/>
                    <a:pt x="2537" y="1041"/>
                  </a:cubicBezTo>
                  <a:cubicBezTo>
                    <a:pt x="2435" y="880"/>
                    <a:pt x="2361" y="704"/>
                    <a:pt x="2287" y="528"/>
                  </a:cubicBezTo>
                  <a:cubicBezTo>
                    <a:pt x="2273" y="472"/>
                    <a:pt x="2259" y="426"/>
                    <a:pt x="2245" y="384"/>
                  </a:cubicBezTo>
                  <a:lnTo>
                    <a:pt x="2199" y="398"/>
                  </a:lnTo>
                  <a:cubicBezTo>
                    <a:pt x="2227" y="440"/>
                    <a:pt x="2245" y="500"/>
                    <a:pt x="2259" y="545"/>
                  </a:cubicBezTo>
                  <a:cubicBezTo>
                    <a:pt x="2301" y="662"/>
                    <a:pt x="2333" y="778"/>
                    <a:pt x="2333" y="911"/>
                  </a:cubicBezTo>
                  <a:cubicBezTo>
                    <a:pt x="2333" y="1101"/>
                    <a:pt x="2245" y="1277"/>
                    <a:pt x="2111" y="1351"/>
                  </a:cubicBezTo>
                  <a:cubicBezTo>
                    <a:pt x="2040" y="1391"/>
                    <a:pt x="1955" y="1414"/>
                    <a:pt x="1866" y="1414"/>
                  </a:cubicBezTo>
                  <a:cubicBezTo>
                    <a:pt x="1793" y="1414"/>
                    <a:pt x="1717" y="1398"/>
                    <a:pt x="1643" y="1365"/>
                  </a:cubicBezTo>
                  <a:cubicBezTo>
                    <a:pt x="852" y="1041"/>
                    <a:pt x="293" y="574"/>
                    <a:pt x="29"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93;p46">
              <a:extLst>
                <a:ext uri="{FF2B5EF4-FFF2-40B4-BE49-F238E27FC236}">
                  <a16:creationId xmlns:a16="http://schemas.microsoft.com/office/drawing/2014/main" id="{AA2FECC5-1C01-43C0-A3CC-9BFADDB82A4D}"/>
                </a:ext>
              </a:extLst>
            </p:cNvPr>
            <p:cNvSpPr/>
            <p:nvPr/>
          </p:nvSpPr>
          <p:spPr>
            <a:xfrm>
              <a:off x="2338100" y="4378363"/>
              <a:ext cx="42150" cy="42850"/>
            </a:xfrm>
            <a:custGeom>
              <a:avLst/>
              <a:gdLst/>
              <a:ahLst/>
              <a:cxnLst/>
              <a:rect l="l" t="t" r="r" b="b"/>
              <a:pathLst>
                <a:path w="1686" h="1714" extrusionOk="0">
                  <a:moveTo>
                    <a:pt x="848" y="0"/>
                  </a:moveTo>
                  <a:cubicBezTo>
                    <a:pt x="380" y="0"/>
                    <a:pt x="0" y="380"/>
                    <a:pt x="0" y="865"/>
                  </a:cubicBezTo>
                  <a:cubicBezTo>
                    <a:pt x="0" y="1333"/>
                    <a:pt x="380" y="1713"/>
                    <a:pt x="848" y="1713"/>
                  </a:cubicBezTo>
                  <a:cubicBezTo>
                    <a:pt x="1319" y="1713"/>
                    <a:pt x="1685" y="1333"/>
                    <a:pt x="1685" y="865"/>
                  </a:cubicBezTo>
                  <a:cubicBezTo>
                    <a:pt x="1685" y="380"/>
                    <a:pt x="1319" y="0"/>
                    <a:pt x="84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94;p46">
              <a:extLst>
                <a:ext uri="{FF2B5EF4-FFF2-40B4-BE49-F238E27FC236}">
                  <a16:creationId xmlns:a16="http://schemas.microsoft.com/office/drawing/2014/main" id="{E82E85ED-6963-457D-AD95-08F90D3C8CB2}"/>
                </a:ext>
              </a:extLst>
            </p:cNvPr>
            <p:cNvSpPr/>
            <p:nvPr/>
          </p:nvSpPr>
          <p:spPr>
            <a:xfrm>
              <a:off x="2337300" y="4377663"/>
              <a:ext cx="44000" cy="44325"/>
            </a:xfrm>
            <a:custGeom>
              <a:avLst/>
              <a:gdLst/>
              <a:ahLst/>
              <a:cxnLst/>
              <a:rect l="l" t="t" r="r" b="b"/>
              <a:pathLst>
                <a:path w="1760" h="1773" extrusionOk="0">
                  <a:moveTo>
                    <a:pt x="880" y="56"/>
                  </a:moveTo>
                  <a:cubicBezTo>
                    <a:pt x="1102" y="56"/>
                    <a:pt x="1306" y="158"/>
                    <a:pt x="1453" y="306"/>
                  </a:cubicBezTo>
                  <a:cubicBezTo>
                    <a:pt x="1601" y="454"/>
                    <a:pt x="1689" y="658"/>
                    <a:pt x="1689" y="893"/>
                  </a:cubicBezTo>
                  <a:cubicBezTo>
                    <a:pt x="1689" y="1112"/>
                    <a:pt x="1601" y="1319"/>
                    <a:pt x="1453" y="1477"/>
                  </a:cubicBezTo>
                  <a:cubicBezTo>
                    <a:pt x="1306" y="1625"/>
                    <a:pt x="1102" y="1713"/>
                    <a:pt x="880" y="1713"/>
                  </a:cubicBezTo>
                  <a:cubicBezTo>
                    <a:pt x="648" y="1713"/>
                    <a:pt x="440" y="1625"/>
                    <a:pt x="296" y="1477"/>
                  </a:cubicBezTo>
                  <a:cubicBezTo>
                    <a:pt x="148" y="1319"/>
                    <a:pt x="60" y="1112"/>
                    <a:pt x="60" y="893"/>
                  </a:cubicBezTo>
                  <a:cubicBezTo>
                    <a:pt x="60" y="658"/>
                    <a:pt x="148" y="454"/>
                    <a:pt x="296" y="306"/>
                  </a:cubicBezTo>
                  <a:cubicBezTo>
                    <a:pt x="440" y="158"/>
                    <a:pt x="648" y="56"/>
                    <a:pt x="880" y="56"/>
                  </a:cubicBezTo>
                  <a:close/>
                  <a:moveTo>
                    <a:pt x="880" y="0"/>
                  </a:moveTo>
                  <a:cubicBezTo>
                    <a:pt x="634" y="0"/>
                    <a:pt x="412" y="102"/>
                    <a:pt x="250" y="264"/>
                  </a:cubicBezTo>
                  <a:cubicBezTo>
                    <a:pt x="89" y="422"/>
                    <a:pt x="1" y="644"/>
                    <a:pt x="1" y="893"/>
                  </a:cubicBezTo>
                  <a:cubicBezTo>
                    <a:pt x="1" y="1126"/>
                    <a:pt x="89" y="1361"/>
                    <a:pt x="250" y="1509"/>
                  </a:cubicBezTo>
                  <a:cubicBezTo>
                    <a:pt x="412" y="1671"/>
                    <a:pt x="634" y="1773"/>
                    <a:pt x="880" y="1773"/>
                  </a:cubicBezTo>
                  <a:cubicBezTo>
                    <a:pt x="1116" y="1773"/>
                    <a:pt x="1337" y="1671"/>
                    <a:pt x="1496" y="1509"/>
                  </a:cubicBezTo>
                  <a:cubicBezTo>
                    <a:pt x="1657" y="1361"/>
                    <a:pt x="1759" y="1126"/>
                    <a:pt x="1759" y="893"/>
                  </a:cubicBezTo>
                  <a:cubicBezTo>
                    <a:pt x="1759" y="644"/>
                    <a:pt x="1657" y="422"/>
                    <a:pt x="1496" y="264"/>
                  </a:cubicBezTo>
                  <a:cubicBezTo>
                    <a:pt x="1337" y="102"/>
                    <a:pt x="1116" y="0"/>
                    <a:pt x="88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95;p46">
              <a:extLst>
                <a:ext uri="{FF2B5EF4-FFF2-40B4-BE49-F238E27FC236}">
                  <a16:creationId xmlns:a16="http://schemas.microsoft.com/office/drawing/2014/main" id="{E92C3608-98AE-49F0-890B-C1539B6F35A5}"/>
                </a:ext>
              </a:extLst>
            </p:cNvPr>
            <p:cNvSpPr/>
            <p:nvPr/>
          </p:nvSpPr>
          <p:spPr>
            <a:xfrm>
              <a:off x="2338800" y="4380213"/>
              <a:ext cx="42150" cy="42475"/>
            </a:xfrm>
            <a:custGeom>
              <a:avLst/>
              <a:gdLst/>
              <a:ahLst/>
              <a:cxnLst/>
              <a:rect l="l" t="t" r="r" b="b"/>
              <a:pathLst>
                <a:path w="1686" h="1699" extrusionOk="0">
                  <a:moveTo>
                    <a:pt x="838" y="0"/>
                  </a:moveTo>
                  <a:cubicBezTo>
                    <a:pt x="366" y="0"/>
                    <a:pt x="0" y="380"/>
                    <a:pt x="0" y="848"/>
                  </a:cubicBezTo>
                  <a:cubicBezTo>
                    <a:pt x="0" y="1319"/>
                    <a:pt x="366" y="1699"/>
                    <a:pt x="838" y="1699"/>
                  </a:cubicBezTo>
                  <a:cubicBezTo>
                    <a:pt x="1305" y="1699"/>
                    <a:pt x="1685" y="1319"/>
                    <a:pt x="1685" y="848"/>
                  </a:cubicBezTo>
                  <a:cubicBezTo>
                    <a:pt x="1685" y="380"/>
                    <a:pt x="1305" y="0"/>
                    <a:pt x="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96;p46">
              <a:extLst>
                <a:ext uri="{FF2B5EF4-FFF2-40B4-BE49-F238E27FC236}">
                  <a16:creationId xmlns:a16="http://schemas.microsoft.com/office/drawing/2014/main" id="{4042AB7C-1AFC-41F1-B12A-9F660A4F0FF5}"/>
                </a:ext>
              </a:extLst>
            </p:cNvPr>
            <p:cNvSpPr/>
            <p:nvPr/>
          </p:nvSpPr>
          <p:spPr>
            <a:xfrm>
              <a:off x="2346100" y="4387863"/>
              <a:ext cx="27550" cy="27550"/>
            </a:xfrm>
            <a:custGeom>
              <a:avLst/>
              <a:gdLst/>
              <a:ahLst/>
              <a:cxnLst/>
              <a:rect l="l" t="t" r="r" b="b"/>
              <a:pathLst>
                <a:path w="1102" h="1102" extrusionOk="0">
                  <a:moveTo>
                    <a:pt x="546" y="0"/>
                  </a:moveTo>
                  <a:cubicBezTo>
                    <a:pt x="250" y="0"/>
                    <a:pt x="0" y="236"/>
                    <a:pt x="0" y="542"/>
                  </a:cubicBezTo>
                  <a:cubicBezTo>
                    <a:pt x="0" y="851"/>
                    <a:pt x="250" y="1101"/>
                    <a:pt x="546" y="1101"/>
                  </a:cubicBezTo>
                  <a:cubicBezTo>
                    <a:pt x="852" y="1101"/>
                    <a:pt x="1101" y="851"/>
                    <a:pt x="1101" y="542"/>
                  </a:cubicBezTo>
                  <a:cubicBezTo>
                    <a:pt x="1101" y="236"/>
                    <a:pt x="852" y="0"/>
                    <a:pt x="5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97;p46">
              <a:extLst>
                <a:ext uri="{FF2B5EF4-FFF2-40B4-BE49-F238E27FC236}">
                  <a16:creationId xmlns:a16="http://schemas.microsoft.com/office/drawing/2014/main" id="{7FF4D5B7-42C7-4AD3-B53E-83D7563974A1}"/>
                </a:ext>
              </a:extLst>
            </p:cNvPr>
            <p:cNvSpPr/>
            <p:nvPr/>
          </p:nvSpPr>
          <p:spPr>
            <a:xfrm>
              <a:off x="2342850" y="4396988"/>
              <a:ext cx="9875" cy="6625"/>
            </a:xfrm>
            <a:custGeom>
              <a:avLst/>
              <a:gdLst/>
              <a:ahLst/>
              <a:cxnLst/>
              <a:rect l="l" t="t" r="r" b="b"/>
              <a:pathLst>
                <a:path w="395" h="265" extrusionOk="0">
                  <a:moveTo>
                    <a:pt x="190" y="1"/>
                  </a:moveTo>
                  <a:cubicBezTo>
                    <a:pt x="88" y="1"/>
                    <a:pt x="0" y="61"/>
                    <a:pt x="0" y="135"/>
                  </a:cubicBezTo>
                  <a:cubicBezTo>
                    <a:pt x="0" y="208"/>
                    <a:pt x="88" y="265"/>
                    <a:pt x="190" y="265"/>
                  </a:cubicBezTo>
                  <a:cubicBezTo>
                    <a:pt x="306" y="265"/>
                    <a:pt x="394" y="208"/>
                    <a:pt x="394" y="135"/>
                  </a:cubicBezTo>
                  <a:cubicBezTo>
                    <a:pt x="394" y="61"/>
                    <a:pt x="306" y="1"/>
                    <a:pt x="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98;p46">
              <a:extLst>
                <a:ext uri="{FF2B5EF4-FFF2-40B4-BE49-F238E27FC236}">
                  <a16:creationId xmlns:a16="http://schemas.microsoft.com/office/drawing/2014/main" id="{931FA014-0D16-425E-BCD1-3589E78970F5}"/>
                </a:ext>
              </a:extLst>
            </p:cNvPr>
            <p:cNvSpPr/>
            <p:nvPr/>
          </p:nvSpPr>
          <p:spPr>
            <a:xfrm>
              <a:off x="2419425" y="4355913"/>
              <a:ext cx="48050" cy="43050"/>
            </a:xfrm>
            <a:custGeom>
              <a:avLst/>
              <a:gdLst/>
              <a:ahLst/>
              <a:cxnLst/>
              <a:rect l="l" t="t" r="r" b="b"/>
              <a:pathLst>
                <a:path w="1922" h="1722" extrusionOk="0">
                  <a:moveTo>
                    <a:pt x="950" y="1"/>
                  </a:moveTo>
                  <a:cubicBezTo>
                    <a:pt x="847" y="1"/>
                    <a:pt x="744" y="20"/>
                    <a:pt x="645" y="61"/>
                  </a:cubicBezTo>
                  <a:cubicBezTo>
                    <a:pt x="205" y="237"/>
                    <a:pt x="1" y="736"/>
                    <a:pt x="177" y="1176"/>
                  </a:cubicBezTo>
                  <a:cubicBezTo>
                    <a:pt x="312" y="1513"/>
                    <a:pt x="634" y="1722"/>
                    <a:pt x="970" y="1722"/>
                  </a:cubicBezTo>
                  <a:cubicBezTo>
                    <a:pt x="1072" y="1722"/>
                    <a:pt x="1175" y="1703"/>
                    <a:pt x="1274" y="1661"/>
                  </a:cubicBezTo>
                  <a:cubicBezTo>
                    <a:pt x="1714" y="1486"/>
                    <a:pt x="1922" y="986"/>
                    <a:pt x="1746" y="546"/>
                  </a:cubicBezTo>
                  <a:cubicBezTo>
                    <a:pt x="1611" y="209"/>
                    <a:pt x="1286" y="1"/>
                    <a:pt x="95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99;p46">
              <a:extLst>
                <a:ext uri="{FF2B5EF4-FFF2-40B4-BE49-F238E27FC236}">
                  <a16:creationId xmlns:a16="http://schemas.microsoft.com/office/drawing/2014/main" id="{8CC800E3-E9C0-4197-AFBD-1D5832A2F07D}"/>
                </a:ext>
              </a:extLst>
            </p:cNvPr>
            <p:cNvSpPr/>
            <p:nvPr/>
          </p:nvSpPr>
          <p:spPr>
            <a:xfrm>
              <a:off x="2421275" y="4355238"/>
              <a:ext cx="44350" cy="44425"/>
            </a:xfrm>
            <a:custGeom>
              <a:avLst/>
              <a:gdLst/>
              <a:ahLst/>
              <a:cxnLst/>
              <a:rect l="l" t="t" r="r" b="b"/>
              <a:pathLst>
                <a:path w="1774" h="1777" extrusionOk="0">
                  <a:moveTo>
                    <a:pt x="880" y="60"/>
                  </a:moveTo>
                  <a:cubicBezTo>
                    <a:pt x="1200" y="60"/>
                    <a:pt x="1510" y="250"/>
                    <a:pt x="1640" y="573"/>
                  </a:cubicBezTo>
                  <a:cubicBezTo>
                    <a:pt x="1686" y="675"/>
                    <a:pt x="1700" y="791"/>
                    <a:pt x="1700" y="897"/>
                  </a:cubicBezTo>
                  <a:cubicBezTo>
                    <a:pt x="1700" y="1217"/>
                    <a:pt x="1510" y="1527"/>
                    <a:pt x="1200" y="1657"/>
                  </a:cubicBezTo>
                  <a:cubicBezTo>
                    <a:pt x="1098" y="1688"/>
                    <a:pt x="996" y="1717"/>
                    <a:pt x="894" y="1717"/>
                  </a:cubicBezTo>
                  <a:cubicBezTo>
                    <a:pt x="571" y="1717"/>
                    <a:pt x="265" y="1513"/>
                    <a:pt x="131" y="1189"/>
                  </a:cubicBezTo>
                  <a:cubicBezTo>
                    <a:pt x="89" y="1087"/>
                    <a:pt x="71" y="985"/>
                    <a:pt x="71" y="879"/>
                  </a:cubicBezTo>
                  <a:cubicBezTo>
                    <a:pt x="71" y="559"/>
                    <a:pt x="265" y="250"/>
                    <a:pt x="571" y="120"/>
                  </a:cubicBezTo>
                  <a:cubicBezTo>
                    <a:pt x="673" y="74"/>
                    <a:pt x="775" y="60"/>
                    <a:pt x="880" y="60"/>
                  </a:cubicBezTo>
                  <a:close/>
                  <a:moveTo>
                    <a:pt x="880" y="0"/>
                  </a:moveTo>
                  <a:cubicBezTo>
                    <a:pt x="775" y="0"/>
                    <a:pt x="659" y="18"/>
                    <a:pt x="557" y="60"/>
                  </a:cubicBezTo>
                  <a:cubicBezTo>
                    <a:pt x="219" y="208"/>
                    <a:pt x="1" y="528"/>
                    <a:pt x="1" y="879"/>
                  </a:cubicBezTo>
                  <a:cubicBezTo>
                    <a:pt x="1" y="999"/>
                    <a:pt x="29" y="1101"/>
                    <a:pt x="71" y="1217"/>
                  </a:cubicBezTo>
                  <a:cubicBezTo>
                    <a:pt x="205" y="1555"/>
                    <a:pt x="543" y="1776"/>
                    <a:pt x="894" y="1776"/>
                  </a:cubicBezTo>
                  <a:cubicBezTo>
                    <a:pt x="996" y="1776"/>
                    <a:pt x="1112" y="1745"/>
                    <a:pt x="1214" y="1717"/>
                  </a:cubicBezTo>
                  <a:cubicBezTo>
                    <a:pt x="1552" y="1569"/>
                    <a:pt x="1774" y="1249"/>
                    <a:pt x="1774" y="897"/>
                  </a:cubicBezTo>
                  <a:cubicBezTo>
                    <a:pt x="1774" y="777"/>
                    <a:pt x="1742" y="661"/>
                    <a:pt x="1700" y="559"/>
                  </a:cubicBezTo>
                  <a:cubicBezTo>
                    <a:pt x="1566" y="208"/>
                    <a:pt x="1232" y="0"/>
                    <a:pt x="88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00;p46">
              <a:extLst>
                <a:ext uri="{FF2B5EF4-FFF2-40B4-BE49-F238E27FC236}">
                  <a16:creationId xmlns:a16="http://schemas.microsoft.com/office/drawing/2014/main" id="{C531C3D1-29EE-4655-BF2A-6EEDA22C833E}"/>
                </a:ext>
              </a:extLst>
            </p:cNvPr>
            <p:cNvSpPr/>
            <p:nvPr/>
          </p:nvSpPr>
          <p:spPr>
            <a:xfrm>
              <a:off x="2419425" y="4357913"/>
              <a:ext cx="48050" cy="42525"/>
            </a:xfrm>
            <a:custGeom>
              <a:avLst/>
              <a:gdLst/>
              <a:ahLst/>
              <a:cxnLst/>
              <a:rect l="l" t="t" r="r" b="b"/>
              <a:pathLst>
                <a:path w="1922" h="1701" extrusionOk="0">
                  <a:moveTo>
                    <a:pt x="944" y="0"/>
                  </a:moveTo>
                  <a:cubicBezTo>
                    <a:pt x="843" y="0"/>
                    <a:pt x="742" y="18"/>
                    <a:pt x="645" y="55"/>
                  </a:cubicBezTo>
                  <a:cubicBezTo>
                    <a:pt x="205" y="231"/>
                    <a:pt x="1" y="730"/>
                    <a:pt x="177" y="1170"/>
                  </a:cubicBezTo>
                  <a:cubicBezTo>
                    <a:pt x="310" y="1503"/>
                    <a:pt x="627" y="1701"/>
                    <a:pt x="958" y="1701"/>
                  </a:cubicBezTo>
                  <a:cubicBezTo>
                    <a:pt x="1064" y="1701"/>
                    <a:pt x="1171" y="1680"/>
                    <a:pt x="1274" y="1638"/>
                  </a:cubicBezTo>
                  <a:cubicBezTo>
                    <a:pt x="1714" y="1462"/>
                    <a:pt x="1922" y="980"/>
                    <a:pt x="1746" y="540"/>
                  </a:cubicBezTo>
                  <a:cubicBezTo>
                    <a:pt x="1610" y="201"/>
                    <a:pt x="1282" y="0"/>
                    <a:pt x="9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01;p46">
              <a:extLst>
                <a:ext uri="{FF2B5EF4-FFF2-40B4-BE49-F238E27FC236}">
                  <a16:creationId xmlns:a16="http://schemas.microsoft.com/office/drawing/2014/main" id="{25012B55-1C12-42DE-BA99-AA3FABBD80DB}"/>
                </a:ext>
              </a:extLst>
            </p:cNvPr>
            <p:cNvSpPr/>
            <p:nvPr/>
          </p:nvSpPr>
          <p:spPr>
            <a:xfrm>
              <a:off x="2427875" y="4365363"/>
              <a:ext cx="31150" cy="27625"/>
            </a:xfrm>
            <a:custGeom>
              <a:avLst/>
              <a:gdLst/>
              <a:ahLst/>
              <a:cxnLst/>
              <a:rect l="l" t="t" r="r" b="b"/>
              <a:pathLst>
                <a:path w="1246" h="1105" extrusionOk="0">
                  <a:moveTo>
                    <a:pt x="617" y="1"/>
                  </a:moveTo>
                  <a:cubicBezTo>
                    <a:pt x="552" y="1"/>
                    <a:pt x="486" y="12"/>
                    <a:pt x="423" y="35"/>
                  </a:cubicBezTo>
                  <a:cubicBezTo>
                    <a:pt x="131" y="154"/>
                    <a:pt x="1" y="474"/>
                    <a:pt x="117" y="756"/>
                  </a:cubicBezTo>
                  <a:cubicBezTo>
                    <a:pt x="204" y="976"/>
                    <a:pt x="410" y="1104"/>
                    <a:pt x="625" y="1104"/>
                  </a:cubicBezTo>
                  <a:cubicBezTo>
                    <a:pt x="695" y="1104"/>
                    <a:pt x="766" y="1090"/>
                    <a:pt x="834" y="1062"/>
                  </a:cubicBezTo>
                  <a:cubicBezTo>
                    <a:pt x="1112" y="960"/>
                    <a:pt x="1246" y="636"/>
                    <a:pt x="1126" y="344"/>
                  </a:cubicBezTo>
                  <a:cubicBezTo>
                    <a:pt x="1047" y="129"/>
                    <a:pt x="838" y="1"/>
                    <a:pt x="6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02;p46">
              <a:extLst>
                <a:ext uri="{FF2B5EF4-FFF2-40B4-BE49-F238E27FC236}">
                  <a16:creationId xmlns:a16="http://schemas.microsoft.com/office/drawing/2014/main" id="{234A712F-9F81-44A8-9BC7-7F9C0D7A87B8}"/>
                </a:ext>
              </a:extLst>
            </p:cNvPr>
            <p:cNvSpPr/>
            <p:nvPr/>
          </p:nvSpPr>
          <p:spPr>
            <a:xfrm>
              <a:off x="2448725" y="4370038"/>
              <a:ext cx="10650" cy="7125"/>
            </a:xfrm>
            <a:custGeom>
              <a:avLst/>
              <a:gdLst/>
              <a:ahLst/>
              <a:cxnLst/>
              <a:rect l="l" t="t" r="r" b="b"/>
              <a:pathLst>
                <a:path w="426" h="285" extrusionOk="0">
                  <a:moveTo>
                    <a:pt x="279" y="0"/>
                  </a:moveTo>
                  <a:cubicBezTo>
                    <a:pt x="245" y="0"/>
                    <a:pt x="209" y="8"/>
                    <a:pt x="176" y="24"/>
                  </a:cubicBezTo>
                  <a:cubicBezTo>
                    <a:pt x="74" y="55"/>
                    <a:pt x="0" y="143"/>
                    <a:pt x="28" y="217"/>
                  </a:cubicBezTo>
                  <a:cubicBezTo>
                    <a:pt x="48" y="261"/>
                    <a:pt x="96" y="285"/>
                    <a:pt x="154" y="285"/>
                  </a:cubicBezTo>
                  <a:cubicBezTo>
                    <a:pt x="188" y="285"/>
                    <a:pt x="226" y="276"/>
                    <a:pt x="264" y="259"/>
                  </a:cubicBezTo>
                  <a:cubicBezTo>
                    <a:pt x="366" y="231"/>
                    <a:pt x="426" y="143"/>
                    <a:pt x="398" y="69"/>
                  </a:cubicBezTo>
                  <a:cubicBezTo>
                    <a:pt x="387" y="23"/>
                    <a:pt x="337"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03;p46">
              <a:extLst>
                <a:ext uri="{FF2B5EF4-FFF2-40B4-BE49-F238E27FC236}">
                  <a16:creationId xmlns:a16="http://schemas.microsoft.com/office/drawing/2014/main" id="{F1F2430A-F6E5-467B-9374-602500BAE66A}"/>
                </a:ext>
              </a:extLst>
            </p:cNvPr>
            <p:cNvSpPr/>
            <p:nvPr/>
          </p:nvSpPr>
          <p:spPr>
            <a:xfrm>
              <a:off x="2392275" y="4417563"/>
              <a:ext cx="24200" cy="10050"/>
            </a:xfrm>
            <a:custGeom>
              <a:avLst/>
              <a:gdLst/>
              <a:ahLst/>
              <a:cxnLst/>
              <a:rect l="l" t="t" r="r" b="b"/>
              <a:pathLst>
                <a:path w="968" h="402" extrusionOk="0">
                  <a:moveTo>
                    <a:pt x="18" y="1"/>
                  </a:moveTo>
                  <a:cubicBezTo>
                    <a:pt x="0" y="1"/>
                    <a:pt x="0" y="15"/>
                    <a:pt x="0" y="29"/>
                  </a:cubicBezTo>
                  <a:lnTo>
                    <a:pt x="0" y="43"/>
                  </a:lnTo>
                  <a:cubicBezTo>
                    <a:pt x="18" y="43"/>
                    <a:pt x="18" y="57"/>
                    <a:pt x="32" y="75"/>
                  </a:cubicBezTo>
                  <a:cubicBezTo>
                    <a:pt x="46" y="89"/>
                    <a:pt x="74" y="131"/>
                    <a:pt x="106" y="163"/>
                  </a:cubicBezTo>
                  <a:lnTo>
                    <a:pt x="162" y="219"/>
                  </a:lnTo>
                  <a:cubicBezTo>
                    <a:pt x="193" y="233"/>
                    <a:pt x="208" y="265"/>
                    <a:pt x="236" y="279"/>
                  </a:cubicBezTo>
                  <a:cubicBezTo>
                    <a:pt x="264" y="293"/>
                    <a:pt x="296" y="307"/>
                    <a:pt x="324" y="321"/>
                  </a:cubicBezTo>
                  <a:cubicBezTo>
                    <a:pt x="338" y="339"/>
                    <a:pt x="352" y="339"/>
                    <a:pt x="369" y="353"/>
                  </a:cubicBezTo>
                  <a:cubicBezTo>
                    <a:pt x="383" y="353"/>
                    <a:pt x="412" y="353"/>
                    <a:pt x="426" y="367"/>
                  </a:cubicBezTo>
                  <a:cubicBezTo>
                    <a:pt x="457" y="381"/>
                    <a:pt x="485" y="381"/>
                    <a:pt x="514" y="395"/>
                  </a:cubicBezTo>
                  <a:lnTo>
                    <a:pt x="616" y="395"/>
                  </a:lnTo>
                  <a:cubicBezTo>
                    <a:pt x="626" y="400"/>
                    <a:pt x="638" y="401"/>
                    <a:pt x="650" y="401"/>
                  </a:cubicBezTo>
                  <a:cubicBezTo>
                    <a:pt x="674" y="401"/>
                    <a:pt x="700" y="395"/>
                    <a:pt x="721" y="395"/>
                  </a:cubicBezTo>
                  <a:cubicBezTo>
                    <a:pt x="749" y="395"/>
                    <a:pt x="763" y="395"/>
                    <a:pt x="791" y="381"/>
                  </a:cubicBezTo>
                  <a:cubicBezTo>
                    <a:pt x="823" y="381"/>
                    <a:pt x="837" y="381"/>
                    <a:pt x="865" y="367"/>
                  </a:cubicBezTo>
                  <a:cubicBezTo>
                    <a:pt x="879" y="367"/>
                    <a:pt x="897" y="353"/>
                    <a:pt x="911" y="353"/>
                  </a:cubicBezTo>
                  <a:cubicBezTo>
                    <a:pt x="939" y="339"/>
                    <a:pt x="953" y="339"/>
                    <a:pt x="953" y="339"/>
                  </a:cubicBezTo>
                  <a:cubicBezTo>
                    <a:pt x="967" y="339"/>
                    <a:pt x="967" y="321"/>
                    <a:pt x="967" y="321"/>
                  </a:cubicBezTo>
                  <a:cubicBezTo>
                    <a:pt x="967" y="307"/>
                    <a:pt x="953" y="293"/>
                    <a:pt x="953" y="293"/>
                  </a:cubicBezTo>
                  <a:lnTo>
                    <a:pt x="939" y="307"/>
                  </a:lnTo>
                  <a:lnTo>
                    <a:pt x="897" y="307"/>
                  </a:lnTo>
                  <a:cubicBezTo>
                    <a:pt x="879" y="307"/>
                    <a:pt x="865" y="321"/>
                    <a:pt x="851" y="321"/>
                  </a:cubicBezTo>
                  <a:lnTo>
                    <a:pt x="791" y="321"/>
                  </a:lnTo>
                  <a:cubicBezTo>
                    <a:pt x="763" y="339"/>
                    <a:pt x="735" y="339"/>
                    <a:pt x="704" y="339"/>
                  </a:cubicBezTo>
                  <a:lnTo>
                    <a:pt x="633" y="339"/>
                  </a:lnTo>
                  <a:cubicBezTo>
                    <a:pt x="602" y="321"/>
                    <a:pt x="559" y="321"/>
                    <a:pt x="528" y="321"/>
                  </a:cubicBezTo>
                  <a:cubicBezTo>
                    <a:pt x="500" y="307"/>
                    <a:pt x="471" y="307"/>
                    <a:pt x="440" y="293"/>
                  </a:cubicBezTo>
                  <a:cubicBezTo>
                    <a:pt x="426" y="293"/>
                    <a:pt x="412" y="279"/>
                    <a:pt x="398" y="279"/>
                  </a:cubicBezTo>
                  <a:lnTo>
                    <a:pt x="352" y="265"/>
                  </a:lnTo>
                  <a:cubicBezTo>
                    <a:pt x="324" y="251"/>
                    <a:pt x="310" y="233"/>
                    <a:pt x="281" y="219"/>
                  </a:cubicBezTo>
                  <a:cubicBezTo>
                    <a:pt x="250" y="191"/>
                    <a:pt x="236" y="177"/>
                    <a:pt x="208" y="163"/>
                  </a:cubicBezTo>
                  <a:cubicBezTo>
                    <a:pt x="193" y="145"/>
                    <a:pt x="162" y="131"/>
                    <a:pt x="148" y="117"/>
                  </a:cubicBezTo>
                  <a:lnTo>
                    <a:pt x="106" y="75"/>
                  </a:lnTo>
                  <a:cubicBezTo>
                    <a:pt x="88" y="57"/>
                    <a:pt x="74" y="43"/>
                    <a:pt x="60" y="43"/>
                  </a:cubicBezTo>
                  <a:cubicBezTo>
                    <a:pt x="60" y="29"/>
                    <a:pt x="46" y="15"/>
                    <a:pt x="46" y="15"/>
                  </a:cubicBezTo>
                  <a:cubicBezTo>
                    <a:pt x="32" y="15"/>
                    <a:pt x="32" y="1"/>
                    <a:pt x="3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04;p46">
              <a:extLst>
                <a:ext uri="{FF2B5EF4-FFF2-40B4-BE49-F238E27FC236}">
                  <a16:creationId xmlns:a16="http://schemas.microsoft.com/office/drawing/2014/main" id="{100ACD4E-6CF7-40EB-B2E2-7F05CBE9F256}"/>
                </a:ext>
              </a:extLst>
            </p:cNvPr>
            <p:cNvSpPr/>
            <p:nvPr/>
          </p:nvSpPr>
          <p:spPr>
            <a:xfrm>
              <a:off x="2396650" y="4426363"/>
              <a:ext cx="12875" cy="5125"/>
            </a:xfrm>
            <a:custGeom>
              <a:avLst/>
              <a:gdLst/>
              <a:ahLst/>
              <a:cxnLst/>
              <a:rect l="l" t="t" r="r" b="b"/>
              <a:pathLst>
                <a:path w="515" h="205" extrusionOk="0">
                  <a:moveTo>
                    <a:pt x="1" y="1"/>
                  </a:moveTo>
                  <a:lnTo>
                    <a:pt x="1" y="15"/>
                  </a:lnTo>
                  <a:cubicBezTo>
                    <a:pt x="1" y="15"/>
                    <a:pt x="1" y="29"/>
                    <a:pt x="18" y="43"/>
                  </a:cubicBezTo>
                  <a:cubicBezTo>
                    <a:pt x="33" y="43"/>
                    <a:pt x="47" y="75"/>
                    <a:pt x="61" y="89"/>
                  </a:cubicBezTo>
                  <a:cubicBezTo>
                    <a:pt x="75" y="103"/>
                    <a:pt x="106" y="117"/>
                    <a:pt x="135" y="131"/>
                  </a:cubicBezTo>
                  <a:cubicBezTo>
                    <a:pt x="163" y="145"/>
                    <a:pt x="194" y="163"/>
                    <a:pt x="223" y="177"/>
                  </a:cubicBezTo>
                  <a:cubicBezTo>
                    <a:pt x="296" y="191"/>
                    <a:pt x="370" y="205"/>
                    <a:pt x="412" y="205"/>
                  </a:cubicBezTo>
                  <a:cubicBezTo>
                    <a:pt x="441" y="191"/>
                    <a:pt x="472" y="191"/>
                    <a:pt x="486" y="191"/>
                  </a:cubicBezTo>
                  <a:lnTo>
                    <a:pt x="500" y="191"/>
                  </a:lnTo>
                  <a:cubicBezTo>
                    <a:pt x="514" y="191"/>
                    <a:pt x="514" y="177"/>
                    <a:pt x="514" y="177"/>
                  </a:cubicBezTo>
                  <a:cubicBezTo>
                    <a:pt x="514" y="163"/>
                    <a:pt x="500" y="163"/>
                    <a:pt x="500" y="163"/>
                  </a:cubicBezTo>
                  <a:lnTo>
                    <a:pt x="472" y="163"/>
                  </a:lnTo>
                  <a:cubicBezTo>
                    <a:pt x="458" y="163"/>
                    <a:pt x="441" y="177"/>
                    <a:pt x="412" y="177"/>
                  </a:cubicBezTo>
                  <a:cubicBezTo>
                    <a:pt x="370" y="177"/>
                    <a:pt x="296" y="163"/>
                    <a:pt x="237" y="145"/>
                  </a:cubicBezTo>
                  <a:cubicBezTo>
                    <a:pt x="177" y="117"/>
                    <a:pt x="121" y="89"/>
                    <a:pt x="75" y="57"/>
                  </a:cubicBezTo>
                  <a:lnTo>
                    <a:pt x="33" y="15"/>
                  </a:lnTo>
                  <a:lnTo>
                    <a:pt x="1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05;p46">
              <a:extLst>
                <a:ext uri="{FF2B5EF4-FFF2-40B4-BE49-F238E27FC236}">
                  <a16:creationId xmlns:a16="http://schemas.microsoft.com/office/drawing/2014/main" id="{BEF92E12-7629-4881-BDCF-3CAB755A7B38}"/>
                </a:ext>
              </a:extLst>
            </p:cNvPr>
            <p:cNvSpPr/>
            <p:nvPr/>
          </p:nvSpPr>
          <p:spPr>
            <a:xfrm>
              <a:off x="2288225" y="4250738"/>
              <a:ext cx="212575" cy="144025"/>
            </a:xfrm>
            <a:custGeom>
              <a:avLst/>
              <a:gdLst/>
              <a:ahLst/>
              <a:cxnLst/>
              <a:rect l="l" t="t" r="r" b="b"/>
              <a:pathLst>
                <a:path w="8503" h="5761" extrusionOk="0">
                  <a:moveTo>
                    <a:pt x="5072" y="1"/>
                  </a:moveTo>
                  <a:cubicBezTo>
                    <a:pt x="4544" y="1"/>
                    <a:pt x="4018" y="110"/>
                    <a:pt x="3518" y="269"/>
                  </a:cubicBezTo>
                  <a:cubicBezTo>
                    <a:pt x="2361" y="634"/>
                    <a:pt x="1246" y="1310"/>
                    <a:pt x="602" y="2351"/>
                  </a:cubicBezTo>
                  <a:cubicBezTo>
                    <a:pt x="205" y="2981"/>
                    <a:pt x="1" y="3740"/>
                    <a:pt x="61" y="4476"/>
                  </a:cubicBezTo>
                  <a:cubicBezTo>
                    <a:pt x="89" y="4855"/>
                    <a:pt x="177" y="5221"/>
                    <a:pt x="353" y="5559"/>
                  </a:cubicBezTo>
                  <a:cubicBezTo>
                    <a:pt x="426" y="5704"/>
                    <a:pt x="508" y="5760"/>
                    <a:pt x="594" y="5760"/>
                  </a:cubicBezTo>
                  <a:cubicBezTo>
                    <a:pt x="767" y="5760"/>
                    <a:pt x="953" y="5531"/>
                    <a:pt x="1102" y="5355"/>
                  </a:cubicBezTo>
                  <a:cubicBezTo>
                    <a:pt x="1348" y="5003"/>
                    <a:pt x="1496" y="4592"/>
                    <a:pt x="1584" y="4180"/>
                  </a:cubicBezTo>
                  <a:cubicBezTo>
                    <a:pt x="1717" y="3522"/>
                    <a:pt x="1745" y="3213"/>
                    <a:pt x="1833" y="2555"/>
                  </a:cubicBezTo>
                  <a:cubicBezTo>
                    <a:pt x="2052" y="3037"/>
                    <a:pt x="2948" y="3726"/>
                    <a:pt x="3314" y="3758"/>
                  </a:cubicBezTo>
                  <a:cubicBezTo>
                    <a:pt x="3390" y="3768"/>
                    <a:pt x="3467" y="3777"/>
                    <a:pt x="3543" y="3777"/>
                  </a:cubicBezTo>
                  <a:cubicBezTo>
                    <a:pt x="3673" y="3777"/>
                    <a:pt x="3798" y="3752"/>
                    <a:pt x="3898" y="3670"/>
                  </a:cubicBezTo>
                  <a:cubicBezTo>
                    <a:pt x="4028" y="3562"/>
                    <a:pt x="4074" y="3361"/>
                    <a:pt x="4010" y="3210"/>
                  </a:cubicBezTo>
                  <a:lnTo>
                    <a:pt x="4010" y="3210"/>
                  </a:lnTo>
                  <a:cubicBezTo>
                    <a:pt x="4136" y="3397"/>
                    <a:pt x="4264" y="3579"/>
                    <a:pt x="4426" y="3740"/>
                  </a:cubicBezTo>
                  <a:cubicBezTo>
                    <a:pt x="4619" y="3916"/>
                    <a:pt x="4866" y="4050"/>
                    <a:pt x="5129" y="4064"/>
                  </a:cubicBezTo>
                  <a:cubicBezTo>
                    <a:pt x="5142" y="4065"/>
                    <a:pt x="5155" y="4065"/>
                    <a:pt x="5167" y="4065"/>
                  </a:cubicBezTo>
                  <a:cubicBezTo>
                    <a:pt x="5435" y="4065"/>
                    <a:pt x="5695" y="3924"/>
                    <a:pt x="5833" y="3712"/>
                  </a:cubicBezTo>
                  <a:cubicBezTo>
                    <a:pt x="5995" y="3477"/>
                    <a:pt x="6026" y="3171"/>
                    <a:pt x="5921" y="2921"/>
                  </a:cubicBezTo>
                  <a:lnTo>
                    <a:pt x="5921" y="2921"/>
                  </a:lnTo>
                  <a:cubicBezTo>
                    <a:pt x="6114" y="3213"/>
                    <a:pt x="6304" y="3508"/>
                    <a:pt x="6554" y="3758"/>
                  </a:cubicBezTo>
                  <a:cubicBezTo>
                    <a:pt x="6818" y="3990"/>
                    <a:pt x="7138" y="4180"/>
                    <a:pt x="7490" y="4198"/>
                  </a:cubicBezTo>
                  <a:cubicBezTo>
                    <a:pt x="7502" y="4198"/>
                    <a:pt x="7514" y="4198"/>
                    <a:pt x="7526" y="4198"/>
                  </a:cubicBezTo>
                  <a:cubicBezTo>
                    <a:pt x="7867" y="4198"/>
                    <a:pt x="8212" y="4011"/>
                    <a:pt x="8355" y="3712"/>
                  </a:cubicBezTo>
                  <a:cubicBezTo>
                    <a:pt x="8503" y="3375"/>
                    <a:pt x="8383" y="2995"/>
                    <a:pt x="8267" y="2657"/>
                  </a:cubicBezTo>
                  <a:cubicBezTo>
                    <a:pt x="7975" y="1851"/>
                    <a:pt x="7578" y="1032"/>
                    <a:pt x="6888" y="532"/>
                  </a:cubicBezTo>
                  <a:cubicBezTo>
                    <a:pt x="6406" y="195"/>
                    <a:pt x="5819" y="33"/>
                    <a:pt x="5249" y="5"/>
                  </a:cubicBezTo>
                  <a:cubicBezTo>
                    <a:pt x="5190" y="2"/>
                    <a:pt x="5131" y="1"/>
                    <a:pt x="5072" y="1"/>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6;p46">
              <a:extLst>
                <a:ext uri="{FF2B5EF4-FFF2-40B4-BE49-F238E27FC236}">
                  <a16:creationId xmlns:a16="http://schemas.microsoft.com/office/drawing/2014/main" id="{E27CF0B7-0249-47FE-B70F-2EC3EF2F5773}"/>
                </a:ext>
              </a:extLst>
            </p:cNvPr>
            <p:cNvSpPr/>
            <p:nvPr/>
          </p:nvSpPr>
          <p:spPr>
            <a:xfrm>
              <a:off x="2301425" y="4265888"/>
              <a:ext cx="22000" cy="36600"/>
            </a:xfrm>
            <a:custGeom>
              <a:avLst/>
              <a:gdLst/>
              <a:ahLst/>
              <a:cxnLst/>
              <a:rect l="l" t="t" r="r" b="b"/>
              <a:pathLst>
                <a:path w="880" h="1464" extrusionOk="0">
                  <a:moveTo>
                    <a:pt x="676" y="0"/>
                  </a:moveTo>
                  <a:cubicBezTo>
                    <a:pt x="616" y="0"/>
                    <a:pt x="574" y="42"/>
                    <a:pt x="542" y="102"/>
                  </a:cubicBezTo>
                  <a:cubicBezTo>
                    <a:pt x="528" y="144"/>
                    <a:pt x="528" y="204"/>
                    <a:pt x="528" y="250"/>
                  </a:cubicBezTo>
                  <a:cubicBezTo>
                    <a:pt x="514" y="616"/>
                    <a:pt x="556" y="968"/>
                    <a:pt x="662" y="1319"/>
                  </a:cubicBezTo>
                  <a:cubicBezTo>
                    <a:pt x="528" y="1070"/>
                    <a:pt x="398" y="834"/>
                    <a:pt x="264" y="584"/>
                  </a:cubicBezTo>
                  <a:cubicBezTo>
                    <a:pt x="225" y="532"/>
                    <a:pt x="183" y="452"/>
                    <a:pt x="107" y="452"/>
                  </a:cubicBezTo>
                  <a:cubicBezTo>
                    <a:pt x="101" y="452"/>
                    <a:pt x="95" y="453"/>
                    <a:pt x="88" y="454"/>
                  </a:cubicBezTo>
                  <a:cubicBezTo>
                    <a:pt x="46" y="468"/>
                    <a:pt x="0" y="528"/>
                    <a:pt x="0" y="584"/>
                  </a:cubicBezTo>
                  <a:cubicBezTo>
                    <a:pt x="0" y="644"/>
                    <a:pt x="29" y="690"/>
                    <a:pt x="60" y="732"/>
                  </a:cubicBezTo>
                  <a:cubicBezTo>
                    <a:pt x="204" y="1010"/>
                    <a:pt x="412" y="1260"/>
                    <a:pt x="662" y="1464"/>
                  </a:cubicBezTo>
                  <a:lnTo>
                    <a:pt x="792" y="1393"/>
                  </a:lnTo>
                  <a:cubicBezTo>
                    <a:pt x="866" y="1024"/>
                    <a:pt x="880" y="630"/>
                    <a:pt x="852" y="250"/>
                  </a:cubicBezTo>
                  <a:cubicBezTo>
                    <a:pt x="838" y="190"/>
                    <a:pt x="838" y="130"/>
                    <a:pt x="806" y="88"/>
                  </a:cubicBezTo>
                  <a:cubicBezTo>
                    <a:pt x="778" y="42"/>
                    <a:pt x="732" y="0"/>
                    <a:pt x="676"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7;p46">
              <a:extLst>
                <a:ext uri="{FF2B5EF4-FFF2-40B4-BE49-F238E27FC236}">
                  <a16:creationId xmlns:a16="http://schemas.microsoft.com/office/drawing/2014/main" id="{05462C0D-CEEB-4C3A-9A62-0D1611523E98}"/>
                </a:ext>
              </a:extLst>
            </p:cNvPr>
            <p:cNvSpPr/>
            <p:nvPr/>
          </p:nvSpPr>
          <p:spPr>
            <a:xfrm>
              <a:off x="2321900" y="4346963"/>
              <a:ext cx="39600" cy="39025"/>
            </a:xfrm>
            <a:custGeom>
              <a:avLst/>
              <a:gdLst/>
              <a:ahLst/>
              <a:cxnLst/>
              <a:rect l="l" t="t" r="r" b="b"/>
              <a:pathLst>
                <a:path w="1584" h="1561" extrusionOk="0">
                  <a:moveTo>
                    <a:pt x="981" y="0"/>
                  </a:moveTo>
                  <a:cubicBezTo>
                    <a:pt x="497" y="0"/>
                    <a:pt x="33" y="1284"/>
                    <a:pt x="33" y="1284"/>
                  </a:cubicBezTo>
                  <a:cubicBezTo>
                    <a:pt x="0" y="1491"/>
                    <a:pt x="59" y="1561"/>
                    <a:pt x="153" y="1561"/>
                  </a:cubicBezTo>
                  <a:cubicBezTo>
                    <a:pt x="314" y="1561"/>
                    <a:pt x="578" y="1355"/>
                    <a:pt x="662" y="1270"/>
                  </a:cubicBezTo>
                  <a:cubicBezTo>
                    <a:pt x="792" y="1154"/>
                    <a:pt x="1584" y="155"/>
                    <a:pt x="1056" y="11"/>
                  </a:cubicBezTo>
                  <a:cubicBezTo>
                    <a:pt x="1031" y="4"/>
                    <a:pt x="1006" y="0"/>
                    <a:pt x="981"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8;p46">
              <a:extLst>
                <a:ext uri="{FF2B5EF4-FFF2-40B4-BE49-F238E27FC236}">
                  <a16:creationId xmlns:a16="http://schemas.microsoft.com/office/drawing/2014/main" id="{FC5BB968-510A-4D37-A451-A980CDF5872A}"/>
                </a:ext>
              </a:extLst>
            </p:cNvPr>
            <p:cNvSpPr/>
            <p:nvPr/>
          </p:nvSpPr>
          <p:spPr>
            <a:xfrm>
              <a:off x="2413550" y="4324238"/>
              <a:ext cx="53650" cy="24950"/>
            </a:xfrm>
            <a:custGeom>
              <a:avLst/>
              <a:gdLst/>
              <a:ahLst/>
              <a:cxnLst/>
              <a:rect l="l" t="t" r="r" b="b"/>
              <a:pathLst>
                <a:path w="2146" h="998" extrusionOk="0">
                  <a:moveTo>
                    <a:pt x="614" y="0"/>
                  </a:moveTo>
                  <a:cubicBezTo>
                    <a:pt x="513" y="0"/>
                    <a:pt x="427" y="29"/>
                    <a:pt x="366" y="97"/>
                  </a:cubicBezTo>
                  <a:cubicBezTo>
                    <a:pt x="0" y="494"/>
                    <a:pt x="1189" y="920"/>
                    <a:pt x="1365" y="962"/>
                  </a:cubicBezTo>
                  <a:cubicBezTo>
                    <a:pt x="1426" y="978"/>
                    <a:pt x="1554" y="997"/>
                    <a:pt x="1680" y="997"/>
                  </a:cubicBezTo>
                  <a:cubicBezTo>
                    <a:pt x="1917" y="997"/>
                    <a:pt x="2146" y="929"/>
                    <a:pt x="1907" y="642"/>
                  </a:cubicBezTo>
                  <a:cubicBezTo>
                    <a:pt x="1907" y="642"/>
                    <a:pt x="1094" y="0"/>
                    <a:pt x="614"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9;p46">
              <a:extLst>
                <a:ext uri="{FF2B5EF4-FFF2-40B4-BE49-F238E27FC236}">
                  <a16:creationId xmlns:a16="http://schemas.microsoft.com/office/drawing/2014/main" id="{F6077B12-0EB9-4772-AC1C-07FBABB9ECFA}"/>
                </a:ext>
              </a:extLst>
            </p:cNvPr>
            <p:cNvSpPr/>
            <p:nvPr/>
          </p:nvSpPr>
          <p:spPr>
            <a:xfrm>
              <a:off x="2406250" y="4329988"/>
              <a:ext cx="92700" cy="92700"/>
            </a:xfrm>
            <a:custGeom>
              <a:avLst/>
              <a:gdLst/>
              <a:ahLst/>
              <a:cxnLst/>
              <a:rect l="l" t="t" r="r" b="b"/>
              <a:pathLst>
                <a:path w="3708" h="3708" extrusionOk="0">
                  <a:moveTo>
                    <a:pt x="1847" y="307"/>
                  </a:moveTo>
                  <a:cubicBezTo>
                    <a:pt x="2695" y="307"/>
                    <a:pt x="3398" y="996"/>
                    <a:pt x="3398" y="1847"/>
                  </a:cubicBezTo>
                  <a:cubicBezTo>
                    <a:pt x="3398" y="2698"/>
                    <a:pt x="2695" y="3402"/>
                    <a:pt x="1847" y="3402"/>
                  </a:cubicBezTo>
                  <a:cubicBezTo>
                    <a:pt x="996" y="3402"/>
                    <a:pt x="306" y="2698"/>
                    <a:pt x="306" y="1847"/>
                  </a:cubicBezTo>
                  <a:cubicBezTo>
                    <a:pt x="306" y="996"/>
                    <a:pt x="996" y="307"/>
                    <a:pt x="1847" y="307"/>
                  </a:cubicBezTo>
                  <a:close/>
                  <a:moveTo>
                    <a:pt x="1847" y="1"/>
                  </a:moveTo>
                  <a:cubicBezTo>
                    <a:pt x="820" y="1"/>
                    <a:pt x="0" y="820"/>
                    <a:pt x="0" y="1847"/>
                  </a:cubicBezTo>
                  <a:cubicBezTo>
                    <a:pt x="0" y="2874"/>
                    <a:pt x="820" y="3708"/>
                    <a:pt x="1847" y="3708"/>
                  </a:cubicBezTo>
                  <a:cubicBezTo>
                    <a:pt x="2871" y="3708"/>
                    <a:pt x="3708" y="2874"/>
                    <a:pt x="3708" y="1847"/>
                  </a:cubicBezTo>
                  <a:cubicBezTo>
                    <a:pt x="3708" y="820"/>
                    <a:pt x="2871" y="1"/>
                    <a:pt x="1847" y="1"/>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10;p46">
              <a:extLst>
                <a:ext uri="{FF2B5EF4-FFF2-40B4-BE49-F238E27FC236}">
                  <a16:creationId xmlns:a16="http://schemas.microsoft.com/office/drawing/2014/main" id="{25D603A3-934F-4A9B-BC30-58A9AEC11215}"/>
                </a:ext>
              </a:extLst>
            </p:cNvPr>
            <p:cNvSpPr/>
            <p:nvPr/>
          </p:nvSpPr>
          <p:spPr>
            <a:xfrm>
              <a:off x="2402550" y="4391213"/>
              <a:ext cx="22000" cy="22350"/>
            </a:xfrm>
            <a:custGeom>
              <a:avLst/>
              <a:gdLst/>
              <a:ahLst/>
              <a:cxnLst/>
              <a:rect l="l" t="t" r="r" b="b"/>
              <a:pathLst>
                <a:path w="880" h="894" extrusionOk="0">
                  <a:moveTo>
                    <a:pt x="502" y="1"/>
                  </a:moveTo>
                  <a:cubicBezTo>
                    <a:pt x="343" y="1"/>
                    <a:pt x="162" y="213"/>
                    <a:pt x="1" y="232"/>
                  </a:cubicBezTo>
                  <a:lnTo>
                    <a:pt x="293" y="893"/>
                  </a:lnTo>
                  <a:cubicBezTo>
                    <a:pt x="293" y="893"/>
                    <a:pt x="880" y="584"/>
                    <a:pt x="704" y="176"/>
                  </a:cubicBezTo>
                  <a:cubicBezTo>
                    <a:pt x="644" y="46"/>
                    <a:pt x="575" y="1"/>
                    <a:pt x="502"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11;p46">
              <a:extLst>
                <a:ext uri="{FF2B5EF4-FFF2-40B4-BE49-F238E27FC236}">
                  <a16:creationId xmlns:a16="http://schemas.microsoft.com/office/drawing/2014/main" id="{D991130E-0A47-4218-AF50-10ABD8780CC6}"/>
                </a:ext>
              </a:extLst>
            </p:cNvPr>
            <p:cNvSpPr/>
            <p:nvPr/>
          </p:nvSpPr>
          <p:spPr>
            <a:xfrm>
              <a:off x="2392275" y="4365163"/>
              <a:ext cx="29375" cy="48750"/>
            </a:xfrm>
            <a:custGeom>
              <a:avLst/>
              <a:gdLst/>
              <a:ahLst/>
              <a:cxnLst/>
              <a:rect l="l" t="t" r="r" b="b"/>
              <a:pathLst>
                <a:path w="1175" h="1950" extrusionOk="0">
                  <a:moveTo>
                    <a:pt x="18" y="1"/>
                  </a:moveTo>
                  <a:cubicBezTo>
                    <a:pt x="0" y="1"/>
                    <a:pt x="0" y="1"/>
                    <a:pt x="0" y="15"/>
                  </a:cubicBezTo>
                  <a:cubicBezTo>
                    <a:pt x="0" y="15"/>
                    <a:pt x="0" y="60"/>
                    <a:pt x="18" y="148"/>
                  </a:cubicBezTo>
                  <a:cubicBezTo>
                    <a:pt x="32" y="236"/>
                    <a:pt x="46" y="352"/>
                    <a:pt x="60" y="500"/>
                  </a:cubicBezTo>
                  <a:cubicBezTo>
                    <a:pt x="74" y="570"/>
                    <a:pt x="88" y="644"/>
                    <a:pt x="106" y="732"/>
                  </a:cubicBezTo>
                  <a:cubicBezTo>
                    <a:pt x="120" y="820"/>
                    <a:pt x="148" y="894"/>
                    <a:pt x="176" y="982"/>
                  </a:cubicBezTo>
                  <a:cubicBezTo>
                    <a:pt x="176" y="1028"/>
                    <a:pt x="208" y="1084"/>
                    <a:pt x="222" y="1130"/>
                  </a:cubicBezTo>
                  <a:cubicBezTo>
                    <a:pt x="236" y="1172"/>
                    <a:pt x="264" y="1218"/>
                    <a:pt x="296" y="1260"/>
                  </a:cubicBezTo>
                  <a:cubicBezTo>
                    <a:pt x="310" y="1274"/>
                    <a:pt x="338" y="1306"/>
                    <a:pt x="369" y="1306"/>
                  </a:cubicBezTo>
                  <a:lnTo>
                    <a:pt x="398" y="1306"/>
                  </a:lnTo>
                  <a:cubicBezTo>
                    <a:pt x="398" y="1320"/>
                    <a:pt x="412" y="1320"/>
                    <a:pt x="412" y="1320"/>
                  </a:cubicBezTo>
                  <a:lnTo>
                    <a:pt x="426" y="1306"/>
                  </a:lnTo>
                  <a:lnTo>
                    <a:pt x="457" y="1306"/>
                  </a:lnTo>
                  <a:cubicBezTo>
                    <a:pt x="514" y="1291"/>
                    <a:pt x="559" y="1260"/>
                    <a:pt x="602" y="1232"/>
                  </a:cubicBezTo>
                  <a:cubicBezTo>
                    <a:pt x="689" y="1186"/>
                    <a:pt x="763" y="1130"/>
                    <a:pt x="851" y="1098"/>
                  </a:cubicBezTo>
                  <a:cubicBezTo>
                    <a:pt x="871" y="1088"/>
                    <a:pt x="900" y="1078"/>
                    <a:pt x="925" y="1078"/>
                  </a:cubicBezTo>
                  <a:cubicBezTo>
                    <a:pt x="935" y="1078"/>
                    <a:pt x="945" y="1080"/>
                    <a:pt x="953" y="1084"/>
                  </a:cubicBezTo>
                  <a:cubicBezTo>
                    <a:pt x="999" y="1098"/>
                    <a:pt x="1013" y="1130"/>
                    <a:pt x="1041" y="1158"/>
                  </a:cubicBezTo>
                  <a:cubicBezTo>
                    <a:pt x="1087" y="1232"/>
                    <a:pt x="1115" y="1320"/>
                    <a:pt x="1115" y="1393"/>
                  </a:cubicBezTo>
                  <a:cubicBezTo>
                    <a:pt x="1115" y="1467"/>
                    <a:pt x="1087" y="1538"/>
                    <a:pt x="1041" y="1597"/>
                  </a:cubicBezTo>
                  <a:cubicBezTo>
                    <a:pt x="1013" y="1657"/>
                    <a:pt x="967" y="1699"/>
                    <a:pt x="925" y="1745"/>
                  </a:cubicBezTo>
                  <a:cubicBezTo>
                    <a:pt x="879" y="1787"/>
                    <a:pt x="837" y="1819"/>
                    <a:pt x="809" y="1847"/>
                  </a:cubicBezTo>
                  <a:cubicBezTo>
                    <a:pt x="749" y="1889"/>
                    <a:pt x="704" y="1921"/>
                    <a:pt x="704" y="1921"/>
                  </a:cubicBezTo>
                  <a:cubicBezTo>
                    <a:pt x="689" y="1921"/>
                    <a:pt x="689" y="1935"/>
                    <a:pt x="689" y="1935"/>
                  </a:cubicBezTo>
                  <a:cubicBezTo>
                    <a:pt x="704" y="1949"/>
                    <a:pt x="704" y="1949"/>
                    <a:pt x="721" y="1949"/>
                  </a:cubicBezTo>
                  <a:lnTo>
                    <a:pt x="749" y="1921"/>
                  </a:lnTo>
                  <a:cubicBezTo>
                    <a:pt x="763" y="1921"/>
                    <a:pt x="791" y="1907"/>
                    <a:pt x="837" y="1875"/>
                  </a:cubicBezTo>
                  <a:cubicBezTo>
                    <a:pt x="911" y="1833"/>
                    <a:pt x="1013" y="1759"/>
                    <a:pt x="1087" y="1626"/>
                  </a:cubicBezTo>
                  <a:cubicBezTo>
                    <a:pt x="1129" y="1569"/>
                    <a:pt x="1175" y="1481"/>
                    <a:pt x="1175" y="1393"/>
                  </a:cubicBezTo>
                  <a:cubicBezTo>
                    <a:pt x="1175" y="1306"/>
                    <a:pt x="1161" y="1204"/>
                    <a:pt x="1101" y="1130"/>
                  </a:cubicBezTo>
                  <a:cubicBezTo>
                    <a:pt x="1073" y="1084"/>
                    <a:pt x="1041" y="1042"/>
                    <a:pt x="985" y="1010"/>
                  </a:cubicBezTo>
                  <a:cubicBezTo>
                    <a:pt x="968" y="1006"/>
                    <a:pt x="951" y="1004"/>
                    <a:pt x="934" y="1004"/>
                  </a:cubicBezTo>
                  <a:cubicBezTo>
                    <a:pt x="892" y="1004"/>
                    <a:pt x="853" y="1015"/>
                    <a:pt x="823" y="1028"/>
                  </a:cubicBezTo>
                  <a:cubicBezTo>
                    <a:pt x="721" y="1056"/>
                    <a:pt x="647" y="1130"/>
                    <a:pt x="559" y="1172"/>
                  </a:cubicBezTo>
                  <a:cubicBezTo>
                    <a:pt x="528" y="1204"/>
                    <a:pt x="485" y="1218"/>
                    <a:pt x="440" y="1232"/>
                  </a:cubicBezTo>
                  <a:lnTo>
                    <a:pt x="398" y="1232"/>
                  </a:lnTo>
                  <a:cubicBezTo>
                    <a:pt x="383" y="1232"/>
                    <a:pt x="369" y="1218"/>
                    <a:pt x="352" y="1204"/>
                  </a:cubicBezTo>
                  <a:cubicBezTo>
                    <a:pt x="324" y="1172"/>
                    <a:pt x="310" y="1130"/>
                    <a:pt x="281" y="1098"/>
                  </a:cubicBezTo>
                  <a:cubicBezTo>
                    <a:pt x="264" y="1056"/>
                    <a:pt x="250" y="1010"/>
                    <a:pt x="236" y="968"/>
                  </a:cubicBezTo>
                  <a:cubicBezTo>
                    <a:pt x="176" y="792"/>
                    <a:pt x="148" y="630"/>
                    <a:pt x="120" y="482"/>
                  </a:cubicBezTo>
                  <a:cubicBezTo>
                    <a:pt x="88" y="352"/>
                    <a:pt x="74" y="236"/>
                    <a:pt x="60" y="148"/>
                  </a:cubicBezTo>
                  <a:cubicBezTo>
                    <a:pt x="46" y="60"/>
                    <a:pt x="32" y="15"/>
                    <a:pt x="32" y="15"/>
                  </a:cubicBezTo>
                  <a:cubicBezTo>
                    <a:pt x="32" y="1"/>
                    <a:pt x="32" y="1"/>
                    <a:pt x="1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12;p46">
              <a:extLst>
                <a:ext uri="{FF2B5EF4-FFF2-40B4-BE49-F238E27FC236}">
                  <a16:creationId xmlns:a16="http://schemas.microsoft.com/office/drawing/2014/main" id="{1E724045-62ED-47DB-9DD5-15ADE605C721}"/>
                </a:ext>
              </a:extLst>
            </p:cNvPr>
            <p:cNvSpPr/>
            <p:nvPr/>
          </p:nvSpPr>
          <p:spPr>
            <a:xfrm>
              <a:off x="2300725" y="4355238"/>
              <a:ext cx="92700" cy="92800"/>
            </a:xfrm>
            <a:custGeom>
              <a:avLst/>
              <a:gdLst/>
              <a:ahLst/>
              <a:cxnLst/>
              <a:rect l="l" t="t" r="r" b="b"/>
              <a:pathLst>
                <a:path w="3708" h="3712" extrusionOk="0">
                  <a:moveTo>
                    <a:pt x="1847" y="310"/>
                  </a:moveTo>
                  <a:cubicBezTo>
                    <a:pt x="2695" y="310"/>
                    <a:pt x="3398" y="999"/>
                    <a:pt x="3398" y="1864"/>
                  </a:cubicBezTo>
                  <a:cubicBezTo>
                    <a:pt x="3398" y="2712"/>
                    <a:pt x="2695" y="3401"/>
                    <a:pt x="1847" y="3401"/>
                  </a:cubicBezTo>
                  <a:cubicBezTo>
                    <a:pt x="996" y="3401"/>
                    <a:pt x="306" y="2712"/>
                    <a:pt x="306" y="1864"/>
                  </a:cubicBezTo>
                  <a:cubicBezTo>
                    <a:pt x="306" y="999"/>
                    <a:pt x="996" y="310"/>
                    <a:pt x="1847" y="310"/>
                  </a:cubicBezTo>
                  <a:close/>
                  <a:moveTo>
                    <a:pt x="1847" y="0"/>
                  </a:moveTo>
                  <a:cubicBezTo>
                    <a:pt x="820" y="0"/>
                    <a:pt x="0" y="837"/>
                    <a:pt x="0" y="1864"/>
                  </a:cubicBezTo>
                  <a:cubicBezTo>
                    <a:pt x="0" y="2874"/>
                    <a:pt x="820" y="3711"/>
                    <a:pt x="1847" y="3711"/>
                  </a:cubicBezTo>
                  <a:cubicBezTo>
                    <a:pt x="2871" y="3711"/>
                    <a:pt x="3708" y="2874"/>
                    <a:pt x="3708" y="1864"/>
                  </a:cubicBezTo>
                  <a:cubicBezTo>
                    <a:pt x="3708" y="837"/>
                    <a:pt x="2871" y="0"/>
                    <a:pt x="1847" y="0"/>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13;p46">
              <a:extLst>
                <a:ext uri="{FF2B5EF4-FFF2-40B4-BE49-F238E27FC236}">
                  <a16:creationId xmlns:a16="http://schemas.microsoft.com/office/drawing/2014/main" id="{B1B67006-41C5-466C-8B5D-E1CDA25065D2}"/>
                </a:ext>
              </a:extLst>
            </p:cNvPr>
            <p:cNvSpPr/>
            <p:nvPr/>
          </p:nvSpPr>
          <p:spPr>
            <a:xfrm>
              <a:off x="2385325" y="4379563"/>
              <a:ext cx="26400" cy="14900"/>
            </a:xfrm>
            <a:custGeom>
              <a:avLst/>
              <a:gdLst/>
              <a:ahLst/>
              <a:cxnLst/>
              <a:rect l="l" t="t" r="r" b="b"/>
              <a:pathLst>
                <a:path w="1056" h="596" extrusionOk="0">
                  <a:moveTo>
                    <a:pt x="840" y="1"/>
                  </a:moveTo>
                  <a:cubicBezTo>
                    <a:pt x="380" y="1"/>
                    <a:pt x="12" y="334"/>
                    <a:pt x="0" y="346"/>
                  </a:cubicBezTo>
                  <a:lnTo>
                    <a:pt x="162" y="596"/>
                  </a:lnTo>
                  <a:cubicBezTo>
                    <a:pt x="162" y="596"/>
                    <a:pt x="461" y="310"/>
                    <a:pt x="827" y="310"/>
                  </a:cubicBezTo>
                  <a:cubicBezTo>
                    <a:pt x="883" y="310"/>
                    <a:pt x="941" y="317"/>
                    <a:pt x="999" y="332"/>
                  </a:cubicBezTo>
                  <a:lnTo>
                    <a:pt x="1055" y="26"/>
                  </a:lnTo>
                  <a:cubicBezTo>
                    <a:pt x="982" y="8"/>
                    <a:pt x="910" y="1"/>
                    <a:pt x="840" y="1"/>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14;p46">
              <a:extLst>
                <a:ext uri="{FF2B5EF4-FFF2-40B4-BE49-F238E27FC236}">
                  <a16:creationId xmlns:a16="http://schemas.microsoft.com/office/drawing/2014/main" id="{64AE670E-9359-453B-8539-102496DA7506}"/>
                </a:ext>
              </a:extLst>
            </p:cNvPr>
            <p:cNvSpPr/>
            <p:nvPr/>
          </p:nvSpPr>
          <p:spPr>
            <a:xfrm>
              <a:off x="2320850" y="4235013"/>
              <a:ext cx="104850" cy="52525"/>
            </a:xfrm>
            <a:custGeom>
              <a:avLst/>
              <a:gdLst/>
              <a:ahLst/>
              <a:cxnLst/>
              <a:rect l="l" t="t" r="r" b="b"/>
              <a:pathLst>
                <a:path w="4194" h="2101" extrusionOk="0">
                  <a:moveTo>
                    <a:pt x="3111" y="0"/>
                  </a:moveTo>
                  <a:cubicBezTo>
                    <a:pt x="2473" y="0"/>
                    <a:pt x="1832" y="178"/>
                    <a:pt x="1306" y="532"/>
                  </a:cubicBezTo>
                  <a:cubicBezTo>
                    <a:pt x="718" y="898"/>
                    <a:pt x="251" y="1453"/>
                    <a:pt x="1" y="2083"/>
                  </a:cubicBezTo>
                  <a:lnTo>
                    <a:pt x="29" y="2101"/>
                  </a:lnTo>
                  <a:cubicBezTo>
                    <a:pt x="293" y="1467"/>
                    <a:pt x="747" y="926"/>
                    <a:pt x="1320" y="560"/>
                  </a:cubicBezTo>
                  <a:cubicBezTo>
                    <a:pt x="1850" y="219"/>
                    <a:pt x="2484" y="43"/>
                    <a:pt x="3126" y="43"/>
                  </a:cubicBezTo>
                  <a:cubicBezTo>
                    <a:pt x="3173" y="43"/>
                    <a:pt x="3221" y="44"/>
                    <a:pt x="3269" y="46"/>
                  </a:cubicBezTo>
                  <a:cubicBezTo>
                    <a:pt x="3606" y="60"/>
                    <a:pt x="3842" y="148"/>
                    <a:pt x="3986" y="296"/>
                  </a:cubicBezTo>
                  <a:cubicBezTo>
                    <a:pt x="4088" y="398"/>
                    <a:pt x="4162" y="560"/>
                    <a:pt x="4148" y="708"/>
                  </a:cubicBezTo>
                  <a:cubicBezTo>
                    <a:pt x="4148" y="810"/>
                    <a:pt x="4106" y="912"/>
                    <a:pt x="4032" y="985"/>
                  </a:cubicBezTo>
                  <a:lnTo>
                    <a:pt x="4046" y="1014"/>
                  </a:lnTo>
                  <a:cubicBezTo>
                    <a:pt x="4134" y="940"/>
                    <a:pt x="4194" y="824"/>
                    <a:pt x="4194" y="708"/>
                  </a:cubicBezTo>
                  <a:cubicBezTo>
                    <a:pt x="4194" y="546"/>
                    <a:pt x="4134" y="384"/>
                    <a:pt x="4018" y="268"/>
                  </a:cubicBezTo>
                  <a:cubicBezTo>
                    <a:pt x="3856" y="106"/>
                    <a:pt x="3620" y="32"/>
                    <a:pt x="3269" y="4"/>
                  </a:cubicBezTo>
                  <a:cubicBezTo>
                    <a:pt x="3216" y="2"/>
                    <a:pt x="3163" y="0"/>
                    <a:pt x="3111"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15;p46">
              <a:extLst>
                <a:ext uri="{FF2B5EF4-FFF2-40B4-BE49-F238E27FC236}">
                  <a16:creationId xmlns:a16="http://schemas.microsoft.com/office/drawing/2014/main" id="{46E2F0F2-141D-4B26-9C23-4FAB02FDFD44}"/>
                </a:ext>
              </a:extLst>
            </p:cNvPr>
            <p:cNvSpPr/>
            <p:nvPr/>
          </p:nvSpPr>
          <p:spPr>
            <a:xfrm>
              <a:off x="2312425" y="4826488"/>
              <a:ext cx="24200" cy="20525"/>
            </a:xfrm>
            <a:custGeom>
              <a:avLst/>
              <a:gdLst/>
              <a:ahLst/>
              <a:cxnLst/>
              <a:rect l="l" t="t" r="r" b="b"/>
              <a:pathLst>
                <a:path w="968" h="821" extrusionOk="0">
                  <a:moveTo>
                    <a:pt x="851" y="1"/>
                  </a:moveTo>
                  <a:lnTo>
                    <a:pt x="851" y="1"/>
                  </a:lnTo>
                  <a:cubicBezTo>
                    <a:pt x="0" y="176"/>
                    <a:pt x="148" y="704"/>
                    <a:pt x="148" y="704"/>
                  </a:cubicBezTo>
                  <a:cubicBezTo>
                    <a:pt x="398" y="760"/>
                    <a:pt x="514" y="792"/>
                    <a:pt x="820" y="820"/>
                  </a:cubicBezTo>
                  <a:cubicBezTo>
                    <a:pt x="939" y="556"/>
                    <a:pt x="967" y="278"/>
                    <a:pt x="851"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16;p46">
              <a:extLst>
                <a:ext uri="{FF2B5EF4-FFF2-40B4-BE49-F238E27FC236}">
                  <a16:creationId xmlns:a16="http://schemas.microsoft.com/office/drawing/2014/main" id="{7F5BBCD3-46FA-436E-9E9F-D3D6B2CB511D}"/>
                </a:ext>
              </a:extLst>
            </p:cNvPr>
            <p:cNvSpPr/>
            <p:nvPr/>
          </p:nvSpPr>
          <p:spPr>
            <a:xfrm>
              <a:off x="2332550" y="4806613"/>
              <a:ext cx="62375" cy="40925"/>
            </a:xfrm>
            <a:custGeom>
              <a:avLst/>
              <a:gdLst/>
              <a:ahLst/>
              <a:cxnLst/>
              <a:rect l="l" t="t" r="r" b="b"/>
              <a:pathLst>
                <a:path w="2495" h="1637" extrusionOk="0">
                  <a:moveTo>
                    <a:pt x="891" y="1"/>
                  </a:moveTo>
                  <a:cubicBezTo>
                    <a:pt x="243" y="1"/>
                    <a:pt x="324" y="736"/>
                    <a:pt x="324" y="736"/>
                  </a:cubicBezTo>
                  <a:cubicBezTo>
                    <a:pt x="236" y="736"/>
                    <a:pt x="236" y="736"/>
                    <a:pt x="32" y="781"/>
                  </a:cubicBezTo>
                  <a:cubicBezTo>
                    <a:pt x="162" y="1059"/>
                    <a:pt x="120" y="1337"/>
                    <a:pt x="1" y="1601"/>
                  </a:cubicBezTo>
                  <a:cubicBezTo>
                    <a:pt x="343" y="1627"/>
                    <a:pt x="672" y="1637"/>
                    <a:pt x="973" y="1637"/>
                  </a:cubicBezTo>
                  <a:cubicBezTo>
                    <a:pt x="1845" y="1637"/>
                    <a:pt x="2477" y="1555"/>
                    <a:pt x="2477" y="1555"/>
                  </a:cubicBezTo>
                  <a:lnTo>
                    <a:pt x="2495" y="676"/>
                  </a:lnTo>
                  <a:cubicBezTo>
                    <a:pt x="2495" y="406"/>
                    <a:pt x="2264" y="200"/>
                    <a:pt x="2005" y="200"/>
                  </a:cubicBezTo>
                  <a:cubicBezTo>
                    <a:pt x="1944" y="200"/>
                    <a:pt x="1881" y="211"/>
                    <a:pt x="1819" y="236"/>
                  </a:cubicBezTo>
                  <a:cubicBezTo>
                    <a:pt x="1615" y="324"/>
                    <a:pt x="1555" y="444"/>
                    <a:pt x="1527" y="532"/>
                  </a:cubicBezTo>
                  <a:cubicBezTo>
                    <a:pt x="1541" y="356"/>
                    <a:pt x="1351" y="32"/>
                    <a:pt x="968" y="4"/>
                  </a:cubicBezTo>
                  <a:cubicBezTo>
                    <a:pt x="941" y="2"/>
                    <a:pt x="916" y="1"/>
                    <a:pt x="891"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17;p46">
              <a:extLst>
                <a:ext uri="{FF2B5EF4-FFF2-40B4-BE49-F238E27FC236}">
                  <a16:creationId xmlns:a16="http://schemas.microsoft.com/office/drawing/2014/main" id="{ED9ED618-013D-411E-8572-8F35171DBF69}"/>
                </a:ext>
              </a:extLst>
            </p:cNvPr>
            <p:cNvSpPr/>
            <p:nvPr/>
          </p:nvSpPr>
          <p:spPr>
            <a:xfrm>
              <a:off x="2315450" y="4843688"/>
              <a:ext cx="79475" cy="9800"/>
            </a:xfrm>
            <a:custGeom>
              <a:avLst/>
              <a:gdLst/>
              <a:ahLst/>
              <a:cxnLst/>
              <a:rect l="l" t="t" r="r" b="b"/>
              <a:pathLst>
                <a:path w="3179" h="392" extrusionOk="0">
                  <a:moveTo>
                    <a:pt x="49" y="1"/>
                  </a:moveTo>
                  <a:cubicBezTo>
                    <a:pt x="0" y="1"/>
                    <a:pt x="69" y="220"/>
                    <a:pt x="69" y="220"/>
                  </a:cubicBezTo>
                  <a:cubicBezTo>
                    <a:pt x="573" y="352"/>
                    <a:pt x="1157" y="392"/>
                    <a:pt x="1682" y="392"/>
                  </a:cubicBezTo>
                  <a:cubicBezTo>
                    <a:pt x="2502" y="392"/>
                    <a:pt x="3179" y="294"/>
                    <a:pt x="3179" y="294"/>
                  </a:cubicBezTo>
                  <a:lnTo>
                    <a:pt x="3179" y="104"/>
                  </a:lnTo>
                  <a:cubicBezTo>
                    <a:pt x="3179" y="104"/>
                    <a:pt x="2722" y="146"/>
                    <a:pt x="2057" y="146"/>
                  </a:cubicBezTo>
                  <a:cubicBezTo>
                    <a:pt x="1490" y="146"/>
                    <a:pt x="771" y="115"/>
                    <a:pt x="55" y="2"/>
                  </a:cubicBezTo>
                  <a:cubicBezTo>
                    <a:pt x="53" y="1"/>
                    <a:pt x="51" y="1"/>
                    <a:pt x="4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18;p46">
              <a:extLst>
                <a:ext uri="{FF2B5EF4-FFF2-40B4-BE49-F238E27FC236}">
                  <a16:creationId xmlns:a16="http://schemas.microsoft.com/office/drawing/2014/main" id="{ED722C09-64A3-4CD4-8059-D99A792E4462}"/>
                </a:ext>
              </a:extLst>
            </p:cNvPr>
            <p:cNvSpPr/>
            <p:nvPr/>
          </p:nvSpPr>
          <p:spPr>
            <a:xfrm>
              <a:off x="2374675" y="4825688"/>
              <a:ext cx="11025" cy="11075"/>
            </a:xfrm>
            <a:custGeom>
              <a:avLst/>
              <a:gdLst/>
              <a:ahLst/>
              <a:cxnLst/>
              <a:rect l="l" t="t" r="r" b="b"/>
              <a:pathLst>
                <a:path w="441" h="443" extrusionOk="0">
                  <a:moveTo>
                    <a:pt x="222" y="1"/>
                  </a:moveTo>
                  <a:cubicBezTo>
                    <a:pt x="106" y="1"/>
                    <a:pt x="1" y="106"/>
                    <a:pt x="1" y="222"/>
                  </a:cubicBezTo>
                  <a:cubicBezTo>
                    <a:pt x="1" y="339"/>
                    <a:pt x="88" y="441"/>
                    <a:pt x="222" y="441"/>
                  </a:cubicBezTo>
                  <a:cubicBezTo>
                    <a:pt x="231" y="442"/>
                    <a:pt x="239" y="442"/>
                    <a:pt x="247" y="442"/>
                  </a:cubicBezTo>
                  <a:cubicBezTo>
                    <a:pt x="353" y="442"/>
                    <a:pt x="440" y="343"/>
                    <a:pt x="440" y="222"/>
                  </a:cubicBezTo>
                  <a:cubicBezTo>
                    <a:pt x="440" y="106"/>
                    <a:pt x="352" y="1"/>
                    <a:pt x="22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9;p46">
              <a:extLst>
                <a:ext uri="{FF2B5EF4-FFF2-40B4-BE49-F238E27FC236}">
                  <a16:creationId xmlns:a16="http://schemas.microsoft.com/office/drawing/2014/main" id="{75D39F36-2B5D-4980-96F1-7FCE31B978A5}"/>
                </a:ext>
              </a:extLst>
            </p:cNvPr>
            <p:cNvSpPr/>
            <p:nvPr/>
          </p:nvSpPr>
          <p:spPr>
            <a:xfrm>
              <a:off x="2339500" y="4824288"/>
              <a:ext cx="22000" cy="3625"/>
            </a:xfrm>
            <a:custGeom>
              <a:avLst/>
              <a:gdLst/>
              <a:ahLst/>
              <a:cxnLst/>
              <a:rect l="l" t="t" r="r" b="b"/>
              <a:pathLst>
                <a:path w="880" h="145" extrusionOk="0">
                  <a:moveTo>
                    <a:pt x="60" y="1"/>
                  </a:moveTo>
                  <a:cubicBezTo>
                    <a:pt x="32" y="1"/>
                    <a:pt x="18" y="15"/>
                    <a:pt x="18" y="43"/>
                  </a:cubicBezTo>
                  <a:cubicBezTo>
                    <a:pt x="1" y="74"/>
                    <a:pt x="32" y="89"/>
                    <a:pt x="46" y="89"/>
                  </a:cubicBezTo>
                  <a:lnTo>
                    <a:pt x="824" y="145"/>
                  </a:lnTo>
                  <a:lnTo>
                    <a:pt x="838" y="145"/>
                  </a:lnTo>
                  <a:cubicBezTo>
                    <a:pt x="852" y="145"/>
                    <a:pt x="880" y="117"/>
                    <a:pt x="880" y="103"/>
                  </a:cubicBezTo>
                  <a:cubicBezTo>
                    <a:pt x="880" y="74"/>
                    <a:pt x="866" y="57"/>
                    <a:pt x="838" y="57"/>
                  </a:cubicBezTo>
                  <a:lnTo>
                    <a:pt x="60" y="1"/>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0;p46">
              <a:extLst>
                <a:ext uri="{FF2B5EF4-FFF2-40B4-BE49-F238E27FC236}">
                  <a16:creationId xmlns:a16="http://schemas.microsoft.com/office/drawing/2014/main" id="{9CD608A5-E536-47D0-A277-20585516BCFB}"/>
                </a:ext>
              </a:extLst>
            </p:cNvPr>
            <p:cNvSpPr/>
            <p:nvPr/>
          </p:nvSpPr>
          <p:spPr>
            <a:xfrm>
              <a:off x="2331150" y="4804688"/>
              <a:ext cx="31850" cy="18825"/>
            </a:xfrm>
            <a:custGeom>
              <a:avLst/>
              <a:gdLst/>
              <a:ahLst/>
              <a:cxnLst/>
              <a:rect l="l" t="t" r="r" b="b"/>
              <a:pathLst>
                <a:path w="1274" h="753" extrusionOk="0">
                  <a:moveTo>
                    <a:pt x="422" y="95"/>
                  </a:moveTo>
                  <a:cubicBezTo>
                    <a:pt x="454" y="109"/>
                    <a:pt x="468" y="137"/>
                    <a:pt x="468" y="155"/>
                  </a:cubicBezTo>
                  <a:cubicBezTo>
                    <a:pt x="528" y="243"/>
                    <a:pt x="542" y="331"/>
                    <a:pt x="570" y="419"/>
                  </a:cubicBezTo>
                  <a:cubicBezTo>
                    <a:pt x="570" y="447"/>
                    <a:pt x="584" y="489"/>
                    <a:pt x="584" y="521"/>
                  </a:cubicBezTo>
                  <a:lnTo>
                    <a:pt x="570" y="507"/>
                  </a:lnTo>
                  <a:cubicBezTo>
                    <a:pt x="496" y="401"/>
                    <a:pt x="440" y="285"/>
                    <a:pt x="394" y="169"/>
                  </a:cubicBezTo>
                  <a:cubicBezTo>
                    <a:pt x="380" y="137"/>
                    <a:pt x="380" y="109"/>
                    <a:pt x="394" y="95"/>
                  </a:cubicBezTo>
                  <a:close/>
                  <a:moveTo>
                    <a:pt x="145" y="313"/>
                  </a:moveTo>
                  <a:cubicBezTo>
                    <a:pt x="176" y="313"/>
                    <a:pt x="204" y="331"/>
                    <a:pt x="233" y="345"/>
                  </a:cubicBezTo>
                  <a:cubicBezTo>
                    <a:pt x="335" y="401"/>
                    <a:pt x="422" y="475"/>
                    <a:pt x="510" y="563"/>
                  </a:cubicBezTo>
                  <a:cubicBezTo>
                    <a:pt x="510" y="563"/>
                    <a:pt x="510" y="571"/>
                    <a:pt x="518" y="575"/>
                  </a:cubicBezTo>
                  <a:lnTo>
                    <a:pt x="518" y="575"/>
                  </a:lnTo>
                  <a:cubicBezTo>
                    <a:pt x="387" y="546"/>
                    <a:pt x="244" y="487"/>
                    <a:pt x="131" y="387"/>
                  </a:cubicBezTo>
                  <a:cubicBezTo>
                    <a:pt x="102" y="359"/>
                    <a:pt x="88" y="345"/>
                    <a:pt x="88" y="331"/>
                  </a:cubicBezTo>
                  <a:cubicBezTo>
                    <a:pt x="102" y="331"/>
                    <a:pt x="116" y="313"/>
                    <a:pt x="145" y="313"/>
                  </a:cubicBezTo>
                  <a:close/>
                  <a:moveTo>
                    <a:pt x="410" y="0"/>
                  </a:moveTo>
                  <a:cubicBezTo>
                    <a:pt x="384" y="0"/>
                    <a:pt x="357" y="7"/>
                    <a:pt x="335" y="21"/>
                  </a:cubicBezTo>
                  <a:cubicBezTo>
                    <a:pt x="306" y="49"/>
                    <a:pt x="278" y="95"/>
                    <a:pt x="306" y="197"/>
                  </a:cubicBezTo>
                  <a:cubicBezTo>
                    <a:pt x="320" y="243"/>
                    <a:pt x="352" y="285"/>
                    <a:pt x="366" y="331"/>
                  </a:cubicBezTo>
                  <a:cubicBezTo>
                    <a:pt x="335" y="299"/>
                    <a:pt x="306" y="285"/>
                    <a:pt x="278" y="271"/>
                  </a:cubicBezTo>
                  <a:cubicBezTo>
                    <a:pt x="233" y="243"/>
                    <a:pt x="190" y="225"/>
                    <a:pt x="145" y="211"/>
                  </a:cubicBezTo>
                  <a:cubicBezTo>
                    <a:pt x="71" y="211"/>
                    <a:pt x="14" y="257"/>
                    <a:pt x="0" y="331"/>
                  </a:cubicBezTo>
                  <a:cubicBezTo>
                    <a:pt x="0" y="401"/>
                    <a:pt x="57" y="447"/>
                    <a:pt x="71" y="461"/>
                  </a:cubicBezTo>
                  <a:cubicBezTo>
                    <a:pt x="159" y="521"/>
                    <a:pt x="247" y="577"/>
                    <a:pt x="366" y="623"/>
                  </a:cubicBezTo>
                  <a:cubicBezTo>
                    <a:pt x="366" y="651"/>
                    <a:pt x="380" y="683"/>
                    <a:pt x="408" y="683"/>
                  </a:cubicBezTo>
                  <a:lnTo>
                    <a:pt x="644" y="697"/>
                  </a:lnTo>
                  <a:cubicBezTo>
                    <a:pt x="644" y="711"/>
                    <a:pt x="658" y="711"/>
                    <a:pt x="658" y="711"/>
                  </a:cubicBezTo>
                  <a:cubicBezTo>
                    <a:pt x="672" y="711"/>
                    <a:pt x="672" y="711"/>
                    <a:pt x="672" y="697"/>
                  </a:cubicBezTo>
                  <a:lnTo>
                    <a:pt x="1214" y="753"/>
                  </a:lnTo>
                  <a:lnTo>
                    <a:pt x="1231" y="753"/>
                  </a:lnTo>
                  <a:cubicBezTo>
                    <a:pt x="1246" y="753"/>
                    <a:pt x="1260" y="739"/>
                    <a:pt x="1274" y="711"/>
                  </a:cubicBezTo>
                  <a:cubicBezTo>
                    <a:pt x="1274" y="697"/>
                    <a:pt x="1260" y="665"/>
                    <a:pt x="1231" y="665"/>
                  </a:cubicBezTo>
                  <a:lnTo>
                    <a:pt x="718" y="623"/>
                  </a:lnTo>
                  <a:cubicBezTo>
                    <a:pt x="686" y="549"/>
                    <a:pt x="672" y="475"/>
                    <a:pt x="658" y="401"/>
                  </a:cubicBezTo>
                  <a:cubicBezTo>
                    <a:pt x="630" y="299"/>
                    <a:pt x="616" y="197"/>
                    <a:pt x="556" y="109"/>
                  </a:cubicBezTo>
                  <a:cubicBezTo>
                    <a:pt x="528" y="81"/>
                    <a:pt x="510" y="49"/>
                    <a:pt x="482" y="21"/>
                  </a:cubicBezTo>
                  <a:cubicBezTo>
                    <a:pt x="461" y="7"/>
                    <a:pt x="436" y="0"/>
                    <a:pt x="410"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1;p46">
              <a:extLst>
                <a:ext uri="{FF2B5EF4-FFF2-40B4-BE49-F238E27FC236}">
                  <a16:creationId xmlns:a16="http://schemas.microsoft.com/office/drawing/2014/main" id="{3F599D18-3F49-40B1-866B-8EB45AE1AEC2}"/>
                </a:ext>
              </a:extLst>
            </p:cNvPr>
            <p:cNvSpPr/>
            <p:nvPr/>
          </p:nvSpPr>
          <p:spPr>
            <a:xfrm>
              <a:off x="2474050" y="4826488"/>
              <a:ext cx="24550" cy="20525"/>
            </a:xfrm>
            <a:custGeom>
              <a:avLst/>
              <a:gdLst/>
              <a:ahLst/>
              <a:cxnLst/>
              <a:rect l="l" t="t" r="r" b="b"/>
              <a:pathLst>
                <a:path w="982" h="821" extrusionOk="0">
                  <a:moveTo>
                    <a:pt x="130" y="1"/>
                  </a:moveTo>
                  <a:lnTo>
                    <a:pt x="130" y="1"/>
                  </a:lnTo>
                  <a:cubicBezTo>
                    <a:pt x="0" y="278"/>
                    <a:pt x="43" y="556"/>
                    <a:pt x="159" y="820"/>
                  </a:cubicBezTo>
                  <a:cubicBezTo>
                    <a:pt x="454" y="792"/>
                    <a:pt x="584" y="760"/>
                    <a:pt x="834" y="704"/>
                  </a:cubicBezTo>
                  <a:cubicBezTo>
                    <a:pt x="834" y="704"/>
                    <a:pt x="982" y="176"/>
                    <a:pt x="130"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2;p46">
              <a:extLst>
                <a:ext uri="{FF2B5EF4-FFF2-40B4-BE49-F238E27FC236}">
                  <a16:creationId xmlns:a16="http://schemas.microsoft.com/office/drawing/2014/main" id="{87CF3A9B-BA4C-4CEB-B2EF-84E6D91A86A8}"/>
                </a:ext>
              </a:extLst>
            </p:cNvPr>
            <p:cNvSpPr/>
            <p:nvPr/>
          </p:nvSpPr>
          <p:spPr>
            <a:xfrm>
              <a:off x="2415800" y="4806613"/>
              <a:ext cx="62675" cy="40925"/>
            </a:xfrm>
            <a:custGeom>
              <a:avLst/>
              <a:gdLst/>
              <a:ahLst/>
              <a:cxnLst/>
              <a:rect l="l" t="t" r="r" b="b"/>
              <a:pathLst>
                <a:path w="2507" h="1637" extrusionOk="0">
                  <a:moveTo>
                    <a:pt x="1614" y="1"/>
                  </a:moveTo>
                  <a:cubicBezTo>
                    <a:pt x="1590" y="1"/>
                    <a:pt x="1565" y="2"/>
                    <a:pt x="1539" y="4"/>
                  </a:cubicBezTo>
                  <a:cubicBezTo>
                    <a:pt x="1144" y="32"/>
                    <a:pt x="967" y="352"/>
                    <a:pt x="979" y="529"/>
                  </a:cubicBezTo>
                  <a:lnTo>
                    <a:pt x="979" y="529"/>
                  </a:lnTo>
                  <a:cubicBezTo>
                    <a:pt x="979" y="526"/>
                    <a:pt x="978" y="524"/>
                    <a:pt x="976" y="522"/>
                  </a:cubicBezTo>
                  <a:lnTo>
                    <a:pt x="976" y="522"/>
                  </a:lnTo>
                  <a:cubicBezTo>
                    <a:pt x="946" y="435"/>
                    <a:pt x="870" y="321"/>
                    <a:pt x="674" y="236"/>
                  </a:cubicBezTo>
                  <a:cubicBezTo>
                    <a:pt x="614" y="211"/>
                    <a:pt x="553" y="200"/>
                    <a:pt x="493" y="200"/>
                  </a:cubicBezTo>
                  <a:cubicBezTo>
                    <a:pt x="238" y="200"/>
                    <a:pt x="1" y="406"/>
                    <a:pt x="12" y="676"/>
                  </a:cubicBezTo>
                  <a:lnTo>
                    <a:pt x="26" y="1555"/>
                  </a:lnTo>
                  <a:cubicBezTo>
                    <a:pt x="26" y="1555"/>
                    <a:pt x="658" y="1637"/>
                    <a:pt x="1531" y="1637"/>
                  </a:cubicBezTo>
                  <a:cubicBezTo>
                    <a:pt x="1833" y="1637"/>
                    <a:pt x="2163" y="1627"/>
                    <a:pt x="2506" y="1601"/>
                  </a:cubicBezTo>
                  <a:cubicBezTo>
                    <a:pt x="2373" y="1337"/>
                    <a:pt x="2344" y="1059"/>
                    <a:pt x="2475" y="781"/>
                  </a:cubicBezTo>
                  <a:cubicBezTo>
                    <a:pt x="2271" y="736"/>
                    <a:pt x="2271" y="736"/>
                    <a:pt x="2183" y="736"/>
                  </a:cubicBezTo>
                  <a:cubicBezTo>
                    <a:pt x="2183" y="736"/>
                    <a:pt x="2251" y="1"/>
                    <a:pt x="161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3;p46">
              <a:extLst>
                <a:ext uri="{FF2B5EF4-FFF2-40B4-BE49-F238E27FC236}">
                  <a16:creationId xmlns:a16="http://schemas.microsoft.com/office/drawing/2014/main" id="{10D5004B-C166-4F72-AF2D-121E5DFEC036}"/>
                </a:ext>
              </a:extLst>
            </p:cNvPr>
            <p:cNvSpPr/>
            <p:nvPr/>
          </p:nvSpPr>
          <p:spPr>
            <a:xfrm>
              <a:off x="2423475" y="4825688"/>
              <a:ext cx="11375" cy="11075"/>
            </a:xfrm>
            <a:custGeom>
              <a:avLst/>
              <a:gdLst/>
              <a:ahLst/>
              <a:cxnLst/>
              <a:rect l="l" t="t" r="r" b="b"/>
              <a:pathLst>
                <a:path w="455" h="443" extrusionOk="0">
                  <a:moveTo>
                    <a:pt x="233" y="1"/>
                  </a:moveTo>
                  <a:cubicBezTo>
                    <a:pt x="103" y="1"/>
                    <a:pt x="1" y="106"/>
                    <a:pt x="1" y="222"/>
                  </a:cubicBezTo>
                  <a:cubicBezTo>
                    <a:pt x="1" y="339"/>
                    <a:pt x="103" y="441"/>
                    <a:pt x="219" y="441"/>
                  </a:cubicBezTo>
                  <a:cubicBezTo>
                    <a:pt x="229" y="442"/>
                    <a:pt x="238" y="442"/>
                    <a:pt x="248" y="442"/>
                  </a:cubicBezTo>
                  <a:cubicBezTo>
                    <a:pt x="367" y="442"/>
                    <a:pt x="455" y="343"/>
                    <a:pt x="455" y="222"/>
                  </a:cubicBezTo>
                  <a:cubicBezTo>
                    <a:pt x="455" y="106"/>
                    <a:pt x="353" y="1"/>
                    <a:pt x="233"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4;p46">
              <a:extLst>
                <a:ext uri="{FF2B5EF4-FFF2-40B4-BE49-F238E27FC236}">
                  <a16:creationId xmlns:a16="http://schemas.microsoft.com/office/drawing/2014/main" id="{71BE2538-888B-47AA-92ED-404D25BD223E}"/>
                </a:ext>
              </a:extLst>
            </p:cNvPr>
            <p:cNvSpPr/>
            <p:nvPr/>
          </p:nvSpPr>
          <p:spPr>
            <a:xfrm>
              <a:off x="2416100" y="4843688"/>
              <a:ext cx="79400" cy="9800"/>
            </a:xfrm>
            <a:custGeom>
              <a:avLst/>
              <a:gdLst/>
              <a:ahLst/>
              <a:cxnLst/>
              <a:rect l="l" t="t" r="r" b="b"/>
              <a:pathLst>
                <a:path w="3176" h="392" extrusionOk="0">
                  <a:moveTo>
                    <a:pt x="3129" y="1"/>
                  </a:moveTo>
                  <a:cubicBezTo>
                    <a:pt x="3128" y="1"/>
                    <a:pt x="3126" y="1"/>
                    <a:pt x="3124" y="2"/>
                  </a:cubicBezTo>
                  <a:cubicBezTo>
                    <a:pt x="2408" y="115"/>
                    <a:pt x="1689" y="146"/>
                    <a:pt x="1121" y="146"/>
                  </a:cubicBezTo>
                  <a:cubicBezTo>
                    <a:pt x="457" y="146"/>
                    <a:pt x="0" y="104"/>
                    <a:pt x="0" y="104"/>
                  </a:cubicBezTo>
                  <a:lnTo>
                    <a:pt x="0" y="294"/>
                  </a:lnTo>
                  <a:cubicBezTo>
                    <a:pt x="0" y="294"/>
                    <a:pt x="676" y="392"/>
                    <a:pt x="1497" y="392"/>
                  </a:cubicBezTo>
                  <a:cubicBezTo>
                    <a:pt x="2022" y="392"/>
                    <a:pt x="2606" y="352"/>
                    <a:pt x="3110" y="220"/>
                  </a:cubicBezTo>
                  <a:cubicBezTo>
                    <a:pt x="3110" y="220"/>
                    <a:pt x="3175" y="1"/>
                    <a:pt x="312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5;p46">
              <a:extLst>
                <a:ext uri="{FF2B5EF4-FFF2-40B4-BE49-F238E27FC236}">
                  <a16:creationId xmlns:a16="http://schemas.microsoft.com/office/drawing/2014/main" id="{79A5362A-E401-447A-8405-0CC52DAC72FD}"/>
                </a:ext>
              </a:extLst>
            </p:cNvPr>
            <p:cNvSpPr/>
            <p:nvPr/>
          </p:nvSpPr>
          <p:spPr>
            <a:xfrm>
              <a:off x="2449425" y="4824288"/>
              <a:ext cx="21650" cy="3625"/>
            </a:xfrm>
            <a:custGeom>
              <a:avLst/>
              <a:gdLst/>
              <a:ahLst/>
              <a:cxnLst/>
              <a:rect l="l" t="t" r="r" b="b"/>
              <a:pathLst>
                <a:path w="866" h="145" extrusionOk="0">
                  <a:moveTo>
                    <a:pt x="824" y="1"/>
                  </a:moveTo>
                  <a:lnTo>
                    <a:pt x="46" y="57"/>
                  </a:lnTo>
                  <a:cubicBezTo>
                    <a:pt x="18" y="57"/>
                    <a:pt x="0" y="74"/>
                    <a:pt x="0" y="103"/>
                  </a:cubicBezTo>
                  <a:cubicBezTo>
                    <a:pt x="0" y="117"/>
                    <a:pt x="18" y="145"/>
                    <a:pt x="46" y="145"/>
                  </a:cubicBezTo>
                  <a:lnTo>
                    <a:pt x="824" y="89"/>
                  </a:lnTo>
                  <a:cubicBezTo>
                    <a:pt x="852" y="89"/>
                    <a:pt x="866" y="74"/>
                    <a:pt x="866" y="43"/>
                  </a:cubicBezTo>
                  <a:cubicBezTo>
                    <a:pt x="866" y="15"/>
                    <a:pt x="852" y="1"/>
                    <a:pt x="824"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6;p46">
              <a:extLst>
                <a:ext uri="{FF2B5EF4-FFF2-40B4-BE49-F238E27FC236}">
                  <a16:creationId xmlns:a16="http://schemas.microsoft.com/office/drawing/2014/main" id="{0A2BF5CE-0A42-4251-8850-ACE0EFEC0E79}"/>
                </a:ext>
              </a:extLst>
            </p:cNvPr>
            <p:cNvSpPr/>
            <p:nvPr/>
          </p:nvSpPr>
          <p:spPr>
            <a:xfrm>
              <a:off x="2448025" y="4804688"/>
              <a:ext cx="31850" cy="18825"/>
            </a:xfrm>
            <a:custGeom>
              <a:avLst/>
              <a:gdLst/>
              <a:ahLst/>
              <a:cxnLst/>
              <a:rect l="l" t="t" r="r" b="b"/>
              <a:pathLst>
                <a:path w="1274" h="753" extrusionOk="0">
                  <a:moveTo>
                    <a:pt x="880" y="95"/>
                  </a:moveTo>
                  <a:cubicBezTo>
                    <a:pt x="880" y="109"/>
                    <a:pt x="880" y="137"/>
                    <a:pt x="865" y="169"/>
                  </a:cubicBezTo>
                  <a:cubicBezTo>
                    <a:pt x="834" y="285"/>
                    <a:pt x="778" y="401"/>
                    <a:pt x="704" y="507"/>
                  </a:cubicBezTo>
                  <a:lnTo>
                    <a:pt x="672" y="521"/>
                  </a:lnTo>
                  <a:cubicBezTo>
                    <a:pt x="690" y="489"/>
                    <a:pt x="704" y="447"/>
                    <a:pt x="704" y="419"/>
                  </a:cubicBezTo>
                  <a:cubicBezTo>
                    <a:pt x="732" y="331"/>
                    <a:pt x="746" y="243"/>
                    <a:pt x="792" y="155"/>
                  </a:cubicBezTo>
                  <a:cubicBezTo>
                    <a:pt x="806" y="137"/>
                    <a:pt x="820" y="109"/>
                    <a:pt x="834" y="95"/>
                  </a:cubicBezTo>
                  <a:close/>
                  <a:moveTo>
                    <a:pt x="1129" y="313"/>
                  </a:moveTo>
                  <a:cubicBezTo>
                    <a:pt x="1157" y="313"/>
                    <a:pt x="1171" y="331"/>
                    <a:pt x="1171" y="331"/>
                  </a:cubicBezTo>
                  <a:cubicBezTo>
                    <a:pt x="1171" y="345"/>
                    <a:pt x="1171" y="359"/>
                    <a:pt x="1129" y="387"/>
                  </a:cubicBezTo>
                  <a:cubicBezTo>
                    <a:pt x="1024" y="489"/>
                    <a:pt x="880" y="549"/>
                    <a:pt x="746" y="577"/>
                  </a:cubicBezTo>
                  <a:lnTo>
                    <a:pt x="760" y="563"/>
                  </a:lnTo>
                  <a:cubicBezTo>
                    <a:pt x="848" y="475"/>
                    <a:pt x="936" y="401"/>
                    <a:pt x="1041" y="345"/>
                  </a:cubicBezTo>
                  <a:cubicBezTo>
                    <a:pt x="1069" y="331"/>
                    <a:pt x="1098" y="313"/>
                    <a:pt x="1129" y="313"/>
                  </a:cubicBezTo>
                  <a:close/>
                  <a:moveTo>
                    <a:pt x="862" y="0"/>
                  </a:moveTo>
                  <a:cubicBezTo>
                    <a:pt x="838" y="0"/>
                    <a:pt x="813" y="7"/>
                    <a:pt x="792" y="21"/>
                  </a:cubicBezTo>
                  <a:cubicBezTo>
                    <a:pt x="760" y="49"/>
                    <a:pt x="732" y="81"/>
                    <a:pt x="718" y="109"/>
                  </a:cubicBezTo>
                  <a:cubicBezTo>
                    <a:pt x="658" y="197"/>
                    <a:pt x="644" y="299"/>
                    <a:pt x="616" y="401"/>
                  </a:cubicBezTo>
                  <a:cubicBezTo>
                    <a:pt x="602" y="475"/>
                    <a:pt x="584" y="549"/>
                    <a:pt x="556" y="623"/>
                  </a:cubicBezTo>
                  <a:lnTo>
                    <a:pt x="42" y="665"/>
                  </a:lnTo>
                  <a:cubicBezTo>
                    <a:pt x="14" y="665"/>
                    <a:pt x="0" y="697"/>
                    <a:pt x="0" y="711"/>
                  </a:cubicBezTo>
                  <a:cubicBezTo>
                    <a:pt x="0" y="739"/>
                    <a:pt x="28" y="753"/>
                    <a:pt x="42" y="753"/>
                  </a:cubicBezTo>
                  <a:lnTo>
                    <a:pt x="584" y="697"/>
                  </a:lnTo>
                  <a:cubicBezTo>
                    <a:pt x="602" y="711"/>
                    <a:pt x="602" y="711"/>
                    <a:pt x="616" y="711"/>
                  </a:cubicBezTo>
                  <a:cubicBezTo>
                    <a:pt x="616" y="711"/>
                    <a:pt x="630" y="711"/>
                    <a:pt x="630" y="697"/>
                  </a:cubicBezTo>
                  <a:lnTo>
                    <a:pt x="865" y="683"/>
                  </a:lnTo>
                  <a:cubicBezTo>
                    <a:pt x="894" y="683"/>
                    <a:pt x="908" y="651"/>
                    <a:pt x="908" y="623"/>
                  </a:cubicBezTo>
                  <a:cubicBezTo>
                    <a:pt x="1010" y="577"/>
                    <a:pt x="1112" y="521"/>
                    <a:pt x="1186" y="461"/>
                  </a:cubicBezTo>
                  <a:cubicBezTo>
                    <a:pt x="1217" y="447"/>
                    <a:pt x="1273" y="401"/>
                    <a:pt x="1259" y="331"/>
                  </a:cubicBezTo>
                  <a:cubicBezTo>
                    <a:pt x="1259" y="257"/>
                    <a:pt x="1186" y="211"/>
                    <a:pt x="1129" y="211"/>
                  </a:cubicBezTo>
                  <a:cubicBezTo>
                    <a:pt x="1084" y="225"/>
                    <a:pt x="1024" y="243"/>
                    <a:pt x="996" y="271"/>
                  </a:cubicBezTo>
                  <a:cubicBezTo>
                    <a:pt x="967" y="285"/>
                    <a:pt x="936" y="299"/>
                    <a:pt x="908" y="331"/>
                  </a:cubicBezTo>
                  <a:cubicBezTo>
                    <a:pt x="922" y="285"/>
                    <a:pt x="936" y="243"/>
                    <a:pt x="953" y="197"/>
                  </a:cubicBezTo>
                  <a:cubicBezTo>
                    <a:pt x="982" y="95"/>
                    <a:pt x="953" y="49"/>
                    <a:pt x="922" y="21"/>
                  </a:cubicBezTo>
                  <a:cubicBezTo>
                    <a:pt x="908" y="7"/>
                    <a:pt x="886" y="0"/>
                    <a:pt x="86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27;p46">
              <a:extLst>
                <a:ext uri="{FF2B5EF4-FFF2-40B4-BE49-F238E27FC236}">
                  <a16:creationId xmlns:a16="http://schemas.microsoft.com/office/drawing/2014/main" id="{EC337AB6-9A60-4DB3-A619-556011B5C8F9}"/>
                </a:ext>
              </a:extLst>
            </p:cNvPr>
            <p:cNvSpPr/>
            <p:nvPr/>
          </p:nvSpPr>
          <p:spPr>
            <a:xfrm>
              <a:off x="2277250" y="4413188"/>
              <a:ext cx="125325" cy="172900"/>
            </a:xfrm>
            <a:custGeom>
              <a:avLst/>
              <a:gdLst/>
              <a:ahLst/>
              <a:cxnLst/>
              <a:rect l="l" t="t" r="r" b="b"/>
              <a:pathLst>
                <a:path w="5013" h="6916" extrusionOk="0">
                  <a:moveTo>
                    <a:pt x="222" y="0"/>
                  </a:moveTo>
                  <a:lnTo>
                    <a:pt x="0" y="5744"/>
                  </a:lnTo>
                  <a:lnTo>
                    <a:pt x="4925" y="6916"/>
                  </a:lnTo>
                  <a:cubicBezTo>
                    <a:pt x="4925" y="6916"/>
                    <a:pt x="4999" y="1407"/>
                    <a:pt x="5013" y="1393"/>
                  </a:cubicBezTo>
                  <a:cubicBezTo>
                    <a:pt x="3152" y="528"/>
                    <a:pt x="222" y="0"/>
                    <a:pt x="22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28;p46">
              <a:extLst>
                <a:ext uri="{FF2B5EF4-FFF2-40B4-BE49-F238E27FC236}">
                  <a16:creationId xmlns:a16="http://schemas.microsoft.com/office/drawing/2014/main" id="{1D4ECA23-D2CF-44EC-9695-5CFFA9AEC705}"/>
                </a:ext>
              </a:extLst>
            </p:cNvPr>
            <p:cNvSpPr/>
            <p:nvPr/>
          </p:nvSpPr>
          <p:spPr>
            <a:xfrm>
              <a:off x="2268800" y="4414588"/>
              <a:ext cx="133775" cy="173700"/>
            </a:xfrm>
            <a:custGeom>
              <a:avLst/>
              <a:gdLst/>
              <a:ahLst/>
              <a:cxnLst/>
              <a:rect l="l" t="t" r="r" b="b"/>
              <a:pathLst>
                <a:path w="5351" h="6948" extrusionOk="0">
                  <a:moveTo>
                    <a:pt x="222" y="0"/>
                  </a:moveTo>
                  <a:lnTo>
                    <a:pt x="0" y="5748"/>
                  </a:lnTo>
                  <a:lnTo>
                    <a:pt x="5263" y="6948"/>
                  </a:lnTo>
                  <a:cubicBezTo>
                    <a:pt x="5263" y="6948"/>
                    <a:pt x="5337" y="1439"/>
                    <a:pt x="5351" y="1425"/>
                  </a:cubicBezTo>
                  <a:cubicBezTo>
                    <a:pt x="3374" y="546"/>
                    <a:pt x="222" y="0"/>
                    <a:pt x="22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29;p46">
              <a:extLst>
                <a:ext uri="{FF2B5EF4-FFF2-40B4-BE49-F238E27FC236}">
                  <a16:creationId xmlns:a16="http://schemas.microsoft.com/office/drawing/2014/main" id="{97726B37-697F-4D7A-BFC4-D208AB7BC527}"/>
                </a:ext>
              </a:extLst>
            </p:cNvPr>
            <p:cNvSpPr/>
            <p:nvPr/>
          </p:nvSpPr>
          <p:spPr>
            <a:xfrm>
              <a:off x="2266950" y="4416438"/>
              <a:ext cx="135275" cy="174050"/>
            </a:xfrm>
            <a:custGeom>
              <a:avLst/>
              <a:gdLst/>
              <a:ahLst/>
              <a:cxnLst/>
              <a:rect l="l" t="t" r="r" b="b"/>
              <a:pathLst>
                <a:path w="5411" h="6962" extrusionOk="0">
                  <a:moveTo>
                    <a:pt x="1" y="0"/>
                  </a:moveTo>
                  <a:lnTo>
                    <a:pt x="60" y="5762"/>
                  </a:lnTo>
                  <a:lnTo>
                    <a:pt x="5323" y="6961"/>
                  </a:lnTo>
                  <a:cubicBezTo>
                    <a:pt x="5323" y="6961"/>
                    <a:pt x="5411" y="1453"/>
                    <a:pt x="5411" y="1439"/>
                  </a:cubicBezTo>
                  <a:cubicBezTo>
                    <a:pt x="3652" y="662"/>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0;p46">
              <a:extLst>
                <a:ext uri="{FF2B5EF4-FFF2-40B4-BE49-F238E27FC236}">
                  <a16:creationId xmlns:a16="http://schemas.microsoft.com/office/drawing/2014/main" id="{3D4A9126-4E79-4AAB-8C76-59FD11716496}"/>
                </a:ext>
              </a:extLst>
            </p:cNvPr>
            <p:cNvSpPr/>
            <p:nvPr/>
          </p:nvSpPr>
          <p:spPr>
            <a:xfrm>
              <a:off x="2402550" y="4415013"/>
              <a:ext cx="126475" cy="171075"/>
            </a:xfrm>
            <a:custGeom>
              <a:avLst/>
              <a:gdLst/>
              <a:ahLst/>
              <a:cxnLst/>
              <a:rect l="l" t="t" r="r" b="b"/>
              <a:pathLst>
                <a:path w="5059" h="6843" extrusionOk="0">
                  <a:moveTo>
                    <a:pt x="4837" y="1"/>
                  </a:moveTo>
                  <a:cubicBezTo>
                    <a:pt x="4837" y="1"/>
                    <a:pt x="1875" y="469"/>
                    <a:pt x="1" y="1320"/>
                  </a:cubicBezTo>
                  <a:cubicBezTo>
                    <a:pt x="15" y="1334"/>
                    <a:pt x="89" y="6843"/>
                    <a:pt x="89" y="6843"/>
                  </a:cubicBezTo>
                  <a:lnTo>
                    <a:pt x="5059" y="5745"/>
                  </a:lnTo>
                  <a:lnTo>
                    <a:pt x="4837" y="1"/>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1;p46">
              <a:extLst>
                <a:ext uri="{FF2B5EF4-FFF2-40B4-BE49-F238E27FC236}">
                  <a16:creationId xmlns:a16="http://schemas.microsoft.com/office/drawing/2014/main" id="{C7F17566-FD99-4524-AAD0-38BACC882B61}"/>
                </a:ext>
              </a:extLst>
            </p:cNvPr>
            <p:cNvSpPr/>
            <p:nvPr/>
          </p:nvSpPr>
          <p:spPr>
            <a:xfrm>
              <a:off x="2402550" y="4416438"/>
              <a:ext cx="134825" cy="171850"/>
            </a:xfrm>
            <a:custGeom>
              <a:avLst/>
              <a:gdLst/>
              <a:ahLst/>
              <a:cxnLst/>
              <a:rect l="l" t="t" r="r" b="b"/>
              <a:pathLst>
                <a:path w="5393" h="6874" extrusionOk="0">
                  <a:moveTo>
                    <a:pt x="5175" y="0"/>
                  </a:moveTo>
                  <a:cubicBezTo>
                    <a:pt x="5175" y="0"/>
                    <a:pt x="1995" y="500"/>
                    <a:pt x="1" y="1351"/>
                  </a:cubicBezTo>
                  <a:cubicBezTo>
                    <a:pt x="15" y="1365"/>
                    <a:pt x="89" y="6874"/>
                    <a:pt x="89" y="6874"/>
                  </a:cubicBezTo>
                  <a:lnTo>
                    <a:pt x="5393" y="5748"/>
                  </a:lnTo>
                  <a:lnTo>
                    <a:pt x="5175"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2;p46">
              <a:extLst>
                <a:ext uri="{FF2B5EF4-FFF2-40B4-BE49-F238E27FC236}">
                  <a16:creationId xmlns:a16="http://schemas.microsoft.com/office/drawing/2014/main" id="{FC4165FE-1E6C-46AC-A52E-5492F0B591F4}"/>
                </a:ext>
              </a:extLst>
            </p:cNvPr>
            <p:cNvSpPr/>
            <p:nvPr/>
          </p:nvSpPr>
          <p:spPr>
            <a:xfrm>
              <a:off x="2402900" y="4418288"/>
              <a:ext cx="136325" cy="172200"/>
            </a:xfrm>
            <a:custGeom>
              <a:avLst/>
              <a:gdLst/>
              <a:ahLst/>
              <a:cxnLst/>
              <a:rect l="l" t="t" r="r" b="b"/>
              <a:pathLst>
                <a:path w="5453" h="6888" extrusionOk="0">
                  <a:moveTo>
                    <a:pt x="5453" y="0"/>
                  </a:moveTo>
                  <a:cubicBezTo>
                    <a:pt x="5453" y="0"/>
                    <a:pt x="1773" y="616"/>
                    <a:pt x="1" y="1365"/>
                  </a:cubicBezTo>
                  <a:cubicBezTo>
                    <a:pt x="1" y="1379"/>
                    <a:pt x="89" y="6887"/>
                    <a:pt x="89" y="6887"/>
                  </a:cubicBezTo>
                  <a:lnTo>
                    <a:pt x="5397" y="5762"/>
                  </a:lnTo>
                  <a:lnTo>
                    <a:pt x="54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3;p46">
              <a:extLst>
                <a:ext uri="{FF2B5EF4-FFF2-40B4-BE49-F238E27FC236}">
                  <a16:creationId xmlns:a16="http://schemas.microsoft.com/office/drawing/2014/main" id="{7F3ADF54-8DCC-4081-A124-579FB02FC888}"/>
                </a:ext>
              </a:extLst>
            </p:cNvPr>
            <p:cNvSpPr/>
            <p:nvPr/>
          </p:nvSpPr>
          <p:spPr>
            <a:xfrm>
              <a:off x="2253050" y="4425113"/>
              <a:ext cx="142225" cy="176900"/>
            </a:xfrm>
            <a:custGeom>
              <a:avLst/>
              <a:gdLst/>
              <a:ahLst/>
              <a:cxnLst/>
              <a:rect l="l" t="t" r="r" b="b"/>
              <a:pathLst>
                <a:path w="5689" h="7076" extrusionOk="0">
                  <a:moveTo>
                    <a:pt x="246" y="1"/>
                  </a:moveTo>
                  <a:cubicBezTo>
                    <a:pt x="109" y="1"/>
                    <a:pt x="1" y="111"/>
                    <a:pt x="1" y="269"/>
                  </a:cubicBezTo>
                  <a:lnTo>
                    <a:pt x="1" y="5795"/>
                  </a:lnTo>
                  <a:cubicBezTo>
                    <a:pt x="1" y="5971"/>
                    <a:pt x="134" y="6147"/>
                    <a:pt x="293" y="6175"/>
                  </a:cubicBezTo>
                  <a:lnTo>
                    <a:pt x="5393" y="7072"/>
                  </a:lnTo>
                  <a:cubicBezTo>
                    <a:pt x="5409" y="7075"/>
                    <a:pt x="5425" y="7076"/>
                    <a:pt x="5441" y="7076"/>
                  </a:cubicBezTo>
                  <a:cubicBezTo>
                    <a:pt x="5580" y="7076"/>
                    <a:pt x="5689" y="6966"/>
                    <a:pt x="5689" y="6808"/>
                  </a:cubicBezTo>
                  <a:lnTo>
                    <a:pt x="5689" y="1282"/>
                  </a:lnTo>
                  <a:cubicBezTo>
                    <a:pt x="5689" y="1106"/>
                    <a:pt x="5555" y="944"/>
                    <a:pt x="5393" y="916"/>
                  </a:cubicBezTo>
                  <a:lnTo>
                    <a:pt x="293" y="5"/>
                  </a:lnTo>
                  <a:cubicBezTo>
                    <a:pt x="277" y="2"/>
                    <a:pt x="261" y="1"/>
                    <a:pt x="246" y="1"/>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4;p46">
              <a:extLst>
                <a:ext uri="{FF2B5EF4-FFF2-40B4-BE49-F238E27FC236}">
                  <a16:creationId xmlns:a16="http://schemas.microsoft.com/office/drawing/2014/main" id="{CB851569-5C69-4932-AC77-EB58094B00C3}"/>
                </a:ext>
              </a:extLst>
            </p:cNvPr>
            <p:cNvSpPr/>
            <p:nvPr/>
          </p:nvSpPr>
          <p:spPr>
            <a:xfrm>
              <a:off x="2254200" y="4426688"/>
              <a:ext cx="141075" cy="175325"/>
            </a:xfrm>
            <a:custGeom>
              <a:avLst/>
              <a:gdLst/>
              <a:ahLst/>
              <a:cxnLst/>
              <a:rect l="l" t="t" r="r" b="b"/>
              <a:pathLst>
                <a:path w="5643" h="7013" extrusionOk="0">
                  <a:moveTo>
                    <a:pt x="263" y="1"/>
                  </a:moveTo>
                  <a:cubicBezTo>
                    <a:pt x="115" y="1"/>
                    <a:pt x="1" y="101"/>
                    <a:pt x="1" y="266"/>
                  </a:cubicBezTo>
                  <a:lnTo>
                    <a:pt x="1" y="5746"/>
                  </a:lnTo>
                  <a:cubicBezTo>
                    <a:pt x="1" y="5922"/>
                    <a:pt x="131" y="6084"/>
                    <a:pt x="292" y="6112"/>
                  </a:cubicBezTo>
                  <a:lnTo>
                    <a:pt x="5347" y="7009"/>
                  </a:lnTo>
                  <a:cubicBezTo>
                    <a:pt x="5364" y="7012"/>
                    <a:pt x="5380" y="7013"/>
                    <a:pt x="5395" y="7013"/>
                  </a:cubicBezTo>
                  <a:cubicBezTo>
                    <a:pt x="5535" y="7013"/>
                    <a:pt x="5643" y="6904"/>
                    <a:pt x="5643" y="6759"/>
                  </a:cubicBezTo>
                  <a:lnTo>
                    <a:pt x="5643" y="1275"/>
                  </a:lnTo>
                  <a:cubicBezTo>
                    <a:pt x="5643" y="1099"/>
                    <a:pt x="5509" y="941"/>
                    <a:pt x="5347" y="909"/>
                  </a:cubicBezTo>
                  <a:lnTo>
                    <a:pt x="292" y="2"/>
                  </a:lnTo>
                  <a:cubicBezTo>
                    <a:pt x="283" y="1"/>
                    <a:pt x="273" y="1"/>
                    <a:pt x="26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5;p46">
              <a:extLst>
                <a:ext uri="{FF2B5EF4-FFF2-40B4-BE49-F238E27FC236}">
                  <a16:creationId xmlns:a16="http://schemas.microsoft.com/office/drawing/2014/main" id="{C9FFAF18-D2A6-40B3-82EC-11B1E232284D}"/>
                </a:ext>
              </a:extLst>
            </p:cNvPr>
            <p:cNvSpPr/>
            <p:nvPr/>
          </p:nvSpPr>
          <p:spPr>
            <a:xfrm>
              <a:off x="2409850" y="4425113"/>
              <a:ext cx="142225" cy="176900"/>
            </a:xfrm>
            <a:custGeom>
              <a:avLst/>
              <a:gdLst/>
              <a:ahLst/>
              <a:cxnLst/>
              <a:rect l="l" t="t" r="r" b="b"/>
              <a:pathLst>
                <a:path w="5689" h="7076" extrusionOk="0">
                  <a:moveTo>
                    <a:pt x="5444" y="1"/>
                  </a:moveTo>
                  <a:cubicBezTo>
                    <a:pt x="5429" y="1"/>
                    <a:pt x="5413" y="2"/>
                    <a:pt x="5396" y="5"/>
                  </a:cubicBezTo>
                  <a:lnTo>
                    <a:pt x="296" y="916"/>
                  </a:lnTo>
                  <a:cubicBezTo>
                    <a:pt x="134" y="944"/>
                    <a:pt x="1" y="1106"/>
                    <a:pt x="1" y="1282"/>
                  </a:cubicBezTo>
                  <a:lnTo>
                    <a:pt x="1" y="6808"/>
                  </a:lnTo>
                  <a:cubicBezTo>
                    <a:pt x="1" y="6966"/>
                    <a:pt x="109" y="7076"/>
                    <a:pt x="248" y="7076"/>
                  </a:cubicBezTo>
                  <a:cubicBezTo>
                    <a:pt x="264" y="7076"/>
                    <a:pt x="280" y="7075"/>
                    <a:pt x="296" y="7072"/>
                  </a:cubicBezTo>
                  <a:lnTo>
                    <a:pt x="5396" y="6175"/>
                  </a:lnTo>
                  <a:cubicBezTo>
                    <a:pt x="5558" y="6147"/>
                    <a:pt x="5688" y="5971"/>
                    <a:pt x="5688" y="5795"/>
                  </a:cubicBezTo>
                  <a:lnTo>
                    <a:pt x="5688" y="269"/>
                  </a:lnTo>
                  <a:cubicBezTo>
                    <a:pt x="5688" y="111"/>
                    <a:pt x="5583" y="1"/>
                    <a:pt x="5444" y="1"/>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6;p46">
              <a:extLst>
                <a:ext uri="{FF2B5EF4-FFF2-40B4-BE49-F238E27FC236}">
                  <a16:creationId xmlns:a16="http://schemas.microsoft.com/office/drawing/2014/main" id="{478E7BE3-23D8-4670-A5B1-2828A4DBF0D0}"/>
                </a:ext>
              </a:extLst>
            </p:cNvPr>
            <p:cNvSpPr/>
            <p:nvPr/>
          </p:nvSpPr>
          <p:spPr>
            <a:xfrm>
              <a:off x="2409850" y="4426688"/>
              <a:ext cx="141175" cy="175325"/>
            </a:xfrm>
            <a:custGeom>
              <a:avLst/>
              <a:gdLst/>
              <a:ahLst/>
              <a:cxnLst/>
              <a:rect l="l" t="t" r="r" b="b"/>
              <a:pathLst>
                <a:path w="5647" h="7013" extrusionOk="0">
                  <a:moveTo>
                    <a:pt x="5380" y="1"/>
                  </a:moveTo>
                  <a:cubicBezTo>
                    <a:pt x="5370" y="1"/>
                    <a:pt x="5361" y="1"/>
                    <a:pt x="5351" y="2"/>
                  </a:cubicBezTo>
                  <a:lnTo>
                    <a:pt x="296" y="909"/>
                  </a:lnTo>
                  <a:cubicBezTo>
                    <a:pt x="134" y="941"/>
                    <a:pt x="1" y="1099"/>
                    <a:pt x="1" y="1275"/>
                  </a:cubicBezTo>
                  <a:lnTo>
                    <a:pt x="1" y="6759"/>
                  </a:lnTo>
                  <a:cubicBezTo>
                    <a:pt x="1" y="6904"/>
                    <a:pt x="109" y="7013"/>
                    <a:pt x="248" y="7013"/>
                  </a:cubicBezTo>
                  <a:cubicBezTo>
                    <a:pt x="264" y="7013"/>
                    <a:pt x="280" y="7012"/>
                    <a:pt x="296" y="7009"/>
                  </a:cubicBezTo>
                  <a:lnTo>
                    <a:pt x="5351" y="6112"/>
                  </a:lnTo>
                  <a:cubicBezTo>
                    <a:pt x="5512" y="6084"/>
                    <a:pt x="5646" y="5922"/>
                    <a:pt x="5646" y="5746"/>
                  </a:cubicBezTo>
                  <a:lnTo>
                    <a:pt x="5646" y="266"/>
                  </a:lnTo>
                  <a:cubicBezTo>
                    <a:pt x="5646" y="101"/>
                    <a:pt x="5528" y="1"/>
                    <a:pt x="5380"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7;p46">
              <a:extLst>
                <a:ext uri="{FF2B5EF4-FFF2-40B4-BE49-F238E27FC236}">
                  <a16:creationId xmlns:a16="http://schemas.microsoft.com/office/drawing/2014/main" id="{10E0C8A7-0AB5-457C-A2D7-D68E9FC5D4F0}"/>
                </a:ext>
              </a:extLst>
            </p:cNvPr>
            <p:cNvSpPr/>
            <p:nvPr/>
          </p:nvSpPr>
          <p:spPr>
            <a:xfrm>
              <a:off x="2389350" y="4449413"/>
              <a:ext cx="27125" cy="153900"/>
            </a:xfrm>
            <a:custGeom>
              <a:avLst/>
              <a:gdLst/>
              <a:ahLst/>
              <a:cxnLst/>
              <a:rect l="l" t="t" r="r" b="b"/>
              <a:pathLst>
                <a:path w="1085" h="6156" extrusionOk="0">
                  <a:moveTo>
                    <a:pt x="163" y="0"/>
                  </a:moveTo>
                  <a:cubicBezTo>
                    <a:pt x="75" y="0"/>
                    <a:pt x="1" y="60"/>
                    <a:pt x="1" y="148"/>
                  </a:cubicBezTo>
                  <a:lnTo>
                    <a:pt x="1" y="6012"/>
                  </a:lnTo>
                  <a:cubicBezTo>
                    <a:pt x="1" y="6082"/>
                    <a:pt x="75" y="6156"/>
                    <a:pt x="163" y="6156"/>
                  </a:cubicBezTo>
                  <a:lnTo>
                    <a:pt x="940" y="6156"/>
                  </a:lnTo>
                  <a:cubicBezTo>
                    <a:pt x="1028" y="6156"/>
                    <a:pt x="1084" y="6082"/>
                    <a:pt x="1084" y="6012"/>
                  </a:cubicBezTo>
                  <a:lnTo>
                    <a:pt x="1084" y="148"/>
                  </a:lnTo>
                  <a:cubicBezTo>
                    <a:pt x="1084" y="60"/>
                    <a:pt x="1028" y="0"/>
                    <a:pt x="940" y="0"/>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38;p46">
              <a:extLst>
                <a:ext uri="{FF2B5EF4-FFF2-40B4-BE49-F238E27FC236}">
                  <a16:creationId xmlns:a16="http://schemas.microsoft.com/office/drawing/2014/main" id="{0002C8B9-5F4D-47F0-B90F-36E4329907C8}"/>
                </a:ext>
              </a:extLst>
            </p:cNvPr>
            <p:cNvSpPr/>
            <p:nvPr/>
          </p:nvSpPr>
          <p:spPr>
            <a:xfrm>
              <a:off x="2240225" y="4489738"/>
              <a:ext cx="34500" cy="47100"/>
            </a:xfrm>
            <a:custGeom>
              <a:avLst/>
              <a:gdLst/>
              <a:ahLst/>
              <a:cxnLst/>
              <a:rect l="l" t="t" r="r" b="b"/>
              <a:pathLst>
                <a:path w="1380" h="1884" extrusionOk="0">
                  <a:moveTo>
                    <a:pt x="583" y="0"/>
                  </a:moveTo>
                  <a:cubicBezTo>
                    <a:pt x="409" y="0"/>
                    <a:pt x="176" y="410"/>
                    <a:pt x="176" y="410"/>
                  </a:cubicBezTo>
                  <a:cubicBezTo>
                    <a:pt x="176" y="410"/>
                    <a:pt x="0" y="1303"/>
                    <a:pt x="222" y="1655"/>
                  </a:cubicBezTo>
                  <a:cubicBezTo>
                    <a:pt x="319" y="1822"/>
                    <a:pt x="547" y="1883"/>
                    <a:pt x="769" y="1883"/>
                  </a:cubicBezTo>
                  <a:cubicBezTo>
                    <a:pt x="1015" y="1883"/>
                    <a:pt x="1252" y="1807"/>
                    <a:pt x="1291" y="1715"/>
                  </a:cubicBezTo>
                  <a:cubicBezTo>
                    <a:pt x="1345" y="1544"/>
                    <a:pt x="743" y="1504"/>
                    <a:pt x="622" y="1498"/>
                  </a:cubicBezTo>
                  <a:lnTo>
                    <a:pt x="622" y="1498"/>
                  </a:lnTo>
                  <a:cubicBezTo>
                    <a:pt x="648" y="1499"/>
                    <a:pt x="697" y="1500"/>
                    <a:pt x="757" y="1500"/>
                  </a:cubicBezTo>
                  <a:cubicBezTo>
                    <a:pt x="977" y="1500"/>
                    <a:pt x="1355" y="1479"/>
                    <a:pt x="1365" y="1335"/>
                  </a:cubicBezTo>
                  <a:cubicBezTo>
                    <a:pt x="1379" y="1127"/>
                    <a:pt x="574" y="1113"/>
                    <a:pt x="574" y="1113"/>
                  </a:cubicBezTo>
                  <a:cubicBezTo>
                    <a:pt x="574" y="1113"/>
                    <a:pt x="1319" y="1113"/>
                    <a:pt x="1305" y="864"/>
                  </a:cubicBezTo>
                  <a:cubicBezTo>
                    <a:pt x="1297" y="732"/>
                    <a:pt x="1038" y="703"/>
                    <a:pt x="815" y="703"/>
                  </a:cubicBezTo>
                  <a:cubicBezTo>
                    <a:pt x="737" y="703"/>
                    <a:pt x="663" y="707"/>
                    <a:pt x="607" y="710"/>
                  </a:cubicBezTo>
                  <a:lnTo>
                    <a:pt x="607" y="710"/>
                  </a:lnTo>
                  <a:cubicBezTo>
                    <a:pt x="842" y="688"/>
                    <a:pt x="1374" y="621"/>
                    <a:pt x="1305" y="484"/>
                  </a:cubicBezTo>
                  <a:cubicBezTo>
                    <a:pt x="1268" y="396"/>
                    <a:pt x="1077" y="374"/>
                    <a:pt x="896" y="374"/>
                  </a:cubicBezTo>
                  <a:cubicBezTo>
                    <a:pt x="714" y="374"/>
                    <a:pt x="542" y="396"/>
                    <a:pt x="542" y="396"/>
                  </a:cubicBezTo>
                  <a:cubicBezTo>
                    <a:pt x="542" y="396"/>
                    <a:pt x="764" y="30"/>
                    <a:pt x="602" y="2"/>
                  </a:cubicBezTo>
                  <a:cubicBezTo>
                    <a:pt x="596" y="1"/>
                    <a:pt x="589" y="0"/>
                    <a:pt x="583"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39;p46">
              <a:extLst>
                <a:ext uri="{FF2B5EF4-FFF2-40B4-BE49-F238E27FC236}">
                  <a16:creationId xmlns:a16="http://schemas.microsoft.com/office/drawing/2014/main" id="{D1815C11-864D-4FC3-A09E-B263D289FF65}"/>
                </a:ext>
              </a:extLst>
            </p:cNvPr>
            <p:cNvSpPr/>
            <p:nvPr/>
          </p:nvSpPr>
          <p:spPr>
            <a:xfrm>
              <a:off x="2532250" y="4489738"/>
              <a:ext cx="34150" cy="47100"/>
            </a:xfrm>
            <a:custGeom>
              <a:avLst/>
              <a:gdLst/>
              <a:ahLst/>
              <a:cxnLst/>
              <a:rect l="l" t="t" r="r" b="b"/>
              <a:pathLst>
                <a:path w="1366" h="1884" extrusionOk="0">
                  <a:moveTo>
                    <a:pt x="783" y="0"/>
                  </a:moveTo>
                  <a:cubicBezTo>
                    <a:pt x="777" y="0"/>
                    <a:pt x="770" y="1"/>
                    <a:pt x="764" y="2"/>
                  </a:cubicBezTo>
                  <a:cubicBezTo>
                    <a:pt x="602" y="30"/>
                    <a:pt x="821" y="396"/>
                    <a:pt x="821" y="396"/>
                  </a:cubicBezTo>
                  <a:cubicBezTo>
                    <a:pt x="821" y="396"/>
                    <a:pt x="649" y="374"/>
                    <a:pt x="468" y="374"/>
                  </a:cubicBezTo>
                  <a:cubicBezTo>
                    <a:pt x="288" y="374"/>
                    <a:pt x="98" y="396"/>
                    <a:pt x="61" y="484"/>
                  </a:cubicBezTo>
                  <a:cubicBezTo>
                    <a:pt x="3" y="622"/>
                    <a:pt x="535" y="689"/>
                    <a:pt x="764" y="711"/>
                  </a:cubicBezTo>
                  <a:lnTo>
                    <a:pt x="764" y="711"/>
                  </a:lnTo>
                  <a:cubicBezTo>
                    <a:pt x="707" y="707"/>
                    <a:pt x="631" y="703"/>
                    <a:pt x="551" y="703"/>
                  </a:cubicBezTo>
                  <a:cubicBezTo>
                    <a:pt x="328" y="703"/>
                    <a:pt x="69" y="732"/>
                    <a:pt x="61" y="864"/>
                  </a:cubicBezTo>
                  <a:cubicBezTo>
                    <a:pt x="61" y="1113"/>
                    <a:pt x="806" y="1113"/>
                    <a:pt x="806" y="1113"/>
                  </a:cubicBezTo>
                  <a:cubicBezTo>
                    <a:pt x="806" y="1113"/>
                    <a:pt x="1" y="1127"/>
                    <a:pt x="1" y="1335"/>
                  </a:cubicBezTo>
                  <a:cubicBezTo>
                    <a:pt x="11" y="1479"/>
                    <a:pt x="389" y="1500"/>
                    <a:pt x="609" y="1500"/>
                  </a:cubicBezTo>
                  <a:cubicBezTo>
                    <a:pt x="671" y="1500"/>
                    <a:pt x="720" y="1499"/>
                    <a:pt x="745" y="1498"/>
                  </a:cubicBezTo>
                  <a:lnTo>
                    <a:pt x="745" y="1498"/>
                  </a:lnTo>
                  <a:cubicBezTo>
                    <a:pt x="631" y="1504"/>
                    <a:pt x="35" y="1543"/>
                    <a:pt x="89" y="1715"/>
                  </a:cubicBezTo>
                  <a:cubicBezTo>
                    <a:pt x="120" y="1807"/>
                    <a:pt x="354" y="1883"/>
                    <a:pt x="601" y="1883"/>
                  </a:cubicBezTo>
                  <a:cubicBezTo>
                    <a:pt x="823" y="1883"/>
                    <a:pt x="1055" y="1822"/>
                    <a:pt x="1158" y="1655"/>
                  </a:cubicBezTo>
                  <a:cubicBezTo>
                    <a:pt x="1366" y="1303"/>
                    <a:pt x="1204" y="410"/>
                    <a:pt x="1204" y="410"/>
                  </a:cubicBezTo>
                  <a:cubicBezTo>
                    <a:pt x="1204" y="410"/>
                    <a:pt x="958" y="0"/>
                    <a:pt x="783"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40;p46">
              <a:extLst>
                <a:ext uri="{FF2B5EF4-FFF2-40B4-BE49-F238E27FC236}">
                  <a16:creationId xmlns:a16="http://schemas.microsoft.com/office/drawing/2014/main" id="{EF411387-560A-48CA-BE52-9D8A1016D97D}"/>
                </a:ext>
              </a:extLst>
            </p:cNvPr>
            <p:cNvSpPr/>
            <p:nvPr/>
          </p:nvSpPr>
          <p:spPr>
            <a:xfrm>
              <a:off x="2508775" y="4452163"/>
              <a:ext cx="31950" cy="30700"/>
            </a:xfrm>
            <a:custGeom>
              <a:avLst/>
              <a:gdLst/>
              <a:ahLst/>
              <a:cxnLst/>
              <a:rect l="l" t="t" r="r" b="b"/>
              <a:pathLst>
                <a:path w="1278" h="1228" extrusionOk="0">
                  <a:moveTo>
                    <a:pt x="715" y="1"/>
                  </a:moveTo>
                  <a:cubicBezTo>
                    <a:pt x="687" y="1"/>
                    <a:pt x="658" y="13"/>
                    <a:pt x="634" y="38"/>
                  </a:cubicBezTo>
                  <a:lnTo>
                    <a:pt x="486" y="242"/>
                  </a:lnTo>
                  <a:cubicBezTo>
                    <a:pt x="458" y="274"/>
                    <a:pt x="426" y="288"/>
                    <a:pt x="398" y="288"/>
                  </a:cubicBezTo>
                  <a:lnTo>
                    <a:pt x="134" y="274"/>
                  </a:lnTo>
                  <a:cubicBezTo>
                    <a:pt x="61" y="274"/>
                    <a:pt x="1" y="362"/>
                    <a:pt x="46" y="432"/>
                  </a:cubicBezTo>
                  <a:lnTo>
                    <a:pt x="208" y="640"/>
                  </a:lnTo>
                  <a:cubicBezTo>
                    <a:pt x="222" y="668"/>
                    <a:pt x="222" y="696"/>
                    <a:pt x="208" y="742"/>
                  </a:cubicBezTo>
                  <a:lnTo>
                    <a:pt x="120" y="977"/>
                  </a:lnTo>
                  <a:cubicBezTo>
                    <a:pt x="93" y="1038"/>
                    <a:pt x="145" y="1113"/>
                    <a:pt x="217" y="1113"/>
                  </a:cubicBezTo>
                  <a:cubicBezTo>
                    <a:pt x="228" y="1113"/>
                    <a:pt x="239" y="1111"/>
                    <a:pt x="250" y="1107"/>
                  </a:cubicBezTo>
                  <a:lnTo>
                    <a:pt x="500" y="1034"/>
                  </a:lnTo>
                  <a:cubicBezTo>
                    <a:pt x="512" y="1028"/>
                    <a:pt x="524" y="1024"/>
                    <a:pt x="537" y="1024"/>
                  </a:cubicBezTo>
                  <a:cubicBezTo>
                    <a:pt x="554" y="1024"/>
                    <a:pt x="572" y="1031"/>
                    <a:pt x="588" y="1048"/>
                  </a:cubicBezTo>
                  <a:lnTo>
                    <a:pt x="792" y="1209"/>
                  </a:lnTo>
                  <a:cubicBezTo>
                    <a:pt x="809" y="1222"/>
                    <a:pt x="827" y="1228"/>
                    <a:pt x="846" y="1228"/>
                  </a:cubicBezTo>
                  <a:cubicBezTo>
                    <a:pt x="894" y="1228"/>
                    <a:pt x="940" y="1189"/>
                    <a:pt x="940" y="1136"/>
                  </a:cubicBezTo>
                  <a:lnTo>
                    <a:pt x="954" y="872"/>
                  </a:lnTo>
                  <a:cubicBezTo>
                    <a:pt x="954" y="844"/>
                    <a:pt x="968" y="815"/>
                    <a:pt x="1000" y="784"/>
                  </a:cubicBezTo>
                  <a:lnTo>
                    <a:pt x="1218" y="654"/>
                  </a:lnTo>
                  <a:cubicBezTo>
                    <a:pt x="1278" y="594"/>
                    <a:pt x="1264" y="492"/>
                    <a:pt x="1190" y="478"/>
                  </a:cubicBezTo>
                  <a:lnTo>
                    <a:pt x="940" y="390"/>
                  </a:lnTo>
                  <a:cubicBezTo>
                    <a:pt x="912" y="376"/>
                    <a:pt x="880" y="362"/>
                    <a:pt x="880" y="316"/>
                  </a:cubicBezTo>
                  <a:lnTo>
                    <a:pt x="810" y="66"/>
                  </a:lnTo>
                  <a:cubicBezTo>
                    <a:pt x="791" y="23"/>
                    <a:pt x="754" y="1"/>
                    <a:pt x="715"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41;p46">
              <a:extLst>
                <a:ext uri="{FF2B5EF4-FFF2-40B4-BE49-F238E27FC236}">
                  <a16:creationId xmlns:a16="http://schemas.microsoft.com/office/drawing/2014/main" id="{FFCFBCA9-CDE4-4478-9420-0EDBD13307CC}"/>
                </a:ext>
              </a:extLst>
            </p:cNvPr>
            <p:cNvSpPr/>
            <p:nvPr/>
          </p:nvSpPr>
          <p:spPr>
            <a:xfrm>
              <a:off x="2276250" y="4541613"/>
              <a:ext cx="31800" cy="30850"/>
            </a:xfrm>
            <a:custGeom>
              <a:avLst/>
              <a:gdLst/>
              <a:ahLst/>
              <a:cxnLst/>
              <a:rect l="l" t="t" r="r" b="b"/>
              <a:pathLst>
                <a:path w="1272" h="1234" extrusionOk="0">
                  <a:moveTo>
                    <a:pt x="714" y="0"/>
                  </a:moveTo>
                  <a:cubicBezTo>
                    <a:pt x="684" y="0"/>
                    <a:pt x="651" y="12"/>
                    <a:pt x="628" y="37"/>
                  </a:cubicBezTo>
                  <a:lnTo>
                    <a:pt x="480" y="255"/>
                  </a:lnTo>
                  <a:cubicBezTo>
                    <a:pt x="452" y="270"/>
                    <a:pt x="420" y="284"/>
                    <a:pt x="392" y="284"/>
                  </a:cubicBezTo>
                  <a:lnTo>
                    <a:pt x="128" y="284"/>
                  </a:lnTo>
                  <a:cubicBezTo>
                    <a:pt x="123" y="283"/>
                    <a:pt x="119" y="282"/>
                    <a:pt x="114" y="282"/>
                  </a:cubicBezTo>
                  <a:cubicBezTo>
                    <a:pt x="47" y="282"/>
                    <a:pt x="1" y="375"/>
                    <a:pt x="40" y="431"/>
                  </a:cubicBezTo>
                  <a:lnTo>
                    <a:pt x="202" y="653"/>
                  </a:lnTo>
                  <a:cubicBezTo>
                    <a:pt x="216" y="667"/>
                    <a:pt x="216" y="709"/>
                    <a:pt x="216" y="741"/>
                  </a:cubicBezTo>
                  <a:lnTo>
                    <a:pt x="114" y="987"/>
                  </a:lnTo>
                  <a:cubicBezTo>
                    <a:pt x="90" y="1050"/>
                    <a:pt x="137" y="1113"/>
                    <a:pt x="206" y="1113"/>
                  </a:cubicBezTo>
                  <a:cubicBezTo>
                    <a:pt x="218" y="1113"/>
                    <a:pt x="231" y="1111"/>
                    <a:pt x="244" y="1107"/>
                  </a:cubicBezTo>
                  <a:lnTo>
                    <a:pt x="494" y="1033"/>
                  </a:lnTo>
                  <a:cubicBezTo>
                    <a:pt x="503" y="1029"/>
                    <a:pt x="512" y="1027"/>
                    <a:pt x="521" y="1027"/>
                  </a:cubicBezTo>
                  <a:cubicBezTo>
                    <a:pt x="542" y="1027"/>
                    <a:pt x="562" y="1037"/>
                    <a:pt x="582" y="1047"/>
                  </a:cubicBezTo>
                  <a:lnTo>
                    <a:pt x="789" y="1209"/>
                  </a:lnTo>
                  <a:cubicBezTo>
                    <a:pt x="805" y="1226"/>
                    <a:pt x="824" y="1233"/>
                    <a:pt x="843" y="1233"/>
                  </a:cubicBezTo>
                  <a:cubicBezTo>
                    <a:pt x="890" y="1233"/>
                    <a:pt x="938" y="1188"/>
                    <a:pt x="948" y="1135"/>
                  </a:cubicBezTo>
                  <a:lnTo>
                    <a:pt x="948" y="871"/>
                  </a:lnTo>
                  <a:cubicBezTo>
                    <a:pt x="948" y="843"/>
                    <a:pt x="965" y="811"/>
                    <a:pt x="993" y="797"/>
                  </a:cubicBezTo>
                  <a:lnTo>
                    <a:pt x="1211" y="653"/>
                  </a:lnTo>
                  <a:cubicBezTo>
                    <a:pt x="1271" y="607"/>
                    <a:pt x="1257" y="505"/>
                    <a:pt x="1183" y="477"/>
                  </a:cubicBezTo>
                  <a:lnTo>
                    <a:pt x="934" y="389"/>
                  </a:lnTo>
                  <a:cubicBezTo>
                    <a:pt x="905" y="372"/>
                    <a:pt x="877" y="357"/>
                    <a:pt x="877" y="329"/>
                  </a:cubicBezTo>
                  <a:lnTo>
                    <a:pt x="803" y="66"/>
                  </a:lnTo>
                  <a:cubicBezTo>
                    <a:pt x="795" y="23"/>
                    <a:pt x="757" y="0"/>
                    <a:pt x="714"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42;p46">
              <a:extLst>
                <a:ext uri="{FF2B5EF4-FFF2-40B4-BE49-F238E27FC236}">
                  <a16:creationId xmlns:a16="http://schemas.microsoft.com/office/drawing/2014/main" id="{0DC51C2F-8884-4E53-9DB8-6A9D8911DD3E}"/>
                </a:ext>
              </a:extLst>
            </p:cNvPr>
            <p:cNvSpPr/>
            <p:nvPr/>
          </p:nvSpPr>
          <p:spPr>
            <a:xfrm>
              <a:off x="2466300" y="4446688"/>
              <a:ext cx="31525" cy="30700"/>
            </a:xfrm>
            <a:custGeom>
              <a:avLst/>
              <a:gdLst/>
              <a:ahLst/>
              <a:cxnLst/>
              <a:rect l="l" t="t" r="r" b="b"/>
              <a:pathLst>
                <a:path w="1261" h="1228" extrusionOk="0">
                  <a:moveTo>
                    <a:pt x="706" y="1"/>
                  </a:moveTo>
                  <a:cubicBezTo>
                    <a:pt x="678" y="1"/>
                    <a:pt x="649" y="12"/>
                    <a:pt x="630" y="35"/>
                  </a:cubicBezTo>
                  <a:lnTo>
                    <a:pt x="469" y="243"/>
                  </a:lnTo>
                  <a:cubicBezTo>
                    <a:pt x="455" y="271"/>
                    <a:pt x="412" y="285"/>
                    <a:pt x="381" y="285"/>
                  </a:cubicBezTo>
                  <a:lnTo>
                    <a:pt x="117" y="271"/>
                  </a:lnTo>
                  <a:cubicBezTo>
                    <a:pt x="47" y="271"/>
                    <a:pt x="1" y="359"/>
                    <a:pt x="47" y="433"/>
                  </a:cubicBezTo>
                  <a:lnTo>
                    <a:pt x="191" y="637"/>
                  </a:lnTo>
                  <a:cubicBezTo>
                    <a:pt x="205" y="669"/>
                    <a:pt x="222" y="697"/>
                    <a:pt x="205" y="725"/>
                  </a:cubicBezTo>
                  <a:lnTo>
                    <a:pt x="117" y="975"/>
                  </a:lnTo>
                  <a:cubicBezTo>
                    <a:pt x="92" y="1039"/>
                    <a:pt x="145" y="1114"/>
                    <a:pt x="208" y="1114"/>
                  </a:cubicBezTo>
                  <a:cubicBezTo>
                    <a:pt x="217" y="1114"/>
                    <a:pt x="227" y="1112"/>
                    <a:pt x="236" y="1108"/>
                  </a:cubicBezTo>
                  <a:lnTo>
                    <a:pt x="486" y="1034"/>
                  </a:lnTo>
                  <a:cubicBezTo>
                    <a:pt x="498" y="1029"/>
                    <a:pt x="510" y="1025"/>
                    <a:pt x="521" y="1025"/>
                  </a:cubicBezTo>
                  <a:cubicBezTo>
                    <a:pt x="538" y="1025"/>
                    <a:pt x="556" y="1032"/>
                    <a:pt x="574" y="1049"/>
                  </a:cubicBezTo>
                  <a:lnTo>
                    <a:pt x="778" y="1210"/>
                  </a:lnTo>
                  <a:cubicBezTo>
                    <a:pt x="795" y="1222"/>
                    <a:pt x="814" y="1227"/>
                    <a:pt x="834" y="1227"/>
                  </a:cubicBezTo>
                  <a:cubicBezTo>
                    <a:pt x="886" y="1227"/>
                    <a:pt x="940" y="1190"/>
                    <a:pt x="940" y="1136"/>
                  </a:cubicBezTo>
                  <a:lnTo>
                    <a:pt x="940" y="873"/>
                  </a:lnTo>
                  <a:cubicBezTo>
                    <a:pt x="940" y="844"/>
                    <a:pt x="954" y="813"/>
                    <a:pt x="982" y="785"/>
                  </a:cubicBezTo>
                  <a:lnTo>
                    <a:pt x="1204" y="637"/>
                  </a:lnTo>
                  <a:cubicBezTo>
                    <a:pt x="1260" y="595"/>
                    <a:pt x="1246" y="493"/>
                    <a:pt x="1172" y="475"/>
                  </a:cubicBezTo>
                  <a:lnTo>
                    <a:pt x="926" y="387"/>
                  </a:lnTo>
                  <a:cubicBezTo>
                    <a:pt x="894" y="373"/>
                    <a:pt x="880" y="345"/>
                    <a:pt x="866" y="317"/>
                  </a:cubicBezTo>
                  <a:lnTo>
                    <a:pt x="792" y="67"/>
                  </a:lnTo>
                  <a:cubicBezTo>
                    <a:pt x="784" y="24"/>
                    <a:pt x="745" y="1"/>
                    <a:pt x="706"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43;p46">
              <a:extLst>
                <a:ext uri="{FF2B5EF4-FFF2-40B4-BE49-F238E27FC236}">
                  <a16:creationId xmlns:a16="http://schemas.microsoft.com/office/drawing/2014/main" id="{BD617AD7-A655-48E4-B0CE-8BBF03DE1930}"/>
                </a:ext>
              </a:extLst>
            </p:cNvPr>
            <p:cNvSpPr/>
            <p:nvPr/>
          </p:nvSpPr>
          <p:spPr>
            <a:xfrm>
              <a:off x="2483200" y="4491538"/>
              <a:ext cx="31075" cy="30875"/>
            </a:xfrm>
            <a:custGeom>
              <a:avLst/>
              <a:gdLst/>
              <a:ahLst/>
              <a:cxnLst/>
              <a:rect l="l" t="t" r="r" b="b"/>
              <a:pathLst>
                <a:path w="1243" h="1235" extrusionOk="0">
                  <a:moveTo>
                    <a:pt x="481" y="0"/>
                  </a:moveTo>
                  <a:cubicBezTo>
                    <a:pt x="436" y="0"/>
                    <a:pt x="394" y="32"/>
                    <a:pt x="394" y="88"/>
                  </a:cubicBezTo>
                  <a:lnTo>
                    <a:pt x="352" y="338"/>
                  </a:lnTo>
                  <a:cubicBezTo>
                    <a:pt x="352" y="384"/>
                    <a:pt x="338" y="412"/>
                    <a:pt x="306" y="426"/>
                  </a:cubicBezTo>
                  <a:lnTo>
                    <a:pt x="74" y="545"/>
                  </a:lnTo>
                  <a:cubicBezTo>
                    <a:pt x="0" y="574"/>
                    <a:pt x="0" y="676"/>
                    <a:pt x="74" y="721"/>
                  </a:cubicBezTo>
                  <a:lnTo>
                    <a:pt x="306" y="823"/>
                  </a:lnTo>
                  <a:cubicBezTo>
                    <a:pt x="338" y="837"/>
                    <a:pt x="366" y="866"/>
                    <a:pt x="366" y="897"/>
                  </a:cubicBezTo>
                  <a:lnTo>
                    <a:pt x="408" y="1161"/>
                  </a:lnTo>
                  <a:cubicBezTo>
                    <a:pt x="419" y="1206"/>
                    <a:pt x="464" y="1235"/>
                    <a:pt x="507" y="1235"/>
                  </a:cubicBezTo>
                  <a:cubicBezTo>
                    <a:pt x="531" y="1235"/>
                    <a:pt x="555" y="1225"/>
                    <a:pt x="570" y="1203"/>
                  </a:cubicBezTo>
                  <a:lnTo>
                    <a:pt x="760" y="1013"/>
                  </a:lnTo>
                  <a:cubicBezTo>
                    <a:pt x="778" y="999"/>
                    <a:pt x="806" y="985"/>
                    <a:pt x="834" y="985"/>
                  </a:cubicBezTo>
                  <a:lnTo>
                    <a:pt x="1098" y="1027"/>
                  </a:lnTo>
                  <a:cubicBezTo>
                    <a:pt x="1104" y="1028"/>
                    <a:pt x="1110" y="1029"/>
                    <a:pt x="1116" y="1029"/>
                  </a:cubicBezTo>
                  <a:cubicBezTo>
                    <a:pt x="1194" y="1029"/>
                    <a:pt x="1242" y="948"/>
                    <a:pt x="1200" y="880"/>
                  </a:cubicBezTo>
                  <a:lnTo>
                    <a:pt x="1069" y="662"/>
                  </a:lnTo>
                  <a:cubicBezTo>
                    <a:pt x="1055" y="633"/>
                    <a:pt x="1055" y="588"/>
                    <a:pt x="1069" y="560"/>
                  </a:cubicBezTo>
                  <a:lnTo>
                    <a:pt x="1186" y="324"/>
                  </a:lnTo>
                  <a:cubicBezTo>
                    <a:pt x="1227" y="269"/>
                    <a:pt x="1181" y="191"/>
                    <a:pt x="1106" y="191"/>
                  </a:cubicBezTo>
                  <a:cubicBezTo>
                    <a:pt x="1099" y="191"/>
                    <a:pt x="1091" y="192"/>
                    <a:pt x="1084" y="194"/>
                  </a:cubicBezTo>
                  <a:lnTo>
                    <a:pt x="834" y="236"/>
                  </a:lnTo>
                  <a:cubicBezTo>
                    <a:pt x="822" y="240"/>
                    <a:pt x="812" y="241"/>
                    <a:pt x="802" y="241"/>
                  </a:cubicBezTo>
                  <a:cubicBezTo>
                    <a:pt x="776" y="241"/>
                    <a:pt x="756" y="228"/>
                    <a:pt x="746" y="208"/>
                  </a:cubicBezTo>
                  <a:lnTo>
                    <a:pt x="556" y="32"/>
                  </a:lnTo>
                  <a:cubicBezTo>
                    <a:pt x="534" y="10"/>
                    <a:pt x="507" y="0"/>
                    <a:pt x="481"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327;p44">
            <a:extLst>
              <a:ext uri="{FF2B5EF4-FFF2-40B4-BE49-F238E27FC236}">
                <a16:creationId xmlns:a16="http://schemas.microsoft.com/office/drawing/2014/main" id="{1B9E1FEF-5718-468A-BCB2-72DF6E1DE9F2}"/>
              </a:ext>
            </a:extLst>
          </p:cNvPr>
          <p:cNvGrpSpPr/>
          <p:nvPr/>
        </p:nvGrpSpPr>
        <p:grpSpPr>
          <a:xfrm>
            <a:off x="9457377" y="2822426"/>
            <a:ext cx="2224517" cy="3823154"/>
            <a:chOff x="487575" y="4251100"/>
            <a:chExt cx="393550" cy="586300"/>
          </a:xfrm>
        </p:grpSpPr>
        <p:sp>
          <p:nvSpPr>
            <p:cNvPr id="104" name="Google Shape;328;p44">
              <a:extLst>
                <a:ext uri="{FF2B5EF4-FFF2-40B4-BE49-F238E27FC236}">
                  <a16:creationId xmlns:a16="http://schemas.microsoft.com/office/drawing/2014/main" id="{CFAF40DC-2A26-47F9-8B0B-0A9FC9B7CCDE}"/>
                </a:ext>
              </a:extLst>
            </p:cNvPr>
            <p:cNvSpPr/>
            <p:nvPr/>
          </p:nvSpPr>
          <p:spPr>
            <a:xfrm>
              <a:off x="598650" y="4253450"/>
              <a:ext cx="274125" cy="291450"/>
            </a:xfrm>
            <a:custGeom>
              <a:avLst/>
              <a:gdLst/>
              <a:ahLst/>
              <a:cxnLst/>
              <a:rect l="l" t="t" r="r" b="b"/>
              <a:pathLst>
                <a:path w="10965" h="11658" extrusionOk="0">
                  <a:moveTo>
                    <a:pt x="6460" y="0"/>
                  </a:moveTo>
                  <a:cubicBezTo>
                    <a:pt x="5511" y="0"/>
                    <a:pt x="4650" y="235"/>
                    <a:pt x="4176" y="637"/>
                  </a:cubicBezTo>
                  <a:cubicBezTo>
                    <a:pt x="3578" y="725"/>
                    <a:pt x="1523" y="1165"/>
                    <a:pt x="1143" y="2572"/>
                  </a:cubicBezTo>
                  <a:cubicBezTo>
                    <a:pt x="939" y="3377"/>
                    <a:pt x="1217" y="3891"/>
                    <a:pt x="1070" y="4946"/>
                  </a:cubicBezTo>
                  <a:cubicBezTo>
                    <a:pt x="1010" y="5340"/>
                    <a:pt x="482" y="5766"/>
                    <a:pt x="426" y="6191"/>
                  </a:cubicBezTo>
                  <a:cubicBezTo>
                    <a:pt x="352" y="6719"/>
                    <a:pt x="732" y="7246"/>
                    <a:pt x="658" y="7760"/>
                  </a:cubicBezTo>
                  <a:cubicBezTo>
                    <a:pt x="616" y="8154"/>
                    <a:pt x="148" y="8889"/>
                    <a:pt x="102" y="9241"/>
                  </a:cubicBezTo>
                  <a:cubicBezTo>
                    <a:pt x="0" y="10046"/>
                    <a:pt x="278" y="10384"/>
                    <a:pt x="412" y="10634"/>
                  </a:cubicBezTo>
                  <a:cubicBezTo>
                    <a:pt x="412" y="10634"/>
                    <a:pt x="602" y="10662"/>
                    <a:pt x="922" y="10722"/>
                  </a:cubicBezTo>
                  <a:cubicBezTo>
                    <a:pt x="924" y="10722"/>
                    <a:pt x="926" y="10723"/>
                    <a:pt x="928" y="10723"/>
                  </a:cubicBezTo>
                  <a:cubicBezTo>
                    <a:pt x="972" y="10723"/>
                    <a:pt x="1029" y="10568"/>
                    <a:pt x="1070" y="10426"/>
                  </a:cubicBezTo>
                  <a:cubicBezTo>
                    <a:pt x="1127" y="10271"/>
                    <a:pt x="1181" y="10119"/>
                    <a:pt x="1226" y="10119"/>
                  </a:cubicBezTo>
                  <a:cubicBezTo>
                    <a:pt x="1228" y="10119"/>
                    <a:pt x="1230" y="10120"/>
                    <a:pt x="1231" y="10120"/>
                  </a:cubicBezTo>
                  <a:cubicBezTo>
                    <a:pt x="1333" y="10134"/>
                    <a:pt x="1407" y="10810"/>
                    <a:pt x="1537" y="10824"/>
                  </a:cubicBezTo>
                  <a:cubicBezTo>
                    <a:pt x="2448" y="10968"/>
                    <a:pt x="3753" y="11130"/>
                    <a:pt x="4823" y="11130"/>
                  </a:cubicBezTo>
                  <a:lnTo>
                    <a:pt x="4837" y="11144"/>
                  </a:lnTo>
                  <a:cubicBezTo>
                    <a:pt x="5920" y="11555"/>
                    <a:pt x="7855" y="11643"/>
                    <a:pt x="9086" y="11657"/>
                  </a:cubicBezTo>
                  <a:cubicBezTo>
                    <a:pt x="9160" y="11657"/>
                    <a:pt x="9234" y="11496"/>
                    <a:pt x="9308" y="11337"/>
                  </a:cubicBezTo>
                  <a:cubicBezTo>
                    <a:pt x="9382" y="11176"/>
                    <a:pt x="9452" y="11014"/>
                    <a:pt x="9512" y="11014"/>
                  </a:cubicBezTo>
                  <a:cubicBezTo>
                    <a:pt x="9600" y="11014"/>
                    <a:pt x="9628" y="11657"/>
                    <a:pt x="9702" y="11657"/>
                  </a:cubicBezTo>
                  <a:cubicBezTo>
                    <a:pt x="10025" y="11657"/>
                    <a:pt x="10229" y="11643"/>
                    <a:pt x="10229" y="11643"/>
                  </a:cubicBezTo>
                  <a:cubicBezTo>
                    <a:pt x="10391" y="11439"/>
                    <a:pt x="10729" y="11144"/>
                    <a:pt x="10757" y="10324"/>
                  </a:cubicBezTo>
                  <a:cubicBezTo>
                    <a:pt x="10789" y="9973"/>
                    <a:pt x="10451" y="9167"/>
                    <a:pt x="10465" y="8770"/>
                  </a:cubicBezTo>
                  <a:cubicBezTo>
                    <a:pt x="10479" y="8259"/>
                    <a:pt x="10947" y="7802"/>
                    <a:pt x="10964" y="7261"/>
                  </a:cubicBezTo>
                  <a:cubicBezTo>
                    <a:pt x="10964" y="6835"/>
                    <a:pt x="10525" y="6339"/>
                    <a:pt x="10539" y="5927"/>
                  </a:cubicBezTo>
                  <a:cubicBezTo>
                    <a:pt x="10553" y="4872"/>
                    <a:pt x="10876" y="4418"/>
                    <a:pt x="10845" y="3581"/>
                  </a:cubicBezTo>
                  <a:cubicBezTo>
                    <a:pt x="10748" y="997"/>
                    <a:pt x="8416" y="0"/>
                    <a:pt x="6460"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29;p44">
              <a:extLst>
                <a:ext uri="{FF2B5EF4-FFF2-40B4-BE49-F238E27FC236}">
                  <a16:creationId xmlns:a16="http://schemas.microsoft.com/office/drawing/2014/main" id="{12D11D4B-F324-40F8-90AD-993D1E9C6A08}"/>
                </a:ext>
              </a:extLst>
            </p:cNvPr>
            <p:cNvSpPr/>
            <p:nvPr/>
          </p:nvSpPr>
          <p:spPr>
            <a:xfrm>
              <a:off x="682175" y="4251100"/>
              <a:ext cx="23875" cy="31475"/>
            </a:xfrm>
            <a:custGeom>
              <a:avLst/>
              <a:gdLst/>
              <a:ahLst/>
              <a:cxnLst/>
              <a:rect l="l" t="t" r="r" b="b"/>
              <a:pathLst>
                <a:path w="955" h="1259" extrusionOk="0">
                  <a:moveTo>
                    <a:pt x="653" y="1"/>
                  </a:moveTo>
                  <a:cubicBezTo>
                    <a:pt x="636" y="1"/>
                    <a:pt x="618" y="4"/>
                    <a:pt x="602" y="13"/>
                  </a:cubicBezTo>
                  <a:cubicBezTo>
                    <a:pt x="529" y="56"/>
                    <a:pt x="529" y="158"/>
                    <a:pt x="529" y="246"/>
                  </a:cubicBezTo>
                  <a:cubicBezTo>
                    <a:pt x="543" y="509"/>
                    <a:pt x="557" y="759"/>
                    <a:pt x="557" y="1023"/>
                  </a:cubicBezTo>
                  <a:cubicBezTo>
                    <a:pt x="469" y="791"/>
                    <a:pt x="381" y="569"/>
                    <a:pt x="293" y="334"/>
                  </a:cubicBezTo>
                  <a:cubicBezTo>
                    <a:pt x="267" y="268"/>
                    <a:pt x="214" y="173"/>
                    <a:pt x="136" y="173"/>
                  </a:cubicBezTo>
                  <a:cubicBezTo>
                    <a:pt x="130" y="173"/>
                    <a:pt x="124" y="174"/>
                    <a:pt x="117" y="175"/>
                  </a:cubicBezTo>
                  <a:cubicBezTo>
                    <a:pt x="29" y="175"/>
                    <a:pt x="1" y="319"/>
                    <a:pt x="15" y="407"/>
                  </a:cubicBezTo>
                  <a:cubicBezTo>
                    <a:pt x="61" y="745"/>
                    <a:pt x="251" y="1055"/>
                    <a:pt x="529" y="1259"/>
                  </a:cubicBezTo>
                  <a:lnTo>
                    <a:pt x="806" y="1111"/>
                  </a:lnTo>
                  <a:cubicBezTo>
                    <a:pt x="923" y="833"/>
                    <a:pt x="954" y="509"/>
                    <a:pt x="866" y="217"/>
                  </a:cubicBezTo>
                  <a:cubicBezTo>
                    <a:pt x="852" y="158"/>
                    <a:pt x="821" y="101"/>
                    <a:pt x="778" y="56"/>
                  </a:cubicBezTo>
                  <a:cubicBezTo>
                    <a:pt x="746" y="25"/>
                    <a:pt x="698" y="1"/>
                    <a:pt x="65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30;p44">
              <a:extLst>
                <a:ext uri="{FF2B5EF4-FFF2-40B4-BE49-F238E27FC236}">
                  <a16:creationId xmlns:a16="http://schemas.microsoft.com/office/drawing/2014/main" id="{6C73D006-7C8C-4875-89FD-A1EF17B5419A}"/>
                </a:ext>
              </a:extLst>
            </p:cNvPr>
            <p:cNvSpPr/>
            <p:nvPr/>
          </p:nvSpPr>
          <p:spPr>
            <a:xfrm>
              <a:off x="594600" y="4273400"/>
              <a:ext cx="103000" cy="249150"/>
            </a:xfrm>
            <a:custGeom>
              <a:avLst/>
              <a:gdLst/>
              <a:ahLst/>
              <a:cxnLst/>
              <a:rect l="l" t="t" r="r" b="b"/>
              <a:pathLst>
                <a:path w="4120" h="9966" extrusionOk="0">
                  <a:moveTo>
                    <a:pt x="3783" y="0"/>
                  </a:moveTo>
                  <a:cubicBezTo>
                    <a:pt x="3376" y="0"/>
                    <a:pt x="2489" y="178"/>
                    <a:pt x="1981" y="585"/>
                  </a:cubicBezTo>
                  <a:cubicBezTo>
                    <a:pt x="1422" y="1056"/>
                    <a:pt x="1084" y="1700"/>
                    <a:pt x="1056" y="2343"/>
                  </a:cubicBezTo>
                  <a:cubicBezTo>
                    <a:pt x="1042" y="2593"/>
                    <a:pt x="1070" y="2857"/>
                    <a:pt x="1101" y="3107"/>
                  </a:cubicBezTo>
                  <a:cubicBezTo>
                    <a:pt x="1144" y="3592"/>
                    <a:pt x="1203" y="4032"/>
                    <a:pt x="996" y="4454"/>
                  </a:cubicBezTo>
                  <a:cubicBezTo>
                    <a:pt x="940" y="4574"/>
                    <a:pt x="866" y="4676"/>
                    <a:pt x="792" y="4792"/>
                  </a:cubicBezTo>
                  <a:cubicBezTo>
                    <a:pt x="676" y="4953"/>
                    <a:pt x="556" y="5129"/>
                    <a:pt x="500" y="5319"/>
                  </a:cubicBezTo>
                  <a:cubicBezTo>
                    <a:pt x="426" y="5657"/>
                    <a:pt x="542" y="5981"/>
                    <a:pt x="662" y="6301"/>
                  </a:cubicBezTo>
                  <a:cubicBezTo>
                    <a:pt x="778" y="6624"/>
                    <a:pt x="894" y="6948"/>
                    <a:pt x="820" y="7268"/>
                  </a:cubicBezTo>
                  <a:cubicBezTo>
                    <a:pt x="764" y="7461"/>
                    <a:pt x="644" y="7637"/>
                    <a:pt x="528" y="7813"/>
                  </a:cubicBezTo>
                  <a:cubicBezTo>
                    <a:pt x="454" y="7901"/>
                    <a:pt x="380" y="8003"/>
                    <a:pt x="338" y="8105"/>
                  </a:cubicBezTo>
                  <a:cubicBezTo>
                    <a:pt x="0" y="8693"/>
                    <a:pt x="102" y="9484"/>
                    <a:pt x="574" y="9966"/>
                  </a:cubicBezTo>
                  <a:lnTo>
                    <a:pt x="602" y="9952"/>
                  </a:lnTo>
                  <a:cubicBezTo>
                    <a:pt x="134" y="9466"/>
                    <a:pt x="46" y="8693"/>
                    <a:pt x="366" y="8119"/>
                  </a:cubicBezTo>
                  <a:cubicBezTo>
                    <a:pt x="426" y="8017"/>
                    <a:pt x="486" y="7929"/>
                    <a:pt x="556" y="7841"/>
                  </a:cubicBezTo>
                  <a:cubicBezTo>
                    <a:pt x="676" y="7666"/>
                    <a:pt x="806" y="7490"/>
                    <a:pt x="852" y="7268"/>
                  </a:cubicBezTo>
                  <a:cubicBezTo>
                    <a:pt x="940" y="6948"/>
                    <a:pt x="806" y="6610"/>
                    <a:pt x="690" y="6287"/>
                  </a:cubicBezTo>
                  <a:cubicBezTo>
                    <a:pt x="588" y="5981"/>
                    <a:pt x="454" y="5643"/>
                    <a:pt x="542" y="5333"/>
                  </a:cubicBezTo>
                  <a:cubicBezTo>
                    <a:pt x="588" y="5143"/>
                    <a:pt x="704" y="4968"/>
                    <a:pt x="820" y="4806"/>
                  </a:cubicBezTo>
                  <a:cubicBezTo>
                    <a:pt x="894" y="4704"/>
                    <a:pt x="968" y="4588"/>
                    <a:pt x="1028" y="4472"/>
                  </a:cubicBezTo>
                  <a:cubicBezTo>
                    <a:pt x="1232" y="4046"/>
                    <a:pt x="1189" y="3561"/>
                    <a:pt x="1130" y="3107"/>
                  </a:cubicBezTo>
                  <a:cubicBezTo>
                    <a:pt x="1101" y="2857"/>
                    <a:pt x="1084" y="2593"/>
                    <a:pt x="1084" y="2343"/>
                  </a:cubicBezTo>
                  <a:cubicBezTo>
                    <a:pt x="1116" y="1714"/>
                    <a:pt x="1453" y="1070"/>
                    <a:pt x="2009" y="616"/>
                  </a:cubicBezTo>
                  <a:cubicBezTo>
                    <a:pt x="2489" y="231"/>
                    <a:pt x="3327" y="40"/>
                    <a:pt x="3747" y="40"/>
                  </a:cubicBezTo>
                  <a:cubicBezTo>
                    <a:pt x="3776" y="40"/>
                    <a:pt x="3803" y="41"/>
                    <a:pt x="3828" y="43"/>
                  </a:cubicBezTo>
                  <a:cubicBezTo>
                    <a:pt x="3898" y="43"/>
                    <a:pt x="3958" y="57"/>
                    <a:pt x="3986" y="103"/>
                  </a:cubicBezTo>
                  <a:cubicBezTo>
                    <a:pt x="4046" y="163"/>
                    <a:pt x="4032" y="265"/>
                    <a:pt x="4032" y="381"/>
                  </a:cubicBezTo>
                  <a:cubicBezTo>
                    <a:pt x="4032" y="528"/>
                    <a:pt x="4017" y="673"/>
                    <a:pt x="4091" y="834"/>
                  </a:cubicBezTo>
                  <a:lnTo>
                    <a:pt x="4120" y="820"/>
                  </a:lnTo>
                  <a:cubicBezTo>
                    <a:pt x="4060" y="673"/>
                    <a:pt x="4060" y="514"/>
                    <a:pt x="4074" y="381"/>
                  </a:cubicBezTo>
                  <a:cubicBezTo>
                    <a:pt x="4074" y="251"/>
                    <a:pt x="4074" y="145"/>
                    <a:pt x="4017" y="75"/>
                  </a:cubicBezTo>
                  <a:cubicBezTo>
                    <a:pt x="3972" y="29"/>
                    <a:pt x="3915" y="1"/>
                    <a:pt x="3828" y="1"/>
                  </a:cubicBezTo>
                  <a:cubicBezTo>
                    <a:pt x="3813" y="0"/>
                    <a:pt x="3799" y="0"/>
                    <a:pt x="3783"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31;p44">
              <a:extLst>
                <a:ext uri="{FF2B5EF4-FFF2-40B4-BE49-F238E27FC236}">
                  <a16:creationId xmlns:a16="http://schemas.microsoft.com/office/drawing/2014/main" id="{9A872EDF-EA1B-4BB1-BDCA-F02D9495CC2C}"/>
                </a:ext>
              </a:extLst>
            </p:cNvPr>
            <p:cNvSpPr/>
            <p:nvPr/>
          </p:nvSpPr>
          <p:spPr>
            <a:xfrm>
              <a:off x="772675" y="4261275"/>
              <a:ext cx="108450" cy="286625"/>
            </a:xfrm>
            <a:custGeom>
              <a:avLst/>
              <a:gdLst/>
              <a:ahLst/>
              <a:cxnLst/>
              <a:rect l="l" t="t" r="r" b="b"/>
              <a:pathLst>
                <a:path w="4338" h="11465" extrusionOk="0">
                  <a:moveTo>
                    <a:pt x="0" y="0"/>
                  </a:moveTo>
                  <a:lnTo>
                    <a:pt x="0" y="32"/>
                  </a:lnTo>
                  <a:cubicBezTo>
                    <a:pt x="792" y="88"/>
                    <a:pt x="1805" y="222"/>
                    <a:pt x="2653" y="736"/>
                  </a:cubicBezTo>
                  <a:cubicBezTo>
                    <a:pt x="3504" y="1232"/>
                    <a:pt x="4060" y="2097"/>
                    <a:pt x="4060" y="2948"/>
                  </a:cubicBezTo>
                  <a:cubicBezTo>
                    <a:pt x="4060" y="3328"/>
                    <a:pt x="3944" y="3708"/>
                    <a:pt x="3842" y="4077"/>
                  </a:cubicBezTo>
                  <a:cubicBezTo>
                    <a:pt x="3810" y="4193"/>
                    <a:pt x="3768" y="4295"/>
                    <a:pt x="3754" y="4397"/>
                  </a:cubicBezTo>
                  <a:cubicBezTo>
                    <a:pt x="3634" y="4795"/>
                    <a:pt x="3518" y="5379"/>
                    <a:pt x="3740" y="5878"/>
                  </a:cubicBezTo>
                  <a:cubicBezTo>
                    <a:pt x="3796" y="6026"/>
                    <a:pt x="3884" y="6156"/>
                    <a:pt x="3972" y="6290"/>
                  </a:cubicBezTo>
                  <a:cubicBezTo>
                    <a:pt x="4134" y="6554"/>
                    <a:pt x="4295" y="6817"/>
                    <a:pt x="4250" y="7109"/>
                  </a:cubicBezTo>
                  <a:cubicBezTo>
                    <a:pt x="4221" y="7331"/>
                    <a:pt x="4091" y="7489"/>
                    <a:pt x="3958" y="7683"/>
                  </a:cubicBezTo>
                  <a:cubicBezTo>
                    <a:pt x="3842" y="7827"/>
                    <a:pt x="3740" y="7975"/>
                    <a:pt x="3680" y="8151"/>
                  </a:cubicBezTo>
                  <a:cubicBezTo>
                    <a:pt x="3564" y="8488"/>
                    <a:pt x="3680" y="8826"/>
                    <a:pt x="3796" y="9160"/>
                  </a:cubicBezTo>
                  <a:cubicBezTo>
                    <a:pt x="3828" y="9294"/>
                    <a:pt x="3870" y="9424"/>
                    <a:pt x="3898" y="9543"/>
                  </a:cubicBezTo>
                  <a:cubicBezTo>
                    <a:pt x="4060" y="10201"/>
                    <a:pt x="3884" y="10936"/>
                    <a:pt x="3430" y="11446"/>
                  </a:cubicBezTo>
                  <a:lnTo>
                    <a:pt x="3458" y="11464"/>
                  </a:lnTo>
                  <a:cubicBezTo>
                    <a:pt x="3915" y="10950"/>
                    <a:pt x="4105" y="10215"/>
                    <a:pt x="3944" y="9543"/>
                  </a:cubicBezTo>
                  <a:cubicBezTo>
                    <a:pt x="3915" y="9410"/>
                    <a:pt x="3870" y="9280"/>
                    <a:pt x="3828" y="9160"/>
                  </a:cubicBezTo>
                  <a:cubicBezTo>
                    <a:pt x="3708" y="8826"/>
                    <a:pt x="3606" y="8488"/>
                    <a:pt x="3708" y="8151"/>
                  </a:cubicBezTo>
                  <a:cubicBezTo>
                    <a:pt x="3768" y="7989"/>
                    <a:pt x="3884" y="7841"/>
                    <a:pt x="3986" y="7697"/>
                  </a:cubicBezTo>
                  <a:cubicBezTo>
                    <a:pt x="4119" y="7521"/>
                    <a:pt x="4267" y="7345"/>
                    <a:pt x="4295" y="7109"/>
                  </a:cubicBezTo>
                  <a:cubicBezTo>
                    <a:pt x="4338" y="6803"/>
                    <a:pt x="4162" y="6539"/>
                    <a:pt x="4003" y="6276"/>
                  </a:cubicBezTo>
                  <a:cubicBezTo>
                    <a:pt x="3915" y="6142"/>
                    <a:pt x="3828" y="6012"/>
                    <a:pt x="3768" y="5864"/>
                  </a:cubicBezTo>
                  <a:cubicBezTo>
                    <a:pt x="3564" y="5379"/>
                    <a:pt x="3680" y="4809"/>
                    <a:pt x="3782" y="4411"/>
                  </a:cubicBezTo>
                  <a:cubicBezTo>
                    <a:pt x="3810" y="4309"/>
                    <a:pt x="3842" y="4193"/>
                    <a:pt x="3870" y="4091"/>
                  </a:cubicBezTo>
                  <a:cubicBezTo>
                    <a:pt x="3972" y="3725"/>
                    <a:pt x="4091" y="3328"/>
                    <a:pt x="4091" y="2948"/>
                  </a:cubicBezTo>
                  <a:cubicBezTo>
                    <a:pt x="4091" y="2083"/>
                    <a:pt x="3546" y="1217"/>
                    <a:pt x="2667" y="690"/>
                  </a:cubicBezTo>
                  <a:cubicBezTo>
                    <a:pt x="1805" y="190"/>
                    <a:pt x="792" y="60"/>
                    <a:pt x="0"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32;p44">
              <a:extLst>
                <a:ext uri="{FF2B5EF4-FFF2-40B4-BE49-F238E27FC236}">
                  <a16:creationId xmlns:a16="http://schemas.microsoft.com/office/drawing/2014/main" id="{752207FC-F6E6-4C79-8CD8-6F7468712917}"/>
                </a:ext>
              </a:extLst>
            </p:cNvPr>
            <p:cNvSpPr/>
            <p:nvPr/>
          </p:nvSpPr>
          <p:spPr>
            <a:xfrm>
              <a:off x="616225" y="4284050"/>
              <a:ext cx="64150" cy="228225"/>
            </a:xfrm>
            <a:custGeom>
              <a:avLst/>
              <a:gdLst/>
              <a:ahLst/>
              <a:cxnLst/>
              <a:rect l="l" t="t" r="r" b="b"/>
              <a:pathLst>
                <a:path w="2566" h="9129" extrusionOk="0">
                  <a:moveTo>
                    <a:pt x="2551" y="0"/>
                  </a:moveTo>
                  <a:cubicBezTo>
                    <a:pt x="2171" y="190"/>
                    <a:pt x="1819" y="482"/>
                    <a:pt x="1556" y="820"/>
                  </a:cubicBezTo>
                  <a:cubicBezTo>
                    <a:pt x="1292" y="1158"/>
                    <a:pt x="1098" y="1566"/>
                    <a:pt x="1010" y="1991"/>
                  </a:cubicBezTo>
                  <a:cubicBezTo>
                    <a:pt x="922" y="2417"/>
                    <a:pt x="940" y="2857"/>
                    <a:pt x="1028" y="3282"/>
                  </a:cubicBezTo>
                  <a:cubicBezTo>
                    <a:pt x="1056" y="3384"/>
                    <a:pt x="1084" y="3486"/>
                    <a:pt x="1130" y="3588"/>
                  </a:cubicBezTo>
                  <a:cubicBezTo>
                    <a:pt x="1158" y="3694"/>
                    <a:pt x="1204" y="3796"/>
                    <a:pt x="1246" y="3898"/>
                  </a:cubicBezTo>
                  <a:cubicBezTo>
                    <a:pt x="1274" y="4000"/>
                    <a:pt x="1320" y="4102"/>
                    <a:pt x="1334" y="4204"/>
                  </a:cubicBezTo>
                  <a:cubicBezTo>
                    <a:pt x="1362" y="4309"/>
                    <a:pt x="1362" y="4411"/>
                    <a:pt x="1348" y="4513"/>
                  </a:cubicBezTo>
                  <a:cubicBezTo>
                    <a:pt x="1320" y="4615"/>
                    <a:pt x="1274" y="4717"/>
                    <a:pt x="1204" y="4791"/>
                  </a:cubicBezTo>
                  <a:cubicBezTo>
                    <a:pt x="1130" y="4865"/>
                    <a:pt x="1042" y="4939"/>
                    <a:pt x="954" y="4995"/>
                  </a:cubicBezTo>
                  <a:cubicBezTo>
                    <a:pt x="866" y="5069"/>
                    <a:pt x="778" y="5129"/>
                    <a:pt x="704" y="5203"/>
                  </a:cubicBezTo>
                  <a:cubicBezTo>
                    <a:pt x="616" y="5259"/>
                    <a:pt x="542" y="5347"/>
                    <a:pt x="483" y="5453"/>
                  </a:cubicBezTo>
                  <a:cubicBezTo>
                    <a:pt x="440" y="5541"/>
                    <a:pt x="412" y="5657"/>
                    <a:pt x="412" y="5759"/>
                  </a:cubicBezTo>
                  <a:cubicBezTo>
                    <a:pt x="395" y="5875"/>
                    <a:pt x="412" y="5980"/>
                    <a:pt x="440" y="6082"/>
                  </a:cubicBezTo>
                  <a:cubicBezTo>
                    <a:pt x="483" y="6300"/>
                    <a:pt x="571" y="6508"/>
                    <a:pt x="630" y="6712"/>
                  </a:cubicBezTo>
                  <a:cubicBezTo>
                    <a:pt x="645" y="6814"/>
                    <a:pt x="676" y="6916"/>
                    <a:pt x="676" y="7035"/>
                  </a:cubicBezTo>
                  <a:cubicBezTo>
                    <a:pt x="659" y="7137"/>
                    <a:pt x="645" y="7240"/>
                    <a:pt x="616" y="7342"/>
                  </a:cubicBezTo>
                  <a:cubicBezTo>
                    <a:pt x="542" y="7546"/>
                    <a:pt x="426" y="7721"/>
                    <a:pt x="307" y="7915"/>
                  </a:cubicBezTo>
                  <a:cubicBezTo>
                    <a:pt x="251" y="8003"/>
                    <a:pt x="191" y="8091"/>
                    <a:pt x="149" y="8193"/>
                  </a:cubicBezTo>
                  <a:cubicBezTo>
                    <a:pt x="103" y="8295"/>
                    <a:pt x="61" y="8397"/>
                    <a:pt x="43" y="8499"/>
                  </a:cubicBezTo>
                  <a:cubicBezTo>
                    <a:pt x="15" y="8601"/>
                    <a:pt x="1" y="8720"/>
                    <a:pt x="15" y="8822"/>
                  </a:cubicBezTo>
                  <a:cubicBezTo>
                    <a:pt x="29" y="8924"/>
                    <a:pt x="61" y="9040"/>
                    <a:pt x="131" y="9128"/>
                  </a:cubicBezTo>
                  <a:lnTo>
                    <a:pt x="149" y="9128"/>
                  </a:lnTo>
                  <a:lnTo>
                    <a:pt x="149" y="9114"/>
                  </a:lnTo>
                  <a:cubicBezTo>
                    <a:pt x="75" y="9026"/>
                    <a:pt x="43" y="8924"/>
                    <a:pt x="29" y="8822"/>
                  </a:cubicBezTo>
                  <a:cubicBezTo>
                    <a:pt x="15" y="8720"/>
                    <a:pt x="29" y="8601"/>
                    <a:pt x="61" y="8499"/>
                  </a:cubicBezTo>
                  <a:cubicBezTo>
                    <a:pt x="89" y="8397"/>
                    <a:pt x="117" y="8295"/>
                    <a:pt x="163" y="8207"/>
                  </a:cubicBezTo>
                  <a:cubicBezTo>
                    <a:pt x="219" y="8105"/>
                    <a:pt x="279" y="8017"/>
                    <a:pt x="324" y="7915"/>
                  </a:cubicBezTo>
                  <a:cubicBezTo>
                    <a:pt x="440" y="7739"/>
                    <a:pt x="557" y="7563"/>
                    <a:pt x="630" y="7342"/>
                  </a:cubicBezTo>
                  <a:cubicBezTo>
                    <a:pt x="676" y="7240"/>
                    <a:pt x="690" y="7137"/>
                    <a:pt x="690" y="7035"/>
                  </a:cubicBezTo>
                  <a:cubicBezTo>
                    <a:pt x="690" y="6916"/>
                    <a:pt x="676" y="6814"/>
                    <a:pt x="645" y="6698"/>
                  </a:cubicBezTo>
                  <a:cubicBezTo>
                    <a:pt x="602" y="6490"/>
                    <a:pt x="514" y="6286"/>
                    <a:pt x="469" y="6082"/>
                  </a:cubicBezTo>
                  <a:cubicBezTo>
                    <a:pt x="440" y="5980"/>
                    <a:pt x="426" y="5875"/>
                    <a:pt x="440" y="5759"/>
                  </a:cubicBezTo>
                  <a:cubicBezTo>
                    <a:pt x="440" y="5657"/>
                    <a:pt x="469" y="5555"/>
                    <a:pt x="514" y="5467"/>
                  </a:cubicBezTo>
                  <a:cubicBezTo>
                    <a:pt x="557" y="5365"/>
                    <a:pt x="630" y="5291"/>
                    <a:pt x="718" y="5217"/>
                  </a:cubicBezTo>
                  <a:cubicBezTo>
                    <a:pt x="806" y="5143"/>
                    <a:pt x="894" y="5083"/>
                    <a:pt x="982" y="5027"/>
                  </a:cubicBezTo>
                  <a:cubicBezTo>
                    <a:pt x="1070" y="4967"/>
                    <a:pt x="1158" y="4893"/>
                    <a:pt x="1232" y="4819"/>
                  </a:cubicBezTo>
                  <a:cubicBezTo>
                    <a:pt x="1306" y="4731"/>
                    <a:pt x="1348" y="4629"/>
                    <a:pt x="1380" y="4527"/>
                  </a:cubicBezTo>
                  <a:cubicBezTo>
                    <a:pt x="1408" y="4411"/>
                    <a:pt x="1394" y="4309"/>
                    <a:pt x="1380" y="4190"/>
                  </a:cubicBezTo>
                  <a:cubicBezTo>
                    <a:pt x="1348" y="4088"/>
                    <a:pt x="1320" y="3986"/>
                    <a:pt x="1274" y="3884"/>
                  </a:cubicBezTo>
                  <a:cubicBezTo>
                    <a:pt x="1186" y="3676"/>
                    <a:pt x="1116" y="3486"/>
                    <a:pt x="1070" y="3268"/>
                  </a:cubicBezTo>
                  <a:cubicBezTo>
                    <a:pt x="968" y="2857"/>
                    <a:pt x="954" y="2417"/>
                    <a:pt x="1042" y="1991"/>
                  </a:cubicBezTo>
                  <a:cubicBezTo>
                    <a:pt x="1218" y="1158"/>
                    <a:pt x="1802" y="408"/>
                    <a:pt x="2565" y="14"/>
                  </a:cubicBezTo>
                  <a:lnTo>
                    <a:pt x="2565"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33;p44">
              <a:extLst>
                <a:ext uri="{FF2B5EF4-FFF2-40B4-BE49-F238E27FC236}">
                  <a16:creationId xmlns:a16="http://schemas.microsoft.com/office/drawing/2014/main" id="{3DBB5B32-E73A-4BE8-8D24-F1743FF310FB}"/>
                </a:ext>
              </a:extLst>
            </p:cNvPr>
            <p:cNvSpPr/>
            <p:nvPr/>
          </p:nvSpPr>
          <p:spPr>
            <a:xfrm>
              <a:off x="618075" y="4613750"/>
              <a:ext cx="175550" cy="192800"/>
            </a:xfrm>
            <a:custGeom>
              <a:avLst/>
              <a:gdLst/>
              <a:ahLst/>
              <a:cxnLst/>
              <a:rect l="l" t="t" r="r" b="b"/>
              <a:pathLst>
                <a:path w="7022" h="7712" extrusionOk="0">
                  <a:moveTo>
                    <a:pt x="3316" y="1"/>
                  </a:moveTo>
                  <a:cubicBezTo>
                    <a:pt x="1920" y="1"/>
                    <a:pt x="475" y="368"/>
                    <a:pt x="177" y="1072"/>
                  </a:cubicBezTo>
                  <a:cubicBezTo>
                    <a:pt x="1" y="1512"/>
                    <a:pt x="43" y="7284"/>
                    <a:pt x="43" y="7284"/>
                  </a:cubicBezTo>
                  <a:cubicBezTo>
                    <a:pt x="532" y="7615"/>
                    <a:pt x="951" y="7700"/>
                    <a:pt x="1250" y="7700"/>
                  </a:cubicBezTo>
                  <a:cubicBezTo>
                    <a:pt x="1562" y="7700"/>
                    <a:pt x="1745" y="7608"/>
                    <a:pt x="1745" y="7608"/>
                  </a:cubicBezTo>
                  <a:lnTo>
                    <a:pt x="3005" y="3489"/>
                  </a:lnTo>
                  <a:lnTo>
                    <a:pt x="3856" y="3345"/>
                  </a:lnTo>
                  <a:lnTo>
                    <a:pt x="5291" y="7682"/>
                  </a:lnTo>
                  <a:cubicBezTo>
                    <a:pt x="5411" y="7702"/>
                    <a:pt x="5532" y="7711"/>
                    <a:pt x="5650" y="7711"/>
                  </a:cubicBezTo>
                  <a:cubicBezTo>
                    <a:pt x="6380" y="7711"/>
                    <a:pt x="7022" y="7372"/>
                    <a:pt x="7022" y="7372"/>
                  </a:cubicBezTo>
                  <a:cubicBezTo>
                    <a:pt x="7022" y="7372"/>
                    <a:pt x="6536" y="2522"/>
                    <a:pt x="6142" y="1041"/>
                  </a:cubicBezTo>
                  <a:cubicBezTo>
                    <a:pt x="5948" y="338"/>
                    <a:pt x="4655" y="1"/>
                    <a:pt x="3316"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34;p44">
              <a:extLst>
                <a:ext uri="{FF2B5EF4-FFF2-40B4-BE49-F238E27FC236}">
                  <a16:creationId xmlns:a16="http://schemas.microsoft.com/office/drawing/2014/main" id="{3293629D-BE54-4D01-A311-D235BF8D803F}"/>
                </a:ext>
              </a:extLst>
            </p:cNvPr>
            <p:cNvSpPr/>
            <p:nvPr/>
          </p:nvSpPr>
          <p:spPr>
            <a:xfrm>
              <a:off x="675600" y="4695150"/>
              <a:ext cx="57875" cy="8025"/>
            </a:xfrm>
            <a:custGeom>
              <a:avLst/>
              <a:gdLst/>
              <a:ahLst/>
              <a:cxnLst/>
              <a:rect l="l" t="t" r="r" b="b"/>
              <a:pathLst>
                <a:path w="2315" h="321" extrusionOk="0">
                  <a:moveTo>
                    <a:pt x="2315" y="1"/>
                  </a:moveTo>
                  <a:cubicBezTo>
                    <a:pt x="2315" y="1"/>
                    <a:pt x="2170" y="15"/>
                    <a:pt x="1949" y="29"/>
                  </a:cubicBezTo>
                  <a:cubicBezTo>
                    <a:pt x="1731" y="57"/>
                    <a:pt x="1449" y="89"/>
                    <a:pt x="1157" y="131"/>
                  </a:cubicBezTo>
                  <a:cubicBezTo>
                    <a:pt x="1010" y="145"/>
                    <a:pt x="865" y="159"/>
                    <a:pt x="732" y="177"/>
                  </a:cubicBezTo>
                  <a:cubicBezTo>
                    <a:pt x="588" y="205"/>
                    <a:pt x="468" y="219"/>
                    <a:pt x="352" y="233"/>
                  </a:cubicBezTo>
                  <a:cubicBezTo>
                    <a:pt x="250" y="247"/>
                    <a:pt x="162" y="265"/>
                    <a:pt x="88" y="279"/>
                  </a:cubicBezTo>
                  <a:cubicBezTo>
                    <a:pt x="28" y="279"/>
                    <a:pt x="0" y="293"/>
                    <a:pt x="0" y="293"/>
                  </a:cubicBezTo>
                  <a:lnTo>
                    <a:pt x="0" y="321"/>
                  </a:lnTo>
                  <a:cubicBezTo>
                    <a:pt x="0" y="321"/>
                    <a:pt x="28" y="307"/>
                    <a:pt x="102" y="307"/>
                  </a:cubicBezTo>
                  <a:cubicBezTo>
                    <a:pt x="162" y="307"/>
                    <a:pt x="250" y="293"/>
                    <a:pt x="366" y="279"/>
                  </a:cubicBezTo>
                  <a:cubicBezTo>
                    <a:pt x="468" y="265"/>
                    <a:pt x="602" y="247"/>
                    <a:pt x="732" y="233"/>
                  </a:cubicBezTo>
                  <a:cubicBezTo>
                    <a:pt x="865" y="219"/>
                    <a:pt x="1010" y="205"/>
                    <a:pt x="1157" y="191"/>
                  </a:cubicBezTo>
                  <a:cubicBezTo>
                    <a:pt x="1449" y="145"/>
                    <a:pt x="1745" y="103"/>
                    <a:pt x="1963" y="71"/>
                  </a:cubicBezTo>
                  <a:cubicBezTo>
                    <a:pt x="2170" y="43"/>
                    <a:pt x="2315" y="15"/>
                    <a:pt x="2315" y="15"/>
                  </a:cubicBezTo>
                  <a:lnTo>
                    <a:pt x="2315" y="1"/>
                  </a:ln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35;p44">
              <a:extLst>
                <a:ext uri="{FF2B5EF4-FFF2-40B4-BE49-F238E27FC236}">
                  <a16:creationId xmlns:a16="http://schemas.microsoft.com/office/drawing/2014/main" id="{C0BE1AC2-DF46-4DB9-B871-674052882397}"/>
                </a:ext>
              </a:extLst>
            </p:cNvPr>
            <p:cNvSpPr/>
            <p:nvPr/>
          </p:nvSpPr>
          <p:spPr>
            <a:xfrm>
              <a:off x="674450" y="4694025"/>
              <a:ext cx="60175" cy="9950"/>
            </a:xfrm>
            <a:custGeom>
              <a:avLst/>
              <a:gdLst/>
              <a:ahLst/>
              <a:cxnLst/>
              <a:rect l="l" t="t" r="r" b="b"/>
              <a:pathLst>
                <a:path w="2407" h="398" extrusionOk="0">
                  <a:moveTo>
                    <a:pt x="2392" y="0"/>
                  </a:moveTo>
                  <a:lnTo>
                    <a:pt x="2361" y="14"/>
                  </a:lnTo>
                  <a:cubicBezTo>
                    <a:pt x="2361" y="14"/>
                    <a:pt x="2216" y="28"/>
                    <a:pt x="1995" y="46"/>
                  </a:cubicBezTo>
                  <a:cubicBezTo>
                    <a:pt x="1777" y="74"/>
                    <a:pt x="1481" y="102"/>
                    <a:pt x="1189" y="148"/>
                  </a:cubicBezTo>
                  <a:lnTo>
                    <a:pt x="1203" y="148"/>
                  </a:lnTo>
                  <a:cubicBezTo>
                    <a:pt x="1056" y="162"/>
                    <a:pt x="911" y="176"/>
                    <a:pt x="764" y="190"/>
                  </a:cubicBezTo>
                  <a:cubicBezTo>
                    <a:pt x="634" y="222"/>
                    <a:pt x="500" y="236"/>
                    <a:pt x="398" y="250"/>
                  </a:cubicBezTo>
                  <a:cubicBezTo>
                    <a:pt x="296" y="264"/>
                    <a:pt x="194" y="278"/>
                    <a:pt x="134" y="292"/>
                  </a:cubicBezTo>
                  <a:cubicBezTo>
                    <a:pt x="74" y="292"/>
                    <a:pt x="32" y="310"/>
                    <a:pt x="32" y="310"/>
                  </a:cubicBezTo>
                  <a:lnTo>
                    <a:pt x="0" y="310"/>
                  </a:lnTo>
                  <a:lnTo>
                    <a:pt x="18" y="338"/>
                  </a:lnTo>
                  <a:lnTo>
                    <a:pt x="18" y="366"/>
                  </a:lnTo>
                  <a:lnTo>
                    <a:pt x="18" y="398"/>
                  </a:lnTo>
                  <a:lnTo>
                    <a:pt x="46" y="398"/>
                  </a:lnTo>
                  <a:cubicBezTo>
                    <a:pt x="46" y="398"/>
                    <a:pt x="88" y="380"/>
                    <a:pt x="148" y="380"/>
                  </a:cubicBezTo>
                  <a:cubicBezTo>
                    <a:pt x="208" y="380"/>
                    <a:pt x="310" y="366"/>
                    <a:pt x="412" y="352"/>
                  </a:cubicBezTo>
                  <a:cubicBezTo>
                    <a:pt x="514" y="338"/>
                    <a:pt x="648" y="324"/>
                    <a:pt x="778" y="310"/>
                  </a:cubicBezTo>
                  <a:cubicBezTo>
                    <a:pt x="926" y="292"/>
                    <a:pt x="1073" y="278"/>
                    <a:pt x="1217" y="264"/>
                  </a:cubicBezTo>
                  <a:lnTo>
                    <a:pt x="1203" y="264"/>
                  </a:lnTo>
                  <a:cubicBezTo>
                    <a:pt x="1495" y="222"/>
                    <a:pt x="1791" y="176"/>
                    <a:pt x="2009" y="148"/>
                  </a:cubicBezTo>
                  <a:cubicBezTo>
                    <a:pt x="2231" y="116"/>
                    <a:pt x="2375" y="88"/>
                    <a:pt x="2375" y="88"/>
                  </a:cubicBezTo>
                  <a:lnTo>
                    <a:pt x="2406" y="88"/>
                  </a:lnTo>
                  <a:lnTo>
                    <a:pt x="2392" y="28"/>
                  </a:lnTo>
                  <a:lnTo>
                    <a:pt x="2392"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36;p44">
              <a:extLst>
                <a:ext uri="{FF2B5EF4-FFF2-40B4-BE49-F238E27FC236}">
                  <a16:creationId xmlns:a16="http://schemas.microsoft.com/office/drawing/2014/main" id="{438B2025-0D78-4837-94BC-B403CD977F51}"/>
                </a:ext>
              </a:extLst>
            </p:cNvPr>
            <p:cNvSpPr/>
            <p:nvPr/>
          </p:nvSpPr>
          <p:spPr>
            <a:xfrm>
              <a:off x="700475" y="4636500"/>
              <a:ext cx="1525" cy="51650"/>
            </a:xfrm>
            <a:custGeom>
              <a:avLst/>
              <a:gdLst/>
              <a:ahLst/>
              <a:cxnLst/>
              <a:rect l="l" t="t" r="r" b="b"/>
              <a:pathLst>
                <a:path w="61" h="2066" extrusionOk="0">
                  <a:moveTo>
                    <a:pt x="1" y="1"/>
                  </a:moveTo>
                  <a:lnTo>
                    <a:pt x="1" y="324"/>
                  </a:lnTo>
                  <a:lnTo>
                    <a:pt x="1" y="1042"/>
                  </a:lnTo>
                  <a:lnTo>
                    <a:pt x="1" y="1408"/>
                  </a:lnTo>
                  <a:cubicBezTo>
                    <a:pt x="1" y="1538"/>
                    <a:pt x="15" y="1643"/>
                    <a:pt x="15" y="1745"/>
                  </a:cubicBezTo>
                  <a:cubicBezTo>
                    <a:pt x="15" y="1847"/>
                    <a:pt x="15" y="1921"/>
                    <a:pt x="32" y="1978"/>
                  </a:cubicBezTo>
                  <a:lnTo>
                    <a:pt x="32" y="2065"/>
                  </a:lnTo>
                  <a:lnTo>
                    <a:pt x="60" y="2065"/>
                  </a:lnTo>
                  <a:lnTo>
                    <a:pt x="60" y="1978"/>
                  </a:lnTo>
                  <a:lnTo>
                    <a:pt x="60" y="1745"/>
                  </a:lnTo>
                  <a:lnTo>
                    <a:pt x="60" y="1408"/>
                  </a:lnTo>
                  <a:lnTo>
                    <a:pt x="60" y="1042"/>
                  </a:lnTo>
                  <a:cubicBezTo>
                    <a:pt x="60" y="778"/>
                    <a:pt x="46" y="514"/>
                    <a:pt x="46" y="324"/>
                  </a:cubicBezTo>
                  <a:cubicBezTo>
                    <a:pt x="32" y="131"/>
                    <a:pt x="32" y="1"/>
                    <a:pt x="32" y="1"/>
                  </a:cubicBez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37;p44">
              <a:extLst>
                <a:ext uri="{FF2B5EF4-FFF2-40B4-BE49-F238E27FC236}">
                  <a16:creationId xmlns:a16="http://schemas.microsoft.com/office/drawing/2014/main" id="{D4A166FF-3EB1-465B-851F-60E612B1A305}"/>
                </a:ext>
              </a:extLst>
            </p:cNvPr>
            <p:cNvSpPr/>
            <p:nvPr/>
          </p:nvSpPr>
          <p:spPr>
            <a:xfrm>
              <a:off x="699775" y="4635800"/>
              <a:ext cx="2925" cy="53150"/>
            </a:xfrm>
            <a:custGeom>
              <a:avLst/>
              <a:gdLst/>
              <a:ahLst/>
              <a:cxnLst/>
              <a:rect l="l" t="t" r="r" b="b"/>
              <a:pathLst>
                <a:path w="117" h="2126" extrusionOk="0">
                  <a:moveTo>
                    <a:pt x="0" y="1"/>
                  </a:moveTo>
                  <a:lnTo>
                    <a:pt x="0" y="29"/>
                  </a:lnTo>
                  <a:lnTo>
                    <a:pt x="0" y="352"/>
                  </a:lnTo>
                  <a:lnTo>
                    <a:pt x="0" y="528"/>
                  </a:lnTo>
                  <a:lnTo>
                    <a:pt x="0" y="1070"/>
                  </a:lnTo>
                  <a:lnTo>
                    <a:pt x="0" y="1436"/>
                  </a:lnTo>
                  <a:cubicBezTo>
                    <a:pt x="0" y="1566"/>
                    <a:pt x="15" y="1671"/>
                    <a:pt x="15" y="1773"/>
                  </a:cubicBezTo>
                  <a:cubicBezTo>
                    <a:pt x="15" y="1875"/>
                    <a:pt x="15" y="1949"/>
                    <a:pt x="29" y="2006"/>
                  </a:cubicBezTo>
                  <a:lnTo>
                    <a:pt x="29" y="2093"/>
                  </a:lnTo>
                  <a:lnTo>
                    <a:pt x="29" y="2125"/>
                  </a:lnTo>
                  <a:lnTo>
                    <a:pt x="117" y="2125"/>
                  </a:lnTo>
                  <a:lnTo>
                    <a:pt x="117" y="2093"/>
                  </a:lnTo>
                  <a:lnTo>
                    <a:pt x="117" y="2006"/>
                  </a:lnTo>
                  <a:lnTo>
                    <a:pt x="117" y="1773"/>
                  </a:lnTo>
                  <a:lnTo>
                    <a:pt x="117" y="1612"/>
                  </a:lnTo>
                  <a:lnTo>
                    <a:pt x="117" y="1436"/>
                  </a:lnTo>
                  <a:lnTo>
                    <a:pt x="117" y="1056"/>
                  </a:lnTo>
                  <a:cubicBezTo>
                    <a:pt x="117" y="806"/>
                    <a:pt x="102" y="542"/>
                    <a:pt x="102" y="352"/>
                  </a:cubicBezTo>
                  <a:cubicBezTo>
                    <a:pt x="88" y="159"/>
                    <a:pt x="88" y="29"/>
                    <a:pt x="88" y="29"/>
                  </a:cubicBezTo>
                  <a:lnTo>
                    <a:pt x="8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38;p44">
              <a:extLst>
                <a:ext uri="{FF2B5EF4-FFF2-40B4-BE49-F238E27FC236}">
                  <a16:creationId xmlns:a16="http://schemas.microsoft.com/office/drawing/2014/main" id="{CBE71495-FE6D-4E31-91ED-327FCED9AB1C}"/>
                </a:ext>
              </a:extLst>
            </p:cNvPr>
            <p:cNvSpPr/>
            <p:nvPr/>
          </p:nvSpPr>
          <p:spPr>
            <a:xfrm>
              <a:off x="752525" y="4653400"/>
              <a:ext cx="22725" cy="29300"/>
            </a:xfrm>
            <a:custGeom>
              <a:avLst/>
              <a:gdLst/>
              <a:ahLst/>
              <a:cxnLst/>
              <a:rect l="l" t="t" r="r" b="b"/>
              <a:pathLst>
                <a:path w="909" h="1172" extrusionOk="0">
                  <a:moveTo>
                    <a:pt x="1" y="0"/>
                  </a:moveTo>
                  <a:cubicBezTo>
                    <a:pt x="1" y="0"/>
                    <a:pt x="15" y="28"/>
                    <a:pt x="15" y="70"/>
                  </a:cubicBezTo>
                  <a:cubicBezTo>
                    <a:pt x="29" y="88"/>
                    <a:pt x="29" y="116"/>
                    <a:pt x="43" y="144"/>
                  </a:cubicBezTo>
                  <a:cubicBezTo>
                    <a:pt x="43" y="176"/>
                    <a:pt x="61" y="204"/>
                    <a:pt x="75" y="232"/>
                  </a:cubicBezTo>
                  <a:cubicBezTo>
                    <a:pt x="75" y="264"/>
                    <a:pt x="89" y="306"/>
                    <a:pt x="103" y="334"/>
                  </a:cubicBezTo>
                  <a:cubicBezTo>
                    <a:pt x="117" y="380"/>
                    <a:pt x="149" y="408"/>
                    <a:pt x="163" y="454"/>
                  </a:cubicBezTo>
                  <a:cubicBezTo>
                    <a:pt x="191" y="496"/>
                    <a:pt x="205" y="542"/>
                    <a:pt x="237" y="570"/>
                  </a:cubicBezTo>
                  <a:cubicBezTo>
                    <a:pt x="265" y="616"/>
                    <a:pt x="293" y="644"/>
                    <a:pt x="325" y="686"/>
                  </a:cubicBezTo>
                  <a:cubicBezTo>
                    <a:pt x="353" y="732"/>
                    <a:pt x="381" y="760"/>
                    <a:pt x="413" y="792"/>
                  </a:cubicBezTo>
                  <a:cubicBezTo>
                    <a:pt x="441" y="834"/>
                    <a:pt x="469" y="862"/>
                    <a:pt x="515" y="894"/>
                  </a:cubicBezTo>
                  <a:cubicBezTo>
                    <a:pt x="543" y="922"/>
                    <a:pt x="571" y="950"/>
                    <a:pt x="602" y="981"/>
                  </a:cubicBezTo>
                  <a:cubicBezTo>
                    <a:pt x="631" y="996"/>
                    <a:pt x="659" y="1024"/>
                    <a:pt x="690" y="1038"/>
                  </a:cubicBezTo>
                  <a:cubicBezTo>
                    <a:pt x="719" y="1069"/>
                    <a:pt x="747" y="1083"/>
                    <a:pt x="778" y="1098"/>
                  </a:cubicBezTo>
                  <a:cubicBezTo>
                    <a:pt x="806" y="1112"/>
                    <a:pt x="821" y="1126"/>
                    <a:pt x="835" y="1126"/>
                  </a:cubicBezTo>
                  <a:cubicBezTo>
                    <a:pt x="880" y="1157"/>
                    <a:pt x="894" y="1171"/>
                    <a:pt x="894" y="1171"/>
                  </a:cubicBezTo>
                  <a:lnTo>
                    <a:pt x="908" y="1143"/>
                  </a:lnTo>
                  <a:cubicBezTo>
                    <a:pt x="908" y="1143"/>
                    <a:pt x="894" y="1126"/>
                    <a:pt x="866" y="1112"/>
                  </a:cubicBezTo>
                  <a:cubicBezTo>
                    <a:pt x="835" y="1098"/>
                    <a:pt x="821" y="1083"/>
                    <a:pt x="792" y="1069"/>
                  </a:cubicBezTo>
                  <a:cubicBezTo>
                    <a:pt x="778" y="1055"/>
                    <a:pt x="747" y="1038"/>
                    <a:pt x="719" y="1010"/>
                  </a:cubicBezTo>
                  <a:cubicBezTo>
                    <a:pt x="690" y="996"/>
                    <a:pt x="659" y="967"/>
                    <a:pt x="631" y="936"/>
                  </a:cubicBezTo>
                  <a:cubicBezTo>
                    <a:pt x="602" y="922"/>
                    <a:pt x="571" y="894"/>
                    <a:pt x="543" y="848"/>
                  </a:cubicBezTo>
                  <a:cubicBezTo>
                    <a:pt x="515" y="820"/>
                    <a:pt x="483" y="792"/>
                    <a:pt x="455" y="760"/>
                  </a:cubicBezTo>
                  <a:cubicBezTo>
                    <a:pt x="427" y="732"/>
                    <a:pt x="395" y="686"/>
                    <a:pt x="367" y="658"/>
                  </a:cubicBezTo>
                  <a:cubicBezTo>
                    <a:pt x="307" y="584"/>
                    <a:pt x="265" y="496"/>
                    <a:pt x="219" y="422"/>
                  </a:cubicBezTo>
                  <a:cubicBezTo>
                    <a:pt x="191" y="394"/>
                    <a:pt x="177" y="352"/>
                    <a:pt x="163" y="320"/>
                  </a:cubicBezTo>
                  <a:cubicBezTo>
                    <a:pt x="149" y="278"/>
                    <a:pt x="117" y="246"/>
                    <a:pt x="117" y="218"/>
                  </a:cubicBezTo>
                  <a:cubicBezTo>
                    <a:pt x="103" y="190"/>
                    <a:pt x="89" y="158"/>
                    <a:pt x="75" y="130"/>
                  </a:cubicBezTo>
                  <a:cubicBezTo>
                    <a:pt x="61" y="102"/>
                    <a:pt x="61" y="70"/>
                    <a:pt x="61" y="56"/>
                  </a:cubicBezTo>
                  <a:cubicBezTo>
                    <a:pt x="43" y="14"/>
                    <a:pt x="29" y="0"/>
                    <a:pt x="29" y="0"/>
                  </a:cubicBez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39;p44">
              <a:extLst>
                <a:ext uri="{FF2B5EF4-FFF2-40B4-BE49-F238E27FC236}">
                  <a16:creationId xmlns:a16="http://schemas.microsoft.com/office/drawing/2014/main" id="{0426EC79-9CF5-40C4-A314-3443E3A6CE54}"/>
                </a:ext>
              </a:extLst>
            </p:cNvPr>
            <p:cNvSpPr/>
            <p:nvPr/>
          </p:nvSpPr>
          <p:spPr>
            <a:xfrm>
              <a:off x="751825" y="4652600"/>
              <a:ext cx="24575" cy="30800"/>
            </a:xfrm>
            <a:custGeom>
              <a:avLst/>
              <a:gdLst/>
              <a:ahLst/>
              <a:cxnLst/>
              <a:rect l="l" t="t" r="r" b="b"/>
              <a:pathLst>
                <a:path w="983" h="1232" extrusionOk="0">
                  <a:moveTo>
                    <a:pt x="228" y="485"/>
                  </a:moveTo>
                  <a:cubicBezTo>
                    <a:pt x="244" y="512"/>
                    <a:pt x="261" y="541"/>
                    <a:pt x="278" y="570"/>
                  </a:cubicBezTo>
                  <a:lnTo>
                    <a:pt x="278" y="570"/>
                  </a:lnTo>
                  <a:cubicBezTo>
                    <a:pt x="260" y="546"/>
                    <a:pt x="246" y="516"/>
                    <a:pt x="228" y="485"/>
                  </a:cubicBezTo>
                  <a:close/>
                  <a:moveTo>
                    <a:pt x="302" y="611"/>
                  </a:moveTo>
                  <a:cubicBezTo>
                    <a:pt x="316" y="633"/>
                    <a:pt x="330" y="654"/>
                    <a:pt x="344" y="675"/>
                  </a:cubicBezTo>
                  <a:lnTo>
                    <a:pt x="344" y="675"/>
                  </a:lnTo>
                  <a:cubicBezTo>
                    <a:pt x="328" y="653"/>
                    <a:pt x="313" y="633"/>
                    <a:pt x="302" y="611"/>
                  </a:cubicBezTo>
                  <a:close/>
                  <a:moveTo>
                    <a:pt x="29" y="0"/>
                  </a:moveTo>
                  <a:lnTo>
                    <a:pt x="1" y="14"/>
                  </a:lnTo>
                  <a:lnTo>
                    <a:pt x="1" y="46"/>
                  </a:lnTo>
                  <a:cubicBezTo>
                    <a:pt x="1" y="46"/>
                    <a:pt x="15" y="60"/>
                    <a:pt x="15" y="102"/>
                  </a:cubicBezTo>
                  <a:cubicBezTo>
                    <a:pt x="29" y="134"/>
                    <a:pt x="29" y="148"/>
                    <a:pt x="43" y="176"/>
                  </a:cubicBezTo>
                  <a:cubicBezTo>
                    <a:pt x="43" y="208"/>
                    <a:pt x="57" y="236"/>
                    <a:pt x="71" y="278"/>
                  </a:cubicBezTo>
                  <a:cubicBezTo>
                    <a:pt x="71" y="310"/>
                    <a:pt x="89" y="338"/>
                    <a:pt x="117" y="384"/>
                  </a:cubicBezTo>
                  <a:cubicBezTo>
                    <a:pt x="131" y="426"/>
                    <a:pt x="145" y="454"/>
                    <a:pt x="159" y="500"/>
                  </a:cubicBezTo>
                  <a:lnTo>
                    <a:pt x="177" y="500"/>
                  </a:lnTo>
                  <a:cubicBezTo>
                    <a:pt x="191" y="542"/>
                    <a:pt x="219" y="588"/>
                    <a:pt x="233" y="616"/>
                  </a:cubicBezTo>
                  <a:cubicBezTo>
                    <a:pt x="265" y="662"/>
                    <a:pt x="293" y="704"/>
                    <a:pt x="321" y="736"/>
                  </a:cubicBezTo>
                  <a:cubicBezTo>
                    <a:pt x="351" y="776"/>
                    <a:pt x="378" y="803"/>
                    <a:pt x="417" y="845"/>
                  </a:cubicBezTo>
                  <a:lnTo>
                    <a:pt x="417" y="845"/>
                  </a:lnTo>
                  <a:lnTo>
                    <a:pt x="409" y="852"/>
                  </a:lnTo>
                  <a:cubicBezTo>
                    <a:pt x="455" y="880"/>
                    <a:pt x="483" y="911"/>
                    <a:pt x="511" y="954"/>
                  </a:cubicBezTo>
                  <a:cubicBezTo>
                    <a:pt x="543" y="982"/>
                    <a:pt x="585" y="1013"/>
                    <a:pt x="616" y="1028"/>
                  </a:cubicBezTo>
                  <a:cubicBezTo>
                    <a:pt x="645" y="1056"/>
                    <a:pt x="673" y="1087"/>
                    <a:pt x="704" y="1101"/>
                  </a:cubicBezTo>
                  <a:cubicBezTo>
                    <a:pt x="732" y="1130"/>
                    <a:pt x="761" y="1144"/>
                    <a:pt x="792" y="1158"/>
                  </a:cubicBezTo>
                  <a:cubicBezTo>
                    <a:pt x="820" y="1175"/>
                    <a:pt x="834" y="1189"/>
                    <a:pt x="863" y="1189"/>
                  </a:cubicBezTo>
                  <a:cubicBezTo>
                    <a:pt x="894" y="1217"/>
                    <a:pt x="908" y="1217"/>
                    <a:pt x="908" y="1217"/>
                  </a:cubicBezTo>
                  <a:lnTo>
                    <a:pt x="936" y="1232"/>
                  </a:lnTo>
                  <a:lnTo>
                    <a:pt x="968" y="1189"/>
                  </a:lnTo>
                  <a:lnTo>
                    <a:pt x="982" y="1158"/>
                  </a:lnTo>
                  <a:lnTo>
                    <a:pt x="951" y="1144"/>
                  </a:lnTo>
                  <a:cubicBezTo>
                    <a:pt x="951" y="1144"/>
                    <a:pt x="936" y="1130"/>
                    <a:pt x="908" y="1115"/>
                  </a:cubicBezTo>
                  <a:cubicBezTo>
                    <a:pt x="880" y="1101"/>
                    <a:pt x="863" y="1087"/>
                    <a:pt x="849" y="1070"/>
                  </a:cubicBezTo>
                  <a:cubicBezTo>
                    <a:pt x="820" y="1056"/>
                    <a:pt x="792" y="1042"/>
                    <a:pt x="761" y="1013"/>
                  </a:cubicBezTo>
                  <a:cubicBezTo>
                    <a:pt x="747" y="999"/>
                    <a:pt x="718" y="968"/>
                    <a:pt x="687" y="954"/>
                  </a:cubicBezTo>
                  <a:cubicBezTo>
                    <a:pt x="659" y="926"/>
                    <a:pt x="630" y="894"/>
                    <a:pt x="585" y="866"/>
                  </a:cubicBezTo>
                  <a:cubicBezTo>
                    <a:pt x="557" y="838"/>
                    <a:pt x="528" y="806"/>
                    <a:pt x="497" y="778"/>
                  </a:cubicBezTo>
                  <a:cubicBezTo>
                    <a:pt x="469" y="736"/>
                    <a:pt x="441" y="704"/>
                    <a:pt x="409" y="662"/>
                  </a:cubicBezTo>
                  <a:cubicBezTo>
                    <a:pt x="367" y="588"/>
                    <a:pt x="307" y="514"/>
                    <a:pt x="265" y="440"/>
                  </a:cubicBezTo>
                  <a:cubicBezTo>
                    <a:pt x="247" y="412"/>
                    <a:pt x="233" y="366"/>
                    <a:pt x="219" y="338"/>
                  </a:cubicBezTo>
                  <a:lnTo>
                    <a:pt x="205" y="338"/>
                  </a:lnTo>
                  <a:cubicBezTo>
                    <a:pt x="191" y="296"/>
                    <a:pt x="177" y="264"/>
                    <a:pt x="159" y="236"/>
                  </a:cubicBezTo>
                  <a:cubicBezTo>
                    <a:pt x="145" y="208"/>
                    <a:pt x="145" y="176"/>
                    <a:pt x="131" y="148"/>
                  </a:cubicBezTo>
                  <a:cubicBezTo>
                    <a:pt x="117" y="120"/>
                    <a:pt x="117" y="102"/>
                    <a:pt x="103" y="88"/>
                  </a:cubicBezTo>
                  <a:lnTo>
                    <a:pt x="103" y="74"/>
                  </a:lnTo>
                  <a:cubicBezTo>
                    <a:pt x="103" y="46"/>
                    <a:pt x="89" y="14"/>
                    <a:pt x="89" y="14"/>
                  </a:cubicBezTo>
                  <a:lnTo>
                    <a:pt x="71"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40;p44">
              <a:extLst>
                <a:ext uri="{FF2B5EF4-FFF2-40B4-BE49-F238E27FC236}">
                  <a16:creationId xmlns:a16="http://schemas.microsoft.com/office/drawing/2014/main" id="{18B82690-535E-48D1-929B-04A7FEEAB2F2}"/>
                </a:ext>
              </a:extLst>
            </p:cNvPr>
            <p:cNvSpPr/>
            <p:nvPr/>
          </p:nvSpPr>
          <p:spPr>
            <a:xfrm>
              <a:off x="620275" y="4637550"/>
              <a:ext cx="29675" cy="48850"/>
            </a:xfrm>
            <a:custGeom>
              <a:avLst/>
              <a:gdLst/>
              <a:ahLst/>
              <a:cxnLst/>
              <a:rect l="l" t="t" r="r" b="b"/>
              <a:pathLst>
                <a:path w="1187" h="1954" extrusionOk="0">
                  <a:moveTo>
                    <a:pt x="1158" y="1"/>
                  </a:moveTo>
                  <a:cubicBezTo>
                    <a:pt x="1158" y="1"/>
                    <a:pt x="1158" y="33"/>
                    <a:pt x="1144" y="106"/>
                  </a:cubicBezTo>
                  <a:cubicBezTo>
                    <a:pt x="1144" y="135"/>
                    <a:pt x="1130" y="163"/>
                    <a:pt x="1130" y="208"/>
                  </a:cubicBezTo>
                  <a:cubicBezTo>
                    <a:pt x="1112" y="251"/>
                    <a:pt x="1098" y="310"/>
                    <a:pt x="1084" y="353"/>
                  </a:cubicBezTo>
                  <a:cubicBezTo>
                    <a:pt x="1070" y="412"/>
                    <a:pt x="1056" y="472"/>
                    <a:pt x="1042" y="529"/>
                  </a:cubicBezTo>
                  <a:cubicBezTo>
                    <a:pt x="1024" y="588"/>
                    <a:pt x="996" y="648"/>
                    <a:pt x="968" y="704"/>
                  </a:cubicBezTo>
                  <a:cubicBezTo>
                    <a:pt x="936" y="764"/>
                    <a:pt x="908" y="838"/>
                    <a:pt x="880" y="898"/>
                  </a:cubicBezTo>
                  <a:cubicBezTo>
                    <a:pt x="848" y="954"/>
                    <a:pt x="806" y="1028"/>
                    <a:pt x="778" y="1088"/>
                  </a:cubicBezTo>
                  <a:cubicBezTo>
                    <a:pt x="732" y="1144"/>
                    <a:pt x="704" y="1204"/>
                    <a:pt x="658" y="1264"/>
                  </a:cubicBezTo>
                  <a:cubicBezTo>
                    <a:pt x="616" y="1320"/>
                    <a:pt x="570" y="1380"/>
                    <a:pt x="528" y="1426"/>
                  </a:cubicBezTo>
                  <a:cubicBezTo>
                    <a:pt x="483" y="1482"/>
                    <a:pt x="440" y="1528"/>
                    <a:pt x="395" y="1570"/>
                  </a:cubicBezTo>
                  <a:cubicBezTo>
                    <a:pt x="366" y="1615"/>
                    <a:pt x="321" y="1658"/>
                    <a:pt x="278" y="1703"/>
                  </a:cubicBezTo>
                  <a:cubicBezTo>
                    <a:pt x="264" y="1717"/>
                    <a:pt x="233" y="1732"/>
                    <a:pt x="219" y="1746"/>
                  </a:cubicBezTo>
                  <a:cubicBezTo>
                    <a:pt x="205" y="1760"/>
                    <a:pt x="191" y="1791"/>
                    <a:pt x="176" y="1805"/>
                  </a:cubicBezTo>
                  <a:cubicBezTo>
                    <a:pt x="131" y="1819"/>
                    <a:pt x="103" y="1848"/>
                    <a:pt x="89" y="1865"/>
                  </a:cubicBezTo>
                  <a:cubicBezTo>
                    <a:pt x="29" y="1907"/>
                    <a:pt x="1" y="1936"/>
                    <a:pt x="1" y="1936"/>
                  </a:cubicBezTo>
                  <a:lnTo>
                    <a:pt x="15" y="1953"/>
                  </a:lnTo>
                  <a:cubicBezTo>
                    <a:pt x="15" y="1953"/>
                    <a:pt x="43" y="1936"/>
                    <a:pt x="103" y="1893"/>
                  </a:cubicBezTo>
                  <a:cubicBezTo>
                    <a:pt x="131" y="1879"/>
                    <a:pt x="162" y="1865"/>
                    <a:pt x="191" y="1834"/>
                  </a:cubicBezTo>
                  <a:cubicBezTo>
                    <a:pt x="233" y="1805"/>
                    <a:pt x="264" y="1777"/>
                    <a:pt x="307" y="1732"/>
                  </a:cubicBezTo>
                  <a:cubicBezTo>
                    <a:pt x="352" y="1703"/>
                    <a:pt x="395" y="1658"/>
                    <a:pt x="440" y="1615"/>
                  </a:cubicBezTo>
                  <a:cubicBezTo>
                    <a:pt x="483" y="1570"/>
                    <a:pt x="528" y="1513"/>
                    <a:pt x="570" y="1468"/>
                  </a:cubicBezTo>
                  <a:cubicBezTo>
                    <a:pt x="616" y="1408"/>
                    <a:pt x="658" y="1352"/>
                    <a:pt x="704" y="1292"/>
                  </a:cubicBezTo>
                  <a:cubicBezTo>
                    <a:pt x="746" y="1232"/>
                    <a:pt x="792" y="1176"/>
                    <a:pt x="820" y="1116"/>
                  </a:cubicBezTo>
                  <a:cubicBezTo>
                    <a:pt x="866" y="1042"/>
                    <a:pt x="894" y="986"/>
                    <a:pt x="922" y="926"/>
                  </a:cubicBezTo>
                  <a:cubicBezTo>
                    <a:pt x="968" y="852"/>
                    <a:pt x="996" y="792"/>
                    <a:pt x="1010" y="722"/>
                  </a:cubicBezTo>
                  <a:cubicBezTo>
                    <a:pt x="1042" y="662"/>
                    <a:pt x="1070" y="602"/>
                    <a:pt x="1084" y="546"/>
                  </a:cubicBezTo>
                  <a:cubicBezTo>
                    <a:pt x="1098" y="486"/>
                    <a:pt x="1112" y="427"/>
                    <a:pt x="1130" y="370"/>
                  </a:cubicBezTo>
                  <a:cubicBezTo>
                    <a:pt x="1144" y="310"/>
                    <a:pt x="1158" y="265"/>
                    <a:pt x="1158" y="223"/>
                  </a:cubicBezTo>
                  <a:cubicBezTo>
                    <a:pt x="1172" y="177"/>
                    <a:pt x="1172" y="135"/>
                    <a:pt x="1172" y="106"/>
                  </a:cubicBezTo>
                  <a:cubicBezTo>
                    <a:pt x="1186" y="47"/>
                    <a:pt x="1186" y="1"/>
                    <a:pt x="1186" y="1"/>
                  </a:cubicBez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41;p44">
              <a:extLst>
                <a:ext uri="{FF2B5EF4-FFF2-40B4-BE49-F238E27FC236}">
                  <a16:creationId xmlns:a16="http://schemas.microsoft.com/office/drawing/2014/main" id="{6BEFAD98-F7AB-4937-9F23-0A3BCA802752}"/>
                </a:ext>
              </a:extLst>
            </p:cNvPr>
            <p:cNvSpPr/>
            <p:nvPr/>
          </p:nvSpPr>
          <p:spPr>
            <a:xfrm>
              <a:off x="619125" y="4636850"/>
              <a:ext cx="31600" cy="50600"/>
            </a:xfrm>
            <a:custGeom>
              <a:avLst/>
              <a:gdLst/>
              <a:ahLst/>
              <a:cxnLst/>
              <a:rect l="l" t="t" r="r" b="b"/>
              <a:pathLst>
                <a:path w="1264" h="2024" extrusionOk="0">
                  <a:moveTo>
                    <a:pt x="1190" y="1"/>
                  </a:moveTo>
                  <a:lnTo>
                    <a:pt x="1176" y="29"/>
                  </a:lnTo>
                  <a:cubicBezTo>
                    <a:pt x="1176" y="29"/>
                    <a:pt x="1176" y="61"/>
                    <a:pt x="1158" y="117"/>
                  </a:cubicBezTo>
                  <a:cubicBezTo>
                    <a:pt x="1158" y="163"/>
                    <a:pt x="1158" y="191"/>
                    <a:pt x="1144" y="236"/>
                  </a:cubicBezTo>
                  <a:cubicBezTo>
                    <a:pt x="1130" y="279"/>
                    <a:pt x="1116" y="324"/>
                    <a:pt x="1102" y="381"/>
                  </a:cubicBezTo>
                  <a:cubicBezTo>
                    <a:pt x="1102" y="426"/>
                    <a:pt x="1070" y="486"/>
                    <a:pt x="1056" y="542"/>
                  </a:cubicBezTo>
                  <a:cubicBezTo>
                    <a:pt x="1042" y="602"/>
                    <a:pt x="1014" y="662"/>
                    <a:pt x="982" y="718"/>
                  </a:cubicBezTo>
                  <a:cubicBezTo>
                    <a:pt x="954" y="778"/>
                    <a:pt x="940" y="852"/>
                    <a:pt x="894" y="908"/>
                  </a:cubicBezTo>
                  <a:cubicBezTo>
                    <a:pt x="866" y="968"/>
                    <a:pt x="838" y="1042"/>
                    <a:pt x="792" y="1102"/>
                  </a:cubicBezTo>
                  <a:cubicBezTo>
                    <a:pt x="764" y="1158"/>
                    <a:pt x="718" y="1218"/>
                    <a:pt x="676" y="1278"/>
                  </a:cubicBezTo>
                  <a:cubicBezTo>
                    <a:pt x="648" y="1334"/>
                    <a:pt x="602" y="1380"/>
                    <a:pt x="560" y="1436"/>
                  </a:cubicBezTo>
                  <a:cubicBezTo>
                    <a:pt x="514" y="1496"/>
                    <a:pt x="472" y="1541"/>
                    <a:pt x="426" y="1584"/>
                  </a:cubicBezTo>
                  <a:cubicBezTo>
                    <a:pt x="384" y="1629"/>
                    <a:pt x="339" y="1672"/>
                    <a:pt x="310" y="1700"/>
                  </a:cubicBezTo>
                  <a:cubicBezTo>
                    <a:pt x="279" y="1731"/>
                    <a:pt x="265" y="1745"/>
                    <a:pt x="251" y="1760"/>
                  </a:cubicBezTo>
                  <a:cubicBezTo>
                    <a:pt x="237" y="1774"/>
                    <a:pt x="208" y="1788"/>
                    <a:pt x="191" y="1805"/>
                  </a:cubicBezTo>
                  <a:cubicBezTo>
                    <a:pt x="163" y="1833"/>
                    <a:pt x="135" y="1862"/>
                    <a:pt x="103" y="1876"/>
                  </a:cubicBezTo>
                  <a:cubicBezTo>
                    <a:pt x="61" y="1921"/>
                    <a:pt x="33" y="1935"/>
                    <a:pt x="33" y="1935"/>
                  </a:cubicBezTo>
                  <a:lnTo>
                    <a:pt x="1" y="1949"/>
                  </a:lnTo>
                  <a:lnTo>
                    <a:pt x="15" y="1981"/>
                  </a:lnTo>
                  <a:lnTo>
                    <a:pt x="47" y="1995"/>
                  </a:lnTo>
                  <a:lnTo>
                    <a:pt x="61" y="2023"/>
                  </a:lnTo>
                  <a:lnTo>
                    <a:pt x="75" y="2009"/>
                  </a:lnTo>
                  <a:cubicBezTo>
                    <a:pt x="75" y="2009"/>
                    <a:pt x="103" y="1981"/>
                    <a:pt x="163" y="1949"/>
                  </a:cubicBezTo>
                  <a:cubicBezTo>
                    <a:pt x="191" y="1935"/>
                    <a:pt x="222" y="1907"/>
                    <a:pt x="251" y="1876"/>
                  </a:cubicBezTo>
                  <a:cubicBezTo>
                    <a:pt x="296" y="1847"/>
                    <a:pt x="339" y="1819"/>
                    <a:pt x="384" y="1788"/>
                  </a:cubicBezTo>
                  <a:lnTo>
                    <a:pt x="375" y="1779"/>
                  </a:lnTo>
                  <a:lnTo>
                    <a:pt x="500" y="1658"/>
                  </a:lnTo>
                  <a:cubicBezTo>
                    <a:pt x="560" y="1612"/>
                    <a:pt x="602" y="1570"/>
                    <a:pt x="648" y="1510"/>
                  </a:cubicBezTo>
                  <a:cubicBezTo>
                    <a:pt x="689" y="1456"/>
                    <a:pt x="732" y="1412"/>
                    <a:pt x="773" y="1343"/>
                  </a:cubicBezTo>
                  <a:lnTo>
                    <a:pt x="773" y="1343"/>
                  </a:lnTo>
                  <a:lnTo>
                    <a:pt x="778" y="1348"/>
                  </a:lnTo>
                  <a:cubicBezTo>
                    <a:pt x="824" y="1278"/>
                    <a:pt x="852" y="1218"/>
                    <a:pt x="894" y="1158"/>
                  </a:cubicBezTo>
                  <a:cubicBezTo>
                    <a:pt x="924" y="1088"/>
                    <a:pt x="964" y="1034"/>
                    <a:pt x="995" y="966"/>
                  </a:cubicBezTo>
                  <a:lnTo>
                    <a:pt x="995" y="966"/>
                  </a:lnTo>
                  <a:lnTo>
                    <a:pt x="1000" y="968"/>
                  </a:lnTo>
                  <a:cubicBezTo>
                    <a:pt x="1042" y="894"/>
                    <a:pt x="1056" y="838"/>
                    <a:pt x="1088" y="764"/>
                  </a:cubicBezTo>
                  <a:cubicBezTo>
                    <a:pt x="1116" y="704"/>
                    <a:pt x="1144" y="630"/>
                    <a:pt x="1158" y="574"/>
                  </a:cubicBezTo>
                  <a:cubicBezTo>
                    <a:pt x="1176" y="514"/>
                    <a:pt x="1190" y="455"/>
                    <a:pt x="1204" y="398"/>
                  </a:cubicBezTo>
                  <a:cubicBezTo>
                    <a:pt x="1218" y="353"/>
                    <a:pt x="1232" y="293"/>
                    <a:pt x="1232" y="251"/>
                  </a:cubicBezTo>
                  <a:cubicBezTo>
                    <a:pt x="1246" y="205"/>
                    <a:pt x="1246" y="177"/>
                    <a:pt x="1246" y="134"/>
                  </a:cubicBezTo>
                  <a:cubicBezTo>
                    <a:pt x="1264" y="75"/>
                    <a:pt x="1264" y="29"/>
                    <a:pt x="1264" y="29"/>
                  </a:cubicBezTo>
                  <a:lnTo>
                    <a:pt x="1264"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42;p44">
              <a:extLst>
                <a:ext uri="{FF2B5EF4-FFF2-40B4-BE49-F238E27FC236}">
                  <a16:creationId xmlns:a16="http://schemas.microsoft.com/office/drawing/2014/main" id="{F78481AA-5252-47C2-8ED0-4E74FBC38AF6}"/>
                </a:ext>
              </a:extLst>
            </p:cNvPr>
            <p:cNvSpPr/>
            <p:nvPr/>
          </p:nvSpPr>
          <p:spPr>
            <a:xfrm>
              <a:off x="593900" y="4464625"/>
              <a:ext cx="205175" cy="196450"/>
            </a:xfrm>
            <a:custGeom>
              <a:avLst/>
              <a:gdLst/>
              <a:ahLst/>
              <a:cxnLst/>
              <a:rect l="l" t="t" r="r" b="b"/>
              <a:pathLst>
                <a:path w="8207" h="7858" extrusionOk="0">
                  <a:moveTo>
                    <a:pt x="6044" y="1"/>
                  </a:moveTo>
                  <a:cubicBezTo>
                    <a:pt x="5402" y="1"/>
                    <a:pt x="4623" y="411"/>
                    <a:pt x="4133" y="456"/>
                  </a:cubicBezTo>
                  <a:cubicBezTo>
                    <a:pt x="3660" y="412"/>
                    <a:pt x="2812" y="2"/>
                    <a:pt x="2150" y="2"/>
                  </a:cubicBezTo>
                  <a:cubicBezTo>
                    <a:pt x="1907" y="2"/>
                    <a:pt x="1689" y="57"/>
                    <a:pt x="1523" y="206"/>
                  </a:cubicBezTo>
                  <a:cubicBezTo>
                    <a:pt x="1200" y="484"/>
                    <a:pt x="0" y="6935"/>
                    <a:pt x="704" y="7389"/>
                  </a:cubicBezTo>
                  <a:cubicBezTo>
                    <a:pt x="1260" y="7741"/>
                    <a:pt x="2624" y="7857"/>
                    <a:pt x="4031" y="7857"/>
                  </a:cubicBezTo>
                  <a:cubicBezTo>
                    <a:pt x="5818" y="7857"/>
                    <a:pt x="6947" y="7741"/>
                    <a:pt x="7503" y="7389"/>
                  </a:cubicBezTo>
                  <a:cubicBezTo>
                    <a:pt x="8207" y="6935"/>
                    <a:pt x="6962" y="396"/>
                    <a:pt x="6596" y="147"/>
                  </a:cubicBezTo>
                  <a:cubicBezTo>
                    <a:pt x="6434" y="41"/>
                    <a:pt x="6246" y="1"/>
                    <a:pt x="6044"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43;p44">
              <a:extLst>
                <a:ext uri="{FF2B5EF4-FFF2-40B4-BE49-F238E27FC236}">
                  <a16:creationId xmlns:a16="http://schemas.microsoft.com/office/drawing/2014/main" id="{A35F97B0-4209-49F6-A036-A268727B42EF}"/>
                </a:ext>
              </a:extLst>
            </p:cNvPr>
            <p:cNvSpPr/>
            <p:nvPr/>
          </p:nvSpPr>
          <p:spPr>
            <a:xfrm>
              <a:off x="724300" y="4466050"/>
              <a:ext cx="79525" cy="85800"/>
            </a:xfrm>
            <a:custGeom>
              <a:avLst/>
              <a:gdLst/>
              <a:ahLst/>
              <a:cxnLst/>
              <a:rect l="l" t="t" r="r" b="b"/>
              <a:pathLst>
                <a:path w="3181" h="3432" extrusionOk="0">
                  <a:moveTo>
                    <a:pt x="757" y="0"/>
                  </a:moveTo>
                  <a:cubicBezTo>
                    <a:pt x="305" y="0"/>
                    <a:pt x="45" y="370"/>
                    <a:pt x="15" y="825"/>
                  </a:cubicBezTo>
                  <a:lnTo>
                    <a:pt x="15" y="927"/>
                  </a:lnTo>
                  <a:cubicBezTo>
                    <a:pt x="1" y="1075"/>
                    <a:pt x="47" y="1191"/>
                    <a:pt x="103" y="1307"/>
                  </a:cubicBezTo>
                  <a:cubicBezTo>
                    <a:pt x="177" y="1409"/>
                    <a:pt x="251" y="1514"/>
                    <a:pt x="310" y="1616"/>
                  </a:cubicBezTo>
                  <a:cubicBezTo>
                    <a:pt x="441" y="1820"/>
                    <a:pt x="574" y="2042"/>
                    <a:pt x="704" y="2246"/>
                  </a:cubicBezTo>
                  <a:cubicBezTo>
                    <a:pt x="820" y="2450"/>
                    <a:pt x="940" y="2672"/>
                    <a:pt x="1042" y="2861"/>
                  </a:cubicBezTo>
                  <a:cubicBezTo>
                    <a:pt x="1084" y="2963"/>
                    <a:pt x="1130" y="3065"/>
                    <a:pt x="1158" y="3153"/>
                  </a:cubicBezTo>
                  <a:cubicBezTo>
                    <a:pt x="1172" y="3167"/>
                    <a:pt x="1172" y="3185"/>
                    <a:pt x="1190" y="3213"/>
                  </a:cubicBezTo>
                  <a:cubicBezTo>
                    <a:pt x="1195" y="3224"/>
                    <a:pt x="1200" y="3226"/>
                    <a:pt x="1204" y="3226"/>
                  </a:cubicBezTo>
                  <a:cubicBezTo>
                    <a:pt x="1204" y="3226"/>
                    <a:pt x="1205" y="3226"/>
                    <a:pt x="1205" y="3226"/>
                  </a:cubicBezTo>
                  <a:lnTo>
                    <a:pt x="1205" y="3226"/>
                  </a:lnTo>
                  <a:cubicBezTo>
                    <a:pt x="1205" y="3227"/>
                    <a:pt x="1204" y="3227"/>
                    <a:pt x="1204" y="3227"/>
                  </a:cubicBezTo>
                  <a:cubicBezTo>
                    <a:pt x="1862" y="3329"/>
                    <a:pt x="2523" y="3389"/>
                    <a:pt x="3167" y="3431"/>
                  </a:cubicBezTo>
                  <a:cubicBezTo>
                    <a:pt x="3181" y="3361"/>
                    <a:pt x="3181" y="3287"/>
                    <a:pt x="3181" y="3227"/>
                  </a:cubicBezTo>
                  <a:cubicBezTo>
                    <a:pt x="3181" y="3139"/>
                    <a:pt x="3167" y="3051"/>
                    <a:pt x="3153" y="2992"/>
                  </a:cubicBezTo>
                  <a:cubicBezTo>
                    <a:pt x="3138" y="2861"/>
                    <a:pt x="2829" y="1792"/>
                    <a:pt x="2052" y="603"/>
                  </a:cubicBezTo>
                  <a:cubicBezTo>
                    <a:pt x="1658" y="121"/>
                    <a:pt x="894" y="2"/>
                    <a:pt x="806" y="2"/>
                  </a:cubicBezTo>
                  <a:cubicBezTo>
                    <a:pt x="789" y="1"/>
                    <a:pt x="773" y="0"/>
                    <a:pt x="757"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44;p44">
              <a:extLst>
                <a:ext uri="{FF2B5EF4-FFF2-40B4-BE49-F238E27FC236}">
                  <a16:creationId xmlns:a16="http://schemas.microsoft.com/office/drawing/2014/main" id="{E5AB1B45-B395-4F3D-A034-1C63824E0B47}"/>
                </a:ext>
              </a:extLst>
            </p:cNvPr>
            <p:cNvSpPr/>
            <p:nvPr/>
          </p:nvSpPr>
          <p:spPr>
            <a:xfrm>
              <a:off x="584300" y="4811250"/>
              <a:ext cx="23875" cy="19800"/>
            </a:xfrm>
            <a:custGeom>
              <a:avLst/>
              <a:gdLst/>
              <a:ahLst/>
              <a:cxnLst/>
              <a:rect l="l" t="t" r="r" b="b"/>
              <a:pathLst>
                <a:path w="955" h="792" extrusionOk="0">
                  <a:moveTo>
                    <a:pt x="824" y="0"/>
                  </a:moveTo>
                  <a:lnTo>
                    <a:pt x="824" y="0"/>
                  </a:lnTo>
                  <a:cubicBezTo>
                    <a:pt x="1" y="162"/>
                    <a:pt x="149" y="689"/>
                    <a:pt x="149" y="689"/>
                  </a:cubicBezTo>
                  <a:cubicBezTo>
                    <a:pt x="384" y="735"/>
                    <a:pt x="514" y="763"/>
                    <a:pt x="792" y="791"/>
                  </a:cubicBezTo>
                  <a:cubicBezTo>
                    <a:pt x="912" y="545"/>
                    <a:pt x="954" y="281"/>
                    <a:pt x="824"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45;p44">
              <a:extLst>
                <a:ext uri="{FF2B5EF4-FFF2-40B4-BE49-F238E27FC236}">
                  <a16:creationId xmlns:a16="http://schemas.microsoft.com/office/drawing/2014/main" id="{5102CB63-3416-4B09-8EC7-6FC6DD21BF3D}"/>
                </a:ext>
              </a:extLst>
            </p:cNvPr>
            <p:cNvSpPr/>
            <p:nvPr/>
          </p:nvSpPr>
          <p:spPr>
            <a:xfrm>
              <a:off x="603750" y="4792150"/>
              <a:ext cx="60450" cy="39525"/>
            </a:xfrm>
            <a:custGeom>
              <a:avLst/>
              <a:gdLst/>
              <a:ahLst/>
              <a:cxnLst/>
              <a:rect l="l" t="t" r="r" b="b"/>
              <a:pathLst>
                <a:path w="2418" h="1581" extrusionOk="0">
                  <a:moveTo>
                    <a:pt x="863" y="1"/>
                  </a:moveTo>
                  <a:cubicBezTo>
                    <a:pt x="241" y="1"/>
                    <a:pt x="310" y="708"/>
                    <a:pt x="310" y="708"/>
                  </a:cubicBezTo>
                  <a:cubicBezTo>
                    <a:pt x="236" y="708"/>
                    <a:pt x="236" y="722"/>
                    <a:pt x="32" y="750"/>
                  </a:cubicBezTo>
                  <a:cubicBezTo>
                    <a:pt x="162" y="1014"/>
                    <a:pt x="120" y="1292"/>
                    <a:pt x="0" y="1541"/>
                  </a:cubicBezTo>
                  <a:cubicBezTo>
                    <a:pt x="364" y="1570"/>
                    <a:pt x="713" y="1580"/>
                    <a:pt x="1028" y="1580"/>
                  </a:cubicBezTo>
                  <a:cubicBezTo>
                    <a:pt x="1831" y="1580"/>
                    <a:pt x="2406" y="1513"/>
                    <a:pt x="2406" y="1513"/>
                  </a:cubicBezTo>
                  <a:lnTo>
                    <a:pt x="2406" y="662"/>
                  </a:lnTo>
                  <a:cubicBezTo>
                    <a:pt x="2418" y="392"/>
                    <a:pt x="2195" y="198"/>
                    <a:pt x="1947" y="198"/>
                  </a:cubicBezTo>
                  <a:cubicBezTo>
                    <a:pt x="1885" y="198"/>
                    <a:pt x="1821" y="210"/>
                    <a:pt x="1759" y="236"/>
                  </a:cubicBezTo>
                  <a:cubicBezTo>
                    <a:pt x="1569" y="324"/>
                    <a:pt x="1509" y="430"/>
                    <a:pt x="1481" y="500"/>
                  </a:cubicBezTo>
                  <a:cubicBezTo>
                    <a:pt x="1495" y="356"/>
                    <a:pt x="1319" y="32"/>
                    <a:pt x="939" y="4"/>
                  </a:cubicBezTo>
                  <a:cubicBezTo>
                    <a:pt x="913" y="2"/>
                    <a:pt x="888" y="1"/>
                    <a:pt x="863"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46;p44">
              <a:extLst>
                <a:ext uri="{FF2B5EF4-FFF2-40B4-BE49-F238E27FC236}">
                  <a16:creationId xmlns:a16="http://schemas.microsoft.com/office/drawing/2014/main" id="{0A8D70A5-92EE-40E6-8104-80F9227D699F}"/>
                </a:ext>
              </a:extLst>
            </p:cNvPr>
            <p:cNvSpPr/>
            <p:nvPr/>
          </p:nvSpPr>
          <p:spPr>
            <a:xfrm>
              <a:off x="587300" y="4827775"/>
              <a:ext cx="76625" cy="9625"/>
            </a:xfrm>
            <a:custGeom>
              <a:avLst/>
              <a:gdLst/>
              <a:ahLst/>
              <a:cxnLst/>
              <a:rect l="l" t="t" r="r" b="b"/>
              <a:pathLst>
                <a:path w="3065" h="385" extrusionOk="0">
                  <a:moveTo>
                    <a:pt x="57" y="0"/>
                  </a:moveTo>
                  <a:cubicBezTo>
                    <a:pt x="1" y="0"/>
                    <a:pt x="74" y="218"/>
                    <a:pt x="74" y="218"/>
                  </a:cubicBezTo>
                  <a:cubicBezTo>
                    <a:pt x="564" y="346"/>
                    <a:pt x="1131" y="384"/>
                    <a:pt x="1638" y="384"/>
                  </a:cubicBezTo>
                  <a:cubicBezTo>
                    <a:pt x="2422" y="384"/>
                    <a:pt x="3064" y="292"/>
                    <a:pt x="3064" y="292"/>
                  </a:cubicBezTo>
                  <a:lnTo>
                    <a:pt x="3064" y="102"/>
                  </a:lnTo>
                  <a:cubicBezTo>
                    <a:pt x="3064" y="102"/>
                    <a:pt x="2620" y="146"/>
                    <a:pt x="1975" y="146"/>
                  </a:cubicBezTo>
                  <a:cubicBezTo>
                    <a:pt x="1430" y="146"/>
                    <a:pt x="742" y="115"/>
                    <a:pt x="5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47;p44">
              <a:extLst>
                <a:ext uri="{FF2B5EF4-FFF2-40B4-BE49-F238E27FC236}">
                  <a16:creationId xmlns:a16="http://schemas.microsoft.com/office/drawing/2014/main" id="{95A45848-E1F9-434B-912D-A33629A95F87}"/>
                </a:ext>
              </a:extLst>
            </p:cNvPr>
            <p:cNvSpPr/>
            <p:nvPr/>
          </p:nvSpPr>
          <p:spPr>
            <a:xfrm>
              <a:off x="644450" y="4810525"/>
              <a:ext cx="11025" cy="11025"/>
            </a:xfrm>
            <a:custGeom>
              <a:avLst/>
              <a:gdLst/>
              <a:ahLst/>
              <a:cxnLst/>
              <a:rect l="l" t="t" r="r" b="b"/>
              <a:pathLst>
                <a:path w="441" h="441" extrusionOk="0">
                  <a:moveTo>
                    <a:pt x="219" y="1"/>
                  </a:moveTo>
                  <a:cubicBezTo>
                    <a:pt x="103" y="1"/>
                    <a:pt x="1" y="103"/>
                    <a:pt x="1" y="222"/>
                  </a:cubicBezTo>
                  <a:cubicBezTo>
                    <a:pt x="1" y="339"/>
                    <a:pt x="89" y="441"/>
                    <a:pt x="219" y="441"/>
                  </a:cubicBezTo>
                  <a:cubicBezTo>
                    <a:pt x="339" y="441"/>
                    <a:pt x="427" y="339"/>
                    <a:pt x="427" y="222"/>
                  </a:cubicBezTo>
                  <a:cubicBezTo>
                    <a:pt x="441" y="103"/>
                    <a:pt x="339" y="1"/>
                    <a:pt x="21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48;p44">
              <a:extLst>
                <a:ext uri="{FF2B5EF4-FFF2-40B4-BE49-F238E27FC236}">
                  <a16:creationId xmlns:a16="http://schemas.microsoft.com/office/drawing/2014/main" id="{40FDDEC3-89E7-4903-AF46-56D7C1F81396}"/>
                </a:ext>
              </a:extLst>
            </p:cNvPr>
            <p:cNvSpPr/>
            <p:nvPr/>
          </p:nvSpPr>
          <p:spPr>
            <a:xfrm>
              <a:off x="610700" y="4809050"/>
              <a:ext cx="20950" cy="3700"/>
            </a:xfrm>
            <a:custGeom>
              <a:avLst/>
              <a:gdLst/>
              <a:ahLst/>
              <a:cxnLst/>
              <a:rect l="l" t="t" r="r" b="b"/>
              <a:pathLst>
                <a:path w="838" h="148" extrusionOk="0">
                  <a:moveTo>
                    <a:pt x="46" y="0"/>
                  </a:moveTo>
                  <a:cubicBezTo>
                    <a:pt x="32" y="0"/>
                    <a:pt x="0" y="32"/>
                    <a:pt x="0" y="46"/>
                  </a:cubicBezTo>
                  <a:cubicBezTo>
                    <a:pt x="0" y="74"/>
                    <a:pt x="18" y="88"/>
                    <a:pt x="46" y="88"/>
                  </a:cubicBezTo>
                  <a:lnTo>
                    <a:pt x="792" y="148"/>
                  </a:lnTo>
                  <a:cubicBezTo>
                    <a:pt x="823" y="148"/>
                    <a:pt x="837" y="120"/>
                    <a:pt x="837" y="106"/>
                  </a:cubicBezTo>
                  <a:cubicBezTo>
                    <a:pt x="837" y="74"/>
                    <a:pt x="823" y="60"/>
                    <a:pt x="809" y="60"/>
                  </a:cubicBezTo>
                  <a:lnTo>
                    <a:pt x="46" y="0"/>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49;p44">
              <a:extLst>
                <a:ext uri="{FF2B5EF4-FFF2-40B4-BE49-F238E27FC236}">
                  <a16:creationId xmlns:a16="http://schemas.microsoft.com/office/drawing/2014/main" id="{53D6EED4-70DE-4685-B533-88BD26E077D1}"/>
                </a:ext>
              </a:extLst>
            </p:cNvPr>
            <p:cNvSpPr/>
            <p:nvPr/>
          </p:nvSpPr>
          <p:spPr>
            <a:xfrm>
              <a:off x="602700" y="4790575"/>
              <a:ext cx="30450" cy="18150"/>
            </a:xfrm>
            <a:custGeom>
              <a:avLst/>
              <a:gdLst/>
              <a:ahLst/>
              <a:cxnLst/>
              <a:rect l="l" t="t" r="r" b="b"/>
              <a:pathLst>
                <a:path w="1218" h="726" extrusionOk="0">
                  <a:moveTo>
                    <a:pt x="394" y="81"/>
                  </a:moveTo>
                  <a:cubicBezTo>
                    <a:pt x="394" y="81"/>
                    <a:pt x="408" y="81"/>
                    <a:pt x="408" y="95"/>
                  </a:cubicBezTo>
                  <a:cubicBezTo>
                    <a:pt x="426" y="95"/>
                    <a:pt x="440" y="124"/>
                    <a:pt x="454" y="141"/>
                  </a:cubicBezTo>
                  <a:cubicBezTo>
                    <a:pt x="496" y="211"/>
                    <a:pt x="528" y="299"/>
                    <a:pt x="542" y="405"/>
                  </a:cubicBezTo>
                  <a:cubicBezTo>
                    <a:pt x="542" y="433"/>
                    <a:pt x="556" y="461"/>
                    <a:pt x="556" y="493"/>
                  </a:cubicBezTo>
                  <a:lnTo>
                    <a:pt x="542" y="475"/>
                  </a:lnTo>
                  <a:cubicBezTo>
                    <a:pt x="468" y="373"/>
                    <a:pt x="408" y="271"/>
                    <a:pt x="380" y="155"/>
                  </a:cubicBezTo>
                  <a:cubicBezTo>
                    <a:pt x="366" y="124"/>
                    <a:pt x="366" y="95"/>
                    <a:pt x="380" y="81"/>
                  </a:cubicBezTo>
                  <a:close/>
                  <a:moveTo>
                    <a:pt x="130" y="285"/>
                  </a:moveTo>
                  <a:cubicBezTo>
                    <a:pt x="162" y="285"/>
                    <a:pt x="190" y="299"/>
                    <a:pt x="218" y="317"/>
                  </a:cubicBezTo>
                  <a:cubicBezTo>
                    <a:pt x="306" y="387"/>
                    <a:pt x="408" y="447"/>
                    <a:pt x="482" y="535"/>
                  </a:cubicBezTo>
                  <a:lnTo>
                    <a:pt x="496" y="549"/>
                  </a:lnTo>
                  <a:cubicBezTo>
                    <a:pt x="380" y="521"/>
                    <a:pt x="232" y="461"/>
                    <a:pt x="130" y="373"/>
                  </a:cubicBezTo>
                  <a:cubicBezTo>
                    <a:pt x="88" y="345"/>
                    <a:pt x="88" y="331"/>
                    <a:pt x="88" y="317"/>
                  </a:cubicBezTo>
                  <a:cubicBezTo>
                    <a:pt x="88" y="299"/>
                    <a:pt x="102" y="285"/>
                    <a:pt x="130" y="285"/>
                  </a:cubicBezTo>
                  <a:close/>
                  <a:moveTo>
                    <a:pt x="387" y="0"/>
                  </a:moveTo>
                  <a:cubicBezTo>
                    <a:pt x="365" y="0"/>
                    <a:pt x="343" y="7"/>
                    <a:pt x="320" y="22"/>
                  </a:cubicBezTo>
                  <a:cubicBezTo>
                    <a:pt x="292" y="36"/>
                    <a:pt x="264" y="95"/>
                    <a:pt x="292" y="183"/>
                  </a:cubicBezTo>
                  <a:cubicBezTo>
                    <a:pt x="306" y="229"/>
                    <a:pt x="320" y="271"/>
                    <a:pt x="352" y="299"/>
                  </a:cubicBezTo>
                  <a:cubicBezTo>
                    <a:pt x="320" y="285"/>
                    <a:pt x="292" y="271"/>
                    <a:pt x="264" y="243"/>
                  </a:cubicBezTo>
                  <a:cubicBezTo>
                    <a:pt x="218" y="229"/>
                    <a:pt x="176" y="197"/>
                    <a:pt x="130" y="197"/>
                  </a:cubicBezTo>
                  <a:cubicBezTo>
                    <a:pt x="74" y="197"/>
                    <a:pt x="14" y="243"/>
                    <a:pt x="0" y="299"/>
                  </a:cubicBezTo>
                  <a:cubicBezTo>
                    <a:pt x="0" y="373"/>
                    <a:pt x="56" y="419"/>
                    <a:pt x="74" y="433"/>
                  </a:cubicBezTo>
                  <a:cubicBezTo>
                    <a:pt x="144" y="493"/>
                    <a:pt x="232" y="549"/>
                    <a:pt x="352" y="595"/>
                  </a:cubicBezTo>
                  <a:cubicBezTo>
                    <a:pt x="352" y="623"/>
                    <a:pt x="366" y="637"/>
                    <a:pt x="380" y="637"/>
                  </a:cubicBezTo>
                  <a:lnTo>
                    <a:pt x="616" y="669"/>
                  </a:lnTo>
                  <a:lnTo>
                    <a:pt x="644" y="669"/>
                  </a:lnTo>
                  <a:lnTo>
                    <a:pt x="1171" y="725"/>
                  </a:lnTo>
                  <a:cubicBezTo>
                    <a:pt x="1200" y="725"/>
                    <a:pt x="1217" y="697"/>
                    <a:pt x="1217" y="683"/>
                  </a:cubicBezTo>
                  <a:cubicBezTo>
                    <a:pt x="1217" y="651"/>
                    <a:pt x="1200" y="637"/>
                    <a:pt x="1171" y="637"/>
                  </a:cubicBezTo>
                  <a:lnTo>
                    <a:pt x="690" y="581"/>
                  </a:lnTo>
                  <a:cubicBezTo>
                    <a:pt x="658" y="521"/>
                    <a:pt x="644" y="447"/>
                    <a:pt x="630" y="373"/>
                  </a:cubicBezTo>
                  <a:cubicBezTo>
                    <a:pt x="602" y="285"/>
                    <a:pt x="584" y="183"/>
                    <a:pt x="528" y="95"/>
                  </a:cubicBezTo>
                  <a:cubicBezTo>
                    <a:pt x="514" y="67"/>
                    <a:pt x="482" y="36"/>
                    <a:pt x="454" y="22"/>
                  </a:cubicBezTo>
                  <a:cubicBezTo>
                    <a:pt x="431" y="7"/>
                    <a:pt x="409" y="0"/>
                    <a:pt x="38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50;p44">
              <a:extLst>
                <a:ext uri="{FF2B5EF4-FFF2-40B4-BE49-F238E27FC236}">
                  <a16:creationId xmlns:a16="http://schemas.microsoft.com/office/drawing/2014/main" id="{F3C0705E-6750-4729-9E3D-748C7CCB199B}"/>
                </a:ext>
              </a:extLst>
            </p:cNvPr>
            <p:cNvSpPr/>
            <p:nvPr/>
          </p:nvSpPr>
          <p:spPr>
            <a:xfrm>
              <a:off x="804600" y="4810175"/>
              <a:ext cx="23775" cy="19825"/>
            </a:xfrm>
            <a:custGeom>
              <a:avLst/>
              <a:gdLst/>
              <a:ahLst/>
              <a:cxnLst/>
              <a:rect l="l" t="t" r="r" b="b"/>
              <a:pathLst>
                <a:path w="951" h="793" extrusionOk="0">
                  <a:moveTo>
                    <a:pt x="116" y="1"/>
                  </a:moveTo>
                  <a:lnTo>
                    <a:pt x="116" y="1"/>
                  </a:lnTo>
                  <a:cubicBezTo>
                    <a:pt x="0" y="265"/>
                    <a:pt x="28" y="543"/>
                    <a:pt x="159" y="792"/>
                  </a:cubicBezTo>
                  <a:cubicBezTo>
                    <a:pt x="440" y="764"/>
                    <a:pt x="556" y="732"/>
                    <a:pt x="806" y="676"/>
                  </a:cubicBezTo>
                  <a:cubicBezTo>
                    <a:pt x="806" y="676"/>
                    <a:pt x="950" y="163"/>
                    <a:pt x="116"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51;p44">
              <a:extLst>
                <a:ext uri="{FF2B5EF4-FFF2-40B4-BE49-F238E27FC236}">
                  <a16:creationId xmlns:a16="http://schemas.microsoft.com/office/drawing/2014/main" id="{1D72C615-969F-4BF0-8F95-BB2C9855F00F}"/>
                </a:ext>
              </a:extLst>
            </p:cNvPr>
            <p:cNvSpPr/>
            <p:nvPr/>
          </p:nvSpPr>
          <p:spPr>
            <a:xfrm>
              <a:off x="748500" y="4791025"/>
              <a:ext cx="60075" cy="39525"/>
            </a:xfrm>
            <a:custGeom>
              <a:avLst/>
              <a:gdLst/>
              <a:ahLst/>
              <a:cxnLst/>
              <a:rect l="l" t="t" r="r" b="b"/>
              <a:pathLst>
                <a:path w="2403" h="1581" extrusionOk="0">
                  <a:moveTo>
                    <a:pt x="1539" y="1"/>
                  </a:moveTo>
                  <a:cubicBezTo>
                    <a:pt x="1516" y="1"/>
                    <a:pt x="1492" y="2"/>
                    <a:pt x="1467" y="4"/>
                  </a:cubicBezTo>
                  <a:cubicBezTo>
                    <a:pt x="1101" y="35"/>
                    <a:pt x="925" y="341"/>
                    <a:pt x="939" y="503"/>
                  </a:cubicBezTo>
                  <a:cubicBezTo>
                    <a:pt x="908" y="429"/>
                    <a:pt x="851" y="313"/>
                    <a:pt x="644" y="225"/>
                  </a:cubicBezTo>
                  <a:cubicBezTo>
                    <a:pt x="584" y="199"/>
                    <a:pt x="524" y="187"/>
                    <a:pt x="464" y="187"/>
                  </a:cubicBezTo>
                  <a:cubicBezTo>
                    <a:pt x="219" y="187"/>
                    <a:pt x="0" y="393"/>
                    <a:pt x="0" y="665"/>
                  </a:cubicBezTo>
                  <a:lnTo>
                    <a:pt x="14" y="1498"/>
                  </a:lnTo>
                  <a:cubicBezTo>
                    <a:pt x="14" y="1498"/>
                    <a:pt x="623" y="1580"/>
                    <a:pt x="1464" y="1580"/>
                  </a:cubicBezTo>
                  <a:cubicBezTo>
                    <a:pt x="1754" y="1580"/>
                    <a:pt x="2072" y="1570"/>
                    <a:pt x="2403" y="1544"/>
                  </a:cubicBezTo>
                  <a:cubicBezTo>
                    <a:pt x="2287" y="1280"/>
                    <a:pt x="2258" y="1017"/>
                    <a:pt x="2374" y="753"/>
                  </a:cubicBezTo>
                  <a:cubicBezTo>
                    <a:pt x="2185" y="707"/>
                    <a:pt x="2185" y="707"/>
                    <a:pt x="2097" y="707"/>
                  </a:cubicBezTo>
                  <a:cubicBezTo>
                    <a:pt x="2097" y="707"/>
                    <a:pt x="2165" y="1"/>
                    <a:pt x="153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52;p44">
              <a:extLst>
                <a:ext uri="{FF2B5EF4-FFF2-40B4-BE49-F238E27FC236}">
                  <a16:creationId xmlns:a16="http://schemas.microsoft.com/office/drawing/2014/main" id="{87713BD1-8BF3-4AD1-8B9C-E0738CFEDA62}"/>
                </a:ext>
              </a:extLst>
            </p:cNvPr>
            <p:cNvSpPr/>
            <p:nvPr/>
          </p:nvSpPr>
          <p:spPr>
            <a:xfrm>
              <a:off x="755800" y="4809475"/>
              <a:ext cx="11000" cy="10575"/>
            </a:xfrm>
            <a:custGeom>
              <a:avLst/>
              <a:gdLst/>
              <a:ahLst/>
              <a:cxnLst/>
              <a:rect l="l" t="t" r="r" b="b"/>
              <a:pathLst>
                <a:path w="440" h="423" extrusionOk="0">
                  <a:moveTo>
                    <a:pt x="222" y="1"/>
                  </a:moveTo>
                  <a:cubicBezTo>
                    <a:pt x="106" y="1"/>
                    <a:pt x="0" y="89"/>
                    <a:pt x="0" y="205"/>
                  </a:cubicBezTo>
                  <a:cubicBezTo>
                    <a:pt x="0" y="335"/>
                    <a:pt x="88" y="423"/>
                    <a:pt x="222" y="423"/>
                  </a:cubicBezTo>
                  <a:cubicBezTo>
                    <a:pt x="338" y="423"/>
                    <a:pt x="426" y="335"/>
                    <a:pt x="440" y="219"/>
                  </a:cubicBezTo>
                  <a:cubicBezTo>
                    <a:pt x="440" y="89"/>
                    <a:pt x="338" y="1"/>
                    <a:pt x="22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53;p44">
              <a:extLst>
                <a:ext uri="{FF2B5EF4-FFF2-40B4-BE49-F238E27FC236}">
                  <a16:creationId xmlns:a16="http://schemas.microsoft.com/office/drawing/2014/main" id="{3A4102E2-ABBF-4521-BD52-70FA53B5E15E}"/>
                </a:ext>
              </a:extLst>
            </p:cNvPr>
            <p:cNvSpPr/>
            <p:nvPr/>
          </p:nvSpPr>
          <p:spPr>
            <a:xfrm>
              <a:off x="748500" y="4826625"/>
              <a:ext cx="76600" cy="9725"/>
            </a:xfrm>
            <a:custGeom>
              <a:avLst/>
              <a:gdLst/>
              <a:ahLst/>
              <a:cxnLst/>
              <a:rect l="l" t="t" r="r" b="b"/>
              <a:pathLst>
                <a:path w="3064" h="389" extrusionOk="0">
                  <a:moveTo>
                    <a:pt x="3018" y="1"/>
                  </a:moveTo>
                  <a:cubicBezTo>
                    <a:pt x="2318" y="116"/>
                    <a:pt x="1618" y="148"/>
                    <a:pt x="1068" y="148"/>
                  </a:cubicBezTo>
                  <a:cubicBezTo>
                    <a:pt x="434" y="148"/>
                    <a:pt x="0" y="106"/>
                    <a:pt x="0" y="106"/>
                  </a:cubicBezTo>
                  <a:lnTo>
                    <a:pt x="0" y="296"/>
                  </a:lnTo>
                  <a:cubicBezTo>
                    <a:pt x="0" y="296"/>
                    <a:pt x="648" y="388"/>
                    <a:pt x="1435" y="388"/>
                  </a:cubicBezTo>
                  <a:cubicBezTo>
                    <a:pt x="1946" y="388"/>
                    <a:pt x="2515" y="349"/>
                    <a:pt x="3004" y="222"/>
                  </a:cubicBezTo>
                  <a:cubicBezTo>
                    <a:pt x="3004" y="222"/>
                    <a:pt x="3064" y="1"/>
                    <a:pt x="3018"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54;p44">
              <a:extLst>
                <a:ext uri="{FF2B5EF4-FFF2-40B4-BE49-F238E27FC236}">
                  <a16:creationId xmlns:a16="http://schemas.microsoft.com/office/drawing/2014/main" id="{67980870-DA8C-42D7-AEFE-70F8243AA09B}"/>
                </a:ext>
              </a:extLst>
            </p:cNvPr>
            <p:cNvSpPr/>
            <p:nvPr/>
          </p:nvSpPr>
          <p:spPr>
            <a:xfrm>
              <a:off x="780775" y="4807975"/>
              <a:ext cx="20850" cy="3300"/>
            </a:xfrm>
            <a:custGeom>
              <a:avLst/>
              <a:gdLst/>
              <a:ahLst/>
              <a:cxnLst/>
              <a:rect l="l" t="t" r="r" b="b"/>
              <a:pathLst>
                <a:path w="834" h="132" extrusionOk="0">
                  <a:moveTo>
                    <a:pt x="792" y="1"/>
                  </a:moveTo>
                  <a:lnTo>
                    <a:pt x="42" y="61"/>
                  </a:lnTo>
                  <a:cubicBezTo>
                    <a:pt x="14" y="61"/>
                    <a:pt x="0" y="75"/>
                    <a:pt x="0" y="103"/>
                  </a:cubicBezTo>
                  <a:cubicBezTo>
                    <a:pt x="0" y="117"/>
                    <a:pt x="28" y="131"/>
                    <a:pt x="42" y="131"/>
                  </a:cubicBezTo>
                  <a:lnTo>
                    <a:pt x="806" y="89"/>
                  </a:lnTo>
                  <a:cubicBezTo>
                    <a:pt x="820" y="89"/>
                    <a:pt x="834" y="75"/>
                    <a:pt x="834" y="43"/>
                  </a:cubicBezTo>
                  <a:cubicBezTo>
                    <a:pt x="834" y="15"/>
                    <a:pt x="820" y="1"/>
                    <a:pt x="79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55;p44">
              <a:extLst>
                <a:ext uri="{FF2B5EF4-FFF2-40B4-BE49-F238E27FC236}">
                  <a16:creationId xmlns:a16="http://schemas.microsoft.com/office/drawing/2014/main" id="{C624A52F-563B-4AF5-BD9E-B03AF51F5E4B}"/>
                </a:ext>
              </a:extLst>
            </p:cNvPr>
            <p:cNvSpPr/>
            <p:nvPr/>
          </p:nvSpPr>
          <p:spPr>
            <a:xfrm>
              <a:off x="779275" y="4789400"/>
              <a:ext cx="30800" cy="17900"/>
            </a:xfrm>
            <a:custGeom>
              <a:avLst/>
              <a:gdLst/>
              <a:ahLst/>
              <a:cxnLst/>
              <a:rect l="l" t="t" r="r" b="b"/>
              <a:pathLst>
                <a:path w="1232" h="716" extrusionOk="0">
                  <a:moveTo>
                    <a:pt x="852" y="83"/>
                  </a:moveTo>
                  <a:cubicBezTo>
                    <a:pt x="866" y="100"/>
                    <a:pt x="866" y="128"/>
                    <a:pt x="852" y="156"/>
                  </a:cubicBezTo>
                  <a:cubicBezTo>
                    <a:pt x="806" y="276"/>
                    <a:pt x="750" y="378"/>
                    <a:pt x="676" y="480"/>
                  </a:cubicBezTo>
                  <a:lnTo>
                    <a:pt x="662" y="494"/>
                  </a:lnTo>
                  <a:cubicBezTo>
                    <a:pt x="676" y="452"/>
                    <a:pt x="676" y="420"/>
                    <a:pt x="690" y="392"/>
                  </a:cubicBezTo>
                  <a:cubicBezTo>
                    <a:pt x="704" y="304"/>
                    <a:pt x="718" y="216"/>
                    <a:pt x="778" y="142"/>
                  </a:cubicBezTo>
                  <a:cubicBezTo>
                    <a:pt x="778" y="128"/>
                    <a:pt x="792" y="100"/>
                    <a:pt x="820" y="83"/>
                  </a:cubicBezTo>
                  <a:close/>
                  <a:moveTo>
                    <a:pt x="1101" y="290"/>
                  </a:moveTo>
                  <a:cubicBezTo>
                    <a:pt x="1115" y="290"/>
                    <a:pt x="1143" y="304"/>
                    <a:pt x="1143" y="318"/>
                  </a:cubicBezTo>
                  <a:cubicBezTo>
                    <a:pt x="1143" y="318"/>
                    <a:pt x="1129" y="346"/>
                    <a:pt x="1101" y="378"/>
                  </a:cubicBezTo>
                  <a:cubicBezTo>
                    <a:pt x="982" y="466"/>
                    <a:pt x="852" y="522"/>
                    <a:pt x="718" y="554"/>
                  </a:cubicBezTo>
                  <a:cubicBezTo>
                    <a:pt x="732" y="540"/>
                    <a:pt x="732" y="540"/>
                    <a:pt x="750" y="522"/>
                  </a:cubicBezTo>
                  <a:cubicBezTo>
                    <a:pt x="820" y="452"/>
                    <a:pt x="908" y="378"/>
                    <a:pt x="1013" y="318"/>
                  </a:cubicBezTo>
                  <a:cubicBezTo>
                    <a:pt x="1041" y="304"/>
                    <a:pt x="1070" y="290"/>
                    <a:pt x="1101" y="290"/>
                  </a:cubicBezTo>
                  <a:close/>
                  <a:moveTo>
                    <a:pt x="827" y="0"/>
                  </a:moveTo>
                  <a:cubicBezTo>
                    <a:pt x="807" y="0"/>
                    <a:pt x="790" y="5"/>
                    <a:pt x="778" y="12"/>
                  </a:cubicBezTo>
                  <a:cubicBezTo>
                    <a:pt x="732" y="40"/>
                    <a:pt x="718" y="69"/>
                    <a:pt x="704" y="100"/>
                  </a:cubicBezTo>
                  <a:cubicBezTo>
                    <a:pt x="644" y="188"/>
                    <a:pt x="616" y="290"/>
                    <a:pt x="602" y="378"/>
                  </a:cubicBezTo>
                  <a:cubicBezTo>
                    <a:pt x="588" y="452"/>
                    <a:pt x="574" y="522"/>
                    <a:pt x="542" y="582"/>
                  </a:cubicBezTo>
                  <a:lnTo>
                    <a:pt x="46" y="642"/>
                  </a:lnTo>
                  <a:cubicBezTo>
                    <a:pt x="28" y="642"/>
                    <a:pt x="0" y="656"/>
                    <a:pt x="14" y="684"/>
                  </a:cubicBezTo>
                  <a:cubicBezTo>
                    <a:pt x="14" y="698"/>
                    <a:pt x="28" y="716"/>
                    <a:pt x="46" y="716"/>
                  </a:cubicBezTo>
                  <a:lnTo>
                    <a:pt x="60" y="716"/>
                  </a:lnTo>
                  <a:lnTo>
                    <a:pt x="574" y="670"/>
                  </a:lnTo>
                  <a:lnTo>
                    <a:pt x="616" y="670"/>
                  </a:lnTo>
                  <a:lnTo>
                    <a:pt x="837" y="642"/>
                  </a:lnTo>
                  <a:cubicBezTo>
                    <a:pt x="866" y="642"/>
                    <a:pt x="880" y="628"/>
                    <a:pt x="880" y="596"/>
                  </a:cubicBezTo>
                  <a:cubicBezTo>
                    <a:pt x="982" y="554"/>
                    <a:pt x="1084" y="494"/>
                    <a:pt x="1158" y="434"/>
                  </a:cubicBezTo>
                  <a:cubicBezTo>
                    <a:pt x="1172" y="420"/>
                    <a:pt x="1231" y="378"/>
                    <a:pt x="1231" y="304"/>
                  </a:cubicBezTo>
                  <a:cubicBezTo>
                    <a:pt x="1217" y="244"/>
                    <a:pt x="1158" y="202"/>
                    <a:pt x="1101" y="202"/>
                  </a:cubicBezTo>
                  <a:cubicBezTo>
                    <a:pt x="1041" y="202"/>
                    <a:pt x="996" y="230"/>
                    <a:pt x="968" y="244"/>
                  </a:cubicBezTo>
                  <a:cubicBezTo>
                    <a:pt x="939" y="258"/>
                    <a:pt x="908" y="290"/>
                    <a:pt x="880" y="304"/>
                  </a:cubicBezTo>
                  <a:cubicBezTo>
                    <a:pt x="894" y="258"/>
                    <a:pt x="908" y="230"/>
                    <a:pt x="925" y="188"/>
                  </a:cubicBezTo>
                  <a:cubicBezTo>
                    <a:pt x="954" y="83"/>
                    <a:pt x="939" y="40"/>
                    <a:pt x="908" y="26"/>
                  </a:cubicBezTo>
                  <a:cubicBezTo>
                    <a:pt x="884" y="8"/>
                    <a:pt x="854" y="0"/>
                    <a:pt x="82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56;p44">
              <a:extLst>
                <a:ext uri="{FF2B5EF4-FFF2-40B4-BE49-F238E27FC236}">
                  <a16:creationId xmlns:a16="http://schemas.microsoft.com/office/drawing/2014/main" id="{F24AB664-9777-441E-B5BD-8B10222B3089}"/>
                </a:ext>
              </a:extLst>
            </p:cNvPr>
            <p:cNvSpPr/>
            <p:nvPr/>
          </p:nvSpPr>
          <p:spPr>
            <a:xfrm>
              <a:off x="578850" y="4466050"/>
              <a:ext cx="79875" cy="85800"/>
            </a:xfrm>
            <a:custGeom>
              <a:avLst/>
              <a:gdLst/>
              <a:ahLst/>
              <a:cxnLst/>
              <a:rect l="l" t="t" r="r" b="b"/>
              <a:pathLst>
                <a:path w="3195" h="3432" extrusionOk="0">
                  <a:moveTo>
                    <a:pt x="2427" y="0"/>
                  </a:moveTo>
                  <a:cubicBezTo>
                    <a:pt x="2410" y="0"/>
                    <a:pt x="2393" y="1"/>
                    <a:pt x="2375" y="2"/>
                  </a:cubicBezTo>
                  <a:cubicBezTo>
                    <a:pt x="2301" y="2"/>
                    <a:pt x="1538" y="121"/>
                    <a:pt x="1144" y="603"/>
                  </a:cubicBezTo>
                  <a:cubicBezTo>
                    <a:pt x="367" y="1792"/>
                    <a:pt x="61" y="2861"/>
                    <a:pt x="29" y="2992"/>
                  </a:cubicBezTo>
                  <a:cubicBezTo>
                    <a:pt x="29" y="3051"/>
                    <a:pt x="15" y="3139"/>
                    <a:pt x="15" y="3227"/>
                  </a:cubicBezTo>
                  <a:cubicBezTo>
                    <a:pt x="1" y="3287"/>
                    <a:pt x="15" y="3361"/>
                    <a:pt x="15" y="3431"/>
                  </a:cubicBezTo>
                  <a:cubicBezTo>
                    <a:pt x="676" y="3389"/>
                    <a:pt x="1334" y="3329"/>
                    <a:pt x="1978" y="3227"/>
                  </a:cubicBezTo>
                  <a:cubicBezTo>
                    <a:pt x="1978" y="3224"/>
                    <a:pt x="1978" y="3223"/>
                    <a:pt x="1978" y="3223"/>
                  </a:cubicBezTo>
                  <a:cubicBezTo>
                    <a:pt x="1979" y="3223"/>
                    <a:pt x="1981" y="3226"/>
                    <a:pt x="1986" y="3226"/>
                  </a:cubicBezTo>
                  <a:cubicBezTo>
                    <a:pt x="1990" y="3226"/>
                    <a:pt x="1998" y="3224"/>
                    <a:pt x="2009" y="3213"/>
                  </a:cubicBezTo>
                  <a:cubicBezTo>
                    <a:pt x="2009" y="3185"/>
                    <a:pt x="2023" y="3167"/>
                    <a:pt x="2023" y="3153"/>
                  </a:cubicBezTo>
                  <a:cubicBezTo>
                    <a:pt x="2052" y="3065"/>
                    <a:pt x="2097" y="2963"/>
                    <a:pt x="2154" y="2861"/>
                  </a:cubicBezTo>
                  <a:cubicBezTo>
                    <a:pt x="2259" y="2672"/>
                    <a:pt x="2375" y="2450"/>
                    <a:pt x="2491" y="2246"/>
                  </a:cubicBezTo>
                  <a:cubicBezTo>
                    <a:pt x="2611" y="2042"/>
                    <a:pt x="2741" y="1820"/>
                    <a:pt x="2875" y="1616"/>
                  </a:cubicBezTo>
                  <a:cubicBezTo>
                    <a:pt x="2945" y="1514"/>
                    <a:pt x="3019" y="1409"/>
                    <a:pt x="3079" y="1307"/>
                  </a:cubicBezTo>
                  <a:cubicBezTo>
                    <a:pt x="3138" y="1191"/>
                    <a:pt x="3195" y="1075"/>
                    <a:pt x="3181" y="927"/>
                  </a:cubicBezTo>
                  <a:lnTo>
                    <a:pt x="3181" y="825"/>
                  </a:lnTo>
                  <a:cubicBezTo>
                    <a:pt x="3140" y="370"/>
                    <a:pt x="2893" y="0"/>
                    <a:pt x="2427"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57;p44">
              <a:extLst>
                <a:ext uri="{FF2B5EF4-FFF2-40B4-BE49-F238E27FC236}">
                  <a16:creationId xmlns:a16="http://schemas.microsoft.com/office/drawing/2014/main" id="{0FF45444-F021-46D4-9983-49E15F76EE5D}"/>
                </a:ext>
              </a:extLst>
            </p:cNvPr>
            <p:cNvSpPr/>
            <p:nvPr/>
          </p:nvSpPr>
          <p:spPr>
            <a:xfrm>
              <a:off x="694675" y="4411775"/>
              <a:ext cx="61925" cy="76375"/>
            </a:xfrm>
            <a:custGeom>
              <a:avLst/>
              <a:gdLst/>
              <a:ahLst/>
              <a:cxnLst/>
              <a:rect l="l" t="t" r="r" b="b"/>
              <a:pathLst>
                <a:path w="2477" h="3055" extrusionOk="0">
                  <a:moveTo>
                    <a:pt x="1422" y="1"/>
                  </a:moveTo>
                  <a:cubicBezTo>
                    <a:pt x="1025" y="1"/>
                    <a:pt x="664" y="250"/>
                    <a:pt x="556" y="650"/>
                  </a:cubicBezTo>
                  <a:lnTo>
                    <a:pt x="145" y="2085"/>
                  </a:lnTo>
                  <a:cubicBezTo>
                    <a:pt x="0" y="2570"/>
                    <a:pt x="352" y="2834"/>
                    <a:pt x="820" y="2964"/>
                  </a:cubicBezTo>
                  <a:lnTo>
                    <a:pt x="880" y="2982"/>
                  </a:lnTo>
                  <a:cubicBezTo>
                    <a:pt x="1028" y="3028"/>
                    <a:pt x="1174" y="3055"/>
                    <a:pt x="1308" y="3055"/>
                  </a:cubicBezTo>
                  <a:cubicBezTo>
                    <a:pt x="1596" y="3055"/>
                    <a:pt x="1829" y="2930"/>
                    <a:pt x="1917" y="2598"/>
                  </a:cubicBezTo>
                  <a:lnTo>
                    <a:pt x="2329" y="1163"/>
                  </a:lnTo>
                  <a:cubicBezTo>
                    <a:pt x="2477" y="678"/>
                    <a:pt x="2199" y="182"/>
                    <a:pt x="1713" y="48"/>
                  </a:cubicBezTo>
                  <a:lnTo>
                    <a:pt x="1671" y="34"/>
                  </a:lnTo>
                  <a:cubicBezTo>
                    <a:pt x="1588" y="12"/>
                    <a:pt x="1504" y="1"/>
                    <a:pt x="1422"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58;p44">
              <a:extLst>
                <a:ext uri="{FF2B5EF4-FFF2-40B4-BE49-F238E27FC236}">
                  <a16:creationId xmlns:a16="http://schemas.microsoft.com/office/drawing/2014/main" id="{4BEDEE9E-D825-44AF-914B-9D941F5052EA}"/>
                </a:ext>
              </a:extLst>
            </p:cNvPr>
            <p:cNvSpPr/>
            <p:nvPr/>
          </p:nvSpPr>
          <p:spPr>
            <a:xfrm>
              <a:off x="697925" y="4437500"/>
              <a:ext cx="52450" cy="27900"/>
            </a:xfrm>
            <a:custGeom>
              <a:avLst/>
              <a:gdLst/>
              <a:ahLst/>
              <a:cxnLst/>
              <a:rect l="l" t="t" r="r" b="b"/>
              <a:pathLst>
                <a:path w="2098" h="1116" extrusionOk="0">
                  <a:moveTo>
                    <a:pt x="310" y="1"/>
                  </a:moveTo>
                  <a:lnTo>
                    <a:pt x="62" y="895"/>
                  </a:lnTo>
                  <a:lnTo>
                    <a:pt x="324" y="1"/>
                  </a:lnTo>
                  <a:close/>
                  <a:moveTo>
                    <a:pt x="2097" y="500"/>
                  </a:moveTo>
                  <a:lnTo>
                    <a:pt x="1921" y="1087"/>
                  </a:lnTo>
                  <a:lnTo>
                    <a:pt x="2097" y="514"/>
                  </a:lnTo>
                  <a:lnTo>
                    <a:pt x="2097" y="500"/>
                  </a:lnTo>
                  <a:close/>
                  <a:moveTo>
                    <a:pt x="62" y="895"/>
                  </a:moveTo>
                  <a:lnTo>
                    <a:pt x="15" y="1056"/>
                  </a:lnTo>
                  <a:cubicBezTo>
                    <a:pt x="1" y="1073"/>
                    <a:pt x="1" y="1102"/>
                    <a:pt x="1" y="1116"/>
                  </a:cubicBezTo>
                  <a:lnTo>
                    <a:pt x="62" y="895"/>
                  </a:lnTo>
                  <a:close/>
                </a:path>
              </a:pathLst>
            </a:custGeom>
            <a:solidFill>
              <a:srgbClr val="BEA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59;p44">
              <a:extLst>
                <a:ext uri="{FF2B5EF4-FFF2-40B4-BE49-F238E27FC236}">
                  <a16:creationId xmlns:a16="http://schemas.microsoft.com/office/drawing/2014/main" id="{4698EEF1-3128-42D4-AD09-B2CDBBF54857}"/>
                </a:ext>
              </a:extLst>
            </p:cNvPr>
            <p:cNvSpPr/>
            <p:nvPr/>
          </p:nvSpPr>
          <p:spPr>
            <a:xfrm>
              <a:off x="745600" y="4464675"/>
              <a:ext cx="375" cy="1425"/>
            </a:xfrm>
            <a:custGeom>
              <a:avLst/>
              <a:gdLst/>
              <a:ahLst/>
              <a:cxnLst/>
              <a:rect l="l" t="t" r="r" b="b"/>
              <a:pathLst>
                <a:path w="15" h="57" extrusionOk="0">
                  <a:moveTo>
                    <a:pt x="14" y="0"/>
                  </a:moveTo>
                  <a:lnTo>
                    <a:pt x="0" y="57"/>
                  </a:lnTo>
                  <a:lnTo>
                    <a:pt x="0" y="57"/>
                  </a:lnTo>
                  <a:close/>
                </a:path>
              </a:pathLst>
            </a:custGeom>
            <a:solidFill>
              <a:srgbClr val="F09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60;p44">
              <a:extLst>
                <a:ext uri="{FF2B5EF4-FFF2-40B4-BE49-F238E27FC236}">
                  <a16:creationId xmlns:a16="http://schemas.microsoft.com/office/drawing/2014/main" id="{D96BD6A4-1D28-4CB4-98A7-3345EFCC86D9}"/>
                </a:ext>
              </a:extLst>
            </p:cNvPr>
            <p:cNvSpPr/>
            <p:nvPr/>
          </p:nvSpPr>
          <p:spPr>
            <a:xfrm>
              <a:off x="743400" y="4466075"/>
              <a:ext cx="2225" cy="8475"/>
            </a:xfrm>
            <a:custGeom>
              <a:avLst/>
              <a:gdLst/>
              <a:ahLst/>
              <a:cxnLst/>
              <a:rect l="l" t="t" r="r" b="b"/>
              <a:pathLst>
                <a:path w="89" h="339" extrusionOk="0">
                  <a:moveTo>
                    <a:pt x="88" y="1"/>
                  </a:moveTo>
                  <a:lnTo>
                    <a:pt x="0" y="338"/>
                  </a:lnTo>
                  <a:lnTo>
                    <a:pt x="0" y="338"/>
                  </a:lnTo>
                  <a:close/>
                </a:path>
              </a:pathLst>
            </a:custGeom>
            <a:solidFill>
              <a:srgbClr val="F09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61;p44">
              <a:extLst>
                <a:ext uri="{FF2B5EF4-FFF2-40B4-BE49-F238E27FC236}">
                  <a16:creationId xmlns:a16="http://schemas.microsoft.com/office/drawing/2014/main" id="{2036E7F4-6B8D-4AA5-AD10-614DA94B2D84}"/>
                </a:ext>
              </a:extLst>
            </p:cNvPr>
            <p:cNvSpPr/>
            <p:nvPr/>
          </p:nvSpPr>
          <p:spPr>
            <a:xfrm>
              <a:off x="697925" y="4421400"/>
              <a:ext cx="55700" cy="53150"/>
            </a:xfrm>
            <a:custGeom>
              <a:avLst/>
              <a:gdLst/>
              <a:ahLst/>
              <a:cxnLst/>
              <a:rect l="l" t="t" r="r" b="b"/>
              <a:pathLst>
                <a:path w="2228" h="2126" extrusionOk="0">
                  <a:moveTo>
                    <a:pt x="1172" y="1"/>
                  </a:moveTo>
                  <a:cubicBezTo>
                    <a:pt x="792" y="1"/>
                    <a:pt x="426" y="251"/>
                    <a:pt x="324" y="645"/>
                  </a:cubicBezTo>
                  <a:lnTo>
                    <a:pt x="15" y="1700"/>
                  </a:lnTo>
                  <a:cubicBezTo>
                    <a:pt x="1" y="1717"/>
                    <a:pt x="1" y="1746"/>
                    <a:pt x="1" y="1760"/>
                  </a:cubicBezTo>
                  <a:cubicBezTo>
                    <a:pt x="352" y="1921"/>
                    <a:pt x="968" y="2125"/>
                    <a:pt x="1787" y="2125"/>
                  </a:cubicBezTo>
                  <a:lnTo>
                    <a:pt x="1819" y="2125"/>
                  </a:lnTo>
                  <a:lnTo>
                    <a:pt x="1907" y="1788"/>
                  </a:lnTo>
                  <a:lnTo>
                    <a:pt x="1921" y="1731"/>
                  </a:lnTo>
                  <a:lnTo>
                    <a:pt x="2097" y="1144"/>
                  </a:lnTo>
                  <a:cubicBezTo>
                    <a:pt x="2227" y="676"/>
                    <a:pt x="1949" y="177"/>
                    <a:pt x="1481" y="47"/>
                  </a:cubicBezTo>
                  <a:lnTo>
                    <a:pt x="1422" y="29"/>
                  </a:lnTo>
                  <a:cubicBezTo>
                    <a:pt x="1348" y="1"/>
                    <a:pt x="1260" y="1"/>
                    <a:pt x="1172" y="1"/>
                  </a:cubicBezTo>
                  <a:close/>
                </a:path>
              </a:pathLst>
            </a:custGeom>
            <a:solidFill>
              <a:srgbClr val="F5BB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62;p44">
              <a:extLst>
                <a:ext uri="{FF2B5EF4-FFF2-40B4-BE49-F238E27FC236}">
                  <a16:creationId xmlns:a16="http://schemas.microsoft.com/office/drawing/2014/main" id="{5D37FC4D-070A-4A56-982F-BCFB7D04D2CB}"/>
                </a:ext>
              </a:extLst>
            </p:cNvPr>
            <p:cNvSpPr/>
            <p:nvPr/>
          </p:nvSpPr>
          <p:spPr>
            <a:xfrm>
              <a:off x="620275" y="4348750"/>
              <a:ext cx="63000" cy="55575"/>
            </a:xfrm>
            <a:custGeom>
              <a:avLst/>
              <a:gdLst/>
              <a:ahLst/>
              <a:cxnLst/>
              <a:rect l="l" t="t" r="r" b="b"/>
              <a:pathLst>
                <a:path w="2520" h="2223" extrusionOk="0">
                  <a:moveTo>
                    <a:pt x="1270" y="0"/>
                  </a:moveTo>
                  <a:cubicBezTo>
                    <a:pt x="898" y="0"/>
                    <a:pt x="532" y="189"/>
                    <a:pt x="321" y="532"/>
                  </a:cubicBezTo>
                  <a:cubicBezTo>
                    <a:pt x="1" y="1046"/>
                    <a:pt x="162" y="1735"/>
                    <a:pt x="672" y="2056"/>
                  </a:cubicBezTo>
                  <a:cubicBezTo>
                    <a:pt x="856" y="2168"/>
                    <a:pt x="1058" y="2222"/>
                    <a:pt x="1256" y="2222"/>
                  </a:cubicBezTo>
                  <a:cubicBezTo>
                    <a:pt x="1628" y="2222"/>
                    <a:pt x="1988" y="2034"/>
                    <a:pt x="2199" y="1690"/>
                  </a:cubicBezTo>
                  <a:cubicBezTo>
                    <a:pt x="2519" y="1176"/>
                    <a:pt x="2361" y="490"/>
                    <a:pt x="1847" y="167"/>
                  </a:cubicBezTo>
                  <a:cubicBezTo>
                    <a:pt x="1668" y="54"/>
                    <a:pt x="1468" y="0"/>
                    <a:pt x="1270" y="0"/>
                  </a:cubicBezTo>
                  <a:close/>
                </a:path>
              </a:pathLst>
            </a:custGeom>
            <a:solidFill>
              <a:srgbClr val="F4C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63;p44">
              <a:extLst>
                <a:ext uri="{FF2B5EF4-FFF2-40B4-BE49-F238E27FC236}">
                  <a16:creationId xmlns:a16="http://schemas.microsoft.com/office/drawing/2014/main" id="{BBA8C856-6455-4C2B-9E6A-793E0FA9A5AB}"/>
                </a:ext>
              </a:extLst>
            </p:cNvPr>
            <p:cNvSpPr/>
            <p:nvPr/>
          </p:nvSpPr>
          <p:spPr>
            <a:xfrm>
              <a:off x="625025" y="4366100"/>
              <a:ext cx="47250" cy="38100"/>
            </a:xfrm>
            <a:custGeom>
              <a:avLst/>
              <a:gdLst/>
              <a:ahLst/>
              <a:cxnLst/>
              <a:rect l="l" t="t" r="r" b="b"/>
              <a:pathLst>
                <a:path w="1890" h="1524" extrusionOk="0">
                  <a:moveTo>
                    <a:pt x="820" y="0"/>
                  </a:moveTo>
                  <a:cubicBezTo>
                    <a:pt x="570" y="0"/>
                    <a:pt x="338" y="102"/>
                    <a:pt x="219" y="306"/>
                  </a:cubicBezTo>
                  <a:cubicBezTo>
                    <a:pt x="1" y="644"/>
                    <a:pt x="162" y="1129"/>
                    <a:pt x="570" y="1379"/>
                  </a:cubicBezTo>
                  <a:cubicBezTo>
                    <a:pt x="732" y="1481"/>
                    <a:pt x="908" y="1523"/>
                    <a:pt x="1070" y="1523"/>
                  </a:cubicBezTo>
                  <a:cubicBezTo>
                    <a:pt x="1320" y="1523"/>
                    <a:pt x="1555" y="1421"/>
                    <a:pt x="1685" y="1217"/>
                  </a:cubicBezTo>
                  <a:cubicBezTo>
                    <a:pt x="1889" y="866"/>
                    <a:pt x="1731" y="394"/>
                    <a:pt x="1334" y="148"/>
                  </a:cubicBezTo>
                  <a:cubicBezTo>
                    <a:pt x="1172" y="42"/>
                    <a:pt x="996" y="0"/>
                    <a:pt x="820" y="0"/>
                  </a:cubicBezTo>
                  <a:close/>
                </a:path>
              </a:pathLst>
            </a:custGeom>
            <a:solidFill>
              <a:srgbClr val="F4BA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64;p44">
              <a:extLst>
                <a:ext uri="{FF2B5EF4-FFF2-40B4-BE49-F238E27FC236}">
                  <a16:creationId xmlns:a16="http://schemas.microsoft.com/office/drawing/2014/main" id="{A57B4379-0192-4EB7-BD6B-5D2B82912914}"/>
                </a:ext>
              </a:extLst>
            </p:cNvPr>
            <p:cNvSpPr/>
            <p:nvPr/>
          </p:nvSpPr>
          <p:spPr>
            <a:xfrm>
              <a:off x="629425" y="4366100"/>
              <a:ext cx="44350" cy="22000"/>
            </a:xfrm>
            <a:custGeom>
              <a:avLst/>
              <a:gdLst/>
              <a:ahLst/>
              <a:cxnLst/>
              <a:rect l="l" t="t" r="r" b="b"/>
              <a:pathLst>
                <a:path w="1774" h="880" extrusionOk="0">
                  <a:moveTo>
                    <a:pt x="542" y="0"/>
                  </a:moveTo>
                  <a:cubicBezTo>
                    <a:pt x="454" y="0"/>
                    <a:pt x="366" y="0"/>
                    <a:pt x="278" y="14"/>
                  </a:cubicBezTo>
                  <a:cubicBezTo>
                    <a:pt x="190" y="28"/>
                    <a:pt x="117" y="42"/>
                    <a:pt x="29" y="74"/>
                  </a:cubicBezTo>
                  <a:cubicBezTo>
                    <a:pt x="14" y="88"/>
                    <a:pt x="0" y="102"/>
                    <a:pt x="0" y="116"/>
                  </a:cubicBezTo>
                  <a:cubicBezTo>
                    <a:pt x="14" y="130"/>
                    <a:pt x="29" y="148"/>
                    <a:pt x="43" y="148"/>
                  </a:cubicBezTo>
                  <a:cubicBezTo>
                    <a:pt x="165" y="114"/>
                    <a:pt x="295" y="97"/>
                    <a:pt x="420" y="97"/>
                  </a:cubicBezTo>
                  <a:cubicBezTo>
                    <a:pt x="462" y="97"/>
                    <a:pt x="502" y="99"/>
                    <a:pt x="542" y="102"/>
                  </a:cubicBezTo>
                  <a:cubicBezTo>
                    <a:pt x="704" y="102"/>
                    <a:pt x="866" y="130"/>
                    <a:pt x="1010" y="190"/>
                  </a:cubicBezTo>
                  <a:cubicBezTo>
                    <a:pt x="1158" y="250"/>
                    <a:pt x="1305" y="338"/>
                    <a:pt x="1422" y="454"/>
                  </a:cubicBezTo>
                  <a:cubicBezTo>
                    <a:pt x="1481" y="514"/>
                    <a:pt x="1524" y="588"/>
                    <a:pt x="1569" y="644"/>
                  </a:cubicBezTo>
                  <a:cubicBezTo>
                    <a:pt x="1597" y="676"/>
                    <a:pt x="1611" y="718"/>
                    <a:pt x="1643" y="746"/>
                  </a:cubicBezTo>
                  <a:lnTo>
                    <a:pt x="1699" y="852"/>
                  </a:lnTo>
                  <a:lnTo>
                    <a:pt x="1699" y="866"/>
                  </a:lnTo>
                  <a:cubicBezTo>
                    <a:pt x="1713" y="880"/>
                    <a:pt x="1731" y="880"/>
                    <a:pt x="1759" y="880"/>
                  </a:cubicBezTo>
                  <a:cubicBezTo>
                    <a:pt x="1773" y="866"/>
                    <a:pt x="1773" y="834"/>
                    <a:pt x="1773" y="820"/>
                  </a:cubicBezTo>
                  <a:lnTo>
                    <a:pt x="1713" y="704"/>
                  </a:lnTo>
                  <a:cubicBezTo>
                    <a:pt x="1685" y="676"/>
                    <a:pt x="1671" y="630"/>
                    <a:pt x="1643" y="602"/>
                  </a:cubicBezTo>
                  <a:cubicBezTo>
                    <a:pt x="1597" y="528"/>
                    <a:pt x="1538" y="454"/>
                    <a:pt x="1481" y="394"/>
                  </a:cubicBezTo>
                  <a:cubicBezTo>
                    <a:pt x="1450" y="366"/>
                    <a:pt x="1422" y="324"/>
                    <a:pt x="1393" y="306"/>
                  </a:cubicBezTo>
                  <a:lnTo>
                    <a:pt x="1291" y="218"/>
                  </a:lnTo>
                  <a:cubicBezTo>
                    <a:pt x="1203" y="176"/>
                    <a:pt x="1130" y="130"/>
                    <a:pt x="1056" y="102"/>
                  </a:cubicBezTo>
                  <a:cubicBezTo>
                    <a:pt x="894" y="28"/>
                    <a:pt x="718" y="0"/>
                    <a:pt x="542" y="0"/>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65;p44">
              <a:extLst>
                <a:ext uri="{FF2B5EF4-FFF2-40B4-BE49-F238E27FC236}">
                  <a16:creationId xmlns:a16="http://schemas.microsoft.com/office/drawing/2014/main" id="{605A28D1-95F2-45BD-B8B8-06A69B046BF7}"/>
                </a:ext>
              </a:extLst>
            </p:cNvPr>
            <p:cNvSpPr/>
            <p:nvPr/>
          </p:nvSpPr>
          <p:spPr>
            <a:xfrm>
              <a:off x="643325" y="4381125"/>
              <a:ext cx="34500" cy="17425"/>
            </a:xfrm>
            <a:custGeom>
              <a:avLst/>
              <a:gdLst/>
              <a:ahLst/>
              <a:cxnLst/>
              <a:rect l="l" t="t" r="r" b="b"/>
              <a:pathLst>
                <a:path w="1380" h="697" extrusionOk="0">
                  <a:moveTo>
                    <a:pt x="426" y="1"/>
                  </a:moveTo>
                  <a:cubicBezTo>
                    <a:pt x="278" y="1"/>
                    <a:pt x="148" y="15"/>
                    <a:pt x="32" y="75"/>
                  </a:cubicBezTo>
                  <a:cubicBezTo>
                    <a:pt x="14" y="75"/>
                    <a:pt x="0" y="89"/>
                    <a:pt x="0" y="103"/>
                  </a:cubicBezTo>
                  <a:cubicBezTo>
                    <a:pt x="14" y="117"/>
                    <a:pt x="32" y="131"/>
                    <a:pt x="46" y="131"/>
                  </a:cubicBezTo>
                  <a:cubicBezTo>
                    <a:pt x="162" y="103"/>
                    <a:pt x="296" y="103"/>
                    <a:pt x="412" y="103"/>
                  </a:cubicBezTo>
                  <a:cubicBezTo>
                    <a:pt x="542" y="103"/>
                    <a:pt x="676" y="131"/>
                    <a:pt x="778" y="177"/>
                  </a:cubicBezTo>
                  <a:cubicBezTo>
                    <a:pt x="894" y="219"/>
                    <a:pt x="1013" y="293"/>
                    <a:pt x="1101" y="381"/>
                  </a:cubicBezTo>
                  <a:cubicBezTo>
                    <a:pt x="1143" y="426"/>
                    <a:pt x="1175" y="469"/>
                    <a:pt x="1217" y="514"/>
                  </a:cubicBezTo>
                  <a:cubicBezTo>
                    <a:pt x="1263" y="571"/>
                    <a:pt x="1291" y="630"/>
                    <a:pt x="1319" y="673"/>
                  </a:cubicBezTo>
                  <a:lnTo>
                    <a:pt x="1319" y="690"/>
                  </a:lnTo>
                  <a:cubicBezTo>
                    <a:pt x="1329" y="690"/>
                    <a:pt x="1340" y="696"/>
                    <a:pt x="1350" y="696"/>
                  </a:cubicBezTo>
                  <a:cubicBezTo>
                    <a:pt x="1355" y="696"/>
                    <a:pt x="1360" y="695"/>
                    <a:pt x="1365" y="690"/>
                  </a:cubicBezTo>
                  <a:cubicBezTo>
                    <a:pt x="1379" y="690"/>
                    <a:pt x="1379" y="673"/>
                    <a:pt x="1379" y="659"/>
                  </a:cubicBezTo>
                  <a:cubicBezTo>
                    <a:pt x="1351" y="602"/>
                    <a:pt x="1319" y="528"/>
                    <a:pt x="1277" y="483"/>
                  </a:cubicBezTo>
                  <a:cubicBezTo>
                    <a:pt x="1245" y="426"/>
                    <a:pt x="1203" y="367"/>
                    <a:pt x="1157" y="321"/>
                  </a:cubicBezTo>
                  <a:cubicBezTo>
                    <a:pt x="1115" y="265"/>
                    <a:pt x="1055" y="219"/>
                    <a:pt x="999" y="177"/>
                  </a:cubicBezTo>
                  <a:cubicBezTo>
                    <a:pt x="939" y="145"/>
                    <a:pt x="880" y="103"/>
                    <a:pt x="823" y="89"/>
                  </a:cubicBezTo>
                  <a:cubicBezTo>
                    <a:pt x="690" y="29"/>
                    <a:pt x="559" y="1"/>
                    <a:pt x="426" y="1"/>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66;p44">
              <a:extLst>
                <a:ext uri="{FF2B5EF4-FFF2-40B4-BE49-F238E27FC236}">
                  <a16:creationId xmlns:a16="http://schemas.microsoft.com/office/drawing/2014/main" id="{64973999-3912-4658-8CDB-7D880EC118A6}"/>
                </a:ext>
              </a:extLst>
            </p:cNvPr>
            <p:cNvSpPr/>
            <p:nvPr/>
          </p:nvSpPr>
          <p:spPr>
            <a:xfrm>
              <a:off x="789200" y="4411275"/>
              <a:ext cx="58950" cy="55550"/>
            </a:xfrm>
            <a:custGeom>
              <a:avLst/>
              <a:gdLst/>
              <a:ahLst/>
              <a:cxnLst/>
              <a:rect l="l" t="t" r="r" b="b"/>
              <a:pathLst>
                <a:path w="2358" h="2222" extrusionOk="0">
                  <a:moveTo>
                    <a:pt x="1175" y="0"/>
                  </a:moveTo>
                  <a:cubicBezTo>
                    <a:pt x="637" y="0"/>
                    <a:pt x="169" y="399"/>
                    <a:pt x="89" y="948"/>
                  </a:cubicBezTo>
                  <a:cubicBezTo>
                    <a:pt x="1" y="1563"/>
                    <a:pt x="423" y="2122"/>
                    <a:pt x="1024" y="2210"/>
                  </a:cubicBezTo>
                  <a:cubicBezTo>
                    <a:pt x="1077" y="2218"/>
                    <a:pt x="1130" y="2222"/>
                    <a:pt x="1182" y="2222"/>
                  </a:cubicBezTo>
                  <a:cubicBezTo>
                    <a:pt x="1720" y="2222"/>
                    <a:pt x="2189" y="1818"/>
                    <a:pt x="2270" y="1257"/>
                  </a:cubicBezTo>
                  <a:cubicBezTo>
                    <a:pt x="2357" y="656"/>
                    <a:pt x="1935" y="100"/>
                    <a:pt x="1334" y="12"/>
                  </a:cubicBezTo>
                  <a:cubicBezTo>
                    <a:pt x="1281" y="4"/>
                    <a:pt x="1227" y="0"/>
                    <a:pt x="1175" y="0"/>
                  </a:cubicBezTo>
                  <a:close/>
                </a:path>
              </a:pathLst>
            </a:custGeom>
            <a:solidFill>
              <a:srgbClr val="F4C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67;p44">
              <a:extLst>
                <a:ext uri="{FF2B5EF4-FFF2-40B4-BE49-F238E27FC236}">
                  <a16:creationId xmlns:a16="http://schemas.microsoft.com/office/drawing/2014/main" id="{C7D71AF4-657A-4A4B-AC63-6EB7387C8F2B}"/>
                </a:ext>
              </a:extLst>
            </p:cNvPr>
            <p:cNvSpPr/>
            <p:nvPr/>
          </p:nvSpPr>
          <p:spPr>
            <a:xfrm>
              <a:off x="792800" y="4429150"/>
              <a:ext cx="45500" cy="36600"/>
            </a:xfrm>
            <a:custGeom>
              <a:avLst/>
              <a:gdLst/>
              <a:ahLst/>
              <a:cxnLst/>
              <a:rect l="l" t="t" r="r" b="b"/>
              <a:pathLst>
                <a:path w="1820" h="1464" extrusionOk="0">
                  <a:moveTo>
                    <a:pt x="866" y="0"/>
                  </a:moveTo>
                  <a:cubicBezTo>
                    <a:pt x="455" y="0"/>
                    <a:pt x="121" y="264"/>
                    <a:pt x="61" y="616"/>
                  </a:cubicBezTo>
                  <a:cubicBezTo>
                    <a:pt x="1" y="1010"/>
                    <a:pt x="339" y="1390"/>
                    <a:pt x="806" y="1450"/>
                  </a:cubicBezTo>
                  <a:cubicBezTo>
                    <a:pt x="866" y="1450"/>
                    <a:pt x="912" y="1464"/>
                    <a:pt x="954" y="1464"/>
                  </a:cubicBezTo>
                  <a:cubicBezTo>
                    <a:pt x="1366" y="1464"/>
                    <a:pt x="1718" y="1200"/>
                    <a:pt x="1760" y="848"/>
                  </a:cubicBezTo>
                  <a:cubicBezTo>
                    <a:pt x="1820" y="454"/>
                    <a:pt x="1482" y="88"/>
                    <a:pt x="1014" y="14"/>
                  </a:cubicBezTo>
                  <a:cubicBezTo>
                    <a:pt x="968" y="14"/>
                    <a:pt x="926" y="0"/>
                    <a:pt x="866" y="0"/>
                  </a:cubicBezTo>
                  <a:close/>
                </a:path>
              </a:pathLst>
            </a:custGeom>
            <a:solidFill>
              <a:srgbClr val="F4BA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68;p44">
              <a:extLst>
                <a:ext uri="{FF2B5EF4-FFF2-40B4-BE49-F238E27FC236}">
                  <a16:creationId xmlns:a16="http://schemas.microsoft.com/office/drawing/2014/main" id="{790696A8-76B6-45C7-AA5C-017AFAF835EF}"/>
                </a:ext>
              </a:extLst>
            </p:cNvPr>
            <p:cNvSpPr/>
            <p:nvPr/>
          </p:nvSpPr>
          <p:spPr>
            <a:xfrm>
              <a:off x="794650" y="4428700"/>
              <a:ext cx="46550" cy="19000"/>
            </a:xfrm>
            <a:custGeom>
              <a:avLst/>
              <a:gdLst/>
              <a:ahLst/>
              <a:cxnLst/>
              <a:rect l="l" t="t" r="r" b="b"/>
              <a:pathLst>
                <a:path w="1862" h="760" extrusionOk="0">
                  <a:moveTo>
                    <a:pt x="662" y="1"/>
                  </a:moveTo>
                  <a:cubicBezTo>
                    <a:pt x="616" y="1"/>
                    <a:pt x="574" y="18"/>
                    <a:pt x="528" y="18"/>
                  </a:cubicBezTo>
                  <a:cubicBezTo>
                    <a:pt x="441" y="18"/>
                    <a:pt x="353" y="46"/>
                    <a:pt x="279" y="75"/>
                  </a:cubicBezTo>
                  <a:cubicBezTo>
                    <a:pt x="237" y="75"/>
                    <a:pt x="191" y="106"/>
                    <a:pt x="149" y="120"/>
                  </a:cubicBezTo>
                  <a:lnTo>
                    <a:pt x="29" y="163"/>
                  </a:lnTo>
                  <a:cubicBezTo>
                    <a:pt x="15" y="177"/>
                    <a:pt x="1" y="194"/>
                    <a:pt x="15" y="208"/>
                  </a:cubicBezTo>
                  <a:cubicBezTo>
                    <a:pt x="15" y="236"/>
                    <a:pt x="47" y="236"/>
                    <a:pt x="61" y="236"/>
                  </a:cubicBezTo>
                  <a:lnTo>
                    <a:pt x="177" y="194"/>
                  </a:lnTo>
                  <a:cubicBezTo>
                    <a:pt x="222" y="177"/>
                    <a:pt x="251" y="163"/>
                    <a:pt x="293" y="148"/>
                  </a:cubicBezTo>
                  <a:cubicBezTo>
                    <a:pt x="381" y="134"/>
                    <a:pt x="455" y="120"/>
                    <a:pt x="543" y="106"/>
                  </a:cubicBezTo>
                  <a:cubicBezTo>
                    <a:pt x="574" y="103"/>
                    <a:pt x="605" y="101"/>
                    <a:pt x="636" y="101"/>
                  </a:cubicBezTo>
                  <a:cubicBezTo>
                    <a:pt x="766" y="101"/>
                    <a:pt x="895" y="129"/>
                    <a:pt x="1014" y="163"/>
                  </a:cubicBezTo>
                  <a:cubicBezTo>
                    <a:pt x="1172" y="208"/>
                    <a:pt x="1320" y="296"/>
                    <a:pt x="1436" y="398"/>
                  </a:cubicBezTo>
                  <a:cubicBezTo>
                    <a:pt x="1570" y="500"/>
                    <a:pt x="1686" y="616"/>
                    <a:pt x="1788" y="736"/>
                  </a:cubicBezTo>
                  <a:cubicBezTo>
                    <a:pt x="1798" y="752"/>
                    <a:pt x="1812" y="759"/>
                    <a:pt x="1825" y="759"/>
                  </a:cubicBezTo>
                  <a:cubicBezTo>
                    <a:pt x="1833" y="759"/>
                    <a:pt x="1842" y="756"/>
                    <a:pt x="1848" y="750"/>
                  </a:cubicBezTo>
                  <a:cubicBezTo>
                    <a:pt x="1862" y="736"/>
                    <a:pt x="1862" y="722"/>
                    <a:pt x="1848" y="704"/>
                  </a:cubicBezTo>
                  <a:cubicBezTo>
                    <a:pt x="1805" y="616"/>
                    <a:pt x="1760" y="560"/>
                    <a:pt x="1700" y="486"/>
                  </a:cubicBezTo>
                  <a:cubicBezTo>
                    <a:pt x="1644" y="426"/>
                    <a:pt x="1570" y="370"/>
                    <a:pt x="1510" y="310"/>
                  </a:cubicBezTo>
                  <a:cubicBezTo>
                    <a:pt x="1380" y="208"/>
                    <a:pt x="1218" y="120"/>
                    <a:pt x="1042" y="61"/>
                  </a:cubicBezTo>
                  <a:cubicBezTo>
                    <a:pt x="968" y="32"/>
                    <a:pt x="880" y="32"/>
                    <a:pt x="792" y="18"/>
                  </a:cubicBezTo>
                  <a:lnTo>
                    <a:pt x="662" y="1"/>
                  </a:ln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69;p44">
              <a:extLst>
                <a:ext uri="{FF2B5EF4-FFF2-40B4-BE49-F238E27FC236}">
                  <a16:creationId xmlns:a16="http://schemas.microsoft.com/office/drawing/2014/main" id="{EA4D0C38-4014-4D3B-BDF6-C0346BD0F3BF}"/>
                </a:ext>
              </a:extLst>
            </p:cNvPr>
            <p:cNvSpPr/>
            <p:nvPr/>
          </p:nvSpPr>
          <p:spPr>
            <a:xfrm>
              <a:off x="785150" y="4435300"/>
              <a:ext cx="35925" cy="14625"/>
            </a:xfrm>
            <a:custGeom>
              <a:avLst/>
              <a:gdLst/>
              <a:ahLst/>
              <a:cxnLst/>
              <a:rect l="l" t="t" r="r" b="b"/>
              <a:pathLst>
                <a:path w="1437" h="585" extrusionOk="0">
                  <a:moveTo>
                    <a:pt x="395" y="1"/>
                  </a:moveTo>
                  <a:cubicBezTo>
                    <a:pt x="321" y="18"/>
                    <a:pt x="265" y="32"/>
                    <a:pt x="205" y="46"/>
                  </a:cubicBezTo>
                  <a:cubicBezTo>
                    <a:pt x="131" y="74"/>
                    <a:pt x="75" y="106"/>
                    <a:pt x="15" y="134"/>
                  </a:cubicBezTo>
                  <a:cubicBezTo>
                    <a:pt x="1" y="134"/>
                    <a:pt x="1" y="148"/>
                    <a:pt x="1" y="162"/>
                  </a:cubicBezTo>
                  <a:cubicBezTo>
                    <a:pt x="1" y="172"/>
                    <a:pt x="8" y="184"/>
                    <a:pt x="17" y="184"/>
                  </a:cubicBezTo>
                  <a:cubicBezTo>
                    <a:pt x="21" y="184"/>
                    <a:pt x="25" y="182"/>
                    <a:pt x="29" y="176"/>
                  </a:cubicBezTo>
                  <a:lnTo>
                    <a:pt x="43" y="176"/>
                  </a:lnTo>
                  <a:cubicBezTo>
                    <a:pt x="103" y="162"/>
                    <a:pt x="163" y="134"/>
                    <a:pt x="219" y="120"/>
                  </a:cubicBezTo>
                  <a:cubicBezTo>
                    <a:pt x="279" y="120"/>
                    <a:pt x="339" y="89"/>
                    <a:pt x="409" y="89"/>
                  </a:cubicBezTo>
                  <a:cubicBezTo>
                    <a:pt x="429" y="86"/>
                    <a:pt x="450" y="85"/>
                    <a:pt x="471" y="85"/>
                  </a:cubicBezTo>
                  <a:cubicBezTo>
                    <a:pt x="572" y="85"/>
                    <a:pt x="679" y="111"/>
                    <a:pt x="778" y="134"/>
                  </a:cubicBezTo>
                  <a:cubicBezTo>
                    <a:pt x="894" y="176"/>
                    <a:pt x="996" y="236"/>
                    <a:pt x="1098" y="310"/>
                  </a:cubicBezTo>
                  <a:cubicBezTo>
                    <a:pt x="1200" y="398"/>
                    <a:pt x="1288" y="486"/>
                    <a:pt x="1376" y="574"/>
                  </a:cubicBezTo>
                  <a:cubicBezTo>
                    <a:pt x="1385" y="581"/>
                    <a:pt x="1393" y="584"/>
                    <a:pt x="1400" y="584"/>
                  </a:cubicBezTo>
                  <a:cubicBezTo>
                    <a:pt x="1408" y="584"/>
                    <a:pt x="1415" y="581"/>
                    <a:pt x="1422" y="574"/>
                  </a:cubicBezTo>
                  <a:cubicBezTo>
                    <a:pt x="1422" y="574"/>
                    <a:pt x="1436" y="560"/>
                    <a:pt x="1422" y="546"/>
                  </a:cubicBezTo>
                  <a:cubicBezTo>
                    <a:pt x="1362" y="426"/>
                    <a:pt x="1274" y="324"/>
                    <a:pt x="1172" y="236"/>
                  </a:cubicBezTo>
                  <a:cubicBezTo>
                    <a:pt x="1056" y="148"/>
                    <a:pt x="937" y="89"/>
                    <a:pt x="806" y="46"/>
                  </a:cubicBezTo>
                  <a:cubicBezTo>
                    <a:pt x="733" y="18"/>
                    <a:pt x="673" y="18"/>
                    <a:pt x="602" y="1"/>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70;p44">
              <a:extLst>
                <a:ext uri="{FF2B5EF4-FFF2-40B4-BE49-F238E27FC236}">
                  <a16:creationId xmlns:a16="http://schemas.microsoft.com/office/drawing/2014/main" id="{5D407DB8-61BF-42D7-8DC8-B763D348CBBE}"/>
                </a:ext>
              </a:extLst>
            </p:cNvPr>
            <p:cNvSpPr/>
            <p:nvPr/>
          </p:nvSpPr>
          <p:spPr>
            <a:xfrm>
              <a:off x="651050" y="4278825"/>
              <a:ext cx="203700" cy="184775"/>
            </a:xfrm>
            <a:custGeom>
              <a:avLst/>
              <a:gdLst/>
              <a:ahLst/>
              <a:cxnLst/>
              <a:rect l="l" t="t" r="r" b="b"/>
              <a:pathLst>
                <a:path w="8148" h="7391" extrusionOk="0">
                  <a:moveTo>
                    <a:pt x="4099" y="0"/>
                  </a:moveTo>
                  <a:cubicBezTo>
                    <a:pt x="2831" y="0"/>
                    <a:pt x="1601" y="688"/>
                    <a:pt x="954" y="1894"/>
                  </a:cubicBezTo>
                  <a:cubicBezTo>
                    <a:pt x="1" y="3639"/>
                    <a:pt x="321" y="5778"/>
                    <a:pt x="2343" y="6893"/>
                  </a:cubicBezTo>
                  <a:cubicBezTo>
                    <a:pt x="2978" y="7237"/>
                    <a:pt x="3578" y="7390"/>
                    <a:pt x="4133" y="7390"/>
                  </a:cubicBezTo>
                  <a:cubicBezTo>
                    <a:pt x="5464" y="7390"/>
                    <a:pt x="6535" y="6510"/>
                    <a:pt x="7198" y="5278"/>
                  </a:cubicBezTo>
                  <a:cubicBezTo>
                    <a:pt x="8147" y="3533"/>
                    <a:pt x="7504" y="1353"/>
                    <a:pt x="5773" y="428"/>
                  </a:cubicBezTo>
                  <a:cubicBezTo>
                    <a:pt x="5240" y="137"/>
                    <a:pt x="4665" y="0"/>
                    <a:pt x="4099" y="0"/>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71;p44">
              <a:extLst>
                <a:ext uri="{FF2B5EF4-FFF2-40B4-BE49-F238E27FC236}">
                  <a16:creationId xmlns:a16="http://schemas.microsoft.com/office/drawing/2014/main" id="{AE3CF327-AB78-4799-B4FE-7616B7352F36}"/>
                </a:ext>
              </a:extLst>
            </p:cNvPr>
            <p:cNvSpPr/>
            <p:nvPr/>
          </p:nvSpPr>
          <p:spPr>
            <a:xfrm>
              <a:off x="658700" y="4263275"/>
              <a:ext cx="213275" cy="141275"/>
            </a:xfrm>
            <a:custGeom>
              <a:avLst/>
              <a:gdLst/>
              <a:ahLst/>
              <a:cxnLst/>
              <a:rect l="l" t="t" r="r" b="b"/>
              <a:pathLst>
                <a:path w="8531" h="5651" extrusionOk="0">
                  <a:moveTo>
                    <a:pt x="3336" y="1"/>
                  </a:moveTo>
                  <a:cubicBezTo>
                    <a:pt x="3092" y="1"/>
                    <a:pt x="2862" y="23"/>
                    <a:pt x="2653" y="68"/>
                  </a:cubicBezTo>
                  <a:cubicBezTo>
                    <a:pt x="1292" y="360"/>
                    <a:pt x="1" y="1359"/>
                    <a:pt x="89" y="3558"/>
                  </a:cubicBezTo>
                  <a:cubicBezTo>
                    <a:pt x="89" y="3558"/>
                    <a:pt x="2037" y="3132"/>
                    <a:pt x="3388" y="1577"/>
                  </a:cubicBezTo>
                  <a:cubicBezTo>
                    <a:pt x="3388" y="1577"/>
                    <a:pt x="4619" y="4391"/>
                    <a:pt x="7198" y="5650"/>
                  </a:cubicBezTo>
                  <a:cubicBezTo>
                    <a:pt x="7198" y="5650"/>
                    <a:pt x="8531" y="3234"/>
                    <a:pt x="7402" y="1841"/>
                  </a:cubicBezTo>
                  <a:cubicBezTo>
                    <a:pt x="6435" y="663"/>
                    <a:pt x="4674" y="1"/>
                    <a:pt x="3336"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72;p44">
              <a:extLst>
                <a:ext uri="{FF2B5EF4-FFF2-40B4-BE49-F238E27FC236}">
                  <a16:creationId xmlns:a16="http://schemas.microsoft.com/office/drawing/2014/main" id="{07E338BC-F821-4F50-9786-B522E905D6DA}"/>
                </a:ext>
              </a:extLst>
            </p:cNvPr>
            <p:cNvSpPr/>
            <p:nvPr/>
          </p:nvSpPr>
          <p:spPr>
            <a:xfrm>
              <a:off x="728000" y="4403125"/>
              <a:ext cx="23850" cy="13550"/>
            </a:xfrm>
            <a:custGeom>
              <a:avLst/>
              <a:gdLst/>
              <a:ahLst/>
              <a:cxnLst/>
              <a:rect l="l" t="t" r="r" b="b"/>
              <a:pathLst>
                <a:path w="954" h="542" extrusionOk="0">
                  <a:moveTo>
                    <a:pt x="29" y="0"/>
                  </a:moveTo>
                  <a:cubicBezTo>
                    <a:pt x="15" y="0"/>
                    <a:pt x="1" y="0"/>
                    <a:pt x="1" y="14"/>
                  </a:cubicBezTo>
                  <a:lnTo>
                    <a:pt x="1" y="28"/>
                  </a:lnTo>
                  <a:lnTo>
                    <a:pt x="1" y="74"/>
                  </a:lnTo>
                  <a:cubicBezTo>
                    <a:pt x="15" y="102"/>
                    <a:pt x="15" y="144"/>
                    <a:pt x="43" y="204"/>
                  </a:cubicBezTo>
                  <a:cubicBezTo>
                    <a:pt x="57" y="232"/>
                    <a:pt x="74" y="264"/>
                    <a:pt x="89" y="292"/>
                  </a:cubicBezTo>
                  <a:cubicBezTo>
                    <a:pt x="103" y="320"/>
                    <a:pt x="131" y="352"/>
                    <a:pt x="162" y="366"/>
                  </a:cubicBezTo>
                  <a:cubicBezTo>
                    <a:pt x="191" y="394"/>
                    <a:pt x="219" y="426"/>
                    <a:pt x="250" y="440"/>
                  </a:cubicBezTo>
                  <a:cubicBezTo>
                    <a:pt x="264" y="454"/>
                    <a:pt x="278" y="468"/>
                    <a:pt x="293" y="468"/>
                  </a:cubicBezTo>
                  <a:lnTo>
                    <a:pt x="352" y="496"/>
                  </a:lnTo>
                  <a:cubicBezTo>
                    <a:pt x="380" y="514"/>
                    <a:pt x="395" y="514"/>
                    <a:pt x="409" y="514"/>
                  </a:cubicBezTo>
                  <a:cubicBezTo>
                    <a:pt x="426" y="528"/>
                    <a:pt x="440" y="528"/>
                    <a:pt x="468" y="528"/>
                  </a:cubicBezTo>
                  <a:cubicBezTo>
                    <a:pt x="497" y="542"/>
                    <a:pt x="542" y="542"/>
                    <a:pt x="584" y="542"/>
                  </a:cubicBezTo>
                  <a:cubicBezTo>
                    <a:pt x="658" y="542"/>
                    <a:pt x="732" y="528"/>
                    <a:pt x="778" y="514"/>
                  </a:cubicBezTo>
                  <a:cubicBezTo>
                    <a:pt x="834" y="482"/>
                    <a:pt x="880" y="454"/>
                    <a:pt x="908" y="440"/>
                  </a:cubicBezTo>
                  <a:cubicBezTo>
                    <a:pt x="922" y="408"/>
                    <a:pt x="936" y="394"/>
                    <a:pt x="936" y="394"/>
                  </a:cubicBezTo>
                  <a:cubicBezTo>
                    <a:pt x="954" y="394"/>
                    <a:pt x="954" y="380"/>
                    <a:pt x="936" y="380"/>
                  </a:cubicBezTo>
                  <a:cubicBezTo>
                    <a:pt x="936" y="366"/>
                    <a:pt x="922" y="366"/>
                    <a:pt x="922" y="366"/>
                  </a:cubicBezTo>
                  <a:cubicBezTo>
                    <a:pt x="922" y="366"/>
                    <a:pt x="908" y="380"/>
                    <a:pt x="880" y="394"/>
                  </a:cubicBezTo>
                  <a:cubicBezTo>
                    <a:pt x="848" y="408"/>
                    <a:pt x="806" y="440"/>
                    <a:pt x="760" y="454"/>
                  </a:cubicBezTo>
                  <a:cubicBezTo>
                    <a:pt x="704" y="468"/>
                    <a:pt x="644" y="482"/>
                    <a:pt x="584" y="482"/>
                  </a:cubicBezTo>
                  <a:cubicBezTo>
                    <a:pt x="556" y="482"/>
                    <a:pt x="514" y="468"/>
                    <a:pt x="482" y="468"/>
                  </a:cubicBezTo>
                  <a:cubicBezTo>
                    <a:pt x="468" y="468"/>
                    <a:pt x="454" y="454"/>
                    <a:pt x="426" y="454"/>
                  </a:cubicBezTo>
                  <a:cubicBezTo>
                    <a:pt x="409" y="440"/>
                    <a:pt x="395" y="440"/>
                    <a:pt x="380" y="440"/>
                  </a:cubicBezTo>
                  <a:lnTo>
                    <a:pt x="338" y="408"/>
                  </a:lnTo>
                  <a:cubicBezTo>
                    <a:pt x="321" y="394"/>
                    <a:pt x="307" y="394"/>
                    <a:pt x="293" y="380"/>
                  </a:cubicBezTo>
                  <a:cubicBezTo>
                    <a:pt x="264" y="366"/>
                    <a:pt x="233" y="352"/>
                    <a:pt x="205" y="320"/>
                  </a:cubicBezTo>
                  <a:cubicBezTo>
                    <a:pt x="176" y="306"/>
                    <a:pt x="162" y="278"/>
                    <a:pt x="145" y="250"/>
                  </a:cubicBezTo>
                  <a:cubicBezTo>
                    <a:pt x="117" y="232"/>
                    <a:pt x="103" y="204"/>
                    <a:pt x="89" y="176"/>
                  </a:cubicBezTo>
                  <a:cubicBezTo>
                    <a:pt x="74" y="130"/>
                    <a:pt x="57" y="88"/>
                    <a:pt x="43" y="56"/>
                  </a:cubicBezTo>
                  <a:lnTo>
                    <a:pt x="43" y="28"/>
                  </a:lnTo>
                  <a:lnTo>
                    <a:pt x="43" y="14"/>
                  </a:lnTo>
                  <a:cubicBezTo>
                    <a:pt x="43" y="0"/>
                    <a:pt x="29" y="0"/>
                    <a:pt x="29"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73;p44">
              <a:extLst>
                <a:ext uri="{FF2B5EF4-FFF2-40B4-BE49-F238E27FC236}">
                  <a16:creationId xmlns:a16="http://schemas.microsoft.com/office/drawing/2014/main" id="{2F5A15BF-9457-480B-92E9-33E50783A424}"/>
                </a:ext>
              </a:extLst>
            </p:cNvPr>
            <p:cNvSpPr/>
            <p:nvPr/>
          </p:nvSpPr>
          <p:spPr>
            <a:xfrm>
              <a:off x="686750" y="4331800"/>
              <a:ext cx="53675" cy="19325"/>
            </a:xfrm>
            <a:custGeom>
              <a:avLst/>
              <a:gdLst/>
              <a:ahLst/>
              <a:cxnLst/>
              <a:rect l="l" t="t" r="r" b="b"/>
              <a:pathLst>
                <a:path w="2147" h="773" extrusionOk="0">
                  <a:moveTo>
                    <a:pt x="1541" y="0"/>
                  </a:moveTo>
                  <a:cubicBezTo>
                    <a:pt x="1080" y="0"/>
                    <a:pt x="360" y="391"/>
                    <a:pt x="360" y="391"/>
                  </a:cubicBezTo>
                  <a:cubicBezTo>
                    <a:pt x="0" y="699"/>
                    <a:pt x="527" y="773"/>
                    <a:pt x="756" y="773"/>
                  </a:cubicBezTo>
                  <a:cubicBezTo>
                    <a:pt x="778" y="773"/>
                    <a:pt x="798" y="772"/>
                    <a:pt x="813" y="771"/>
                  </a:cubicBezTo>
                  <a:cubicBezTo>
                    <a:pt x="975" y="771"/>
                    <a:pt x="2147" y="567"/>
                    <a:pt x="1869" y="141"/>
                  </a:cubicBezTo>
                  <a:cubicBezTo>
                    <a:pt x="1805" y="39"/>
                    <a:pt x="1686" y="0"/>
                    <a:pt x="154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74;p44">
              <a:extLst>
                <a:ext uri="{FF2B5EF4-FFF2-40B4-BE49-F238E27FC236}">
                  <a16:creationId xmlns:a16="http://schemas.microsoft.com/office/drawing/2014/main" id="{7E9B26AD-EC15-409D-AB72-89A1375E329B}"/>
                </a:ext>
              </a:extLst>
            </p:cNvPr>
            <p:cNvSpPr/>
            <p:nvPr/>
          </p:nvSpPr>
          <p:spPr>
            <a:xfrm>
              <a:off x="774875" y="4358500"/>
              <a:ext cx="37375" cy="36100"/>
            </a:xfrm>
            <a:custGeom>
              <a:avLst/>
              <a:gdLst/>
              <a:ahLst/>
              <a:cxnLst/>
              <a:rect l="l" t="t" r="r" b="b"/>
              <a:pathLst>
                <a:path w="1495" h="1444" extrusionOk="0">
                  <a:moveTo>
                    <a:pt x="562" y="1"/>
                  </a:moveTo>
                  <a:cubicBezTo>
                    <a:pt x="536" y="1"/>
                    <a:pt x="511" y="5"/>
                    <a:pt x="486" y="12"/>
                  </a:cubicBezTo>
                  <a:cubicBezTo>
                    <a:pt x="0" y="142"/>
                    <a:pt x="750" y="1068"/>
                    <a:pt x="866" y="1184"/>
                  </a:cubicBezTo>
                  <a:cubicBezTo>
                    <a:pt x="948" y="1257"/>
                    <a:pt x="1197" y="1443"/>
                    <a:pt x="1350" y="1443"/>
                  </a:cubicBezTo>
                  <a:cubicBezTo>
                    <a:pt x="1438" y="1443"/>
                    <a:pt x="1494" y="1381"/>
                    <a:pt x="1467" y="1198"/>
                  </a:cubicBezTo>
                  <a:cubicBezTo>
                    <a:pt x="1467" y="1198"/>
                    <a:pt x="1019" y="1"/>
                    <a:pt x="56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75;p44">
              <a:extLst>
                <a:ext uri="{FF2B5EF4-FFF2-40B4-BE49-F238E27FC236}">
                  <a16:creationId xmlns:a16="http://schemas.microsoft.com/office/drawing/2014/main" id="{9FA74633-5865-40B4-B5A2-B3381D895B22}"/>
                </a:ext>
              </a:extLst>
            </p:cNvPr>
            <p:cNvSpPr/>
            <p:nvPr/>
          </p:nvSpPr>
          <p:spPr>
            <a:xfrm>
              <a:off x="740850" y="4357400"/>
              <a:ext cx="18650" cy="47150"/>
            </a:xfrm>
            <a:custGeom>
              <a:avLst/>
              <a:gdLst/>
              <a:ahLst/>
              <a:cxnLst/>
              <a:rect l="l" t="t" r="r" b="b"/>
              <a:pathLst>
                <a:path w="746" h="1886" extrusionOk="0">
                  <a:moveTo>
                    <a:pt x="489" y="0"/>
                  </a:moveTo>
                  <a:cubicBezTo>
                    <a:pt x="486" y="0"/>
                    <a:pt x="482" y="4"/>
                    <a:pt x="482" y="11"/>
                  </a:cubicBezTo>
                  <a:cubicBezTo>
                    <a:pt x="482" y="11"/>
                    <a:pt x="454" y="56"/>
                    <a:pt x="422" y="113"/>
                  </a:cubicBezTo>
                  <a:cubicBezTo>
                    <a:pt x="380" y="186"/>
                    <a:pt x="320" y="288"/>
                    <a:pt x="278" y="422"/>
                  </a:cubicBezTo>
                  <a:cubicBezTo>
                    <a:pt x="246" y="478"/>
                    <a:pt x="204" y="538"/>
                    <a:pt x="176" y="612"/>
                  </a:cubicBezTo>
                  <a:cubicBezTo>
                    <a:pt x="144" y="686"/>
                    <a:pt x="116" y="774"/>
                    <a:pt x="102" y="848"/>
                  </a:cubicBezTo>
                  <a:cubicBezTo>
                    <a:pt x="88" y="890"/>
                    <a:pt x="70" y="936"/>
                    <a:pt x="56" y="978"/>
                  </a:cubicBezTo>
                  <a:cubicBezTo>
                    <a:pt x="56" y="1024"/>
                    <a:pt x="42" y="1066"/>
                    <a:pt x="56" y="1126"/>
                  </a:cubicBezTo>
                  <a:cubicBezTo>
                    <a:pt x="56" y="1140"/>
                    <a:pt x="56" y="1168"/>
                    <a:pt x="88" y="1200"/>
                  </a:cubicBezTo>
                  <a:cubicBezTo>
                    <a:pt x="88" y="1214"/>
                    <a:pt x="102" y="1214"/>
                    <a:pt x="102" y="1214"/>
                  </a:cubicBezTo>
                  <a:cubicBezTo>
                    <a:pt x="102" y="1214"/>
                    <a:pt x="102" y="1228"/>
                    <a:pt x="116" y="1228"/>
                  </a:cubicBezTo>
                  <a:cubicBezTo>
                    <a:pt x="130" y="1228"/>
                    <a:pt x="144" y="1242"/>
                    <a:pt x="158" y="1242"/>
                  </a:cubicBezTo>
                  <a:cubicBezTo>
                    <a:pt x="204" y="1256"/>
                    <a:pt x="246" y="1270"/>
                    <a:pt x="292" y="1270"/>
                  </a:cubicBezTo>
                  <a:cubicBezTo>
                    <a:pt x="394" y="1270"/>
                    <a:pt x="482" y="1270"/>
                    <a:pt x="556" y="1287"/>
                  </a:cubicBezTo>
                  <a:cubicBezTo>
                    <a:pt x="598" y="1287"/>
                    <a:pt x="630" y="1316"/>
                    <a:pt x="658" y="1330"/>
                  </a:cubicBezTo>
                  <a:cubicBezTo>
                    <a:pt x="672" y="1358"/>
                    <a:pt x="672" y="1404"/>
                    <a:pt x="672" y="1446"/>
                  </a:cubicBezTo>
                  <a:cubicBezTo>
                    <a:pt x="672" y="1520"/>
                    <a:pt x="644" y="1593"/>
                    <a:pt x="616" y="1653"/>
                  </a:cubicBezTo>
                  <a:cubicBezTo>
                    <a:pt x="570" y="1710"/>
                    <a:pt x="510" y="1755"/>
                    <a:pt x="454" y="1783"/>
                  </a:cubicBezTo>
                  <a:cubicBezTo>
                    <a:pt x="394" y="1797"/>
                    <a:pt x="334" y="1815"/>
                    <a:pt x="278" y="1829"/>
                  </a:cubicBezTo>
                  <a:cubicBezTo>
                    <a:pt x="232" y="1843"/>
                    <a:pt x="176" y="1843"/>
                    <a:pt x="144" y="1843"/>
                  </a:cubicBezTo>
                  <a:lnTo>
                    <a:pt x="14" y="1843"/>
                  </a:lnTo>
                  <a:cubicBezTo>
                    <a:pt x="14" y="1843"/>
                    <a:pt x="0" y="1843"/>
                    <a:pt x="0" y="1857"/>
                  </a:cubicBezTo>
                  <a:lnTo>
                    <a:pt x="14" y="1871"/>
                  </a:lnTo>
                  <a:lnTo>
                    <a:pt x="42" y="1871"/>
                  </a:lnTo>
                  <a:cubicBezTo>
                    <a:pt x="70" y="1871"/>
                    <a:pt x="102" y="1885"/>
                    <a:pt x="144" y="1885"/>
                  </a:cubicBezTo>
                  <a:cubicBezTo>
                    <a:pt x="218" y="1885"/>
                    <a:pt x="334" y="1871"/>
                    <a:pt x="468" y="1829"/>
                  </a:cubicBezTo>
                  <a:cubicBezTo>
                    <a:pt x="542" y="1797"/>
                    <a:pt x="616" y="1755"/>
                    <a:pt x="658" y="1681"/>
                  </a:cubicBezTo>
                  <a:cubicBezTo>
                    <a:pt x="718" y="1622"/>
                    <a:pt x="746" y="1534"/>
                    <a:pt x="746" y="1446"/>
                  </a:cubicBezTo>
                  <a:cubicBezTo>
                    <a:pt x="746" y="1404"/>
                    <a:pt x="746" y="1344"/>
                    <a:pt x="704" y="1302"/>
                  </a:cubicBezTo>
                  <a:cubicBezTo>
                    <a:pt x="672" y="1256"/>
                    <a:pt x="630" y="1228"/>
                    <a:pt x="584" y="1214"/>
                  </a:cubicBezTo>
                  <a:cubicBezTo>
                    <a:pt x="482" y="1200"/>
                    <a:pt x="394" y="1200"/>
                    <a:pt x="306" y="1200"/>
                  </a:cubicBezTo>
                  <a:cubicBezTo>
                    <a:pt x="264" y="1200"/>
                    <a:pt x="218" y="1182"/>
                    <a:pt x="176" y="1182"/>
                  </a:cubicBezTo>
                  <a:cubicBezTo>
                    <a:pt x="176" y="1168"/>
                    <a:pt x="158" y="1168"/>
                    <a:pt x="144" y="1168"/>
                  </a:cubicBezTo>
                  <a:lnTo>
                    <a:pt x="144" y="1154"/>
                  </a:lnTo>
                  <a:lnTo>
                    <a:pt x="130" y="1154"/>
                  </a:lnTo>
                  <a:cubicBezTo>
                    <a:pt x="130" y="1154"/>
                    <a:pt x="116" y="1126"/>
                    <a:pt x="116" y="1112"/>
                  </a:cubicBezTo>
                  <a:cubicBezTo>
                    <a:pt x="116" y="1080"/>
                    <a:pt x="116" y="1038"/>
                    <a:pt x="130" y="992"/>
                  </a:cubicBezTo>
                  <a:cubicBezTo>
                    <a:pt x="130" y="950"/>
                    <a:pt x="144" y="904"/>
                    <a:pt x="158" y="862"/>
                  </a:cubicBezTo>
                  <a:cubicBezTo>
                    <a:pt x="204" y="714"/>
                    <a:pt x="264" y="552"/>
                    <a:pt x="320" y="436"/>
                  </a:cubicBezTo>
                  <a:cubicBezTo>
                    <a:pt x="366" y="303"/>
                    <a:pt x="422" y="201"/>
                    <a:pt x="454" y="144"/>
                  </a:cubicBezTo>
                  <a:cubicBezTo>
                    <a:pt x="482" y="70"/>
                    <a:pt x="496" y="25"/>
                    <a:pt x="496" y="25"/>
                  </a:cubicBezTo>
                  <a:cubicBezTo>
                    <a:pt x="510" y="11"/>
                    <a:pt x="510" y="11"/>
                    <a:pt x="496" y="11"/>
                  </a:cubicBezTo>
                  <a:cubicBezTo>
                    <a:pt x="496" y="4"/>
                    <a:pt x="493" y="0"/>
                    <a:pt x="489"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76;p44">
              <a:extLst>
                <a:ext uri="{FF2B5EF4-FFF2-40B4-BE49-F238E27FC236}">
                  <a16:creationId xmlns:a16="http://schemas.microsoft.com/office/drawing/2014/main" id="{A067569E-557B-4CCD-8D74-215F8D779F53}"/>
                </a:ext>
              </a:extLst>
            </p:cNvPr>
            <p:cNvSpPr/>
            <p:nvPr/>
          </p:nvSpPr>
          <p:spPr>
            <a:xfrm>
              <a:off x="764225" y="4388375"/>
              <a:ext cx="33800" cy="25400"/>
            </a:xfrm>
            <a:custGeom>
              <a:avLst/>
              <a:gdLst/>
              <a:ahLst/>
              <a:cxnLst/>
              <a:rect l="l" t="t" r="r" b="b"/>
              <a:pathLst>
                <a:path w="1352" h="1016" extrusionOk="0">
                  <a:moveTo>
                    <a:pt x="648" y="1"/>
                  </a:moveTo>
                  <a:cubicBezTo>
                    <a:pt x="537" y="1"/>
                    <a:pt x="424" y="27"/>
                    <a:pt x="324" y="77"/>
                  </a:cubicBezTo>
                  <a:cubicBezTo>
                    <a:pt x="163" y="165"/>
                    <a:pt x="32" y="326"/>
                    <a:pt x="1" y="516"/>
                  </a:cubicBezTo>
                  <a:cubicBezTo>
                    <a:pt x="1" y="530"/>
                    <a:pt x="1" y="544"/>
                    <a:pt x="15" y="544"/>
                  </a:cubicBezTo>
                  <a:cubicBezTo>
                    <a:pt x="32" y="544"/>
                    <a:pt x="47" y="544"/>
                    <a:pt x="47" y="530"/>
                  </a:cubicBezTo>
                  <a:cubicBezTo>
                    <a:pt x="89" y="354"/>
                    <a:pt x="222" y="224"/>
                    <a:pt x="367" y="165"/>
                  </a:cubicBezTo>
                  <a:cubicBezTo>
                    <a:pt x="452" y="126"/>
                    <a:pt x="541" y="107"/>
                    <a:pt x="628" y="107"/>
                  </a:cubicBezTo>
                  <a:cubicBezTo>
                    <a:pt x="706" y="107"/>
                    <a:pt x="782" y="122"/>
                    <a:pt x="852" y="150"/>
                  </a:cubicBezTo>
                  <a:cubicBezTo>
                    <a:pt x="926" y="179"/>
                    <a:pt x="1000" y="224"/>
                    <a:pt x="1056" y="281"/>
                  </a:cubicBezTo>
                  <a:cubicBezTo>
                    <a:pt x="1116" y="340"/>
                    <a:pt x="1158" y="414"/>
                    <a:pt x="1190" y="488"/>
                  </a:cubicBezTo>
                  <a:cubicBezTo>
                    <a:pt x="1264" y="646"/>
                    <a:pt x="1246" y="822"/>
                    <a:pt x="1158" y="970"/>
                  </a:cubicBezTo>
                  <a:lnTo>
                    <a:pt x="1158" y="1016"/>
                  </a:lnTo>
                  <a:cubicBezTo>
                    <a:pt x="1176" y="1016"/>
                    <a:pt x="1190" y="1016"/>
                    <a:pt x="1204" y="998"/>
                  </a:cubicBezTo>
                  <a:cubicBezTo>
                    <a:pt x="1320" y="854"/>
                    <a:pt x="1352" y="646"/>
                    <a:pt x="1292" y="456"/>
                  </a:cubicBezTo>
                  <a:cubicBezTo>
                    <a:pt x="1232" y="267"/>
                    <a:pt x="1070" y="119"/>
                    <a:pt x="894" y="48"/>
                  </a:cubicBezTo>
                  <a:cubicBezTo>
                    <a:pt x="818" y="16"/>
                    <a:pt x="733" y="1"/>
                    <a:pt x="64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77;p44">
              <a:extLst>
                <a:ext uri="{FF2B5EF4-FFF2-40B4-BE49-F238E27FC236}">
                  <a16:creationId xmlns:a16="http://schemas.microsoft.com/office/drawing/2014/main" id="{A6BD46E7-C71E-4D6D-8436-300634DC8562}"/>
                </a:ext>
              </a:extLst>
            </p:cNvPr>
            <p:cNvSpPr/>
            <p:nvPr/>
          </p:nvSpPr>
          <p:spPr>
            <a:xfrm>
              <a:off x="794650" y="4408925"/>
              <a:ext cx="9175" cy="4075"/>
            </a:xfrm>
            <a:custGeom>
              <a:avLst/>
              <a:gdLst/>
              <a:ahLst/>
              <a:cxnLst/>
              <a:rect l="l" t="t" r="r" b="b"/>
              <a:pathLst>
                <a:path w="367" h="163" extrusionOk="0">
                  <a:moveTo>
                    <a:pt x="61" y="0"/>
                  </a:moveTo>
                  <a:cubicBezTo>
                    <a:pt x="29" y="0"/>
                    <a:pt x="15" y="18"/>
                    <a:pt x="1" y="46"/>
                  </a:cubicBezTo>
                  <a:cubicBezTo>
                    <a:pt x="1" y="60"/>
                    <a:pt x="15" y="88"/>
                    <a:pt x="47" y="88"/>
                  </a:cubicBezTo>
                  <a:lnTo>
                    <a:pt x="324" y="162"/>
                  </a:lnTo>
                  <a:cubicBezTo>
                    <a:pt x="339" y="162"/>
                    <a:pt x="353" y="162"/>
                    <a:pt x="353" y="148"/>
                  </a:cubicBezTo>
                  <a:cubicBezTo>
                    <a:pt x="367" y="120"/>
                    <a:pt x="353" y="106"/>
                    <a:pt x="339" y="106"/>
                  </a:cubicBezTo>
                  <a:lnTo>
                    <a:pt x="75"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78;p44">
              <a:extLst>
                <a:ext uri="{FF2B5EF4-FFF2-40B4-BE49-F238E27FC236}">
                  <a16:creationId xmlns:a16="http://schemas.microsoft.com/office/drawing/2014/main" id="{A6582F66-BEC2-42E7-A112-80858A442A54}"/>
                </a:ext>
              </a:extLst>
            </p:cNvPr>
            <p:cNvSpPr/>
            <p:nvPr/>
          </p:nvSpPr>
          <p:spPr>
            <a:xfrm>
              <a:off x="795000" y="4406025"/>
              <a:ext cx="9625" cy="2575"/>
            </a:xfrm>
            <a:custGeom>
              <a:avLst/>
              <a:gdLst/>
              <a:ahLst/>
              <a:cxnLst/>
              <a:rect l="l" t="t" r="r" b="b"/>
              <a:pathLst>
                <a:path w="385" h="103" extrusionOk="0">
                  <a:moveTo>
                    <a:pt x="61" y="0"/>
                  </a:moveTo>
                  <a:cubicBezTo>
                    <a:pt x="33" y="0"/>
                    <a:pt x="1" y="28"/>
                    <a:pt x="1" y="46"/>
                  </a:cubicBezTo>
                  <a:cubicBezTo>
                    <a:pt x="1" y="74"/>
                    <a:pt x="33" y="102"/>
                    <a:pt x="61" y="102"/>
                  </a:cubicBezTo>
                  <a:lnTo>
                    <a:pt x="339" y="102"/>
                  </a:lnTo>
                  <a:cubicBezTo>
                    <a:pt x="353" y="102"/>
                    <a:pt x="367" y="88"/>
                    <a:pt x="367" y="74"/>
                  </a:cubicBezTo>
                  <a:cubicBezTo>
                    <a:pt x="384" y="60"/>
                    <a:pt x="367" y="46"/>
                    <a:pt x="339" y="46"/>
                  </a:cubicBezTo>
                  <a:lnTo>
                    <a:pt x="61"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79;p44">
              <a:extLst>
                <a:ext uri="{FF2B5EF4-FFF2-40B4-BE49-F238E27FC236}">
                  <a16:creationId xmlns:a16="http://schemas.microsoft.com/office/drawing/2014/main" id="{D440B097-E44C-4523-8F10-D1019BC75B0D}"/>
                </a:ext>
              </a:extLst>
            </p:cNvPr>
            <p:cNvSpPr/>
            <p:nvPr/>
          </p:nvSpPr>
          <p:spPr>
            <a:xfrm>
              <a:off x="795800" y="4401625"/>
              <a:ext cx="9175" cy="3375"/>
            </a:xfrm>
            <a:custGeom>
              <a:avLst/>
              <a:gdLst/>
              <a:ahLst/>
              <a:cxnLst/>
              <a:rect l="l" t="t" r="r" b="b"/>
              <a:pathLst>
                <a:path w="367" h="135" extrusionOk="0">
                  <a:moveTo>
                    <a:pt x="321" y="0"/>
                  </a:moveTo>
                  <a:lnTo>
                    <a:pt x="43" y="46"/>
                  </a:lnTo>
                  <a:lnTo>
                    <a:pt x="29" y="46"/>
                  </a:lnTo>
                  <a:cubicBezTo>
                    <a:pt x="15" y="46"/>
                    <a:pt x="1" y="74"/>
                    <a:pt x="1" y="102"/>
                  </a:cubicBezTo>
                  <a:cubicBezTo>
                    <a:pt x="1" y="116"/>
                    <a:pt x="29" y="134"/>
                    <a:pt x="57" y="134"/>
                  </a:cubicBezTo>
                  <a:lnTo>
                    <a:pt x="335" y="74"/>
                  </a:lnTo>
                  <a:cubicBezTo>
                    <a:pt x="352" y="74"/>
                    <a:pt x="366" y="60"/>
                    <a:pt x="366" y="28"/>
                  </a:cubicBezTo>
                  <a:cubicBezTo>
                    <a:pt x="366" y="14"/>
                    <a:pt x="352" y="0"/>
                    <a:pt x="32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80;p44">
              <a:extLst>
                <a:ext uri="{FF2B5EF4-FFF2-40B4-BE49-F238E27FC236}">
                  <a16:creationId xmlns:a16="http://schemas.microsoft.com/office/drawing/2014/main" id="{D6EA80FD-89C7-4238-8010-86C48A8F9DE8}"/>
                </a:ext>
              </a:extLst>
            </p:cNvPr>
            <p:cNvSpPr/>
            <p:nvPr/>
          </p:nvSpPr>
          <p:spPr>
            <a:xfrm>
              <a:off x="695025" y="4360750"/>
              <a:ext cx="34050" cy="26550"/>
            </a:xfrm>
            <a:custGeom>
              <a:avLst/>
              <a:gdLst/>
              <a:ahLst/>
              <a:cxnLst/>
              <a:rect l="l" t="t" r="r" b="b"/>
              <a:pathLst>
                <a:path w="1362" h="1062" extrusionOk="0">
                  <a:moveTo>
                    <a:pt x="609" y="1"/>
                  </a:moveTo>
                  <a:cubicBezTo>
                    <a:pt x="508" y="1"/>
                    <a:pt x="409" y="23"/>
                    <a:pt x="321" y="67"/>
                  </a:cubicBezTo>
                  <a:cubicBezTo>
                    <a:pt x="145" y="154"/>
                    <a:pt x="15" y="344"/>
                    <a:pt x="0" y="538"/>
                  </a:cubicBezTo>
                  <a:cubicBezTo>
                    <a:pt x="0" y="552"/>
                    <a:pt x="0" y="566"/>
                    <a:pt x="15" y="566"/>
                  </a:cubicBezTo>
                  <a:cubicBezTo>
                    <a:pt x="29" y="566"/>
                    <a:pt x="43" y="566"/>
                    <a:pt x="43" y="552"/>
                  </a:cubicBezTo>
                  <a:cubicBezTo>
                    <a:pt x="88" y="376"/>
                    <a:pt x="219" y="228"/>
                    <a:pt x="366" y="169"/>
                  </a:cubicBezTo>
                  <a:cubicBezTo>
                    <a:pt x="440" y="140"/>
                    <a:pt x="528" y="112"/>
                    <a:pt x="616" y="112"/>
                  </a:cubicBezTo>
                  <a:cubicBezTo>
                    <a:pt x="704" y="112"/>
                    <a:pt x="778" y="126"/>
                    <a:pt x="866" y="169"/>
                  </a:cubicBezTo>
                  <a:cubicBezTo>
                    <a:pt x="1024" y="228"/>
                    <a:pt x="1144" y="362"/>
                    <a:pt x="1218" y="520"/>
                  </a:cubicBezTo>
                  <a:cubicBezTo>
                    <a:pt x="1274" y="668"/>
                    <a:pt x="1260" y="858"/>
                    <a:pt x="1186" y="1020"/>
                  </a:cubicBezTo>
                  <a:cubicBezTo>
                    <a:pt x="1172" y="1034"/>
                    <a:pt x="1172" y="1048"/>
                    <a:pt x="1186" y="1048"/>
                  </a:cubicBezTo>
                  <a:cubicBezTo>
                    <a:pt x="1193" y="1057"/>
                    <a:pt x="1201" y="1061"/>
                    <a:pt x="1209" y="1061"/>
                  </a:cubicBezTo>
                  <a:cubicBezTo>
                    <a:pt x="1217" y="1061"/>
                    <a:pt x="1225" y="1057"/>
                    <a:pt x="1232" y="1048"/>
                  </a:cubicBezTo>
                  <a:cubicBezTo>
                    <a:pt x="1334" y="890"/>
                    <a:pt x="1362" y="668"/>
                    <a:pt x="1305" y="478"/>
                  </a:cubicBezTo>
                  <a:cubicBezTo>
                    <a:pt x="1246" y="288"/>
                    <a:pt x="1084" y="140"/>
                    <a:pt x="908" y="67"/>
                  </a:cubicBezTo>
                  <a:cubicBezTo>
                    <a:pt x="813" y="23"/>
                    <a:pt x="710" y="1"/>
                    <a:pt x="60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81;p44">
              <a:extLst>
                <a:ext uri="{FF2B5EF4-FFF2-40B4-BE49-F238E27FC236}">
                  <a16:creationId xmlns:a16="http://schemas.microsoft.com/office/drawing/2014/main" id="{934C35E6-4603-4CA2-84AB-247235D184CC}"/>
                </a:ext>
              </a:extLst>
            </p:cNvPr>
            <p:cNvSpPr/>
            <p:nvPr/>
          </p:nvSpPr>
          <p:spPr>
            <a:xfrm>
              <a:off x="688425" y="4366175"/>
              <a:ext cx="9175" cy="5575"/>
            </a:xfrm>
            <a:custGeom>
              <a:avLst/>
              <a:gdLst/>
              <a:ahLst/>
              <a:cxnLst/>
              <a:rect l="l" t="t" r="r" b="b"/>
              <a:pathLst>
                <a:path w="367" h="223" extrusionOk="0">
                  <a:moveTo>
                    <a:pt x="36" y="1"/>
                  </a:moveTo>
                  <a:cubicBezTo>
                    <a:pt x="29" y="1"/>
                    <a:pt x="22" y="4"/>
                    <a:pt x="15" y="11"/>
                  </a:cubicBezTo>
                  <a:cubicBezTo>
                    <a:pt x="1" y="25"/>
                    <a:pt x="15" y="57"/>
                    <a:pt x="29" y="57"/>
                  </a:cubicBezTo>
                  <a:lnTo>
                    <a:pt x="279" y="215"/>
                  </a:lnTo>
                  <a:cubicBezTo>
                    <a:pt x="287" y="221"/>
                    <a:pt x="296" y="223"/>
                    <a:pt x="304" y="223"/>
                  </a:cubicBezTo>
                  <a:cubicBezTo>
                    <a:pt x="324" y="223"/>
                    <a:pt x="343" y="211"/>
                    <a:pt x="352" y="201"/>
                  </a:cubicBezTo>
                  <a:cubicBezTo>
                    <a:pt x="367" y="173"/>
                    <a:pt x="352" y="145"/>
                    <a:pt x="321" y="127"/>
                  </a:cubicBezTo>
                  <a:lnTo>
                    <a:pt x="57" y="11"/>
                  </a:lnTo>
                  <a:cubicBezTo>
                    <a:pt x="50" y="4"/>
                    <a:pt x="43" y="1"/>
                    <a:pt x="36"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82;p44">
              <a:extLst>
                <a:ext uri="{FF2B5EF4-FFF2-40B4-BE49-F238E27FC236}">
                  <a16:creationId xmlns:a16="http://schemas.microsoft.com/office/drawing/2014/main" id="{F1C59325-DDEC-4FAB-8380-ABF8004A7EEB}"/>
                </a:ext>
              </a:extLst>
            </p:cNvPr>
            <p:cNvSpPr/>
            <p:nvPr/>
          </p:nvSpPr>
          <p:spPr>
            <a:xfrm>
              <a:off x="691325" y="4362500"/>
              <a:ext cx="7775" cy="6775"/>
            </a:xfrm>
            <a:custGeom>
              <a:avLst/>
              <a:gdLst/>
              <a:ahLst/>
              <a:cxnLst/>
              <a:rect l="l" t="t" r="r" b="b"/>
              <a:pathLst>
                <a:path w="311" h="271" extrusionOk="0">
                  <a:moveTo>
                    <a:pt x="38" y="0"/>
                  </a:moveTo>
                  <a:cubicBezTo>
                    <a:pt x="30" y="0"/>
                    <a:pt x="22" y="4"/>
                    <a:pt x="15" y="11"/>
                  </a:cubicBezTo>
                  <a:cubicBezTo>
                    <a:pt x="1" y="28"/>
                    <a:pt x="1" y="42"/>
                    <a:pt x="15" y="56"/>
                  </a:cubicBezTo>
                  <a:lnTo>
                    <a:pt x="222" y="260"/>
                  </a:lnTo>
                  <a:lnTo>
                    <a:pt x="236" y="260"/>
                  </a:lnTo>
                  <a:cubicBezTo>
                    <a:pt x="243" y="267"/>
                    <a:pt x="254" y="271"/>
                    <a:pt x="265" y="271"/>
                  </a:cubicBezTo>
                  <a:cubicBezTo>
                    <a:pt x="275" y="271"/>
                    <a:pt x="286" y="267"/>
                    <a:pt x="293" y="260"/>
                  </a:cubicBezTo>
                  <a:cubicBezTo>
                    <a:pt x="310" y="232"/>
                    <a:pt x="310" y="204"/>
                    <a:pt x="293" y="186"/>
                  </a:cubicBezTo>
                  <a:lnTo>
                    <a:pt x="61" y="11"/>
                  </a:lnTo>
                  <a:cubicBezTo>
                    <a:pt x="54" y="4"/>
                    <a:pt x="46" y="0"/>
                    <a:pt x="3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83;p44">
              <a:extLst>
                <a:ext uri="{FF2B5EF4-FFF2-40B4-BE49-F238E27FC236}">
                  <a16:creationId xmlns:a16="http://schemas.microsoft.com/office/drawing/2014/main" id="{7CC10F5B-E1F4-4963-B073-1BC3401F9FE1}"/>
                </a:ext>
              </a:extLst>
            </p:cNvPr>
            <p:cNvSpPr/>
            <p:nvPr/>
          </p:nvSpPr>
          <p:spPr>
            <a:xfrm>
              <a:off x="694675" y="4358350"/>
              <a:ext cx="6625" cy="8025"/>
            </a:xfrm>
            <a:custGeom>
              <a:avLst/>
              <a:gdLst/>
              <a:ahLst/>
              <a:cxnLst/>
              <a:rect l="l" t="t" r="r" b="b"/>
              <a:pathLst>
                <a:path w="265" h="321" extrusionOk="0">
                  <a:moveTo>
                    <a:pt x="14" y="1"/>
                  </a:moveTo>
                  <a:cubicBezTo>
                    <a:pt x="0" y="18"/>
                    <a:pt x="0" y="32"/>
                    <a:pt x="14" y="46"/>
                  </a:cubicBezTo>
                  <a:lnTo>
                    <a:pt x="176" y="296"/>
                  </a:lnTo>
                  <a:lnTo>
                    <a:pt x="176" y="310"/>
                  </a:lnTo>
                  <a:cubicBezTo>
                    <a:pt x="183" y="317"/>
                    <a:pt x="194" y="321"/>
                    <a:pt x="204" y="321"/>
                  </a:cubicBezTo>
                  <a:cubicBezTo>
                    <a:pt x="215" y="321"/>
                    <a:pt x="226" y="317"/>
                    <a:pt x="233" y="310"/>
                  </a:cubicBezTo>
                  <a:cubicBezTo>
                    <a:pt x="264" y="296"/>
                    <a:pt x="264" y="265"/>
                    <a:pt x="247" y="236"/>
                  </a:cubicBezTo>
                  <a:lnTo>
                    <a:pt x="57" y="18"/>
                  </a:lnTo>
                  <a:cubicBezTo>
                    <a:pt x="43" y="1"/>
                    <a:pt x="29" y="1"/>
                    <a:pt x="1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84;p44">
              <a:extLst>
                <a:ext uri="{FF2B5EF4-FFF2-40B4-BE49-F238E27FC236}">
                  <a16:creationId xmlns:a16="http://schemas.microsoft.com/office/drawing/2014/main" id="{969F8241-98EB-4CDC-8A35-B81415441877}"/>
                </a:ext>
              </a:extLst>
            </p:cNvPr>
            <p:cNvSpPr/>
            <p:nvPr/>
          </p:nvSpPr>
          <p:spPr>
            <a:xfrm>
              <a:off x="806350" y="4264625"/>
              <a:ext cx="52450" cy="269625"/>
            </a:xfrm>
            <a:custGeom>
              <a:avLst/>
              <a:gdLst/>
              <a:ahLst/>
              <a:cxnLst/>
              <a:rect l="l" t="t" r="r" b="b"/>
              <a:pathLst>
                <a:path w="2098" h="10785" extrusionOk="0">
                  <a:moveTo>
                    <a:pt x="18" y="0"/>
                  </a:moveTo>
                  <a:lnTo>
                    <a:pt x="1" y="14"/>
                  </a:lnTo>
                  <a:cubicBezTo>
                    <a:pt x="940" y="394"/>
                    <a:pt x="1671" y="1217"/>
                    <a:pt x="1921" y="2184"/>
                  </a:cubicBezTo>
                  <a:cubicBezTo>
                    <a:pt x="2041" y="2666"/>
                    <a:pt x="2055" y="3180"/>
                    <a:pt x="1953" y="3662"/>
                  </a:cubicBezTo>
                  <a:cubicBezTo>
                    <a:pt x="1907" y="3912"/>
                    <a:pt x="1819" y="4147"/>
                    <a:pt x="1759" y="4397"/>
                  </a:cubicBezTo>
                  <a:cubicBezTo>
                    <a:pt x="1689" y="4629"/>
                    <a:pt x="1629" y="4879"/>
                    <a:pt x="1615" y="5129"/>
                  </a:cubicBezTo>
                  <a:cubicBezTo>
                    <a:pt x="1601" y="5378"/>
                    <a:pt x="1629" y="5642"/>
                    <a:pt x="1745" y="5878"/>
                  </a:cubicBezTo>
                  <a:cubicBezTo>
                    <a:pt x="1805" y="5980"/>
                    <a:pt x="1865" y="6096"/>
                    <a:pt x="1921" y="6198"/>
                  </a:cubicBezTo>
                  <a:cubicBezTo>
                    <a:pt x="1981" y="6318"/>
                    <a:pt x="2023" y="6434"/>
                    <a:pt x="2023" y="6550"/>
                  </a:cubicBezTo>
                  <a:cubicBezTo>
                    <a:pt x="2023" y="6624"/>
                    <a:pt x="2009" y="6683"/>
                    <a:pt x="1995" y="6740"/>
                  </a:cubicBezTo>
                  <a:cubicBezTo>
                    <a:pt x="1981" y="6799"/>
                    <a:pt x="1953" y="6859"/>
                    <a:pt x="1921" y="6901"/>
                  </a:cubicBezTo>
                  <a:cubicBezTo>
                    <a:pt x="1865" y="7021"/>
                    <a:pt x="1791" y="7109"/>
                    <a:pt x="1717" y="7211"/>
                  </a:cubicBezTo>
                  <a:cubicBezTo>
                    <a:pt x="1643" y="7313"/>
                    <a:pt x="1569" y="7415"/>
                    <a:pt x="1527" y="7531"/>
                  </a:cubicBezTo>
                  <a:cubicBezTo>
                    <a:pt x="1482" y="7665"/>
                    <a:pt x="1467" y="7795"/>
                    <a:pt x="1482" y="7914"/>
                  </a:cubicBezTo>
                  <a:cubicBezTo>
                    <a:pt x="1513" y="8164"/>
                    <a:pt x="1629" y="8396"/>
                    <a:pt x="1731" y="8632"/>
                  </a:cubicBezTo>
                  <a:cubicBezTo>
                    <a:pt x="1777" y="8734"/>
                    <a:pt x="1819" y="8850"/>
                    <a:pt x="1847" y="8984"/>
                  </a:cubicBezTo>
                  <a:cubicBezTo>
                    <a:pt x="1879" y="9100"/>
                    <a:pt x="1907" y="9219"/>
                    <a:pt x="1921" y="9350"/>
                  </a:cubicBezTo>
                  <a:cubicBezTo>
                    <a:pt x="1967" y="9849"/>
                    <a:pt x="1847" y="10363"/>
                    <a:pt x="1584" y="10785"/>
                  </a:cubicBezTo>
                  <a:lnTo>
                    <a:pt x="1601" y="10785"/>
                  </a:lnTo>
                  <a:cubicBezTo>
                    <a:pt x="1865" y="10363"/>
                    <a:pt x="1981" y="9849"/>
                    <a:pt x="1935" y="9350"/>
                  </a:cubicBezTo>
                  <a:cubicBezTo>
                    <a:pt x="1921" y="9219"/>
                    <a:pt x="1907" y="9100"/>
                    <a:pt x="1879" y="8970"/>
                  </a:cubicBezTo>
                  <a:cubicBezTo>
                    <a:pt x="1847" y="8850"/>
                    <a:pt x="1805" y="8734"/>
                    <a:pt x="1745" y="8618"/>
                  </a:cubicBezTo>
                  <a:cubicBezTo>
                    <a:pt x="1657" y="8382"/>
                    <a:pt x="1541" y="8164"/>
                    <a:pt x="1513" y="7914"/>
                  </a:cubicBezTo>
                  <a:cubicBezTo>
                    <a:pt x="1482" y="7795"/>
                    <a:pt x="1496" y="7665"/>
                    <a:pt x="1541" y="7549"/>
                  </a:cubicBezTo>
                  <a:cubicBezTo>
                    <a:pt x="1584" y="7429"/>
                    <a:pt x="1657" y="7327"/>
                    <a:pt x="1731" y="7225"/>
                  </a:cubicBezTo>
                  <a:cubicBezTo>
                    <a:pt x="1805" y="7123"/>
                    <a:pt x="1893" y="7035"/>
                    <a:pt x="1953" y="6916"/>
                  </a:cubicBezTo>
                  <a:cubicBezTo>
                    <a:pt x="1981" y="6859"/>
                    <a:pt x="2009" y="6799"/>
                    <a:pt x="2023" y="6740"/>
                  </a:cubicBezTo>
                  <a:cubicBezTo>
                    <a:pt x="2041" y="6683"/>
                    <a:pt x="2055" y="6624"/>
                    <a:pt x="2055" y="6550"/>
                  </a:cubicBezTo>
                  <a:cubicBezTo>
                    <a:pt x="2055" y="6434"/>
                    <a:pt x="2009" y="6300"/>
                    <a:pt x="1953" y="6184"/>
                  </a:cubicBezTo>
                  <a:cubicBezTo>
                    <a:pt x="1893" y="6082"/>
                    <a:pt x="1833" y="5966"/>
                    <a:pt x="1777" y="5860"/>
                  </a:cubicBezTo>
                  <a:cubicBezTo>
                    <a:pt x="1657" y="5642"/>
                    <a:pt x="1629" y="5378"/>
                    <a:pt x="1643" y="5129"/>
                  </a:cubicBezTo>
                  <a:cubicBezTo>
                    <a:pt x="1671" y="4629"/>
                    <a:pt x="1893" y="4175"/>
                    <a:pt x="1995" y="3679"/>
                  </a:cubicBezTo>
                  <a:cubicBezTo>
                    <a:pt x="2097" y="3180"/>
                    <a:pt x="2083" y="2666"/>
                    <a:pt x="1953" y="2184"/>
                  </a:cubicBezTo>
                  <a:cubicBezTo>
                    <a:pt x="1879" y="1935"/>
                    <a:pt x="1791" y="1699"/>
                    <a:pt x="1671" y="1481"/>
                  </a:cubicBezTo>
                  <a:cubicBezTo>
                    <a:pt x="1555" y="1259"/>
                    <a:pt x="1408" y="1055"/>
                    <a:pt x="1232" y="865"/>
                  </a:cubicBezTo>
                  <a:cubicBezTo>
                    <a:pt x="912" y="482"/>
                    <a:pt x="486" y="190"/>
                    <a:pt x="1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85;p44">
              <a:extLst>
                <a:ext uri="{FF2B5EF4-FFF2-40B4-BE49-F238E27FC236}">
                  <a16:creationId xmlns:a16="http://schemas.microsoft.com/office/drawing/2014/main" id="{EF21EC84-A2BC-47DF-8BCB-94B7A7D5C108}"/>
                </a:ext>
              </a:extLst>
            </p:cNvPr>
            <p:cNvSpPr/>
            <p:nvPr/>
          </p:nvSpPr>
          <p:spPr>
            <a:xfrm>
              <a:off x="818500" y="4415950"/>
              <a:ext cx="14700" cy="108100"/>
            </a:xfrm>
            <a:custGeom>
              <a:avLst/>
              <a:gdLst/>
              <a:ahLst/>
              <a:cxnLst/>
              <a:rect l="l" t="t" r="r" b="b"/>
              <a:pathLst>
                <a:path w="588" h="4324" extrusionOk="0">
                  <a:moveTo>
                    <a:pt x="264" y="1"/>
                  </a:moveTo>
                  <a:lnTo>
                    <a:pt x="264" y="15"/>
                  </a:lnTo>
                  <a:cubicBezTo>
                    <a:pt x="306" y="29"/>
                    <a:pt x="338" y="57"/>
                    <a:pt x="380" y="103"/>
                  </a:cubicBezTo>
                  <a:cubicBezTo>
                    <a:pt x="412" y="131"/>
                    <a:pt x="440" y="177"/>
                    <a:pt x="454" y="219"/>
                  </a:cubicBezTo>
                  <a:cubicBezTo>
                    <a:pt x="514" y="307"/>
                    <a:pt x="528" y="395"/>
                    <a:pt x="542" y="497"/>
                  </a:cubicBezTo>
                  <a:cubicBezTo>
                    <a:pt x="556" y="687"/>
                    <a:pt x="514" y="880"/>
                    <a:pt x="426" y="1056"/>
                  </a:cubicBezTo>
                  <a:cubicBezTo>
                    <a:pt x="352" y="1232"/>
                    <a:pt x="250" y="1408"/>
                    <a:pt x="162" y="1584"/>
                  </a:cubicBezTo>
                  <a:cubicBezTo>
                    <a:pt x="74" y="1759"/>
                    <a:pt x="14" y="1949"/>
                    <a:pt x="14" y="2153"/>
                  </a:cubicBezTo>
                  <a:cubicBezTo>
                    <a:pt x="0" y="2357"/>
                    <a:pt x="74" y="2551"/>
                    <a:pt x="148" y="2727"/>
                  </a:cubicBezTo>
                  <a:cubicBezTo>
                    <a:pt x="236" y="2917"/>
                    <a:pt x="324" y="3079"/>
                    <a:pt x="394" y="3269"/>
                  </a:cubicBezTo>
                  <a:cubicBezTo>
                    <a:pt x="468" y="3444"/>
                    <a:pt x="528" y="3634"/>
                    <a:pt x="500" y="3824"/>
                  </a:cubicBezTo>
                  <a:cubicBezTo>
                    <a:pt x="482" y="3926"/>
                    <a:pt x="454" y="4014"/>
                    <a:pt x="412" y="4102"/>
                  </a:cubicBezTo>
                  <a:cubicBezTo>
                    <a:pt x="380" y="4148"/>
                    <a:pt x="366" y="4190"/>
                    <a:pt x="324" y="4222"/>
                  </a:cubicBezTo>
                  <a:cubicBezTo>
                    <a:pt x="292" y="4264"/>
                    <a:pt x="250" y="4292"/>
                    <a:pt x="218" y="4310"/>
                  </a:cubicBezTo>
                  <a:lnTo>
                    <a:pt x="204" y="4324"/>
                  </a:lnTo>
                  <a:lnTo>
                    <a:pt x="218" y="4324"/>
                  </a:lnTo>
                  <a:cubicBezTo>
                    <a:pt x="264" y="4310"/>
                    <a:pt x="306" y="4278"/>
                    <a:pt x="338" y="4236"/>
                  </a:cubicBezTo>
                  <a:cubicBezTo>
                    <a:pt x="380" y="4204"/>
                    <a:pt x="412" y="4162"/>
                    <a:pt x="426" y="4116"/>
                  </a:cubicBezTo>
                  <a:cubicBezTo>
                    <a:pt x="482" y="4028"/>
                    <a:pt x="514" y="3926"/>
                    <a:pt x="528" y="3838"/>
                  </a:cubicBezTo>
                  <a:cubicBezTo>
                    <a:pt x="556" y="3634"/>
                    <a:pt x="500" y="3430"/>
                    <a:pt x="426" y="3254"/>
                  </a:cubicBezTo>
                  <a:cubicBezTo>
                    <a:pt x="352" y="3061"/>
                    <a:pt x="250" y="2903"/>
                    <a:pt x="176" y="2709"/>
                  </a:cubicBezTo>
                  <a:cubicBezTo>
                    <a:pt x="102" y="2533"/>
                    <a:pt x="42" y="2343"/>
                    <a:pt x="42" y="2153"/>
                  </a:cubicBezTo>
                  <a:cubicBezTo>
                    <a:pt x="42" y="1964"/>
                    <a:pt x="116" y="1774"/>
                    <a:pt x="190" y="1598"/>
                  </a:cubicBezTo>
                  <a:cubicBezTo>
                    <a:pt x="278" y="1422"/>
                    <a:pt x="380" y="1246"/>
                    <a:pt x="454" y="1070"/>
                  </a:cubicBezTo>
                  <a:cubicBezTo>
                    <a:pt x="542" y="894"/>
                    <a:pt x="588" y="687"/>
                    <a:pt x="570" y="483"/>
                  </a:cubicBezTo>
                  <a:cubicBezTo>
                    <a:pt x="556" y="395"/>
                    <a:pt x="528" y="293"/>
                    <a:pt x="482" y="205"/>
                  </a:cubicBezTo>
                  <a:cubicBezTo>
                    <a:pt x="454" y="159"/>
                    <a:pt x="426" y="117"/>
                    <a:pt x="394" y="89"/>
                  </a:cubicBezTo>
                  <a:cubicBezTo>
                    <a:pt x="352" y="43"/>
                    <a:pt x="324" y="15"/>
                    <a:pt x="27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86;p44">
              <a:extLst>
                <a:ext uri="{FF2B5EF4-FFF2-40B4-BE49-F238E27FC236}">
                  <a16:creationId xmlns:a16="http://schemas.microsoft.com/office/drawing/2014/main" id="{F2B4D6D6-36CB-44BD-8855-93E33ABC6B10}"/>
                </a:ext>
              </a:extLst>
            </p:cNvPr>
            <p:cNvSpPr/>
            <p:nvPr/>
          </p:nvSpPr>
          <p:spPr>
            <a:xfrm>
              <a:off x="657650" y="4404525"/>
              <a:ext cx="13575" cy="103000"/>
            </a:xfrm>
            <a:custGeom>
              <a:avLst/>
              <a:gdLst/>
              <a:ahLst/>
              <a:cxnLst/>
              <a:rect l="l" t="t" r="r" b="b"/>
              <a:pathLst>
                <a:path w="543" h="4120" extrusionOk="0">
                  <a:moveTo>
                    <a:pt x="338" y="0"/>
                  </a:moveTo>
                  <a:cubicBezTo>
                    <a:pt x="190" y="106"/>
                    <a:pt x="88" y="282"/>
                    <a:pt x="43" y="458"/>
                  </a:cubicBezTo>
                  <a:cubicBezTo>
                    <a:pt x="1" y="648"/>
                    <a:pt x="1" y="838"/>
                    <a:pt x="29" y="1013"/>
                  </a:cubicBezTo>
                  <a:cubicBezTo>
                    <a:pt x="103" y="1379"/>
                    <a:pt x="278" y="1703"/>
                    <a:pt x="395" y="2055"/>
                  </a:cubicBezTo>
                  <a:cubicBezTo>
                    <a:pt x="454" y="2216"/>
                    <a:pt x="497" y="2406"/>
                    <a:pt x="497" y="2582"/>
                  </a:cubicBezTo>
                  <a:cubicBezTo>
                    <a:pt x="514" y="2758"/>
                    <a:pt x="468" y="2948"/>
                    <a:pt x="380" y="3110"/>
                  </a:cubicBezTo>
                  <a:cubicBezTo>
                    <a:pt x="307" y="3272"/>
                    <a:pt x="190" y="3416"/>
                    <a:pt x="131" y="3578"/>
                  </a:cubicBezTo>
                  <a:cubicBezTo>
                    <a:pt x="88" y="3666"/>
                    <a:pt x="74" y="3768"/>
                    <a:pt x="74" y="3856"/>
                  </a:cubicBezTo>
                  <a:cubicBezTo>
                    <a:pt x="88" y="3944"/>
                    <a:pt x="117" y="4046"/>
                    <a:pt x="176" y="4119"/>
                  </a:cubicBezTo>
                  <a:lnTo>
                    <a:pt x="190" y="4119"/>
                  </a:lnTo>
                  <a:lnTo>
                    <a:pt x="190" y="4105"/>
                  </a:lnTo>
                  <a:cubicBezTo>
                    <a:pt x="131" y="4032"/>
                    <a:pt x="103" y="3944"/>
                    <a:pt x="103" y="3856"/>
                  </a:cubicBezTo>
                  <a:cubicBezTo>
                    <a:pt x="103" y="3768"/>
                    <a:pt x="117" y="3680"/>
                    <a:pt x="145" y="3592"/>
                  </a:cubicBezTo>
                  <a:cubicBezTo>
                    <a:pt x="219" y="3430"/>
                    <a:pt x="321" y="3286"/>
                    <a:pt x="409" y="3110"/>
                  </a:cubicBezTo>
                  <a:cubicBezTo>
                    <a:pt x="497" y="2948"/>
                    <a:pt x="542" y="2758"/>
                    <a:pt x="542" y="2582"/>
                  </a:cubicBezTo>
                  <a:cubicBezTo>
                    <a:pt x="528" y="2392"/>
                    <a:pt x="482" y="2216"/>
                    <a:pt x="426" y="2041"/>
                  </a:cubicBezTo>
                  <a:cubicBezTo>
                    <a:pt x="321" y="1689"/>
                    <a:pt x="131" y="1365"/>
                    <a:pt x="57" y="1013"/>
                  </a:cubicBezTo>
                  <a:cubicBezTo>
                    <a:pt x="29" y="824"/>
                    <a:pt x="29" y="648"/>
                    <a:pt x="74" y="472"/>
                  </a:cubicBezTo>
                  <a:cubicBezTo>
                    <a:pt x="117" y="296"/>
                    <a:pt x="205" y="120"/>
                    <a:pt x="352" y="18"/>
                  </a:cubicBezTo>
                  <a:lnTo>
                    <a:pt x="352"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87;p44">
              <a:extLst>
                <a:ext uri="{FF2B5EF4-FFF2-40B4-BE49-F238E27FC236}">
                  <a16:creationId xmlns:a16="http://schemas.microsoft.com/office/drawing/2014/main" id="{02EF1ED0-EC7C-4AC0-9FA5-E58CB26BBC25}"/>
                </a:ext>
              </a:extLst>
            </p:cNvPr>
            <p:cNvSpPr/>
            <p:nvPr/>
          </p:nvSpPr>
          <p:spPr>
            <a:xfrm>
              <a:off x="746650" y="4285100"/>
              <a:ext cx="80650" cy="93850"/>
            </a:xfrm>
            <a:custGeom>
              <a:avLst/>
              <a:gdLst/>
              <a:ahLst/>
              <a:cxnLst/>
              <a:rect l="l" t="t" r="r" b="b"/>
              <a:pathLst>
                <a:path w="3226" h="3754" extrusionOk="0">
                  <a:moveTo>
                    <a:pt x="0" y="1"/>
                  </a:moveTo>
                  <a:lnTo>
                    <a:pt x="0" y="15"/>
                  </a:lnTo>
                  <a:cubicBezTo>
                    <a:pt x="148" y="412"/>
                    <a:pt x="338" y="778"/>
                    <a:pt x="560" y="1144"/>
                  </a:cubicBezTo>
                  <a:cubicBezTo>
                    <a:pt x="778" y="1496"/>
                    <a:pt x="1027" y="1833"/>
                    <a:pt x="1291" y="2157"/>
                  </a:cubicBezTo>
                  <a:cubicBezTo>
                    <a:pt x="1847" y="2787"/>
                    <a:pt x="2494" y="3328"/>
                    <a:pt x="3212" y="3754"/>
                  </a:cubicBezTo>
                  <a:lnTo>
                    <a:pt x="3226" y="3740"/>
                  </a:lnTo>
                  <a:cubicBezTo>
                    <a:pt x="2508" y="3300"/>
                    <a:pt x="1861" y="2755"/>
                    <a:pt x="1319" y="2125"/>
                  </a:cubicBezTo>
                  <a:cubicBezTo>
                    <a:pt x="1056" y="1819"/>
                    <a:pt x="806" y="1482"/>
                    <a:pt x="588" y="1130"/>
                  </a:cubicBezTo>
                  <a:cubicBezTo>
                    <a:pt x="366" y="764"/>
                    <a:pt x="176" y="398"/>
                    <a:pt x="14" y="15"/>
                  </a:cubicBezTo>
                  <a:lnTo>
                    <a:pt x="0"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88;p44">
              <a:extLst>
                <a:ext uri="{FF2B5EF4-FFF2-40B4-BE49-F238E27FC236}">
                  <a16:creationId xmlns:a16="http://schemas.microsoft.com/office/drawing/2014/main" id="{55AA5C54-2D04-474C-8B5F-0FF275C39A02}"/>
                </a:ext>
              </a:extLst>
            </p:cNvPr>
            <p:cNvSpPr/>
            <p:nvPr/>
          </p:nvSpPr>
          <p:spPr>
            <a:xfrm>
              <a:off x="774525" y="4291700"/>
              <a:ext cx="60875" cy="61575"/>
            </a:xfrm>
            <a:custGeom>
              <a:avLst/>
              <a:gdLst/>
              <a:ahLst/>
              <a:cxnLst/>
              <a:rect l="l" t="t" r="r" b="b"/>
              <a:pathLst>
                <a:path w="2435" h="2463" extrusionOk="0">
                  <a:moveTo>
                    <a:pt x="0" y="0"/>
                  </a:moveTo>
                  <a:lnTo>
                    <a:pt x="0" y="15"/>
                  </a:lnTo>
                  <a:cubicBezTo>
                    <a:pt x="130" y="278"/>
                    <a:pt x="278" y="514"/>
                    <a:pt x="454" y="750"/>
                  </a:cubicBezTo>
                  <a:cubicBezTo>
                    <a:pt x="630" y="982"/>
                    <a:pt x="820" y="1218"/>
                    <a:pt x="1027" y="1422"/>
                  </a:cubicBezTo>
                  <a:cubicBezTo>
                    <a:pt x="1435" y="1833"/>
                    <a:pt x="1907" y="2185"/>
                    <a:pt x="2417" y="2463"/>
                  </a:cubicBezTo>
                  <a:lnTo>
                    <a:pt x="2434" y="2463"/>
                  </a:lnTo>
                  <a:lnTo>
                    <a:pt x="2434" y="2449"/>
                  </a:lnTo>
                  <a:cubicBezTo>
                    <a:pt x="1921" y="2157"/>
                    <a:pt x="1450" y="1805"/>
                    <a:pt x="1056" y="1393"/>
                  </a:cubicBezTo>
                  <a:cubicBezTo>
                    <a:pt x="852" y="1189"/>
                    <a:pt x="658" y="968"/>
                    <a:pt x="482" y="732"/>
                  </a:cubicBezTo>
                  <a:cubicBezTo>
                    <a:pt x="306" y="500"/>
                    <a:pt x="148" y="264"/>
                    <a:pt x="1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89;p44">
              <a:extLst>
                <a:ext uri="{FF2B5EF4-FFF2-40B4-BE49-F238E27FC236}">
                  <a16:creationId xmlns:a16="http://schemas.microsoft.com/office/drawing/2014/main" id="{F505C35C-5825-4E79-87D1-01A2FEC8752B}"/>
                </a:ext>
              </a:extLst>
            </p:cNvPr>
            <p:cNvSpPr/>
            <p:nvPr/>
          </p:nvSpPr>
          <p:spPr>
            <a:xfrm>
              <a:off x="788425" y="4275250"/>
              <a:ext cx="56475" cy="78025"/>
            </a:xfrm>
            <a:custGeom>
              <a:avLst/>
              <a:gdLst/>
              <a:ahLst/>
              <a:cxnLst/>
              <a:rect l="l" t="t" r="r" b="b"/>
              <a:pathLst>
                <a:path w="2259" h="3121" extrusionOk="0">
                  <a:moveTo>
                    <a:pt x="14" y="1"/>
                  </a:moveTo>
                  <a:lnTo>
                    <a:pt x="0" y="15"/>
                  </a:lnTo>
                  <a:cubicBezTo>
                    <a:pt x="310" y="159"/>
                    <a:pt x="602" y="335"/>
                    <a:pt x="851" y="542"/>
                  </a:cubicBezTo>
                  <a:cubicBezTo>
                    <a:pt x="1115" y="746"/>
                    <a:pt x="1351" y="996"/>
                    <a:pt x="1541" y="1260"/>
                  </a:cubicBezTo>
                  <a:cubicBezTo>
                    <a:pt x="1935" y="1802"/>
                    <a:pt x="2184" y="2445"/>
                    <a:pt x="2244" y="3107"/>
                  </a:cubicBezTo>
                  <a:lnTo>
                    <a:pt x="2258" y="3121"/>
                  </a:lnTo>
                  <a:lnTo>
                    <a:pt x="2258" y="3107"/>
                  </a:lnTo>
                  <a:cubicBezTo>
                    <a:pt x="2244" y="2769"/>
                    <a:pt x="2170" y="2445"/>
                    <a:pt x="2037" y="2125"/>
                  </a:cubicBezTo>
                  <a:cubicBezTo>
                    <a:pt x="1921" y="1816"/>
                    <a:pt x="1759" y="1524"/>
                    <a:pt x="1569" y="1246"/>
                  </a:cubicBezTo>
                  <a:cubicBezTo>
                    <a:pt x="1379" y="968"/>
                    <a:pt x="1143" y="732"/>
                    <a:pt x="879" y="511"/>
                  </a:cubicBezTo>
                  <a:cubicBezTo>
                    <a:pt x="616" y="307"/>
                    <a:pt x="324" y="131"/>
                    <a:pt x="1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90;p44">
              <a:extLst>
                <a:ext uri="{FF2B5EF4-FFF2-40B4-BE49-F238E27FC236}">
                  <a16:creationId xmlns:a16="http://schemas.microsoft.com/office/drawing/2014/main" id="{7438DF83-8EB3-4ACB-820C-B9252AA7A3DE}"/>
                </a:ext>
              </a:extLst>
            </p:cNvPr>
            <p:cNvSpPr/>
            <p:nvPr/>
          </p:nvSpPr>
          <p:spPr>
            <a:xfrm>
              <a:off x="659050" y="4275600"/>
              <a:ext cx="78825" cy="57200"/>
            </a:xfrm>
            <a:custGeom>
              <a:avLst/>
              <a:gdLst/>
              <a:ahLst/>
              <a:cxnLst/>
              <a:rect l="l" t="t" r="r" b="b"/>
              <a:pathLst>
                <a:path w="3153" h="2288" extrusionOk="0">
                  <a:moveTo>
                    <a:pt x="3153" y="1"/>
                  </a:moveTo>
                  <a:lnTo>
                    <a:pt x="3138" y="15"/>
                  </a:lnTo>
                  <a:cubicBezTo>
                    <a:pt x="2875" y="630"/>
                    <a:pt x="2435" y="1186"/>
                    <a:pt x="1893" y="1584"/>
                  </a:cubicBezTo>
                  <a:cubicBezTo>
                    <a:pt x="1615" y="1774"/>
                    <a:pt x="1306" y="1935"/>
                    <a:pt x="1000" y="2051"/>
                  </a:cubicBezTo>
                  <a:cubicBezTo>
                    <a:pt x="676" y="2185"/>
                    <a:pt x="339" y="2255"/>
                    <a:pt x="1" y="2273"/>
                  </a:cubicBezTo>
                  <a:lnTo>
                    <a:pt x="1" y="2287"/>
                  </a:lnTo>
                  <a:cubicBezTo>
                    <a:pt x="353" y="2273"/>
                    <a:pt x="690" y="2213"/>
                    <a:pt x="1014" y="2080"/>
                  </a:cubicBezTo>
                  <a:cubicBezTo>
                    <a:pt x="1320" y="1978"/>
                    <a:pt x="1629" y="1802"/>
                    <a:pt x="1907" y="1612"/>
                  </a:cubicBezTo>
                  <a:cubicBezTo>
                    <a:pt x="2185" y="1408"/>
                    <a:pt x="2435" y="1172"/>
                    <a:pt x="2639" y="894"/>
                  </a:cubicBezTo>
                  <a:cubicBezTo>
                    <a:pt x="2861" y="630"/>
                    <a:pt x="3036" y="338"/>
                    <a:pt x="3153" y="15"/>
                  </a:cubicBezTo>
                  <a:lnTo>
                    <a:pt x="3153"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91;p44">
              <a:extLst>
                <a:ext uri="{FF2B5EF4-FFF2-40B4-BE49-F238E27FC236}">
                  <a16:creationId xmlns:a16="http://schemas.microsoft.com/office/drawing/2014/main" id="{DEE6E150-3643-4CB7-A761-8C496346216B}"/>
                </a:ext>
              </a:extLst>
            </p:cNvPr>
            <p:cNvSpPr/>
            <p:nvPr/>
          </p:nvSpPr>
          <p:spPr>
            <a:xfrm>
              <a:off x="673400" y="4284400"/>
              <a:ext cx="49450" cy="32200"/>
            </a:xfrm>
            <a:custGeom>
              <a:avLst/>
              <a:gdLst/>
              <a:ahLst/>
              <a:cxnLst/>
              <a:rect l="l" t="t" r="r" b="b"/>
              <a:pathLst>
                <a:path w="1978" h="1288" extrusionOk="0">
                  <a:moveTo>
                    <a:pt x="1977" y="0"/>
                  </a:moveTo>
                  <a:cubicBezTo>
                    <a:pt x="1611" y="145"/>
                    <a:pt x="1259" y="338"/>
                    <a:pt x="922" y="542"/>
                  </a:cubicBezTo>
                  <a:cubicBezTo>
                    <a:pt x="763" y="644"/>
                    <a:pt x="602" y="760"/>
                    <a:pt x="440" y="894"/>
                  </a:cubicBezTo>
                  <a:cubicBezTo>
                    <a:pt x="292" y="1010"/>
                    <a:pt x="130" y="1144"/>
                    <a:pt x="0" y="1288"/>
                  </a:cubicBezTo>
                  <a:lnTo>
                    <a:pt x="14" y="1288"/>
                  </a:lnTo>
                  <a:cubicBezTo>
                    <a:pt x="162" y="1158"/>
                    <a:pt x="306" y="1042"/>
                    <a:pt x="454" y="908"/>
                  </a:cubicBezTo>
                  <a:cubicBezTo>
                    <a:pt x="616" y="792"/>
                    <a:pt x="778" y="690"/>
                    <a:pt x="939" y="570"/>
                  </a:cubicBezTo>
                  <a:cubicBezTo>
                    <a:pt x="1274" y="352"/>
                    <a:pt x="1625" y="176"/>
                    <a:pt x="1977" y="15"/>
                  </a:cubicBezTo>
                  <a:lnTo>
                    <a:pt x="1977"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92;p44">
              <a:extLst>
                <a:ext uri="{FF2B5EF4-FFF2-40B4-BE49-F238E27FC236}">
                  <a16:creationId xmlns:a16="http://schemas.microsoft.com/office/drawing/2014/main" id="{82F41342-B6B3-47AD-B7EF-5AFB8A04ED47}"/>
                </a:ext>
              </a:extLst>
            </p:cNvPr>
            <p:cNvSpPr/>
            <p:nvPr/>
          </p:nvSpPr>
          <p:spPr>
            <a:xfrm>
              <a:off x="510700" y="4351050"/>
              <a:ext cx="115050" cy="195700"/>
            </a:xfrm>
            <a:custGeom>
              <a:avLst/>
              <a:gdLst/>
              <a:ahLst/>
              <a:cxnLst/>
              <a:rect l="l" t="t" r="r" b="b"/>
              <a:pathLst>
                <a:path w="4602" h="7828" extrusionOk="0">
                  <a:moveTo>
                    <a:pt x="1" y="1"/>
                  </a:moveTo>
                  <a:lnTo>
                    <a:pt x="1010" y="6536"/>
                  </a:lnTo>
                  <a:lnTo>
                    <a:pt x="4602" y="7827"/>
                  </a:lnTo>
                  <a:cubicBezTo>
                    <a:pt x="4602" y="7827"/>
                    <a:pt x="3546" y="1570"/>
                    <a:pt x="3546" y="1556"/>
                  </a:cubicBezTo>
                  <a:cubicBezTo>
                    <a:pt x="2111" y="574"/>
                    <a:pt x="1" y="1"/>
                    <a:pt x="1"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93;p44">
              <a:extLst>
                <a:ext uri="{FF2B5EF4-FFF2-40B4-BE49-F238E27FC236}">
                  <a16:creationId xmlns:a16="http://schemas.microsoft.com/office/drawing/2014/main" id="{39A7FE1C-B63E-4841-ACCF-22E782B3791C}"/>
                </a:ext>
              </a:extLst>
            </p:cNvPr>
            <p:cNvSpPr/>
            <p:nvPr/>
          </p:nvSpPr>
          <p:spPr>
            <a:xfrm>
              <a:off x="507800" y="4355450"/>
              <a:ext cx="118300" cy="193850"/>
            </a:xfrm>
            <a:custGeom>
              <a:avLst/>
              <a:gdLst/>
              <a:ahLst/>
              <a:cxnLst/>
              <a:rect l="l" t="t" r="r" b="b"/>
              <a:pathLst>
                <a:path w="4732" h="7754" extrusionOk="0">
                  <a:moveTo>
                    <a:pt x="1" y="1"/>
                  </a:moveTo>
                  <a:lnTo>
                    <a:pt x="908" y="6434"/>
                  </a:lnTo>
                  <a:lnTo>
                    <a:pt x="4732" y="7753"/>
                  </a:lnTo>
                  <a:cubicBezTo>
                    <a:pt x="4732" y="7753"/>
                    <a:pt x="3677" y="1496"/>
                    <a:pt x="3677" y="1482"/>
                  </a:cubicBezTo>
                  <a:cubicBezTo>
                    <a:pt x="2153" y="486"/>
                    <a:pt x="1" y="1"/>
                    <a:pt x="1"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94;p44">
              <a:extLst>
                <a:ext uri="{FF2B5EF4-FFF2-40B4-BE49-F238E27FC236}">
                  <a16:creationId xmlns:a16="http://schemas.microsoft.com/office/drawing/2014/main" id="{8D872032-C6D1-46D0-98BE-1A8560F3D893}"/>
                </a:ext>
              </a:extLst>
            </p:cNvPr>
            <p:cNvSpPr/>
            <p:nvPr/>
          </p:nvSpPr>
          <p:spPr>
            <a:xfrm>
              <a:off x="501925" y="4359850"/>
              <a:ext cx="124175" cy="192000"/>
            </a:xfrm>
            <a:custGeom>
              <a:avLst/>
              <a:gdLst/>
              <a:ahLst/>
              <a:cxnLst/>
              <a:rect l="l" t="t" r="r" b="b"/>
              <a:pathLst>
                <a:path w="4967" h="7680" extrusionOk="0">
                  <a:moveTo>
                    <a:pt x="0" y="1"/>
                  </a:moveTo>
                  <a:lnTo>
                    <a:pt x="1143" y="6346"/>
                  </a:lnTo>
                  <a:lnTo>
                    <a:pt x="4967" y="7679"/>
                  </a:lnTo>
                  <a:cubicBezTo>
                    <a:pt x="4967" y="7679"/>
                    <a:pt x="3929" y="1408"/>
                    <a:pt x="3929" y="1393"/>
                  </a:cubicBezTo>
                  <a:cubicBezTo>
                    <a:pt x="2578" y="528"/>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95;p44">
              <a:extLst>
                <a:ext uri="{FF2B5EF4-FFF2-40B4-BE49-F238E27FC236}">
                  <a16:creationId xmlns:a16="http://schemas.microsoft.com/office/drawing/2014/main" id="{506BBF2C-8828-46B1-BE82-DB2C91AEFD83}"/>
                </a:ext>
              </a:extLst>
            </p:cNvPr>
            <p:cNvSpPr/>
            <p:nvPr/>
          </p:nvSpPr>
          <p:spPr>
            <a:xfrm>
              <a:off x="599700" y="4323175"/>
              <a:ext cx="107400" cy="223225"/>
            </a:xfrm>
            <a:custGeom>
              <a:avLst/>
              <a:gdLst/>
              <a:ahLst/>
              <a:cxnLst/>
              <a:rect l="l" t="t" r="r" b="b"/>
              <a:pathLst>
                <a:path w="4296" h="8929" extrusionOk="0">
                  <a:moveTo>
                    <a:pt x="2948" y="1"/>
                  </a:moveTo>
                  <a:cubicBezTo>
                    <a:pt x="2948" y="1"/>
                    <a:pt x="1101" y="1320"/>
                    <a:pt x="1" y="2671"/>
                  </a:cubicBezTo>
                  <a:cubicBezTo>
                    <a:pt x="18" y="2685"/>
                    <a:pt x="1161" y="8928"/>
                    <a:pt x="1161" y="8928"/>
                  </a:cubicBezTo>
                  <a:lnTo>
                    <a:pt x="4295" y="6656"/>
                  </a:lnTo>
                  <a:lnTo>
                    <a:pt x="2948" y="1"/>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96;p44">
              <a:extLst>
                <a:ext uri="{FF2B5EF4-FFF2-40B4-BE49-F238E27FC236}">
                  <a16:creationId xmlns:a16="http://schemas.microsoft.com/office/drawing/2014/main" id="{F1AB1E45-A5A7-439D-AF97-17F730B84A86}"/>
                </a:ext>
              </a:extLst>
            </p:cNvPr>
            <p:cNvSpPr/>
            <p:nvPr/>
          </p:nvSpPr>
          <p:spPr>
            <a:xfrm>
              <a:off x="600150" y="4327575"/>
              <a:ext cx="113200" cy="221375"/>
            </a:xfrm>
            <a:custGeom>
              <a:avLst/>
              <a:gdLst/>
              <a:ahLst/>
              <a:cxnLst/>
              <a:rect l="l" t="t" r="r" b="b"/>
              <a:pathLst>
                <a:path w="4528" h="8855" extrusionOk="0">
                  <a:moveTo>
                    <a:pt x="3236" y="1"/>
                  </a:moveTo>
                  <a:cubicBezTo>
                    <a:pt x="3236" y="1"/>
                    <a:pt x="1185" y="1204"/>
                    <a:pt x="0" y="2597"/>
                  </a:cubicBezTo>
                  <a:cubicBezTo>
                    <a:pt x="14" y="2597"/>
                    <a:pt x="1157" y="8854"/>
                    <a:pt x="1157" y="8854"/>
                  </a:cubicBezTo>
                  <a:lnTo>
                    <a:pt x="4527" y="6480"/>
                  </a:lnTo>
                  <a:lnTo>
                    <a:pt x="3236" y="1"/>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97;p44">
              <a:extLst>
                <a:ext uri="{FF2B5EF4-FFF2-40B4-BE49-F238E27FC236}">
                  <a16:creationId xmlns:a16="http://schemas.microsoft.com/office/drawing/2014/main" id="{8276DB49-4E18-4578-8F6D-F7CBD17CD64A}"/>
                </a:ext>
              </a:extLst>
            </p:cNvPr>
            <p:cNvSpPr/>
            <p:nvPr/>
          </p:nvSpPr>
          <p:spPr>
            <a:xfrm>
              <a:off x="600850" y="4331275"/>
              <a:ext cx="113200" cy="219875"/>
            </a:xfrm>
            <a:custGeom>
              <a:avLst/>
              <a:gdLst/>
              <a:ahLst/>
              <a:cxnLst/>
              <a:rect l="l" t="t" r="r" b="b"/>
              <a:pathLst>
                <a:path w="4528" h="8795" extrusionOk="0">
                  <a:moveTo>
                    <a:pt x="3458" y="0"/>
                  </a:moveTo>
                  <a:cubicBezTo>
                    <a:pt x="3458" y="0"/>
                    <a:pt x="1055" y="1319"/>
                    <a:pt x="0" y="2536"/>
                  </a:cubicBezTo>
                  <a:cubicBezTo>
                    <a:pt x="0" y="2551"/>
                    <a:pt x="1157" y="8794"/>
                    <a:pt x="1157" y="8794"/>
                  </a:cubicBezTo>
                  <a:lnTo>
                    <a:pt x="4527" y="6434"/>
                  </a:lnTo>
                  <a:lnTo>
                    <a:pt x="34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98;p44">
              <a:extLst>
                <a:ext uri="{FF2B5EF4-FFF2-40B4-BE49-F238E27FC236}">
                  <a16:creationId xmlns:a16="http://schemas.microsoft.com/office/drawing/2014/main" id="{4B4D7F2A-49B3-47F6-AE20-6269EAAB6729}"/>
                </a:ext>
              </a:extLst>
            </p:cNvPr>
            <p:cNvSpPr/>
            <p:nvPr/>
          </p:nvSpPr>
          <p:spPr>
            <a:xfrm>
              <a:off x="493525" y="4364850"/>
              <a:ext cx="131425" cy="200300"/>
            </a:xfrm>
            <a:custGeom>
              <a:avLst/>
              <a:gdLst/>
              <a:ahLst/>
              <a:cxnLst/>
              <a:rect l="l" t="t" r="r" b="b"/>
              <a:pathLst>
                <a:path w="5257" h="8012" extrusionOk="0">
                  <a:moveTo>
                    <a:pt x="155" y="1"/>
                  </a:moveTo>
                  <a:cubicBezTo>
                    <a:pt x="48" y="1"/>
                    <a:pt x="1" y="128"/>
                    <a:pt x="26" y="314"/>
                  </a:cubicBezTo>
                  <a:lnTo>
                    <a:pt x="1142" y="6586"/>
                  </a:lnTo>
                  <a:cubicBezTo>
                    <a:pt x="1170" y="6793"/>
                    <a:pt x="1303" y="6983"/>
                    <a:pt x="1419" y="7011"/>
                  </a:cubicBezTo>
                  <a:lnTo>
                    <a:pt x="5071" y="8007"/>
                  </a:lnTo>
                  <a:cubicBezTo>
                    <a:pt x="5082" y="8010"/>
                    <a:pt x="5093" y="8012"/>
                    <a:pt x="5104" y="8012"/>
                  </a:cubicBezTo>
                  <a:cubicBezTo>
                    <a:pt x="5200" y="8012"/>
                    <a:pt x="5256" y="7885"/>
                    <a:pt x="5215" y="7701"/>
                  </a:cubicBezTo>
                  <a:lnTo>
                    <a:pt x="4117" y="1429"/>
                  </a:lnTo>
                  <a:cubicBezTo>
                    <a:pt x="4072" y="1222"/>
                    <a:pt x="3956" y="1032"/>
                    <a:pt x="3839" y="1004"/>
                  </a:cubicBezTo>
                  <a:lnTo>
                    <a:pt x="188" y="5"/>
                  </a:lnTo>
                  <a:cubicBezTo>
                    <a:pt x="177" y="2"/>
                    <a:pt x="166" y="1"/>
                    <a:pt x="15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99;p44">
              <a:extLst>
                <a:ext uri="{FF2B5EF4-FFF2-40B4-BE49-F238E27FC236}">
                  <a16:creationId xmlns:a16="http://schemas.microsoft.com/office/drawing/2014/main" id="{CE3752AB-B4FB-4509-B68D-39A172588B0B}"/>
                </a:ext>
              </a:extLst>
            </p:cNvPr>
            <p:cNvSpPr/>
            <p:nvPr/>
          </p:nvSpPr>
          <p:spPr>
            <a:xfrm>
              <a:off x="494675" y="4366700"/>
              <a:ext cx="130275" cy="198450"/>
            </a:xfrm>
            <a:custGeom>
              <a:avLst/>
              <a:gdLst/>
              <a:ahLst/>
              <a:cxnLst/>
              <a:rect l="l" t="t" r="r" b="b"/>
              <a:pathLst>
                <a:path w="5211" h="7938" extrusionOk="0">
                  <a:moveTo>
                    <a:pt x="156" y="1"/>
                  </a:moveTo>
                  <a:cubicBezTo>
                    <a:pt x="56" y="1"/>
                    <a:pt x="1" y="124"/>
                    <a:pt x="26" y="300"/>
                  </a:cubicBezTo>
                  <a:lnTo>
                    <a:pt x="1124" y="6526"/>
                  </a:lnTo>
                  <a:cubicBezTo>
                    <a:pt x="1169" y="6733"/>
                    <a:pt x="1285" y="6909"/>
                    <a:pt x="1405" y="6937"/>
                  </a:cubicBezTo>
                  <a:lnTo>
                    <a:pt x="5025" y="7933"/>
                  </a:lnTo>
                  <a:cubicBezTo>
                    <a:pt x="5036" y="7936"/>
                    <a:pt x="5047" y="7938"/>
                    <a:pt x="5058" y="7938"/>
                  </a:cubicBezTo>
                  <a:cubicBezTo>
                    <a:pt x="5154" y="7938"/>
                    <a:pt x="5210" y="7811"/>
                    <a:pt x="5169" y="7627"/>
                  </a:cubicBezTo>
                  <a:lnTo>
                    <a:pt x="4085" y="1397"/>
                  </a:lnTo>
                  <a:cubicBezTo>
                    <a:pt x="4043" y="1207"/>
                    <a:pt x="3924" y="1017"/>
                    <a:pt x="3808" y="986"/>
                  </a:cubicBezTo>
                  <a:lnTo>
                    <a:pt x="188" y="4"/>
                  </a:lnTo>
                  <a:cubicBezTo>
                    <a:pt x="177" y="2"/>
                    <a:pt x="167" y="1"/>
                    <a:pt x="156"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00;p44">
              <a:extLst>
                <a:ext uri="{FF2B5EF4-FFF2-40B4-BE49-F238E27FC236}">
                  <a16:creationId xmlns:a16="http://schemas.microsoft.com/office/drawing/2014/main" id="{BCD313E9-97B7-4223-BED3-174AB23AD948}"/>
                </a:ext>
              </a:extLst>
            </p:cNvPr>
            <p:cNvSpPr/>
            <p:nvPr/>
          </p:nvSpPr>
          <p:spPr>
            <a:xfrm>
              <a:off x="605600" y="4334400"/>
              <a:ext cx="120575" cy="227975"/>
            </a:xfrm>
            <a:custGeom>
              <a:avLst/>
              <a:gdLst/>
              <a:ahLst/>
              <a:cxnLst/>
              <a:rect l="l" t="t" r="r" b="b"/>
              <a:pathLst>
                <a:path w="4823" h="9119" extrusionOk="0">
                  <a:moveTo>
                    <a:pt x="3507" y="1"/>
                  </a:moveTo>
                  <a:cubicBezTo>
                    <a:pt x="3486" y="1"/>
                    <a:pt x="3465" y="8"/>
                    <a:pt x="3444" y="23"/>
                  </a:cubicBezTo>
                  <a:lnTo>
                    <a:pt x="162" y="2102"/>
                  </a:lnTo>
                  <a:cubicBezTo>
                    <a:pt x="60" y="2162"/>
                    <a:pt x="0" y="2383"/>
                    <a:pt x="28" y="2573"/>
                  </a:cubicBezTo>
                  <a:lnTo>
                    <a:pt x="1129" y="8859"/>
                  </a:lnTo>
                  <a:cubicBezTo>
                    <a:pt x="1162" y="9021"/>
                    <a:pt x="1234" y="9119"/>
                    <a:pt x="1319" y="9119"/>
                  </a:cubicBezTo>
                  <a:cubicBezTo>
                    <a:pt x="1343" y="9119"/>
                    <a:pt x="1368" y="9111"/>
                    <a:pt x="1393" y="9095"/>
                  </a:cubicBezTo>
                  <a:lnTo>
                    <a:pt x="4661" y="7026"/>
                  </a:lnTo>
                  <a:cubicBezTo>
                    <a:pt x="4763" y="6956"/>
                    <a:pt x="4823" y="6749"/>
                    <a:pt x="4795" y="6545"/>
                  </a:cubicBezTo>
                  <a:lnTo>
                    <a:pt x="3694" y="255"/>
                  </a:lnTo>
                  <a:cubicBezTo>
                    <a:pt x="3660" y="105"/>
                    <a:pt x="3587" y="1"/>
                    <a:pt x="3507"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01;p44">
              <a:extLst>
                <a:ext uri="{FF2B5EF4-FFF2-40B4-BE49-F238E27FC236}">
                  <a16:creationId xmlns:a16="http://schemas.microsoft.com/office/drawing/2014/main" id="{CC1213CA-A8CA-44F5-AD0A-4BB5301B1B75}"/>
                </a:ext>
              </a:extLst>
            </p:cNvPr>
            <p:cNvSpPr/>
            <p:nvPr/>
          </p:nvSpPr>
          <p:spPr>
            <a:xfrm>
              <a:off x="605950" y="4336375"/>
              <a:ext cx="119525" cy="226000"/>
            </a:xfrm>
            <a:custGeom>
              <a:avLst/>
              <a:gdLst/>
              <a:ahLst/>
              <a:cxnLst/>
              <a:rect l="l" t="t" r="r" b="b"/>
              <a:pathLst>
                <a:path w="4781" h="9040" extrusionOk="0">
                  <a:moveTo>
                    <a:pt x="3461" y="1"/>
                  </a:moveTo>
                  <a:cubicBezTo>
                    <a:pt x="3441" y="1"/>
                    <a:pt x="3421" y="6"/>
                    <a:pt x="3402" y="18"/>
                  </a:cubicBezTo>
                  <a:lnTo>
                    <a:pt x="162" y="2083"/>
                  </a:lnTo>
                  <a:cubicBezTo>
                    <a:pt x="46" y="2143"/>
                    <a:pt x="0" y="2361"/>
                    <a:pt x="32" y="2551"/>
                  </a:cubicBezTo>
                  <a:lnTo>
                    <a:pt x="1115" y="8780"/>
                  </a:lnTo>
                  <a:cubicBezTo>
                    <a:pt x="1148" y="8942"/>
                    <a:pt x="1220" y="9040"/>
                    <a:pt x="1298" y="9040"/>
                  </a:cubicBezTo>
                  <a:cubicBezTo>
                    <a:pt x="1320" y="9040"/>
                    <a:pt x="1343" y="9032"/>
                    <a:pt x="1365" y="9016"/>
                  </a:cubicBezTo>
                  <a:lnTo>
                    <a:pt x="4619" y="6965"/>
                  </a:lnTo>
                  <a:cubicBezTo>
                    <a:pt x="4721" y="6905"/>
                    <a:pt x="4781" y="6684"/>
                    <a:pt x="4749" y="6494"/>
                  </a:cubicBezTo>
                  <a:lnTo>
                    <a:pt x="3651" y="264"/>
                  </a:lnTo>
                  <a:cubicBezTo>
                    <a:pt x="3626" y="99"/>
                    <a:pt x="3545" y="1"/>
                    <a:pt x="3461"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02;p44">
              <a:extLst>
                <a:ext uri="{FF2B5EF4-FFF2-40B4-BE49-F238E27FC236}">
                  <a16:creationId xmlns:a16="http://schemas.microsoft.com/office/drawing/2014/main" id="{21513825-18FD-4AE3-A632-A31F37663AB2}"/>
                </a:ext>
              </a:extLst>
            </p:cNvPr>
            <p:cNvSpPr/>
            <p:nvPr/>
          </p:nvSpPr>
          <p:spPr>
            <a:xfrm>
              <a:off x="586150" y="4384325"/>
              <a:ext cx="58325" cy="183400"/>
            </a:xfrm>
            <a:custGeom>
              <a:avLst/>
              <a:gdLst/>
              <a:ahLst/>
              <a:cxnLst/>
              <a:rect l="l" t="t" r="r" b="b"/>
              <a:pathLst>
                <a:path w="2333" h="7336" extrusionOk="0">
                  <a:moveTo>
                    <a:pt x="966" y="1"/>
                  </a:moveTo>
                  <a:cubicBezTo>
                    <a:pt x="957" y="1"/>
                    <a:pt x="949" y="2"/>
                    <a:pt x="940" y="3"/>
                  </a:cubicBezTo>
                  <a:lnTo>
                    <a:pt x="149" y="193"/>
                  </a:lnTo>
                  <a:cubicBezTo>
                    <a:pt x="61" y="225"/>
                    <a:pt x="1" y="327"/>
                    <a:pt x="15" y="414"/>
                  </a:cubicBezTo>
                  <a:lnTo>
                    <a:pt x="1218" y="7186"/>
                  </a:lnTo>
                  <a:cubicBezTo>
                    <a:pt x="1231" y="7278"/>
                    <a:pt x="1303" y="7335"/>
                    <a:pt x="1382" y="7335"/>
                  </a:cubicBezTo>
                  <a:cubicBezTo>
                    <a:pt x="1391" y="7335"/>
                    <a:pt x="1399" y="7335"/>
                    <a:pt x="1408" y="7333"/>
                  </a:cubicBezTo>
                  <a:lnTo>
                    <a:pt x="2185" y="7140"/>
                  </a:lnTo>
                  <a:cubicBezTo>
                    <a:pt x="2273" y="7112"/>
                    <a:pt x="2333" y="7024"/>
                    <a:pt x="2319" y="6922"/>
                  </a:cubicBezTo>
                  <a:lnTo>
                    <a:pt x="1130" y="151"/>
                  </a:lnTo>
                  <a:cubicBezTo>
                    <a:pt x="1117" y="59"/>
                    <a:pt x="1044" y="1"/>
                    <a:pt x="966"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03;p44">
              <a:extLst>
                <a:ext uri="{FF2B5EF4-FFF2-40B4-BE49-F238E27FC236}">
                  <a16:creationId xmlns:a16="http://schemas.microsoft.com/office/drawing/2014/main" id="{6615C0CF-EEBF-4A9C-AB80-0529DBBFD2D0}"/>
                </a:ext>
              </a:extLst>
            </p:cNvPr>
            <p:cNvSpPr/>
            <p:nvPr/>
          </p:nvSpPr>
          <p:spPr>
            <a:xfrm>
              <a:off x="487575" y="4414100"/>
              <a:ext cx="35200" cy="47625"/>
            </a:xfrm>
            <a:custGeom>
              <a:avLst/>
              <a:gdLst/>
              <a:ahLst/>
              <a:cxnLst/>
              <a:rect l="l" t="t" r="r" b="b"/>
              <a:pathLst>
                <a:path w="1408" h="1905" extrusionOk="0">
                  <a:moveTo>
                    <a:pt x="450" y="1"/>
                  </a:moveTo>
                  <a:cubicBezTo>
                    <a:pt x="276" y="1"/>
                    <a:pt x="75" y="469"/>
                    <a:pt x="75" y="469"/>
                  </a:cubicBezTo>
                  <a:cubicBezTo>
                    <a:pt x="75" y="469"/>
                    <a:pt x="1" y="1394"/>
                    <a:pt x="264" y="1728"/>
                  </a:cubicBezTo>
                  <a:cubicBezTo>
                    <a:pt x="359" y="1856"/>
                    <a:pt x="532" y="1904"/>
                    <a:pt x="712" y="1904"/>
                  </a:cubicBezTo>
                  <a:cubicBezTo>
                    <a:pt x="1007" y="1904"/>
                    <a:pt x="1323" y="1775"/>
                    <a:pt x="1351" y="1658"/>
                  </a:cubicBezTo>
                  <a:cubicBezTo>
                    <a:pt x="1377" y="1538"/>
                    <a:pt x="1103" y="1515"/>
                    <a:pt x="889" y="1515"/>
                  </a:cubicBezTo>
                  <a:cubicBezTo>
                    <a:pt x="760" y="1515"/>
                    <a:pt x="653" y="1524"/>
                    <a:pt x="648" y="1524"/>
                  </a:cubicBezTo>
                  <a:lnTo>
                    <a:pt x="648" y="1524"/>
                  </a:lnTo>
                  <a:cubicBezTo>
                    <a:pt x="661" y="1523"/>
                    <a:pt x="1408" y="1462"/>
                    <a:pt x="1394" y="1260"/>
                  </a:cubicBezTo>
                  <a:cubicBezTo>
                    <a:pt x="1386" y="1151"/>
                    <a:pt x="1146" y="1125"/>
                    <a:pt x="926" y="1125"/>
                  </a:cubicBezTo>
                  <a:cubicBezTo>
                    <a:pt x="736" y="1125"/>
                    <a:pt x="560" y="1144"/>
                    <a:pt x="560" y="1144"/>
                  </a:cubicBezTo>
                  <a:cubicBezTo>
                    <a:pt x="560" y="1144"/>
                    <a:pt x="1306" y="1042"/>
                    <a:pt x="1278" y="792"/>
                  </a:cubicBezTo>
                  <a:cubicBezTo>
                    <a:pt x="1259" y="698"/>
                    <a:pt x="1121" y="669"/>
                    <a:pt x="962" y="669"/>
                  </a:cubicBezTo>
                  <a:cubicBezTo>
                    <a:pt x="810" y="669"/>
                    <a:pt x="639" y="695"/>
                    <a:pt x="535" y="714"/>
                  </a:cubicBezTo>
                  <a:lnTo>
                    <a:pt x="535" y="714"/>
                  </a:lnTo>
                  <a:cubicBezTo>
                    <a:pt x="763" y="667"/>
                    <a:pt x="1316" y="538"/>
                    <a:pt x="1232" y="409"/>
                  </a:cubicBezTo>
                  <a:cubicBezTo>
                    <a:pt x="1202" y="356"/>
                    <a:pt x="1105" y="339"/>
                    <a:pt x="988" y="339"/>
                  </a:cubicBezTo>
                  <a:cubicBezTo>
                    <a:pt x="753" y="339"/>
                    <a:pt x="440" y="409"/>
                    <a:pt x="440" y="409"/>
                  </a:cubicBezTo>
                  <a:cubicBezTo>
                    <a:pt x="440" y="409"/>
                    <a:pt x="634" y="15"/>
                    <a:pt x="458" y="1"/>
                  </a:cubicBezTo>
                  <a:cubicBezTo>
                    <a:pt x="455" y="1"/>
                    <a:pt x="453" y="1"/>
                    <a:pt x="450"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04;p44">
              <a:extLst>
                <a:ext uri="{FF2B5EF4-FFF2-40B4-BE49-F238E27FC236}">
                  <a16:creationId xmlns:a16="http://schemas.microsoft.com/office/drawing/2014/main" id="{EF0ECF2E-12EE-4C8D-B04C-38914273D0BF}"/>
                </a:ext>
              </a:extLst>
            </p:cNvPr>
            <p:cNvSpPr/>
            <p:nvPr/>
          </p:nvSpPr>
          <p:spPr>
            <a:xfrm>
              <a:off x="700825" y="4470100"/>
              <a:ext cx="47350" cy="46575"/>
            </a:xfrm>
            <a:custGeom>
              <a:avLst/>
              <a:gdLst/>
              <a:ahLst/>
              <a:cxnLst/>
              <a:rect l="l" t="t" r="r" b="b"/>
              <a:pathLst>
                <a:path w="1894" h="1863" extrusionOk="0">
                  <a:moveTo>
                    <a:pt x="958" y="0"/>
                  </a:moveTo>
                  <a:cubicBezTo>
                    <a:pt x="765" y="0"/>
                    <a:pt x="571" y="62"/>
                    <a:pt x="412" y="191"/>
                  </a:cubicBezTo>
                  <a:cubicBezTo>
                    <a:pt x="46" y="487"/>
                    <a:pt x="1" y="1029"/>
                    <a:pt x="296" y="1394"/>
                  </a:cubicBezTo>
                  <a:lnTo>
                    <a:pt x="690" y="1862"/>
                  </a:lnTo>
                  <a:cubicBezTo>
                    <a:pt x="1042" y="1658"/>
                    <a:pt x="1601" y="1247"/>
                    <a:pt x="1893" y="515"/>
                  </a:cubicBezTo>
                  <a:lnTo>
                    <a:pt x="1513" y="191"/>
                  </a:lnTo>
                  <a:cubicBezTo>
                    <a:pt x="1356" y="66"/>
                    <a:pt x="1157" y="0"/>
                    <a:pt x="958" y="0"/>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05;p44">
              <a:extLst>
                <a:ext uri="{FF2B5EF4-FFF2-40B4-BE49-F238E27FC236}">
                  <a16:creationId xmlns:a16="http://schemas.microsoft.com/office/drawing/2014/main" id="{28D8DB5C-0B1C-47FC-B1A0-F582E2991612}"/>
                </a:ext>
              </a:extLst>
            </p:cNvPr>
            <p:cNvSpPr/>
            <p:nvPr/>
          </p:nvSpPr>
          <p:spPr>
            <a:xfrm>
              <a:off x="718075" y="4482975"/>
              <a:ext cx="97550" cy="96100"/>
            </a:xfrm>
            <a:custGeom>
              <a:avLst/>
              <a:gdLst/>
              <a:ahLst/>
              <a:cxnLst/>
              <a:rect l="l" t="t" r="r" b="b"/>
              <a:pathLst>
                <a:path w="3902" h="3844" extrusionOk="0">
                  <a:moveTo>
                    <a:pt x="1203" y="0"/>
                  </a:moveTo>
                  <a:cubicBezTo>
                    <a:pt x="911" y="732"/>
                    <a:pt x="352" y="1143"/>
                    <a:pt x="0" y="1347"/>
                  </a:cubicBezTo>
                  <a:lnTo>
                    <a:pt x="1703" y="3416"/>
                  </a:lnTo>
                  <a:cubicBezTo>
                    <a:pt x="1745" y="3475"/>
                    <a:pt x="1791" y="3532"/>
                    <a:pt x="1847" y="3577"/>
                  </a:cubicBezTo>
                  <a:cubicBezTo>
                    <a:pt x="2060" y="3757"/>
                    <a:pt x="2321" y="3844"/>
                    <a:pt x="2581" y="3844"/>
                  </a:cubicBezTo>
                  <a:cubicBezTo>
                    <a:pt x="2913" y="3844"/>
                    <a:pt x="3245" y="3702"/>
                    <a:pt x="3475" y="3430"/>
                  </a:cubicBezTo>
                  <a:cubicBezTo>
                    <a:pt x="3901" y="2948"/>
                    <a:pt x="3827" y="2213"/>
                    <a:pt x="3342" y="1805"/>
                  </a:cubicBezTo>
                  <a:lnTo>
                    <a:pt x="1203" y="0"/>
                  </a:ln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06;p44">
              <a:extLst>
                <a:ext uri="{FF2B5EF4-FFF2-40B4-BE49-F238E27FC236}">
                  <a16:creationId xmlns:a16="http://schemas.microsoft.com/office/drawing/2014/main" id="{66B39C96-6FAD-41CA-9F50-BEEB85928B3C}"/>
                </a:ext>
              </a:extLst>
            </p:cNvPr>
            <p:cNvSpPr/>
            <p:nvPr/>
          </p:nvSpPr>
          <p:spPr>
            <a:xfrm>
              <a:off x="684725" y="4450975"/>
              <a:ext cx="50950" cy="52475"/>
            </a:xfrm>
            <a:custGeom>
              <a:avLst/>
              <a:gdLst/>
              <a:ahLst/>
              <a:cxnLst/>
              <a:rect l="l" t="t" r="r" b="b"/>
              <a:pathLst>
                <a:path w="2038" h="2099" extrusionOk="0">
                  <a:moveTo>
                    <a:pt x="1312" y="1"/>
                  </a:moveTo>
                  <a:cubicBezTo>
                    <a:pt x="1304" y="1"/>
                    <a:pt x="1298" y="3"/>
                    <a:pt x="1292" y="7"/>
                  </a:cubicBezTo>
                  <a:cubicBezTo>
                    <a:pt x="1158" y="109"/>
                    <a:pt x="1246" y="503"/>
                    <a:pt x="1246" y="503"/>
                  </a:cubicBezTo>
                  <a:cubicBezTo>
                    <a:pt x="1246" y="503"/>
                    <a:pt x="325" y="548"/>
                    <a:pt x="163" y="752"/>
                  </a:cubicBezTo>
                  <a:cubicBezTo>
                    <a:pt x="1" y="974"/>
                    <a:pt x="205" y="1118"/>
                    <a:pt x="205" y="1118"/>
                  </a:cubicBezTo>
                  <a:cubicBezTo>
                    <a:pt x="205" y="1118"/>
                    <a:pt x="15" y="1308"/>
                    <a:pt x="265" y="1544"/>
                  </a:cubicBezTo>
                  <a:cubicBezTo>
                    <a:pt x="265" y="1544"/>
                    <a:pt x="103" y="1808"/>
                    <a:pt x="367" y="1941"/>
                  </a:cubicBezTo>
                  <a:cubicBezTo>
                    <a:pt x="598" y="2062"/>
                    <a:pt x="791" y="2098"/>
                    <a:pt x="939" y="2098"/>
                  </a:cubicBezTo>
                  <a:cubicBezTo>
                    <a:pt x="1168" y="2098"/>
                    <a:pt x="1292" y="2012"/>
                    <a:pt x="1292" y="2012"/>
                  </a:cubicBezTo>
                  <a:lnTo>
                    <a:pt x="2038" y="869"/>
                  </a:lnTo>
                  <a:cubicBezTo>
                    <a:pt x="2038" y="869"/>
                    <a:pt x="1475" y="1"/>
                    <a:pt x="1312"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07;p44">
              <a:extLst>
                <a:ext uri="{FF2B5EF4-FFF2-40B4-BE49-F238E27FC236}">
                  <a16:creationId xmlns:a16="http://schemas.microsoft.com/office/drawing/2014/main" id="{6CCD7764-30BB-4835-8A98-C5D31E27D3AF}"/>
                </a:ext>
              </a:extLst>
            </p:cNvPr>
            <p:cNvSpPr/>
            <p:nvPr/>
          </p:nvSpPr>
          <p:spPr>
            <a:xfrm>
              <a:off x="686575" y="4450350"/>
              <a:ext cx="49450" cy="53575"/>
            </a:xfrm>
            <a:custGeom>
              <a:avLst/>
              <a:gdLst/>
              <a:ahLst/>
              <a:cxnLst/>
              <a:rect l="l" t="t" r="r" b="b"/>
              <a:pathLst>
                <a:path w="1978" h="2143" extrusionOk="0">
                  <a:moveTo>
                    <a:pt x="1218" y="0"/>
                  </a:moveTo>
                  <a:lnTo>
                    <a:pt x="1186" y="32"/>
                  </a:lnTo>
                  <a:lnTo>
                    <a:pt x="1172" y="46"/>
                  </a:lnTo>
                  <a:cubicBezTo>
                    <a:pt x="1158" y="74"/>
                    <a:pt x="1144" y="88"/>
                    <a:pt x="1144" y="102"/>
                  </a:cubicBezTo>
                  <a:cubicBezTo>
                    <a:pt x="1116" y="176"/>
                    <a:pt x="1116" y="250"/>
                    <a:pt x="1130" y="324"/>
                  </a:cubicBezTo>
                  <a:cubicBezTo>
                    <a:pt x="1130" y="387"/>
                    <a:pt x="1130" y="451"/>
                    <a:pt x="1139" y="503"/>
                  </a:cubicBezTo>
                  <a:lnTo>
                    <a:pt x="1139" y="503"/>
                  </a:lnTo>
                  <a:cubicBezTo>
                    <a:pt x="1021" y="514"/>
                    <a:pt x="911" y="515"/>
                    <a:pt x="792" y="528"/>
                  </a:cubicBezTo>
                  <a:cubicBezTo>
                    <a:pt x="659" y="542"/>
                    <a:pt x="528" y="573"/>
                    <a:pt x="395" y="602"/>
                  </a:cubicBezTo>
                  <a:cubicBezTo>
                    <a:pt x="338" y="616"/>
                    <a:pt x="279" y="630"/>
                    <a:pt x="219" y="661"/>
                  </a:cubicBezTo>
                  <a:cubicBezTo>
                    <a:pt x="177" y="675"/>
                    <a:pt x="149" y="690"/>
                    <a:pt x="117" y="704"/>
                  </a:cubicBezTo>
                  <a:cubicBezTo>
                    <a:pt x="89" y="718"/>
                    <a:pt x="75" y="749"/>
                    <a:pt x="43" y="777"/>
                  </a:cubicBezTo>
                  <a:cubicBezTo>
                    <a:pt x="29" y="806"/>
                    <a:pt x="15" y="851"/>
                    <a:pt x="1" y="879"/>
                  </a:cubicBezTo>
                  <a:lnTo>
                    <a:pt x="1" y="981"/>
                  </a:lnTo>
                  <a:cubicBezTo>
                    <a:pt x="13" y="1047"/>
                    <a:pt x="51" y="1101"/>
                    <a:pt x="98" y="1142"/>
                  </a:cubicBezTo>
                  <a:lnTo>
                    <a:pt x="98" y="1142"/>
                  </a:lnTo>
                  <a:cubicBezTo>
                    <a:pt x="77" y="1172"/>
                    <a:pt x="57" y="1198"/>
                    <a:pt x="43" y="1231"/>
                  </a:cubicBezTo>
                  <a:cubicBezTo>
                    <a:pt x="29" y="1277"/>
                    <a:pt x="29" y="1319"/>
                    <a:pt x="43" y="1365"/>
                  </a:cubicBezTo>
                  <a:cubicBezTo>
                    <a:pt x="43" y="1407"/>
                    <a:pt x="61" y="1453"/>
                    <a:pt x="89" y="1481"/>
                  </a:cubicBezTo>
                  <a:cubicBezTo>
                    <a:pt x="103" y="1509"/>
                    <a:pt x="117" y="1527"/>
                    <a:pt x="131" y="1541"/>
                  </a:cubicBezTo>
                  <a:lnTo>
                    <a:pt x="154" y="1572"/>
                  </a:lnTo>
                  <a:lnTo>
                    <a:pt x="154" y="1572"/>
                  </a:lnTo>
                  <a:cubicBezTo>
                    <a:pt x="128" y="1625"/>
                    <a:pt x="117" y="1678"/>
                    <a:pt x="117" y="1745"/>
                  </a:cubicBezTo>
                  <a:cubicBezTo>
                    <a:pt x="117" y="1805"/>
                    <a:pt x="149" y="1878"/>
                    <a:pt x="191" y="1921"/>
                  </a:cubicBezTo>
                  <a:cubicBezTo>
                    <a:pt x="236" y="1966"/>
                    <a:pt x="293" y="1995"/>
                    <a:pt x="353" y="2023"/>
                  </a:cubicBezTo>
                  <a:cubicBezTo>
                    <a:pt x="395" y="2037"/>
                    <a:pt x="455" y="2068"/>
                    <a:pt x="514" y="2082"/>
                  </a:cubicBezTo>
                  <a:cubicBezTo>
                    <a:pt x="630" y="2125"/>
                    <a:pt x="747" y="2142"/>
                    <a:pt x="880" y="2142"/>
                  </a:cubicBezTo>
                  <a:cubicBezTo>
                    <a:pt x="996" y="2142"/>
                    <a:pt x="1116" y="2111"/>
                    <a:pt x="1232" y="2054"/>
                  </a:cubicBezTo>
                  <a:lnTo>
                    <a:pt x="1232" y="2037"/>
                  </a:lnTo>
                  <a:cubicBezTo>
                    <a:pt x="1232" y="2023"/>
                    <a:pt x="1218" y="2023"/>
                    <a:pt x="1218" y="2023"/>
                  </a:cubicBezTo>
                  <a:cubicBezTo>
                    <a:pt x="1116" y="2082"/>
                    <a:pt x="996" y="2111"/>
                    <a:pt x="880" y="2111"/>
                  </a:cubicBezTo>
                  <a:cubicBezTo>
                    <a:pt x="764" y="2111"/>
                    <a:pt x="645" y="2082"/>
                    <a:pt x="528" y="2037"/>
                  </a:cubicBezTo>
                  <a:cubicBezTo>
                    <a:pt x="469" y="2023"/>
                    <a:pt x="426" y="2009"/>
                    <a:pt x="367" y="1980"/>
                  </a:cubicBezTo>
                  <a:cubicBezTo>
                    <a:pt x="307" y="1949"/>
                    <a:pt x="265" y="1921"/>
                    <a:pt x="219" y="1893"/>
                  </a:cubicBezTo>
                  <a:cubicBezTo>
                    <a:pt x="191" y="1847"/>
                    <a:pt x="163" y="1790"/>
                    <a:pt x="163" y="1745"/>
                  </a:cubicBezTo>
                  <a:cubicBezTo>
                    <a:pt x="163" y="1685"/>
                    <a:pt x="177" y="1629"/>
                    <a:pt x="205" y="1583"/>
                  </a:cubicBezTo>
                  <a:lnTo>
                    <a:pt x="205" y="1555"/>
                  </a:lnTo>
                  <a:lnTo>
                    <a:pt x="163" y="1509"/>
                  </a:lnTo>
                  <a:cubicBezTo>
                    <a:pt x="149" y="1495"/>
                    <a:pt x="131" y="1481"/>
                    <a:pt x="131" y="1467"/>
                  </a:cubicBezTo>
                  <a:cubicBezTo>
                    <a:pt x="103" y="1421"/>
                    <a:pt x="89" y="1393"/>
                    <a:pt x="89" y="1365"/>
                  </a:cubicBezTo>
                  <a:cubicBezTo>
                    <a:pt x="89" y="1319"/>
                    <a:pt x="89" y="1291"/>
                    <a:pt x="103" y="1245"/>
                  </a:cubicBezTo>
                  <a:cubicBezTo>
                    <a:pt x="103" y="1217"/>
                    <a:pt x="131" y="1189"/>
                    <a:pt x="149" y="1157"/>
                  </a:cubicBezTo>
                  <a:cubicBezTo>
                    <a:pt x="163" y="1143"/>
                    <a:pt x="163" y="1129"/>
                    <a:pt x="149" y="1115"/>
                  </a:cubicBezTo>
                  <a:cubicBezTo>
                    <a:pt x="103" y="1087"/>
                    <a:pt x="61" y="1027"/>
                    <a:pt x="61" y="981"/>
                  </a:cubicBezTo>
                  <a:cubicBezTo>
                    <a:pt x="43" y="925"/>
                    <a:pt x="61" y="865"/>
                    <a:pt x="103" y="806"/>
                  </a:cubicBezTo>
                  <a:cubicBezTo>
                    <a:pt x="117" y="763"/>
                    <a:pt x="177" y="735"/>
                    <a:pt x="236" y="704"/>
                  </a:cubicBezTo>
                  <a:cubicBezTo>
                    <a:pt x="293" y="690"/>
                    <a:pt x="353" y="661"/>
                    <a:pt x="412" y="647"/>
                  </a:cubicBezTo>
                  <a:cubicBezTo>
                    <a:pt x="543" y="616"/>
                    <a:pt x="659" y="602"/>
                    <a:pt x="792" y="588"/>
                  </a:cubicBezTo>
                  <a:cubicBezTo>
                    <a:pt x="922" y="573"/>
                    <a:pt x="1056" y="559"/>
                    <a:pt x="1172" y="559"/>
                  </a:cubicBezTo>
                  <a:lnTo>
                    <a:pt x="1186" y="559"/>
                  </a:lnTo>
                  <a:cubicBezTo>
                    <a:pt x="1204" y="559"/>
                    <a:pt x="1204" y="542"/>
                    <a:pt x="1204" y="528"/>
                  </a:cubicBezTo>
                  <a:cubicBezTo>
                    <a:pt x="1186" y="454"/>
                    <a:pt x="1186" y="383"/>
                    <a:pt x="1172" y="324"/>
                  </a:cubicBezTo>
                  <a:cubicBezTo>
                    <a:pt x="1172" y="250"/>
                    <a:pt x="1172" y="176"/>
                    <a:pt x="1186" y="120"/>
                  </a:cubicBezTo>
                  <a:cubicBezTo>
                    <a:pt x="1204" y="102"/>
                    <a:pt x="1204" y="88"/>
                    <a:pt x="1218" y="74"/>
                  </a:cubicBezTo>
                  <a:lnTo>
                    <a:pt x="1232" y="60"/>
                  </a:lnTo>
                  <a:lnTo>
                    <a:pt x="1260" y="60"/>
                  </a:lnTo>
                  <a:cubicBezTo>
                    <a:pt x="1274" y="74"/>
                    <a:pt x="1292" y="74"/>
                    <a:pt x="1306" y="88"/>
                  </a:cubicBezTo>
                  <a:cubicBezTo>
                    <a:pt x="1362" y="134"/>
                    <a:pt x="1408" y="176"/>
                    <a:pt x="1450" y="236"/>
                  </a:cubicBezTo>
                  <a:cubicBezTo>
                    <a:pt x="1538" y="338"/>
                    <a:pt x="1626" y="440"/>
                    <a:pt x="1714" y="559"/>
                  </a:cubicBezTo>
                  <a:cubicBezTo>
                    <a:pt x="1802" y="675"/>
                    <a:pt x="1876" y="792"/>
                    <a:pt x="1950" y="911"/>
                  </a:cubicBezTo>
                  <a:lnTo>
                    <a:pt x="1978" y="911"/>
                  </a:lnTo>
                  <a:lnTo>
                    <a:pt x="1978" y="894"/>
                  </a:lnTo>
                  <a:cubicBezTo>
                    <a:pt x="1907" y="763"/>
                    <a:pt x="1833" y="647"/>
                    <a:pt x="1746" y="542"/>
                  </a:cubicBezTo>
                  <a:cubicBezTo>
                    <a:pt x="1672" y="426"/>
                    <a:pt x="1584" y="310"/>
                    <a:pt x="1496" y="208"/>
                  </a:cubicBezTo>
                  <a:cubicBezTo>
                    <a:pt x="1436" y="148"/>
                    <a:pt x="1394" y="88"/>
                    <a:pt x="1334" y="46"/>
                  </a:cubicBezTo>
                  <a:cubicBezTo>
                    <a:pt x="1320" y="32"/>
                    <a:pt x="1306" y="32"/>
                    <a:pt x="1292" y="14"/>
                  </a:cubicBezTo>
                  <a:cubicBezTo>
                    <a:pt x="1274" y="0"/>
                    <a:pt x="1246" y="0"/>
                    <a:pt x="121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08;p44">
              <a:extLst>
                <a:ext uri="{FF2B5EF4-FFF2-40B4-BE49-F238E27FC236}">
                  <a16:creationId xmlns:a16="http://schemas.microsoft.com/office/drawing/2014/main" id="{0457EA61-B30C-4C5B-A2C1-AB7F790681B0}"/>
                </a:ext>
              </a:extLst>
            </p:cNvPr>
            <p:cNvSpPr/>
            <p:nvPr/>
          </p:nvSpPr>
          <p:spPr>
            <a:xfrm>
              <a:off x="644800" y="4384500"/>
              <a:ext cx="39950" cy="44900"/>
            </a:xfrm>
            <a:custGeom>
              <a:avLst/>
              <a:gdLst/>
              <a:ahLst/>
              <a:cxnLst/>
              <a:rect l="l" t="t" r="r" b="b"/>
              <a:pathLst>
                <a:path w="1598" h="1796" extrusionOk="0">
                  <a:moveTo>
                    <a:pt x="1285" y="52"/>
                  </a:moveTo>
                  <a:cubicBezTo>
                    <a:pt x="1372" y="52"/>
                    <a:pt x="1440" y="113"/>
                    <a:pt x="1450" y="218"/>
                  </a:cubicBezTo>
                  <a:lnTo>
                    <a:pt x="1524" y="713"/>
                  </a:lnTo>
                  <a:cubicBezTo>
                    <a:pt x="1556" y="875"/>
                    <a:pt x="1468" y="1065"/>
                    <a:pt x="1334" y="1139"/>
                  </a:cubicBezTo>
                  <a:lnTo>
                    <a:pt x="427" y="1698"/>
                  </a:lnTo>
                  <a:cubicBezTo>
                    <a:pt x="384" y="1726"/>
                    <a:pt x="342" y="1739"/>
                    <a:pt x="304" y="1739"/>
                  </a:cubicBezTo>
                  <a:cubicBezTo>
                    <a:pt x="222" y="1739"/>
                    <a:pt x="158" y="1680"/>
                    <a:pt x="149" y="1579"/>
                  </a:cubicBezTo>
                  <a:lnTo>
                    <a:pt x="75" y="1065"/>
                  </a:lnTo>
                  <a:cubicBezTo>
                    <a:pt x="43" y="921"/>
                    <a:pt x="131" y="731"/>
                    <a:pt x="265" y="657"/>
                  </a:cubicBezTo>
                  <a:lnTo>
                    <a:pt x="1172" y="84"/>
                  </a:lnTo>
                  <a:cubicBezTo>
                    <a:pt x="1211" y="62"/>
                    <a:pt x="1250" y="52"/>
                    <a:pt x="1285" y="52"/>
                  </a:cubicBezTo>
                  <a:close/>
                  <a:moveTo>
                    <a:pt x="1307" y="1"/>
                  </a:moveTo>
                  <a:cubicBezTo>
                    <a:pt x="1265" y="1"/>
                    <a:pt x="1219" y="14"/>
                    <a:pt x="1172" y="42"/>
                  </a:cubicBezTo>
                  <a:lnTo>
                    <a:pt x="265" y="597"/>
                  </a:lnTo>
                  <a:cubicBezTo>
                    <a:pt x="103" y="699"/>
                    <a:pt x="1" y="921"/>
                    <a:pt x="29" y="1097"/>
                  </a:cubicBezTo>
                  <a:lnTo>
                    <a:pt x="103" y="1593"/>
                  </a:lnTo>
                  <a:cubicBezTo>
                    <a:pt x="122" y="1727"/>
                    <a:pt x="199" y="1795"/>
                    <a:pt x="294" y="1795"/>
                  </a:cubicBezTo>
                  <a:cubicBezTo>
                    <a:pt x="336" y="1795"/>
                    <a:pt x="381" y="1782"/>
                    <a:pt x="427" y="1755"/>
                  </a:cubicBezTo>
                  <a:lnTo>
                    <a:pt x="1334" y="1185"/>
                  </a:lnTo>
                  <a:cubicBezTo>
                    <a:pt x="1496" y="1097"/>
                    <a:pt x="1598" y="875"/>
                    <a:pt x="1570" y="699"/>
                  </a:cubicBezTo>
                  <a:lnTo>
                    <a:pt x="1496" y="186"/>
                  </a:lnTo>
                  <a:cubicBezTo>
                    <a:pt x="1477" y="65"/>
                    <a:pt x="1401" y="1"/>
                    <a:pt x="1307"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09;p44">
              <a:extLst>
                <a:ext uri="{FF2B5EF4-FFF2-40B4-BE49-F238E27FC236}">
                  <a16:creationId xmlns:a16="http://schemas.microsoft.com/office/drawing/2014/main" id="{8BFDFAD2-044A-4031-B2AC-301615095B41}"/>
                </a:ext>
              </a:extLst>
            </p:cNvPr>
            <p:cNvSpPr/>
            <p:nvPr/>
          </p:nvSpPr>
          <p:spPr>
            <a:xfrm>
              <a:off x="645875" y="4385800"/>
              <a:ext cx="37825" cy="42200"/>
            </a:xfrm>
            <a:custGeom>
              <a:avLst/>
              <a:gdLst/>
              <a:ahLst/>
              <a:cxnLst/>
              <a:rect l="l" t="t" r="r" b="b"/>
              <a:pathLst>
                <a:path w="1513" h="1688" extrusionOk="0">
                  <a:moveTo>
                    <a:pt x="1242" y="0"/>
                  </a:moveTo>
                  <a:cubicBezTo>
                    <a:pt x="1207" y="0"/>
                    <a:pt x="1168" y="10"/>
                    <a:pt x="1129" y="32"/>
                  </a:cubicBezTo>
                  <a:lnTo>
                    <a:pt x="222" y="605"/>
                  </a:lnTo>
                  <a:cubicBezTo>
                    <a:pt x="88" y="679"/>
                    <a:pt x="0" y="869"/>
                    <a:pt x="32" y="1013"/>
                  </a:cubicBezTo>
                  <a:lnTo>
                    <a:pt x="106" y="1527"/>
                  </a:lnTo>
                  <a:cubicBezTo>
                    <a:pt x="115" y="1628"/>
                    <a:pt x="179" y="1687"/>
                    <a:pt x="261" y="1687"/>
                  </a:cubicBezTo>
                  <a:cubicBezTo>
                    <a:pt x="299" y="1687"/>
                    <a:pt x="341" y="1674"/>
                    <a:pt x="384" y="1646"/>
                  </a:cubicBezTo>
                  <a:lnTo>
                    <a:pt x="1291" y="1087"/>
                  </a:lnTo>
                  <a:cubicBezTo>
                    <a:pt x="1425" y="1013"/>
                    <a:pt x="1513" y="823"/>
                    <a:pt x="1481" y="661"/>
                  </a:cubicBezTo>
                  <a:lnTo>
                    <a:pt x="1407" y="166"/>
                  </a:lnTo>
                  <a:cubicBezTo>
                    <a:pt x="1397" y="61"/>
                    <a:pt x="1329" y="0"/>
                    <a:pt x="1242" y="0"/>
                  </a:cubicBezTo>
                  <a:close/>
                </a:path>
              </a:pathLst>
            </a:custGeom>
            <a:solidFill>
              <a:srgbClr val="F8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10;p44">
              <a:extLst>
                <a:ext uri="{FF2B5EF4-FFF2-40B4-BE49-F238E27FC236}">
                  <a16:creationId xmlns:a16="http://schemas.microsoft.com/office/drawing/2014/main" id="{B30A03AA-2DAE-4F97-9BCC-1C147A3601A2}"/>
                </a:ext>
              </a:extLst>
            </p:cNvPr>
            <p:cNvSpPr/>
            <p:nvPr/>
          </p:nvSpPr>
          <p:spPr>
            <a:xfrm>
              <a:off x="652900" y="4388775"/>
              <a:ext cx="24550" cy="15425"/>
            </a:xfrm>
            <a:custGeom>
              <a:avLst/>
              <a:gdLst/>
              <a:ahLst/>
              <a:cxnLst/>
              <a:rect l="l" t="t" r="r" b="b"/>
              <a:pathLst>
                <a:path w="982" h="617" extrusionOk="0">
                  <a:moveTo>
                    <a:pt x="982" y="1"/>
                  </a:moveTo>
                  <a:lnTo>
                    <a:pt x="950" y="15"/>
                  </a:lnTo>
                  <a:lnTo>
                    <a:pt x="950" y="32"/>
                  </a:lnTo>
                  <a:lnTo>
                    <a:pt x="982" y="15"/>
                  </a:lnTo>
                  <a:lnTo>
                    <a:pt x="982" y="1"/>
                  </a:lnTo>
                  <a:close/>
                  <a:moveTo>
                    <a:pt x="936" y="32"/>
                  </a:moveTo>
                  <a:lnTo>
                    <a:pt x="908" y="47"/>
                  </a:lnTo>
                  <a:lnTo>
                    <a:pt x="908" y="61"/>
                  </a:lnTo>
                  <a:lnTo>
                    <a:pt x="936" y="47"/>
                  </a:lnTo>
                  <a:lnTo>
                    <a:pt x="936" y="32"/>
                  </a:lnTo>
                  <a:close/>
                  <a:moveTo>
                    <a:pt x="880" y="61"/>
                  </a:moveTo>
                  <a:lnTo>
                    <a:pt x="848" y="75"/>
                  </a:lnTo>
                  <a:lnTo>
                    <a:pt x="862" y="89"/>
                  </a:lnTo>
                  <a:lnTo>
                    <a:pt x="880" y="75"/>
                  </a:lnTo>
                  <a:lnTo>
                    <a:pt x="880" y="61"/>
                  </a:lnTo>
                  <a:close/>
                  <a:moveTo>
                    <a:pt x="834" y="89"/>
                  </a:moveTo>
                  <a:lnTo>
                    <a:pt x="806" y="103"/>
                  </a:lnTo>
                  <a:lnTo>
                    <a:pt x="806" y="120"/>
                  </a:lnTo>
                  <a:lnTo>
                    <a:pt x="834" y="103"/>
                  </a:lnTo>
                  <a:lnTo>
                    <a:pt x="834" y="89"/>
                  </a:lnTo>
                  <a:close/>
                  <a:moveTo>
                    <a:pt x="570" y="251"/>
                  </a:moveTo>
                  <a:lnTo>
                    <a:pt x="556" y="265"/>
                  </a:lnTo>
                  <a:lnTo>
                    <a:pt x="556" y="279"/>
                  </a:lnTo>
                  <a:lnTo>
                    <a:pt x="585" y="265"/>
                  </a:lnTo>
                  <a:lnTo>
                    <a:pt x="570" y="251"/>
                  </a:lnTo>
                  <a:close/>
                  <a:moveTo>
                    <a:pt x="528" y="279"/>
                  </a:moveTo>
                  <a:lnTo>
                    <a:pt x="497" y="296"/>
                  </a:lnTo>
                  <a:lnTo>
                    <a:pt x="497" y="310"/>
                  </a:lnTo>
                  <a:lnTo>
                    <a:pt x="528" y="296"/>
                  </a:lnTo>
                  <a:lnTo>
                    <a:pt x="528" y="279"/>
                  </a:lnTo>
                  <a:close/>
                  <a:moveTo>
                    <a:pt x="483" y="310"/>
                  </a:moveTo>
                  <a:lnTo>
                    <a:pt x="454" y="324"/>
                  </a:lnTo>
                  <a:lnTo>
                    <a:pt x="454" y="338"/>
                  </a:lnTo>
                  <a:lnTo>
                    <a:pt x="483" y="324"/>
                  </a:lnTo>
                  <a:lnTo>
                    <a:pt x="483" y="310"/>
                  </a:lnTo>
                  <a:close/>
                  <a:moveTo>
                    <a:pt x="423" y="338"/>
                  </a:moveTo>
                  <a:lnTo>
                    <a:pt x="395" y="353"/>
                  </a:lnTo>
                  <a:lnTo>
                    <a:pt x="395" y="367"/>
                  </a:lnTo>
                  <a:lnTo>
                    <a:pt x="423" y="353"/>
                  </a:lnTo>
                  <a:lnTo>
                    <a:pt x="423" y="338"/>
                  </a:lnTo>
                  <a:close/>
                  <a:moveTo>
                    <a:pt x="176" y="500"/>
                  </a:moveTo>
                  <a:lnTo>
                    <a:pt x="145" y="514"/>
                  </a:lnTo>
                  <a:lnTo>
                    <a:pt x="145" y="528"/>
                  </a:lnTo>
                  <a:lnTo>
                    <a:pt x="176" y="514"/>
                  </a:lnTo>
                  <a:lnTo>
                    <a:pt x="176" y="500"/>
                  </a:lnTo>
                  <a:close/>
                  <a:moveTo>
                    <a:pt x="117" y="528"/>
                  </a:moveTo>
                  <a:lnTo>
                    <a:pt x="103" y="542"/>
                  </a:lnTo>
                  <a:lnTo>
                    <a:pt x="103" y="560"/>
                  </a:lnTo>
                  <a:lnTo>
                    <a:pt x="131" y="542"/>
                  </a:lnTo>
                  <a:lnTo>
                    <a:pt x="117" y="528"/>
                  </a:lnTo>
                  <a:close/>
                  <a:moveTo>
                    <a:pt x="71" y="560"/>
                  </a:moveTo>
                  <a:lnTo>
                    <a:pt x="43" y="574"/>
                  </a:lnTo>
                  <a:lnTo>
                    <a:pt x="43" y="588"/>
                  </a:lnTo>
                  <a:lnTo>
                    <a:pt x="71" y="574"/>
                  </a:lnTo>
                  <a:lnTo>
                    <a:pt x="71" y="560"/>
                  </a:lnTo>
                  <a:close/>
                  <a:moveTo>
                    <a:pt x="29" y="588"/>
                  </a:moveTo>
                  <a:lnTo>
                    <a:pt x="1" y="602"/>
                  </a:lnTo>
                  <a:lnTo>
                    <a:pt x="1" y="616"/>
                  </a:lnTo>
                  <a:lnTo>
                    <a:pt x="29" y="602"/>
                  </a:lnTo>
                  <a:lnTo>
                    <a:pt x="29" y="588"/>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11;p44">
              <a:extLst>
                <a:ext uri="{FF2B5EF4-FFF2-40B4-BE49-F238E27FC236}">
                  <a16:creationId xmlns:a16="http://schemas.microsoft.com/office/drawing/2014/main" id="{AD107771-DABB-4420-AF1D-85F0A03779D1}"/>
                </a:ext>
              </a:extLst>
            </p:cNvPr>
            <p:cNvSpPr/>
            <p:nvPr/>
          </p:nvSpPr>
          <p:spPr>
            <a:xfrm>
              <a:off x="649925" y="4396175"/>
              <a:ext cx="26050" cy="16100"/>
            </a:xfrm>
            <a:custGeom>
              <a:avLst/>
              <a:gdLst/>
              <a:ahLst/>
              <a:cxnLst/>
              <a:rect l="l" t="t" r="r" b="b"/>
              <a:pathLst>
                <a:path w="1042" h="644" extrusionOk="0">
                  <a:moveTo>
                    <a:pt x="1027" y="0"/>
                  </a:moveTo>
                  <a:lnTo>
                    <a:pt x="1013" y="14"/>
                  </a:lnTo>
                  <a:lnTo>
                    <a:pt x="1041" y="0"/>
                  </a:lnTo>
                  <a:close/>
                  <a:moveTo>
                    <a:pt x="981" y="28"/>
                  </a:moveTo>
                  <a:lnTo>
                    <a:pt x="953" y="42"/>
                  </a:lnTo>
                  <a:lnTo>
                    <a:pt x="953" y="57"/>
                  </a:lnTo>
                  <a:lnTo>
                    <a:pt x="981" y="42"/>
                  </a:lnTo>
                  <a:lnTo>
                    <a:pt x="981" y="28"/>
                  </a:lnTo>
                  <a:close/>
                  <a:moveTo>
                    <a:pt x="939" y="57"/>
                  </a:moveTo>
                  <a:lnTo>
                    <a:pt x="911" y="71"/>
                  </a:lnTo>
                  <a:lnTo>
                    <a:pt x="911" y="88"/>
                  </a:lnTo>
                  <a:lnTo>
                    <a:pt x="939" y="71"/>
                  </a:lnTo>
                  <a:lnTo>
                    <a:pt x="939" y="57"/>
                  </a:lnTo>
                  <a:close/>
                  <a:moveTo>
                    <a:pt x="879" y="88"/>
                  </a:moveTo>
                  <a:lnTo>
                    <a:pt x="851" y="102"/>
                  </a:lnTo>
                  <a:lnTo>
                    <a:pt x="851" y="116"/>
                  </a:lnTo>
                  <a:lnTo>
                    <a:pt x="879" y="102"/>
                  </a:lnTo>
                  <a:lnTo>
                    <a:pt x="879" y="88"/>
                  </a:lnTo>
                  <a:close/>
                  <a:moveTo>
                    <a:pt x="837" y="116"/>
                  </a:moveTo>
                  <a:lnTo>
                    <a:pt x="806" y="144"/>
                  </a:lnTo>
                  <a:lnTo>
                    <a:pt x="837" y="130"/>
                  </a:lnTo>
                  <a:lnTo>
                    <a:pt x="837" y="116"/>
                  </a:lnTo>
                  <a:close/>
                  <a:moveTo>
                    <a:pt x="777" y="159"/>
                  </a:moveTo>
                  <a:lnTo>
                    <a:pt x="749" y="176"/>
                  </a:lnTo>
                  <a:lnTo>
                    <a:pt x="763" y="176"/>
                  </a:lnTo>
                  <a:lnTo>
                    <a:pt x="777" y="159"/>
                  </a:lnTo>
                  <a:close/>
                  <a:moveTo>
                    <a:pt x="573" y="278"/>
                  </a:moveTo>
                  <a:lnTo>
                    <a:pt x="559" y="292"/>
                  </a:lnTo>
                  <a:lnTo>
                    <a:pt x="559" y="306"/>
                  </a:lnTo>
                  <a:lnTo>
                    <a:pt x="587" y="292"/>
                  </a:lnTo>
                  <a:lnTo>
                    <a:pt x="573" y="278"/>
                  </a:lnTo>
                  <a:close/>
                  <a:moveTo>
                    <a:pt x="528" y="306"/>
                  </a:moveTo>
                  <a:lnTo>
                    <a:pt x="499" y="320"/>
                  </a:lnTo>
                  <a:lnTo>
                    <a:pt x="499" y="334"/>
                  </a:lnTo>
                  <a:lnTo>
                    <a:pt x="528" y="320"/>
                  </a:lnTo>
                  <a:lnTo>
                    <a:pt x="528" y="306"/>
                  </a:lnTo>
                  <a:close/>
                  <a:moveTo>
                    <a:pt x="485" y="334"/>
                  </a:moveTo>
                  <a:lnTo>
                    <a:pt x="454" y="352"/>
                  </a:lnTo>
                  <a:lnTo>
                    <a:pt x="454" y="366"/>
                  </a:lnTo>
                  <a:lnTo>
                    <a:pt x="485" y="352"/>
                  </a:lnTo>
                  <a:lnTo>
                    <a:pt x="485" y="334"/>
                  </a:lnTo>
                  <a:close/>
                  <a:moveTo>
                    <a:pt x="426" y="366"/>
                  </a:moveTo>
                  <a:lnTo>
                    <a:pt x="397" y="394"/>
                  </a:lnTo>
                  <a:lnTo>
                    <a:pt x="397" y="394"/>
                  </a:lnTo>
                  <a:lnTo>
                    <a:pt x="426" y="380"/>
                  </a:lnTo>
                  <a:lnTo>
                    <a:pt x="426" y="366"/>
                  </a:lnTo>
                  <a:close/>
                  <a:moveTo>
                    <a:pt x="324" y="440"/>
                  </a:moveTo>
                  <a:lnTo>
                    <a:pt x="295" y="454"/>
                  </a:lnTo>
                  <a:lnTo>
                    <a:pt x="310" y="454"/>
                  </a:lnTo>
                  <a:lnTo>
                    <a:pt x="324" y="440"/>
                  </a:lnTo>
                  <a:close/>
                  <a:moveTo>
                    <a:pt x="222" y="496"/>
                  </a:moveTo>
                  <a:lnTo>
                    <a:pt x="208" y="510"/>
                  </a:lnTo>
                  <a:lnTo>
                    <a:pt x="208" y="528"/>
                  </a:lnTo>
                  <a:lnTo>
                    <a:pt x="222" y="496"/>
                  </a:lnTo>
                  <a:close/>
                  <a:moveTo>
                    <a:pt x="176" y="528"/>
                  </a:moveTo>
                  <a:lnTo>
                    <a:pt x="148" y="542"/>
                  </a:lnTo>
                  <a:lnTo>
                    <a:pt x="148" y="556"/>
                  </a:lnTo>
                  <a:lnTo>
                    <a:pt x="176" y="542"/>
                  </a:lnTo>
                  <a:lnTo>
                    <a:pt x="176" y="528"/>
                  </a:lnTo>
                  <a:close/>
                  <a:moveTo>
                    <a:pt x="120" y="556"/>
                  </a:moveTo>
                  <a:lnTo>
                    <a:pt x="102" y="570"/>
                  </a:lnTo>
                  <a:lnTo>
                    <a:pt x="102" y="584"/>
                  </a:lnTo>
                  <a:lnTo>
                    <a:pt x="120" y="570"/>
                  </a:lnTo>
                  <a:lnTo>
                    <a:pt x="120" y="556"/>
                  </a:lnTo>
                  <a:close/>
                  <a:moveTo>
                    <a:pt x="74" y="584"/>
                  </a:moveTo>
                  <a:lnTo>
                    <a:pt x="46" y="598"/>
                  </a:lnTo>
                  <a:lnTo>
                    <a:pt x="46" y="616"/>
                  </a:lnTo>
                  <a:lnTo>
                    <a:pt x="74" y="598"/>
                  </a:lnTo>
                  <a:lnTo>
                    <a:pt x="74" y="584"/>
                  </a:lnTo>
                  <a:close/>
                  <a:moveTo>
                    <a:pt x="32" y="616"/>
                  </a:moveTo>
                  <a:lnTo>
                    <a:pt x="0" y="644"/>
                  </a:lnTo>
                  <a:lnTo>
                    <a:pt x="32" y="630"/>
                  </a:lnTo>
                  <a:lnTo>
                    <a:pt x="32" y="616"/>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12;p44">
              <a:extLst>
                <a:ext uri="{FF2B5EF4-FFF2-40B4-BE49-F238E27FC236}">
                  <a16:creationId xmlns:a16="http://schemas.microsoft.com/office/drawing/2014/main" id="{CD9BE249-4979-49F2-9629-F619C5EDDD28}"/>
                </a:ext>
              </a:extLst>
            </p:cNvPr>
            <p:cNvSpPr/>
            <p:nvPr/>
          </p:nvSpPr>
          <p:spPr>
            <a:xfrm>
              <a:off x="650700" y="4400125"/>
              <a:ext cx="28600" cy="18050"/>
            </a:xfrm>
            <a:custGeom>
              <a:avLst/>
              <a:gdLst/>
              <a:ahLst/>
              <a:cxnLst/>
              <a:rect l="l" t="t" r="r" b="b"/>
              <a:pathLst>
                <a:path w="1144" h="722" extrusionOk="0">
                  <a:moveTo>
                    <a:pt x="1144" y="1"/>
                  </a:moveTo>
                  <a:lnTo>
                    <a:pt x="1112" y="18"/>
                  </a:lnTo>
                  <a:lnTo>
                    <a:pt x="1112" y="32"/>
                  </a:lnTo>
                  <a:lnTo>
                    <a:pt x="1144" y="18"/>
                  </a:lnTo>
                  <a:lnTo>
                    <a:pt x="1144" y="1"/>
                  </a:lnTo>
                  <a:close/>
                  <a:moveTo>
                    <a:pt x="1084" y="32"/>
                  </a:moveTo>
                  <a:lnTo>
                    <a:pt x="1056" y="60"/>
                  </a:lnTo>
                  <a:lnTo>
                    <a:pt x="1070" y="60"/>
                  </a:lnTo>
                  <a:lnTo>
                    <a:pt x="1084" y="46"/>
                  </a:lnTo>
                  <a:lnTo>
                    <a:pt x="1084" y="32"/>
                  </a:lnTo>
                  <a:close/>
                  <a:moveTo>
                    <a:pt x="880" y="162"/>
                  </a:moveTo>
                  <a:lnTo>
                    <a:pt x="862" y="176"/>
                  </a:lnTo>
                  <a:lnTo>
                    <a:pt x="862" y="194"/>
                  </a:lnTo>
                  <a:lnTo>
                    <a:pt x="880" y="162"/>
                  </a:lnTo>
                  <a:close/>
                  <a:moveTo>
                    <a:pt x="834" y="194"/>
                  </a:moveTo>
                  <a:lnTo>
                    <a:pt x="806" y="208"/>
                  </a:lnTo>
                  <a:lnTo>
                    <a:pt x="806" y="222"/>
                  </a:lnTo>
                  <a:lnTo>
                    <a:pt x="834" y="208"/>
                  </a:lnTo>
                  <a:lnTo>
                    <a:pt x="834" y="194"/>
                  </a:lnTo>
                  <a:close/>
                  <a:moveTo>
                    <a:pt x="775" y="222"/>
                  </a:moveTo>
                  <a:lnTo>
                    <a:pt x="760" y="236"/>
                  </a:lnTo>
                  <a:lnTo>
                    <a:pt x="760" y="250"/>
                  </a:lnTo>
                  <a:lnTo>
                    <a:pt x="792" y="236"/>
                  </a:lnTo>
                  <a:lnTo>
                    <a:pt x="775" y="222"/>
                  </a:lnTo>
                  <a:close/>
                  <a:moveTo>
                    <a:pt x="732" y="250"/>
                  </a:moveTo>
                  <a:lnTo>
                    <a:pt x="704" y="264"/>
                  </a:lnTo>
                  <a:lnTo>
                    <a:pt x="704" y="282"/>
                  </a:lnTo>
                  <a:lnTo>
                    <a:pt x="732" y="264"/>
                  </a:lnTo>
                  <a:lnTo>
                    <a:pt x="732" y="250"/>
                  </a:lnTo>
                  <a:close/>
                  <a:moveTo>
                    <a:pt x="687" y="282"/>
                  </a:moveTo>
                  <a:lnTo>
                    <a:pt x="658" y="310"/>
                  </a:lnTo>
                  <a:lnTo>
                    <a:pt x="687" y="296"/>
                  </a:lnTo>
                  <a:lnTo>
                    <a:pt x="687" y="282"/>
                  </a:lnTo>
                  <a:close/>
                  <a:moveTo>
                    <a:pt x="630" y="324"/>
                  </a:moveTo>
                  <a:lnTo>
                    <a:pt x="599" y="338"/>
                  </a:lnTo>
                  <a:lnTo>
                    <a:pt x="616" y="338"/>
                  </a:lnTo>
                  <a:lnTo>
                    <a:pt x="630" y="324"/>
                  </a:lnTo>
                  <a:close/>
                  <a:moveTo>
                    <a:pt x="483" y="412"/>
                  </a:moveTo>
                  <a:lnTo>
                    <a:pt x="454" y="426"/>
                  </a:lnTo>
                  <a:lnTo>
                    <a:pt x="454" y="440"/>
                  </a:lnTo>
                  <a:lnTo>
                    <a:pt x="483" y="412"/>
                  </a:lnTo>
                  <a:close/>
                  <a:moveTo>
                    <a:pt x="423" y="440"/>
                  </a:moveTo>
                  <a:lnTo>
                    <a:pt x="409" y="458"/>
                  </a:lnTo>
                  <a:lnTo>
                    <a:pt x="409" y="472"/>
                  </a:lnTo>
                  <a:lnTo>
                    <a:pt x="423" y="458"/>
                  </a:lnTo>
                  <a:lnTo>
                    <a:pt x="423" y="440"/>
                  </a:lnTo>
                  <a:close/>
                  <a:moveTo>
                    <a:pt x="381" y="472"/>
                  </a:moveTo>
                  <a:lnTo>
                    <a:pt x="352" y="486"/>
                  </a:lnTo>
                  <a:lnTo>
                    <a:pt x="352" y="500"/>
                  </a:lnTo>
                  <a:lnTo>
                    <a:pt x="381" y="486"/>
                  </a:lnTo>
                  <a:lnTo>
                    <a:pt x="381" y="472"/>
                  </a:lnTo>
                  <a:close/>
                  <a:moveTo>
                    <a:pt x="321" y="500"/>
                  </a:moveTo>
                  <a:lnTo>
                    <a:pt x="307" y="514"/>
                  </a:lnTo>
                  <a:lnTo>
                    <a:pt x="307" y="528"/>
                  </a:lnTo>
                  <a:lnTo>
                    <a:pt x="335" y="514"/>
                  </a:lnTo>
                  <a:lnTo>
                    <a:pt x="321" y="500"/>
                  </a:lnTo>
                  <a:close/>
                  <a:moveTo>
                    <a:pt x="279" y="528"/>
                  </a:moveTo>
                  <a:lnTo>
                    <a:pt x="247" y="560"/>
                  </a:lnTo>
                  <a:lnTo>
                    <a:pt x="247" y="560"/>
                  </a:lnTo>
                  <a:lnTo>
                    <a:pt x="279" y="546"/>
                  </a:lnTo>
                  <a:lnTo>
                    <a:pt x="279" y="528"/>
                  </a:lnTo>
                  <a:close/>
                  <a:moveTo>
                    <a:pt x="71" y="662"/>
                  </a:moveTo>
                  <a:lnTo>
                    <a:pt x="57" y="676"/>
                  </a:lnTo>
                  <a:lnTo>
                    <a:pt x="57" y="690"/>
                  </a:lnTo>
                  <a:lnTo>
                    <a:pt x="71" y="662"/>
                  </a:lnTo>
                  <a:close/>
                  <a:moveTo>
                    <a:pt x="29" y="690"/>
                  </a:moveTo>
                  <a:lnTo>
                    <a:pt x="1" y="704"/>
                  </a:lnTo>
                  <a:lnTo>
                    <a:pt x="1" y="722"/>
                  </a:lnTo>
                  <a:lnTo>
                    <a:pt x="29" y="704"/>
                  </a:lnTo>
                  <a:lnTo>
                    <a:pt x="29" y="69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13;p44">
              <a:extLst>
                <a:ext uri="{FF2B5EF4-FFF2-40B4-BE49-F238E27FC236}">
                  <a16:creationId xmlns:a16="http://schemas.microsoft.com/office/drawing/2014/main" id="{CCF72D49-35AA-4A23-83B8-1F2EFC49CD29}"/>
                </a:ext>
              </a:extLst>
            </p:cNvPr>
            <p:cNvSpPr/>
            <p:nvPr/>
          </p:nvSpPr>
          <p:spPr>
            <a:xfrm>
              <a:off x="655450" y="4406025"/>
              <a:ext cx="24550" cy="15400"/>
            </a:xfrm>
            <a:custGeom>
              <a:avLst/>
              <a:gdLst/>
              <a:ahLst/>
              <a:cxnLst/>
              <a:rect l="l" t="t" r="r" b="b"/>
              <a:pathLst>
                <a:path w="982" h="616" extrusionOk="0">
                  <a:moveTo>
                    <a:pt x="982" y="0"/>
                  </a:moveTo>
                  <a:lnTo>
                    <a:pt x="954" y="14"/>
                  </a:lnTo>
                  <a:lnTo>
                    <a:pt x="954" y="28"/>
                  </a:lnTo>
                  <a:lnTo>
                    <a:pt x="982" y="0"/>
                  </a:lnTo>
                  <a:close/>
                  <a:moveTo>
                    <a:pt x="922" y="28"/>
                  </a:moveTo>
                  <a:lnTo>
                    <a:pt x="908" y="46"/>
                  </a:lnTo>
                  <a:lnTo>
                    <a:pt x="908" y="60"/>
                  </a:lnTo>
                  <a:lnTo>
                    <a:pt x="936" y="46"/>
                  </a:lnTo>
                  <a:lnTo>
                    <a:pt x="922" y="28"/>
                  </a:lnTo>
                  <a:close/>
                  <a:moveTo>
                    <a:pt x="880" y="60"/>
                  </a:moveTo>
                  <a:lnTo>
                    <a:pt x="848" y="74"/>
                  </a:lnTo>
                  <a:lnTo>
                    <a:pt x="848" y="88"/>
                  </a:lnTo>
                  <a:lnTo>
                    <a:pt x="880" y="74"/>
                  </a:lnTo>
                  <a:lnTo>
                    <a:pt x="880" y="60"/>
                  </a:lnTo>
                  <a:close/>
                  <a:moveTo>
                    <a:pt x="834" y="88"/>
                  </a:moveTo>
                  <a:lnTo>
                    <a:pt x="806" y="102"/>
                  </a:lnTo>
                  <a:lnTo>
                    <a:pt x="806" y="116"/>
                  </a:lnTo>
                  <a:lnTo>
                    <a:pt x="834" y="102"/>
                  </a:lnTo>
                  <a:lnTo>
                    <a:pt x="834" y="88"/>
                  </a:lnTo>
                  <a:close/>
                  <a:moveTo>
                    <a:pt x="778" y="116"/>
                  </a:moveTo>
                  <a:lnTo>
                    <a:pt x="746" y="148"/>
                  </a:lnTo>
                  <a:lnTo>
                    <a:pt x="746" y="148"/>
                  </a:lnTo>
                  <a:lnTo>
                    <a:pt x="778" y="134"/>
                  </a:lnTo>
                  <a:lnTo>
                    <a:pt x="778" y="116"/>
                  </a:lnTo>
                  <a:close/>
                  <a:moveTo>
                    <a:pt x="672" y="190"/>
                  </a:moveTo>
                  <a:lnTo>
                    <a:pt x="644" y="204"/>
                  </a:lnTo>
                  <a:lnTo>
                    <a:pt x="658" y="204"/>
                  </a:lnTo>
                  <a:lnTo>
                    <a:pt x="672" y="190"/>
                  </a:lnTo>
                  <a:close/>
                  <a:moveTo>
                    <a:pt x="570" y="250"/>
                  </a:moveTo>
                  <a:lnTo>
                    <a:pt x="556" y="264"/>
                  </a:lnTo>
                  <a:lnTo>
                    <a:pt x="556" y="278"/>
                  </a:lnTo>
                  <a:lnTo>
                    <a:pt x="570" y="250"/>
                  </a:lnTo>
                  <a:close/>
                  <a:moveTo>
                    <a:pt x="528" y="278"/>
                  </a:moveTo>
                  <a:lnTo>
                    <a:pt x="497" y="292"/>
                  </a:lnTo>
                  <a:lnTo>
                    <a:pt x="497" y="310"/>
                  </a:lnTo>
                  <a:lnTo>
                    <a:pt x="528" y="292"/>
                  </a:lnTo>
                  <a:lnTo>
                    <a:pt x="528" y="278"/>
                  </a:lnTo>
                  <a:close/>
                  <a:moveTo>
                    <a:pt x="468" y="310"/>
                  </a:moveTo>
                  <a:lnTo>
                    <a:pt x="454" y="324"/>
                  </a:lnTo>
                  <a:lnTo>
                    <a:pt x="454" y="338"/>
                  </a:lnTo>
                  <a:lnTo>
                    <a:pt x="483" y="324"/>
                  </a:lnTo>
                  <a:lnTo>
                    <a:pt x="468" y="310"/>
                  </a:lnTo>
                  <a:close/>
                  <a:moveTo>
                    <a:pt x="426" y="338"/>
                  </a:moveTo>
                  <a:lnTo>
                    <a:pt x="395" y="352"/>
                  </a:lnTo>
                  <a:lnTo>
                    <a:pt x="395" y="366"/>
                  </a:lnTo>
                  <a:lnTo>
                    <a:pt x="426" y="352"/>
                  </a:lnTo>
                  <a:lnTo>
                    <a:pt x="426" y="338"/>
                  </a:lnTo>
                  <a:close/>
                  <a:moveTo>
                    <a:pt x="381" y="366"/>
                  </a:moveTo>
                  <a:lnTo>
                    <a:pt x="352" y="398"/>
                  </a:lnTo>
                  <a:lnTo>
                    <a:pt x="381" y="380"/>
                  </a:lnTo>
                  <a:lnTo>
                    <a:pt x="381" y="366"/>
                  </a:lnTo>
                  <a:close/>
                  <a:moveTo>
                    <a:pt x="219" y="468"/>
                  </a:moveTo>
                  <a:lnTo>
                    <a:pt x="191" y="486"/>
                  </a:lnTo>
                  <a:lnTo>
                    <a:pt x="205" y="486"/>
                  </a:lnTo>
                  <a:lnTo>
                    <a:pt x="219" y="468"/>
                  </a:lnTo>
                  <a:close/>
                  <a:moveTo>
                    <a:pt x="176" y="500"/>
                  </a:moveTo>
                  <a:lnTo>
                    <a:pt x="145" y="514"/>
                  </a:lnTo>
                  <a:lnTo>
                    <a:pt x="145" y="528"/>
                  </a:lnTo>
                  <a:lnTo>
                    <a:pt x="176" y="500"/>
                  </a:lnTo>
                  <a:close/>
                  <a:moveTo>
                    <a:pt x="117" y="528"/>
                  </a:moveTo>
                  <a:lnTo>
                    <a:pt x="103" y="542"/>
                  </a:lnTo>
                  <a:lnTo>
                    <a:pt x="103" y="556"/>
                  </a:lnTo>
                  <a:lnTo>
                    <a:pt x="117" y="542"/>
                  </a:lnTo>
                  <a:lnTo>
                    <a:pt x="117" y="528"/>
                  </a:lnTo>
                  <a:close/>
                  <a:moveTo>
                    <a:pt x="74" y="556"/>
                  </a:moveTo>
                  <a:lnTo>
                    <a:pt x="43" y="574"/>
                  </a:lnTo>
                  <a:lnTo>
                    <a:pt x="43" y="588"/>
                  </a:lnTo>
                  <a:lnTo>
                    <a:pt x="74" y="574"/>
                  </a:lnTo>
                  <a:lnTo>
                    <a:pt x="74" y="556"/>
                  </a:lnTo>
                  <a:close/>
                  <a:moveTo>
                    <a:pt x="15" y="588"/>
                  </a:moveTo>
                  <a:lnTo>
                    <a:pt x="1" y="602"/>
                  </a:lnTo>
                  <a:lnTo>
                    <a:pt x="1" y="616"/>
                  </a:lnTo>
                  <a:lnTo>
                    <a:pt x="29" y="602"/>
                  </a:lnTo>
                  <a:lnTo>
                    <a:pt x="15" y="588"/>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14;p44">
              <a:extLst>
                <a:ext uri="{FF2B5EF4-FFF2-40B4-BE49-F238E27FC236}">
                  <a16:creationId xmlns:a16="http://schemas.microsoft.com/office/drawing/2014/main" id="{86300BDA-87DB-4F21-A4D1-848117C1E5F5}"/>
                </a:ext>
              </a:extLst>
            </p:cNvPr>
            <p:cNvSpPr/>
            <p:nvPr/>
          </p:nvSpPr>
          <p:spPr>
            <a:xfrm>
              <a:off x="641125" y="4476475"/>
              <a:ext cx="41075" cy="25950"/>
            </a:xfrm>
            <a:custGeom>
              <a:avLst/>
              <a:gdLst/>
              <a:ahLst/>
              <a:cxnLst/>
              <a:rect l="l" t="t" r="r" b="b"/>
              <a:pathLst>
                <a:path w="1643" h="1038" extrusionOk="0">
                  <a:moveTo>
                    <a:pt x="1018" y="0"/>
                  </a:moveTo>
                  <a:cubicBezTo>
                    <a:pt x="775" y="0"/>
                    <a:pt x="837" y="436"/>
                    <a:pt x="837" y="436"/>
                  </a:cubicBezTo>
                  <a:cubicBezTo>
                    <a:pt x="837" y="436"/>
                    <a:pt x="685" y="139"/>
                    <a:pt x="508" y="139"/>
                  </a:cubicBezTo>
                  <a:cubicBezTo>
                    <a:pt x="452" y="139"/>
                    <a:pt x="394" y="168"/>
                    <a:pt x="338" y="246"/>
                  </a:cubicBezTo>
                  <a:cubicBezTo>
                    <a:pt x="0" y="728"/>
                    <a:pt x="925" y="1037"/>
                    <a:pt x="925" y="1037"/>
                  </a:cubicBezTo>
                  <a:cubicBezTo>
                    <a:pt x="925" y="1037"/>
                    <a:pt x="1643" y="158"/>
                    <a:pt x="1087" y="10"/>
                  </a:cubicBezTo>
                  <a:cubicBezTo>
                    <a:pt x="1062" y="3"/>
                    <a:pt x="1039" y="0"/>
                    <a:pt x="1018"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15;p44">
              <a:extLst>
                <a:ext uri="{FF2B5EF4-FFF2-40B4-BE49-F238E27FC236}">
                  <a16:creationId xmlns:a16="http://schemas.microsoft.com/office/drawing/2014/main" id="{6CF474AE-0DD8-4B9D-B3AD-91D0FF94CE99}"/>
                </a:ext>
              </a:extLst>
            </p:cNvPr>
            <p:cNvSpPr/>
            <p:nvPr/>
          </p:nvSpPr>
          <p:spPr>
            <a:xfrm>
              <a:off x="643775" y="4510450"/>
              <a:ext cx="26875" cy="25350"/>
            </a:xfrm>
            <a:custGeom>
              <a:avLst/>
              <a:gdLst/>
              <a:ahLst/>
              <a:cxnLst/>
              <a:rect l="l" t="t" r="r" b="b"/>
              <a:pathLst>
                <a:path w="1075" h="1014" extrusionOk="0">
                  <a:moveTo>
                    <a:pt x="655" y="0"/>
                  </a:moveTo>
                  <a:cubicBezTo>
                    <a:pt x="625" y="0"/>
                    <a:pt x="592" y="5"/>
                    <a:pt x="556" y="16"/>
                  </a:cubicBezTo>
                  <a:cubicBezTo>
                    <a:pt x="218" y="104"/>
                    <a:pt x="541" y="498"/>
                    <a:pt x="541" y="498"/>
                  </a:cubicBezTo>
                  <a:cubicBezTo>
                    <a:pt x="541" y="498"/>
                    <a:pt x="368" y="394"/>
                    <a:pt x="223" y="394"/>
                  </a:cubicBezTo>
                  <a:cubicBezTo>
                    <a:pt x="125" y="394"/>
                    <a:pt x="39" y="441"/>
                    <a:pt x="28" y="600"/>
                  </a:cubicBezTo>
                  <a:cubicBezTo>
                    <a:pt x="0" y="945"/>
                    <a:pt x="329" y="1014"/>
                    <a:pt x="596" y="1014"/>
                  </a:cubicBezTo>
                  <a:cubicBezTo>
                    <a:pt x="772" y="1014"/>
                    <a:pt x="921" y="983"/>
                    <a:pt x="921" y="983"/>
                  </a:cubicBezTo>
                  <a:cubicBezTo>
                    <a:pt x="921" y="983"/>
                    <a:pt x="1075" y="0"/>
                    <a:pt x="655"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16;p44">
              <a:extLst>
                <a:ext uri="{FF2B5EF4-FFF2-40B4-BE49-F238E27FC236}">
                  <a16:creationId xmlns:a16="http://schemas.microsoft.com/office/drawing/2014/main" id="{3FC68F15-5A59-43E7-BE47-C614960A1723}"/>
                </a:ext>
              </a:extLst>
            </p:cNvPr>
            <p:cNvSpPr/>
            <p:nvPr/>
          </p:nvSpPr>
          <p:spPr>
            <a:xfrm>
              <a:off x="666100" y="4351225"/>
              <a:ext cx="39950" cy="26250"/>
            </a:xfrm>
            <a:custGeom>
              <a:avLst/>
              <a:gdLst/>
              <a:ahLst/>
              <a:cxnLst/>
              <a:rect l="l" t="t" r="r" b="b"/>
              <a:pathLst>
                <a:path w="1598" h="1050" extrusionOk="0">
                  <a:moveTo>
                    <a:pt x="975" y="0"/>
                  </a:moveTo>
                  <a:cubicBezTo>
                    <a:pt x="719" y="0"/>
                    <a:pt x="820" y="433"/>
                    <a:pt x="820" y="433"/>
                  </a:cubicBezTo>
                  <a:cubicBezTo>
                    <a:pt x="820" y="433"/>
                    <a:pt x="649" y="168"/>
                    <a:pt x="478" y="168"/>
                  </a:cubicBezTo>
                  <a:cubicBezTo>
                    <a:pt x="418" y="168"/>
                    <a:pt x="359" y="200"/>
                    <a:pt x="306" y="286"/>
                  </a:cubicBezTo>
                  <a:cubicBezTo>
                    <a:pt x="0" y="785"/>
                    <a:pt x="936" y="1049"/>
                    <a:pt x="936" y="1049"/>
                  </a:cubicBezTo>
                  <a:cubicBezTo>
                    <a:pt x="936" y="1049"/>
                    <a:pt x="1597" y="127"/>
                    <a:pt x="1038" y="8"/>
                  </a:cubicBezTo>
                  <a:cubicBezTo>
                    <a:pt x="1015" y="3"/>
                    <a:pt x="994" y="0"/>
                    <a:pt x="975"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3" name="Picture 2">
            <a:extLst>
              <a:ext uri="{FF2B5EF4-FFF2-40B4-BE49-F238E27FC236}">
                <a16:creationId xmlns:a16="http://schemas.microsoft.com/office/drawing/2014/main" id="{AA85A2C2-52BE-4CE8-9D33-AD9ADF5CE7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29797" y="1857790"/>
            <a:ext cx="5726473" cy="3705541"/>
          </a:xfrm>
          <a:prstGeom prst="rect">
            <a:avLst/>
          </a:prstGeom>
          <a:effectLst>
            <a:innerShdw blurRad="63500" dist="50800" dir="2700000">
              <a:prstClr val="black">
                <a:alpha val="50000"/>
              </a:prstClr>
            </a:innerShdw>
          </a:effectLst>
        </p:spPr>
      </p:pic>
      <p:pic>
        <p:nvPicPr>
          <p:cNvPr id="194" name="Picture 3">
            <a:extLst>
              <a:ext uri="{FF2B5EF4-FFF2-40B4-BE49-F238E27FC236}">
                <a16:creationId xmlns:a16="http://schemas.microsoft.com/office/drawing/2014/main" id="{FA8712C8-E80A-45EE-8FCF-72CC656343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402360" y="76871"/>
            <a:ext cx="1679095" cy="1888552"/>
          </a:xfrm>
          <a:prstGeom prst="rect">
            <a:avLst/>
          </a:prstGeom>
        </p:spPr>
      </p:pic>
      <p:pic>
        <p:nvPicPr>
          <p:cNvPr id="3" name="Picture 2">
            <a:extLst>
              <a:ext uri="{FF2B5EF4-FFF2-40B4-BE49-F238E27FC236}">
                <a16:creationId xmlns:a16="http://schemas.microsoft.com/office/drawing/2014/main" id="{FC8AC89E-F3B7-4CBB-A3AF-A29BA9A59E2D}"/>
              </a:ext>
            </a:extLst>
          </p:cNvPr>
          <p:cNvPicPr>
            <a:picLocks noChangeAspect="1"/>
          </p:cNvPicPr>
          <p:nvPr/>
        </p:nvPicPr>
        <p:blipFill>
          <a:blip r:embed="rId9"/>
          <a:stretch>
            <a:fillRect/>
          </a:stretch>
        </p:blipFill>
        <p:spPr>
          <a:xfrm>
            <a:off x="1567269" y="2176766"/>
            <a:ext cx="4334632" cy="3164098"/>
          </a:xfrm>
          <a:prstGeom prst="rect">
            <a:avLst/>
          </a:prstGeom>
        </p:spPr>
      </p:pic>
    </p:spTree>
    <p:extLst>
      <p:ext uri="{BB962C8B-B14F-4D97-AF65-F5344CB8AC3E}">
        <p14:creationId xmlns:p14="http://schemas.microsoft.com/office/powerpoint/2010/main" val="1792276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circle(in)">
                                      <p:cBhvr>
                                        <p:cTn id="10" dur="2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pic>
        <p:nvPicPr>
          <p:cNvPr id="26" name="Picture 5">
            <a:extLst>
              <a:ext uri="{FF2B5EF4-FFF2-40B4-BE49-F238E27FC236}">
                <a16:creationId xmlns:a16="http://schemas.microsoft.com/office/drawing/2014/main" id="{81D656E9-0E10-4552-AC39-86A0FFE276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06841" y="1307375"/>
            <a:ext cx="4999192" cy="2067108"/>
          </a:xfrm>
          <a:prstGeom prst="rect">
            <a:avLst/>
          </a:prstGeom>
        </p:spPr>
      </p:pic>
      <p:sp>
        <p:nvSpPr>
          <p:cNvPr id="25" name="TextBox 24">
            <a:extLst>
              <a:ext uri="{FF2B5EF4-FFF2-40B4-BE49-F238E27FC236}">
                <a16:creationId xmlns:a16="http://schemas.microsoft.com/office/drawing/2014/main" id="{0ECCBAB8-FE4E-40FA-BE04-BCAAB1166F5C}"/>
              </a:ext>
            </a:extLst>
          </p:cNvPr>
          <p:cNvSpPr txBox="1"/>
          <p:nvPr/>
        </p:nvSpPr>
        <p:spPr>
          <a:xfrm>
            <a:off x="1442386" y="1839961"/>
            <a:ext cx="8780005" cy="3038268"/>
          </a:xfrm>
          <a:prstGeom prst="rect">
            <a:avLst/>
          </a:prstGeom>
          <a:noFill/>
        </p:spPr>
        <p:txBody>
          <a:bodyPr wrap="square">
            <a:spAutoFit/>
          </a:bodyPr>
          <a:lstStyle/>
          <a:p>
            <a:pPr algn="ctr" defTabSz="1219170">
              <a:lnSpc>
                <a:spcPct val="115000"/>
              </a:lnSpc>
              <a:spcBef>
                <a:spcPts val="800"/>
              </a:spcBef>
              <a:buClr>
                <a:srgbClr val="000000"/>
              </a:buClr>
            </a:pPr>
            <a:r>
              <a:rPr lang="en-US" sz="4800" b="1" kern="0" dirty="0">
                <a:solidFill>
                  <a:srgbClr val="000000"/>
                </a:solidFill>
                <a:latin typeface="Times New Roman" panose="02020603050405020304" pitchFamily="18" charset="0"/>
                <a:ea typeface="Times New Roman" panose="02020603050405020304" pitchFamily="18" charset="0"/>
                <a:cs typeface="Arial"/>
                <a:sym typeface="Arial"/>
              </a:rPr>
              <a:t>CÁCH 1</a:t>
            </a:r>
          </a:p>
          <a:p>
            <a:pPr algn="ctr" defTabSz="1219170">
              <a:lnSpc>
                <a:spcPct val="115000"/>
              </a:lnSpc>
              <a:spcBef>
                <a:spcPts val="800"/>
              </a:spcBef>
              <a:buClr>
                <a:srgbClr val="000000"/>
              </a:buClr>
            </a:pPr>
            <a:endParaRPr lang="en-US" sz="4800" b="1" kern="0" dirty="0">
              <a:solidFill>
                <a:srgbClr val="000000"/>
              </a:solidFill>
              <a:latin typeface="Times New Roman" panose="02020603050405020304" pitchFamily="18" charset="0"/>
              <a:ea typeface="Times New Roman" panose="02020603050405020304" pitchFamily="18" charset="0"/>
              <a:cs typeface="Arial"/>
              <a:sym typeface="Arial"/>
            </a:endParaRPr>
          </a:p>
          <a:p>
            <a:pPr algn="ctr" defTabSz="1219170">
              <a:lnSpc>
                <a:spcPct val="115000"/>
              </a:lnSpc>
              <a:spcBef>
                <a:spcPts val="800"/>
              </a:spcBef>
              <a:buClr>
                <a:srgbClr val="000000"/>
              </a:buClr>
            </a:pPr>
            <a:r>
              <a:rPr lang="en-US" sz="6400" b="1" kern="0" dirty="0">
                <a:solidFill>
                  <a:srgbClr val="981D04">
                    <a:lumMod val="60000"/>
                    <a:lumOff val="40000"/>
                  </a:srgbClr>
                </a:solidFill>
                <a:latin typeface="Times New Roman" panose="02020603050405020304" pitchFamily="18" charset="0"/>
                <a:ea typeface="Times New Roman" panose="02020603050405020304" pitchFamily="18" charset="0"/>
                <a:cs typeface="Arial"/>
                <a:sym typeface="Arial"/>
              </a:rPr>
              <a:t>MỞ BÀI TRỰC TIẾP</a:t>
            </a:r>
            <a:endParaRPr lang="en-US" sz="6400" kern="0" dirty="0">
              <a:solidFill>
                <a:srgbClr val="981D04">
                  <a:lumMod val="60000"/>
                  <a:lumOff val="40000"/>
                </a:srgbClr>
              </a:solidFill>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115534474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9CFBA1B6-969C-478A-B462-948ED2DA9A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18033" y="3789780"/>
            <a:ext cx="1257188" cy="1294401"/>
          </a:xfrm>
          <a:prstGeom prst="rect">
            <a:avLst/>
          </a:prstGeom>
        </p:spPr>
      </p:pic>
      <p:pic>
        <p:nvPicPr>
          <p:cNvPr id="5" name="Picture 6">
            <a:extLst>
              <a:ext uri="{FF2B5EF4-FFF2-40B4-BE49-F238E27FC236}">
                <a16:creationId xmlns:a16="http://schemas.microsoft.com/office/drawing/2014/main" id="{59598B8E-C548-456C-8EC4-68B5EDD686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18034" y="2495378"/>
            <a:ext cx="1257188" cy="1294401"/>
          </a:xfrm>
          <a:prstGeom prst="rect">
            <a:avLst/>
          </a:prstGeom>
        </p:spPr>
      </p:pic>
      <p:pic>
        <p:nvPicPr>
          <p:cNvPr id="4" name="Picture 6">
            <a:extLst>
              <a:ext uri="{FF2B5EF4-FFF2-40B4-BE49-F238E27FC236}">
                <a16:creationId xmlns:a16="http://schemas.microsoft.com/office/drawing/2014/main" id="{117E29C5-50D2-4DAA-B0C3-64BEB42D4C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18035" y="644612"/>
            <a:ext cx="1257188" cy="1294401"/>
          </a:xfrm>
          <a:prstGeom prst="rect">
            <a:avLst/>
          </a:prstGeom>
        </p:spPr>
      </p:pic>
      <p:sp>
        <p:nvSpPr>
          <p:cNvPr id="7" name="TextBox 6">
            <a:extLst>
              <a:ext uri="{FF2B5EF4-FFF2-40B4-BE49-F238E27FC236}">
                <a16:creationId xmlns:a16="http://schemas.microsoft.com/office/drawing/2014/main" id="{5A5E8269-D08C-4D86-91D9-424D6A1F0B89}"/>
              </a:ext>
            </a:extLst>
          </p:cNvPr>
          <p:cNvSpPr txBox="1"/>
          <p:nvPr/>
        </p:nvSpPr>
        <p:spPr>
          <a:xfrm>
            <a:off x="1182308" y="872616"/>
            <a:ext cx="10354609" cy="5081584"/>
          </a:xfrm>
          <a:prstGeom prst="rect">
            <a:avLst/>
          </a:prstGeom>
          <a:noFill/>
        </p:spPr>
        <p:txBody>
          <a:bodyPr wrap="square">
            <a:spAutoFit/>
          </a:bodyPr>
          <a:lstStyle/>
          <a:p>
            <a:pPr marL="0" lvl="2" algn="just" defTabSz="1219170">
              <a:lnSpc>
                <a:spcPct val="115000"/>
              </a:lnSpc>
              <a:spcBef>
                <a:spcPts val="800"/>
              </a:spcBef>
              <a:buClr>
                <a:srgbClr val="000000"/>
              </a:buClr>
            </a:pPr>
            <a:r>
              <a:rPr lang="en-US" sz="3333" b="1" kern="0" dirty="0">
                <a:solidFill>
                  <a:srgbClr val="000000"/>
                </a:solidFill>
                <a:latin typeface="Times New Roman" panose="02020603050405020304" pitchFamily="18" charset="0"/>
                <a:ea typeface="Times New Roman" panose="02020603050405020304" pitchFamily="18" charset="0"/>
                <a:cs typeface="Arial"/>
                <a:sym typeface="Arial"/>
              </a:rPr>
              <a:t>	VD1:</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Gia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đình</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em</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có</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rất</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nhiều</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người</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thân</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yêu</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Nhưng</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người</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đã</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dành</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cho</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em</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nhiều</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tình</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cảm</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nhất</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đó</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chính</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là</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mẹ</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Mẹ</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em</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thật</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tuyệt</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vời</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a:t>
            </a:r>
          </a:p>
          <a:p>
            <a:pPr algn="just" defTabSz="1219170">
              <a:lnSpc>
                <a:spcPct val="115000"/>
              </a:lnSpc>
              <a:spcBef>
                <a:spcPts val="1600"/>
              </a:spcBef>
              <a:buClr>
                <a:srgbClr val="000000"/>
              </a:buClr>
            </a:pPr>
            <a:r>
              <a:rPr lang="en-US" sz="3333" b="1" kern="0" dirty="0">
                <a:solidFill>
                  <a:srgbClr val="000000"/>
                </a:solidFill>
                <a:latin typeface="Times New Roman" panose="02020603050405020304" pitchFamily="18" charset="0"/>
                <a:ea typeface="Times New Roman" panose="02020603050405020304" pitchFamily="18" charset="0"/>
                <a:cs typeface="Arial"/>
                <a:sym typeface="Arial"/>
              </a:rPr>
              <a:t>	VD2:</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Trong</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gia</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đình</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người</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em</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yêu</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quý</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nhất</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là</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mẹ</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Mẹ</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luôn</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gần</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gũi</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và</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quan</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tâm</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đến</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333" kern="0" dirty="0" err="1">
                <a:solidFill>
                  <a:srgbClr val="000000"/>
                </a:solidFill>
                <a:latin typeface="Times New Roman" panose="02020603050405020304" pitchFamily="18" charset="0"/>
                <a:ea typeface="Times New Roman" panose="02020603050405020304" pitchFamily="18" charset="0"/>
                <a:cs typeface="Arial"/>
                <a:sym typeface="Arial"/>
              </a:rPr>
              <a:t>em</a:t>
            </a:r>
            <a:r>
              <a:rPr lang="en-US" sz="3333" kern="0" dirty="0">
                <a:solidFill>
                  <a:srgbClr val="000000"/>
                </a:solidFill>
                <a:latin typeface="Times New Roman" panose="02020603050405020304" pitchFamily="18" charset="0"/>
                <a:ea typeface="Times New Roman" panose="02020603050405020304" pitchFamily="18" charset="0"/>
                <a:cs typeface="Arial"/>
                <a:sym typeface="Arial"/>
              </a:rPr>
              <a:t>.</a:t>
            </a:r>
          </a:p>
          <a:p>
            <a:pPr algn="just" defTabSz="1219170">
              <a:lnSpc>
                <a:spcPct val="115000"/>
              </a:lnSpc>
              <a:spcBef>
                <a:spcPts val="800"/>
              </a:spcBef>
              <a:spcAft>
                <a:spcPts val="1333"/>
              </a:spcAft>
              <a:buClr>
                <a:srgbClr val="000000"/>
              </a:buClr>
            </a:pPr>
            <a:r>
              <a:rPr lang="en-US" sz="3333" b="1"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sym typeface="Arial"/>
              </a:rPr>
              <a:t>	VD3:</a:t>
            </a:r>
            <a:r>
              <a:rPr lang="en-US" sz="3333"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Nếu</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ai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hỏi</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em</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trên</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đời</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này</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em</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yêu</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ai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nhất</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thì</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em</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sẽ</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trả</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lời</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rằng</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em</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yêu</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mẹ</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nhất</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Như</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mọi</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người</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khác</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mẹ</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em</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luôn</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vất</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vả</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làm</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việc</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để</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chăm</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sóc</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cho</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gia</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333"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đình</a:t>
            </a:r>
            <a:r>
              <a:rPr lang="en-US" sz="3333"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endParaRPr lang="en-US" sz="3333"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954257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0" dur="500"/>
                                        <p:tgtEl>
                                          <p:spTgt spid="7">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pic>
        <p:nvPicPr>
          <p:cNvPr id="26" name="Picture 5">
            <a:extLst>
              <a:ext uri="{FF2B5EF4-FFF2-40B4-BE49-F238E27FC236}">
                <a16:creationId xmlns:a16="http://schemas.microsoft.com/office/drawing/2014/main" id="{81D656E9-0E10-4552-AC39-86A0FFE276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06841" y="1307375"/>
            <a:ext cx="4999192" cy="2067108"/>
          </a:xfrm>
          <a:prstGeom prst="rect">
            <a:avLst/>
          </a:prstGeom>
        </p:spPr>
      </p:pic>
      <p:sp>
        <p:nvSpPr>
          <p:cNvPr id="25" name="TextBox 24">
            <a:extLst>
              <a:ext uri="{FF2B5EF4-FFF2-40B4-BE49-F238E27FC236}">
                <a16:creationId xmlns:a16="http://schemas.microsoft.com/office/drawing/2014/main" id="{0ECCBAB8-FE4E-40FA-BE04-BCAAB1166F5C}"/>
              </a:ext>
            </a:extLst>
          </p:cNvPr>
          <p:cNvSpPr txBox="1"/>
          <p:nvPr/>
        </p:nvSpPr>
        <p:spPr>
          <a:xfrm>
            <a:off x="1442386" y="1839961"/>
            <a:ext cx="8780005" cy="3038268"/>
          </a:xfrm>
          <a:prstGeom prst="rect">
            <a:avLst/>
          </a:prstGeom>
          <a:noFill/>
        </p:spPr>
        <p:txBody>
          <a:bodyPr wrap="square">
            <a:spAutoFit/>
          </a:bodyPr>
          <a:lstStyle/>
          <a:p>
            <a:pPr algn="ctr" defTabSz="1219170">
              <a:lnSpc>
                <a:spcPct val="115000"/>
              </a:lnSpc>
              <a:spcBef>
                <a:spcPts val="800"/>
              </a:spcBef>
              <a:buClr>
                <a:srgbClr val="000000"/>
              </a:buClr>
            </a:pPr>
            <a:r>
              <a:rPr lang="en-US" sz="4800" b="1" kern="0" dirty="0">
                <a:solidFill>
                  <a:srgbClr val="000000"/>
                </a:solidFill>
                <a:latin typeface="Times New Roman" panose="02020603050405020304" pitchFamily="18" charset="0"/>
                <a:ea typeface="Times New Roman" panose="02020603050405020304" pitchFamily="18" charset="0"/>
                <a:cs typeface="Arial"/>
                <a:sym typeface="Arial"/>
              </a:rPr>
              <a:t>CÁCH 2</a:t>
            </a:r>
          </a:p>
          <a:p>
            <a:pPr algn="ctr" defTabSz="1219170">
              <a:lnSpc>
                <a:spcPct val="115000"/>
              </a:lnSpc>
              <a:spcBef>
                <a:spcPts val="800"/>
              </a:spcBef>
              <a:buClr>
                <a:srgbClr val="000000"/>
              </a:buClr>
            </a:pPr>
            <a:endParaRPr lang="en-US" sz="4800" b="1" kern="0" dirty="0">
              <a:solidFill>
                <a:srgbClr val="000000"/>
              </a:solidFill>
              <a:latin typeface="Times New Roman" panose="02020603050405020304" pitchFamily="18" charset="0"/>
              <a:ea typeface="Times New Roman" panose="02020603050405020304" pitchFamily="18" charset="0"/>
              <a:cs typeface="Arial"/>
              <a:sym typeface="Arial"/>
            </a:endParaRPr>
          </a:p>
          <a:p>
            <a:pPr algn="ctr" defTabSz="1219170">
              <a:lnSpc>
                <a:spcPct val="115000"/>
              </a:lnSpc>
              <a:spcBef>
                <a:spcPts val="800"/>
              </a:spcBef>
              <a:buClr>
                <a:srgbClr val="000000"/>
              </a:buClr>
            </a:pPr>
            <a:r>
              <a:rPr lang="en-US" sz="6400" b="1" kern="0" dirty="0">
                <a:solidFill>
                  <a:srgbClr val="981D04">
                    <a:lumMod val="60000"/>
                    <a:lumOff val="40000"/>
                  </a:srgbClr>
                </a:solidFill>
                <a:latin typeface="Times New Roman" panose="02020603050405020304" pitchFamily="18" charset="0"/>
                <a:ea typeface="Times New Roman" panose="02020603050405020304" pitchFamily="18" charset="0"/>
                <a:cs typeface="Arial"/>
                <a:sym typeface="Arial"/>
              </a:rPr>
              <a:t>MỞ BÀI GIÁN TIẾP</a:t>
            </a:r>
            <a:endParaRPr lang="en-US" sz="6400" kern="0" dirty="0">
              <a:solidFill>
                <a:srgbClr val="981D04">
                  <a:lumMod val="60000"/>
                  <a:lumOff val="40000"/>
                </a:srgbClr>
              </a:solidFill>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426809350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5F2808-E4C6-4ACC-A780-C092C2F38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492740" y="265516"/>
            <a:ext cx="11468600" cy="2092189"/>
          </a:xfrm>
          <a:prstGeom prst="rect">
            <a:avLst/>
          </a:prstGeom>
        </p:spPr>
      </p:pic>
      <p:sp>
        <p:nvSpPr>
          <p:cNvPr id="7" name="TextBox 6">
            <a:extLst>
              <a:ext uri="{FF2B5EF4-FFF2-40B4-BE49-F238E27FC236}">
                <a16:creationId xmlns:a16="http://schemas.microsoft.com/office/drawing/2014/main" id="{A68DD0E3-F805-4598-AE1D-41243B0BF890}"/>
              </a:ext>
            </a:extLst>
          </p:cNvPr>
          <p:cNvSpPr txBox="1"/>
          <p:nvPr/>
        </p:nvSpPr>
        <p:spPr>
          <a:xfrm>
            <a:off x="3105663" y="2557666"/>
            <a:ext cx="8046837" cy="3323987"/>
          </a:xfrm>
          <a:prstGeom prst="rect">
            <a:avLst/>
          </a:prstGeom>
          <a:noFill/>
        </p:spPr>
        <p:txBody>
          <a:bodyPr wrap="square">
            <a:spAutoFit/>
          </a:bodyPr>
          <a:lstStyle/>
          <a:p>
            <a:pPr algn="just" defTabSz="1219170">
              <a:buClr>
                <a:srgbClr val="000000"/>
              </a:buClr>
            </a:pP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Bàn</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tay</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bế</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chúng</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con</a:t>
            </a:r>
            <a:endPar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indent="609585" algn="just" defTabSz="1219170">
              <a:buClr>
                <a:srgbClr val="000000"/>
              </a:buClr>
            </a:pP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Bàn</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tay</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chăm</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chúng</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con</a:t>
            </a:r>
            <a:endPar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indent="609585" algn="just" defTabSz="1219170">
              <a:buClr>
                <a:srgbClr val="000000"/>
              </a:buClr>
            </a:pP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Cơm</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con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ăn</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tay</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nấu</a:t>
            </a:r>
            <a:endPar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indent="609585" algn="just" defTabSz="1219170">
              <a:buClr>
                <a:srgbClr val="000000"/>
              </a:buClr>
            </a:pP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Nước</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con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uống</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tay</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i="1"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đun</a:t>
            </a:r>
            <a:r>
              <a:rPr lang="en-US" sz="3000" i="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a:t>
            </a:r>
            <a:endPar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indent="609585" algn="just" defTabSz="1219170">
              <a:buClr>
                <a:srgbClr val="000000"/>
              </a:buClr>
            </a:pP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Lời</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bài</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hát</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da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diết</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công</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lao</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nuôi</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con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khôn</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lớn</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làm</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em</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nghĩ</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đến</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thân</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yêu</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em</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em</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đẹp</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000" kern="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lắm</a:t>
            </a:r>
            <a:r>
              <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4" name="TextBox 3">
            <a:extLst>
              <a:ext uri="{FF2B5EF4-FFF2-40B4-BE49-F238E27FC236}">
                <a16:creationId xmlns:a16="http://schemas.microsoft.com/office/drawing/2014/main" id="{22F6E787-9EA1-4E05-8EC0-AAD50A403620}"/>
              </a:ext>
            </a:extLst>
          </p:cNvPr>
          <p:cNvSpPr txBox="1"/>
          <p:nvPr/>
        </p:nvSpPr>
        <p:spPr>
          <a:xfrm>
            <a:off x="3402226" y="976347"/>
            <a:ext cx="6244280" cy="1025448"/>
          </a:xfrm>
          <a:prstGeom prst="rect">
            <a:avLst/>
          </a:prstGeom>
          <a:noFill/>
        </p:spPr>
        <p:txBody>
          <a:bodyPr wrap="square">
            <a:prstTxWarp prst="textChevronInverted">
              <a:avLst/>
            </a:prstTxWarp>
            <a:spAutoFit/>
          </a:bodyPr>
          <a:lstStyle/>
          <a:p>
            <a:pPr algn="just" defTabSz="1219170">
              <a:buClr>
                <a:srgbClr val="000000"/>
              </a:buClr>
            </a:pPr>
            <a:r>
              <a:rPr lang="en-US" sz="40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MỞ BÀI BẰNG CÂU HÁT</a:t>
            </a:r>
            <a:endParaRPr lang="en-US" sz="4000"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1026" name="Picture 2" descr="Decal dán trang trí hình nốt nhạc sáng tạo | Shopee Việt Nam">
            <a:extLst>
              <a:ext uri="{FF2B5EF4-FFF2-40B4-BE49-F238E27FC236}">
                <a16:creationId xmlns:a16="http://schemas.microsoft.com/office/drawing/2014/main" id="{DC483E9D-79E8-408D-BBD2-D86716ED9C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37969" y="1385581"/>
            <a:ext cx="5708823" cy="570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058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5F2808-E4C6-4ACC-A780-C092C2F38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492740" y="265516"/>
            <a:ext cx="11468600" cy="2092189"/>
          </a:xfrm>
          <a:prstGeom prst="rect">
            <a:avLst/>
          </a:prstGeom>
        </p:spPr>
      </p:pic>
      <p:sp>
        <p:nvSpPr>
          <p:cNvPr id="7" name="TextBox 6">
            <a:extLst>
              <a:ext uri="{FF2B5EF4-FFF2-40B4-BE49-F238E27FC236}">
                <a16:creationId xmlns:a16="http://schemas.microsoft.com/office/drawing/2014/main" id="{A68DD0E3-F805-4598-AE1D-41243B0BF890}"/>
              </a:ext>
            </a:extLst>
          </p:cNvPr>
          <p:cNvSpPr txBox="1"/>
          <p:nvPr/>
        </p:nvSpPr>
        <p:spPr>
          <a:xfrm>
            <a:off x="3105663" y="2557666"/>
            <a:ext cx="8046837" cy="3323987"/>
          </a:xfrm>
          <a:prstGeom prst="rect">
            <a:avLst/>
          </a:prstGeom>
          <a:noFill/>
        </p:spPr>
        <p:txBody>
          <a:bodyPr wrap="square">
            <a:spAutoFit/>
          </a:bodyPr>
          <a:lstStyle/>
          <a:p>
            <a:pPr algn="just" defTabSz="1219170">
              <a:buClr>
                <a:srgbClr val="000000"/>
              </a:buClr>
            </a:pPr>
            <a:r>
              <a:rPr lang="vi-VN"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“Lòng mẹ bao la như biển Thái Bình dạt dào...”. </a:t>
            </a:r>
            <a:r>
              <a:rPr lang="vi-VN" sz="3000"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Câu hát ấy đã ngấm mãi trong em không bao giờ nhai nhạt. Mỗi người sinh ra, ai cũng có người để mến mộ và tự hào, với em người đó chính là mẹ. Mẹ là chỗ dựa vững chắc, là nơi em san sẻ niềm vui, nỗi buồn. Mẹ cho em cuộc đời hôm nay và mai sau. </a:t>
            </a:r>
            <a:endPar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22F6E787-9EA1-4E05-8EC0-AAD50A403620}"/>
              </a:ext>
            </a:extLst>
          </p:cNvPr>
          <p:cNvSpPr txBox="1"/>
          <p:nvPr/>
        </p:nvSpPr>
        <p:spPr>
          <a:xfrm>
            <a:off x="3402226" y="976347"/>
            <a:ext cx="6244280" cy="1025448"/>
          </a:xfrm>
          <a:prstGeom prst="rect">
            <a:avLst/>
          </a:prstGeom>
          <a:noFill/>
        </p:spPr>
        <p:txBody>
          <a:bodyPr wrap="square">
            <a:prstTxWarp prst="textChevronInverted">
              <a:avLst/>
            </a:prstTxWarp>
            <a:spAutoFit/>
          </a:bodyPr>
          <a:lstStyle/>
          <a:p>
            <a:pPr algn="just" defTabSz="1219170">
              <a:buClr>
                <a:srgbClr val="000000"/>
              </a:buClr>
            </a:pPr>
            <a:r>
              <a:rPr lang="en-US" sz="40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MỞ BÀI BẰNG CÂU HÁT</a:t>
            </a:r>
            <a:endParaRPr lang="en-US" sz="4000"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1026" name="Picture 2" descr="Decal dán trang trí hình nốt nhạc sáng tạo | Shopee Việt Nam">
            <a:extLst>
              <a:ext uri="{FF2B5EF4-FFF2-40B4-BE49-F238E27FC236}">
                <a16:creationId xmlns:a16="http://schemas.microsoft.com/office/drawing/2014/main" id="{DC483E9D-79E8-408D-BBD2-D86716ED9C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37969" y="1385581"/>
            <a:ext cx="5708823" cy="570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58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5F2808-E4C6-4ACC-A780-C092C2F38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492740" y="265516"/>
            <a:ext cx="11468600" cy="2092189"/>
          </a:xfrm>
          <a:prstGeom prst="rect">
            <a:avLst/>
          </a:prstGeom>
        </p:spPr>
      </p:pic>
      <p:sp>
        <p:nvSpPr>
          <p:cNvPr id="7" name="TextBox 6">
            <a:extLst>
              <a:ext uri="{FF2B5EF4-FFF2-40B4-BE49-F238E27FC236}">
                <a16:creationId xmlns:a16="http://schemas.microsoft.com/office/drawing/2014/main" id="{A68DD0E3-F805-4598-AE1D-41243B0BF890}"/>
              </a:ext>
            </a:extLst>
          </p:cNvPr>
          <p:cNvSpPr txBox="1"/>
          <p:nvPr/>
        </p:nvSpPr>
        <p:spPr>
          <a:xfrm>
            <a:off x="3402226" y="2808831"/>
            <a:ext cx="7735329" cy="2862322"/>
          </a:xfrm>
          <a:prstGeom prst="rect">
            <a:avLst/>
          </a:prstGeom>
          <a:noFill/>
        </p:spPr>
        <p:txBody>
          <a:bodyPr wrap="square">
            <a:spAutoFit/>
          </a:bodyPr>
          <a:lstStyle/>
          <a:p>
            <a:pPr algn="just" defTabSz="1219170">
              <a:buClr>
                <a:srgbClr val="000000"/>
              </a:buClr>
            </a:pPr>
            <a:r>
              <a:rPr lang="en-US" sz="3000"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“Riêng mặt trời chỉ có một mà thôi</a:t>
            </a:r>
          </a:p>
          <a:p>
            <a:pPr algn="just" defTabSz="1219170">
              <a:buClr>
                <a:srgbClr val="000000"/>
              </a:buClr>
            </a:pPr>
            <a:r>
              <a:rPr lang="en-US"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Và mẹ em, chỉ có một trên đời.”</a:t>
            </a:r>
          </a:p>
          <a:p>
            <a:pPr algn="just" defTabSz="1219170">
              <a:buClr>
                <a:srgbClr val="000000"/>
              </a:buClr>
            </a:pPr>
            <a:r>
              <a:rPr lang="en-US" sz="3000"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Tiếng hát trong trẻo, ngân nga của cô ca sĩ nhí Xuân Mai vang lên từ nhà hàng xóm khiến lòng em bồi hồi, xao xuyến nghĩ đến người mẹ thân yêu của mình.</a:t>
            </a:r>
            <a:endParaRPr lang="en-US" sz="30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22F6E787-9EA1-4E05-8EC0-AAD50A403620}"/>
              </a:ext>
            </a:extLst>
          </p:cNvPr>
          <p:cNvSpPr txBox="1"/>
          <p:nvPr/>
        </p:nvSpPr>
        <p:spPr>
          <a:xfrm>
            <a:off x="3402226" y="976347"/>
            <a:ext cx="6244280" cy="1025448"/>
          </a:xfrm>
          <a:prstGeom prst="rect">
            <a:avLst/>
          </a:prstGeom>
          <a:noFill/>
        </p:spPr>
        <p:txBody>
          <a:bodyPr wrap="square">
            <a:prstTxWarp prst="textChevronInverted">
              <a:avLst/>
            </a:prstTxWarp>
            <a:spAutoFit/>
          </a:bodyPr>
          <a:lstStyle/>
          <a:p>
            <a:pPr algn="just" defTabSz="1219170">
              <a:buClr>
                <a:srgbClr val="000000"/>
              </a:buClr>
            </a:pPr>
            <a:r>
              <a:rPr lang="en-US" sz="40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MỞ BÀI BẰNG CÂU HÁT</a:t>
            </a:r>
            <a:endParaRPr lang="en-US" sz="4000"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1026" name="Picture 2" descr="Decal dán trang trí hình nốt nhạc sáng tạo | Shopee Việt Nam">
            <a:extLst>
              <a:ext uri="{FF2B5EF4-FFF2-40B4-BE49-F238E27FC236}">
                <a16:creationId xmlns:a16="http://schemas.microsoft.com/office/drawing/2014/main" id="{DC483E9D-79E8-408D-BBD2-D86716ED9C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37969" y="1385581"/>
            <a:ext cx="5708823" cy="570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537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5F2808-E4C6-4ACC-A780-C092C2F38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492740" y="265516"/>
            <a:ext cx="11468600" cy="2092189"/>
          </a:xfrm>
          <a:prstGeom prst="rect">
            <a:avLst/>
          </a:prstGeom>
        </p:spPr>
      </p:pic>
      <p:sp>
        <p:nvSpPr>
          <p:cNvPr id="7" name="TextBox 6">
            <a:extLst>
              <a:ext uri="{FF2B5EF4-FFF2-40B4-BE49-F238E27FC236}">
                <a16:creationId xmlns:a16="http://schemas.microsoft.com/office/drawing/2014/main" id="{A68DD0E3-F805-4598-AE1D-41243B0BF890}"/>
              </a:ext>
            </a:extLst>
          </p:cNvPr>
          <p:cNvSpPr txBox="1"/>
          <p:nvPr/>
        </p:nvSpPr>
        <p:spPr>
          <a:xfrm>
            <a:off x="1268625" y="2712626"/>
            <a:ext cx="8377881" cy="2862322"/>
          </a:xfrm>
          <a:prstGeom prst="rect">
            <a:avLst/>
          </a:prstGeom>
          <a:noFill/>
        </p:spPr>
        <p:txBody>
          <a:bodyPr wrap="square">
            <a:spAutoFit/>
          </a:bodyPr>
          <a:lstStyle/>
          <a:p>
            <a:pPr algn="just" defTabSz="1219170">
              <a:buClr>
                <a:srgbClr val="000000"/>
              </a:buClr>
            </a:pPr>
            <a:r>
              <a:rPr lang="en-US"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“Những ngôi sao thức ngoài kia</a:t>
            </a:r>
          </a:p>
          <a:p>
            <a:pPr algn="just" defTabSz="1219170">
              <a:buClr>
                <a:srgbClr val="000000"/>
              </a:buClr>
            </a:pPr>
            <a:r>
              <a:rPr lang="en-US"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Chẳng bằng mẹ đã thức vì chúng con</a:t>
            </a:r>
          </a:p>
          <a:p>
            <a:pPr algn="just" defTabSz="1219170">
              <a:buClr>
                <a:srgbClr val="000000"/>
              </a:buClr>
            </a:pPr>
            <a:r>
              <a:rPr lang="en-US"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Đêm nay con ngủ giấc tròn</a:t>
            </a:r>
          </a:p>
          <a:p>
            <a:pPr algn="just" defTabSz="1219170">
              <a:buClr>
                <a:srgbClr val="000000"/>
              </a:buClr>
            </a:pPr>
            <a:r>
              <a:rPr lang="en-US"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i="1"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 là ngọn gió của con suốt đời.”</a:t>
            </a:r>
          </a:p>
          <a:p>
            <a:pPr algn="just" defTabSz="1219170">
              <a:buClr>
                <a:srgbClr val="000000"/>
              </a:buClr>
            </a:pPr>
            <a:r>
              <a:rPr lang="en-US" sz="3000"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000"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Mẹ là ngọn gió, tắm mát đời con. Trong gia đình em, mẹ là người mà em kính yêu nhất.</a:t>
            </a:r>
          </a:p>
        </p:txBody>
      </p:sp>
      <p:sp>
        <p:nvSpPr>
          <p:cNvPr id="4" name="TextBox 3">
            <a:extLst>
              <a:ext uri="{FF2B5EF4-FFF2-40B4-BE49-F238E27FC236}">
                <a16:creationId xmlns:a16="http://schemas.microsoft.com/office/drawing/2014/main" id="{22F6E787-9EA1-4E05-8EC0-AAD50A403620}"/>
              </a:ext>
            </a:extLst>
          </p:cNvPr>
          <p:cNvSpPr txBox="1"/>
          <p:nvPr/>
        </p:nvSpPr>
        <p:spPr>
          <a:xfrm>
            <a:off x="3402226" y="976347"/>
            <a:ext cx="6244280" cy="1025448"/>
          </a:xfrm>
          <a:prstGeom prst="rect">
            <a:avLst/>
          </a:prstGeom>
          <a:noFill/>
        </p:spPr>
        <p:txBody>
          <a:bodyPr wrap="square">
            <a:prstTxWarp prst="textChevronInverted">
              <a:avLst/>
            </a:prstTxWarp>
            <a:spAutoFit/>
          </a:bodyPr>
          <a:lstStyle/>
          <a:p>
            <a:pPr algn="just" defTabSz="1219170">
              <a:buClr>
                <a:srgbClr val="000000"/>
              </a:buClr>
            </a:pPr>
            <a:r>
              <a:rPr lang="en-US" sz="40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MỞ BÀI BẰNG </a:t>
            </a:r>
            <a:r>
              <a:rPr lang="en-US" sz="4000" b="1" kern="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CÂU THƠ</a:t>
            </a:r>
            <a:endParaRPr lang="en-US" sz="4000"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2345627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5F2808-E4C6-4ACC-A780-C092C2F38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492740" y="265516"/>
            <a:ext cx="11468600" cy="2092189"/>
          </a:xfrm>
          <a:prstGeom prst="rect">
            <a:avLst/>
          </a:prstGeom>
        </p:spPr>
      </p:pic>
      <p:sp>
        <p:nvSpPr>
          <p:cNvPr id="7" name="TextBox 6">
            <a:extLst>
              <a:ext uri="{FF2B5EF4-FFF2-40B4-BE49-F238E27FC236}">
                <a16:creationId xmlns:a16="http://schemas.microsoft.com/office/drawing/2014/main" id="{A68DD0E3-F805-4598-AE1D-41243B0BF890}"/>
              </a:ext>
            </a:extLst>
          </p:cNvPr>
          <p:cNvSpPr txBox="1"/>
          <p:nvPr/>
        </p:nvSpPr>
        <p:spPr>
          <a:xfrm>
            <a:off x="1683871" y="2753920"/>
            <a:ext cx="9086337" cy="2862322"/>
          </a:xfrm>
          <a:prstGeom prst="rect">
            <a:avLst/>
          </a:prstGeom>
          <a:noFill/>
        </p:spPr>
        <p:txBody>
          <a:bodyPr wrap="square">
            <a:spAutoFit/>
          </a:bodyPr>
          <a:lstStyle/>
          <a:p>
            <a:pPr algn="just" defTabSz="1219170">
              <a:buClr>
                <a:srgbClr val="000000"/>
              </a:buClr>
            </a:pPr>
            <a:r>
              <a:rPr lang="vi-VN" sz="3000" ker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Trong gia đình em, ai cũng để lại cho em những tình cảm đẹp. Bà thường đưa em lạc vào xứ sở thần tiên của những câu chuyện cổ tích. Ông cần cù và hiểu biết sâu rộng. Bố cho em lòng dũng cảm. Nhưng người để lại tình yêu bao la, chăm sóc cho em từng bữa ăn, giấc ngủ đó chính là mẹ.</a:t>
            </a:r>
          </a:p>
        </p:txBody>
      </p:sp>
      <p:sp>
        <p:nvSpPr>
          <p:cNvPr id="4" name="TextBox 3">
            <a:extLst>
              <a:ext uri="{FF2B5EF4-FFF2-40B4-BE49-F238E27FC236}">
                <a16:creationId xmlns:a16="http://schemas.microsoft.com/office/drawing/2014/main" id="{22F6E787-9EA1-4E05-8EC0-AAD50A403620}"/>
              </a:ext>
            </a:extLst>
          </p:cNvPr>
          <p:cNvSpPr txBox="1"/>
          <p:nvPr/>
        </p:nvSpPr>
        <p:spPr>
          <a:xfrm>
            <a:off x="2725960" y="996994"/>
            <a:ext cx="7002160" cy="1025448"/>
          </a:xfrm>
          <a:prstGeom prst="rect">
            <a:avLst/>
          </a:prstGeom>
          <a:noFill/>
        </p:spPr>
        <p:txBody>
          <a:bodyPr wrap="square">
            <a:prstTxWarp prst="textChevronInverted">
              <a:avLst/>
            </a:prstTxWarp>
            <a:spAutoFit/>
          </a:bodyPr>
          <a:lstStyle/>
          <a:p>
            <a:pPr algn="just" defTabSz="1219170">
              <a:buClr>
                <a:srgbClr val="000000"/>
              </a:buClr>
            </a:pPr>
            <a:r>
              <a:rPr lang="en-US" sz="40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MỞ BÀI </a:t>
            </a:r>
            <a:r>
              <a:rPr lang="en-US" sz="4000" b="1" kern="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BẰNG SỰ SO SÁNH</a:t>
            </a:r>
            <a:endParaRPr lang="en-US" sz="4000"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76318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70068" y="1576229"/>
            <a:ext cx="7251863" cy="37055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52902" y="5586392"/>
            <a:ext cx="4687660" cy="107816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65058" y="162168"/>
            <a:ext cx="4687660" cy="1078162"/>
          </a:xfrm>
          <a:prstGeom prst="rect">
            <a:avLst/>
          </a:prstGeom>
        </p:spPr>
      </p:pic>
      <p:pic>
        <p:nvPicPr>
          <p:cNvPr id="7" name="Picture 11">
            <a:extLst>
              <a:ext uri="{FF2B5EF4-FFF2-40B4-BE49-F238E27FC236}">
                <a16:creationId xmlns:a16="http://schemas.microsoft.com/office/drawing/2014/main" id="{B1666A10-0172-49B1-9249-A780E5E9303C}"/>
              </a:ext>
            </a:extLst>
          </p:cNvPr>
          <p:cNvPicPr>
            <a:picLocks noChangeAspect="1"/>
          </p:cNvPicPr>
          <p:nvPr/>
        </p:nvPicPr>
        <p:blipFill>
          <a:blip r:embed="rId6"/>
          <a:srcRect/>
          <a:stretch>
            <a:fillRect/>
          </a:stretch>
        </p:blipFill>
        <p:spPr>
          <a:xfrm>
            <a:off x="7614861" y="2879500"/>
            <a:ext cx="3253156" cy="3705541"/>
          </a:xfrm>
          <a:prstGeom prst="rect">
            <a:avLst/>
          </a:prstGeom>
        </p:spPr>
      </p:pic>
      <p:pic>
        <p:nvPicPr>
          <p:cNvPr id="4" name="Picture 3">
            <a:extLst>
              <a:ext uri="{FF2B5EF4-FFF2-40B4-BE49-F238E27FC236}">
                <a16:creationId xmlns:a16="http://schemas.microsoft.com/office/drawing/2014/main" id="{5599D631-669B-4B8C-AC2A-29C9E58FAE49}"/>
              </a:ext>
            </a:extLst>
          </p:cNvPr>
          <p:cNvPicPr>
            <a:picLocks noChangeAspect="1"/>
          </p:cNvPicPr>
          <p:nvPr/>
        </p:nvPicPr>
        <p:blipFill>
          <a:blip r:embed="rId7"/>
          <a:stretch>
            <a:fillRect/>
          </a:stretch>
        </p:blipFill>
        <p:spPr>
          <a:xfrm>
            <a:off x="3242861" y="2255417"/>
            <a:ext cx="4865030" cy="2347163"/>
          </a:xfrm>
          <a:prstGeom prst="rect">
            <a:avLst/>
          </a:prstGeom>
        </p:spPr>
      </p:pic>
      <p:pic>
        <p:nvPicPr>
          <p:cNvPr id="13" name="Graphic 12" descr="A kite">
            <a:extLst>
              <a:ext uri="{FF2B5EF4-FFF2-40B4-BE49-F238E27FC236}">
                <a16:creationId xmlns:a16="http://schemas.microsoft.com/office/drawing/2014/main" id="{878F8B5C-116C-459A-94B9-E081C6F805A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70465" y="0"/>
            <a:ext cx="4572000" cy="45720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E81952-FC2C-4996-982F-7FDE0DC4DCA6}"/>
              </a:ext>
            </a:extLst>
          </p:cNvPr>
          <p:cNvPicPr>
            <a:picLocks noChangeAspect="1"/>
          </p:cNvPicPr>
          <p:nvPr/>
        </p:nvPicPr>
        <p:blipFill>
          <a:blip r:embed="rId3"/>
          <a:stretch>
            <a:fillRect/>
          </a:stretch>
        </p:blipFill>
        <p:spPr>
          <a:xfrm>
            <a:off x="0" y="0"/>
            <a:ext cx="12192000" cy="6858000"/>
          </a:xfrm>
          <a:prstGeom prst="rect">
            <a:avLst/>
          </a:prstGeom>
        </p:spPr>
      </p:pic>
      <p:sp>
        <p:nvSpPr>
          <p:cNvPr id="3" name="Oval 2">
            <a:extLst>
              <a:ext uri="{FF2B5EF4-FFF2-40B4-BE49-F238E27FC236}">
                <a16:creationId xmlns:a16="http://schemas.microsoft.com/office/drawing/2014/main" id="{49D18834-7D00-40F0-BA49-FF3E4B500523}"/>
              </a:ext>
            </a:extLst>
          </p:cNvPr>
          <p:cNvSpPr/>
          <p:nvPr/>
        </p:nvSpPr>
        <p:spPr>
          <a:xfrm>
            <a:off x="932688" y="493776"/>
            <a:ext cx="9363456" cy="144475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82048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F2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656" t="69612" r="12451"/>
          <a:stretch>
            <a:fillRect/>
          </a:stretch>
        </p:blipFill>
        <p:spPr>
          <a:xfrm flipV="1">
            <a:off x="-32139" y="5408464"/>
            <a:ext cx="12224139" cy="149266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3818">
            <a:off x="2889724" y="-96360"/>
            <a:ext cx="3030628" cy="654287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43149" y="5127182"/>
            <a:ext cx="3194418" cy="1492667"/>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45197" y="318972"/>
            <a:ext cx="1499879" cy="687217"/>
          </a:xfrm>
          <a:prstGeom prst="rect">
            <a:avLst/>
          </a:prstGeom>
        </p:spPr>
      </p:pic>
      <p:pic>
        <p:nvPicPr>
          <p:cNvPr id="9" name="Picture 9"/>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12725" y="235582"/>
            <a:ext cx="1165466" cy="533995"/>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405038" y="78970"/>
            <a:ext cx="1849090" cy="84721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9352" y="45826"/>
            <a:ext cx="2771746" cy="126996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921544" y="78970"/>
            <a:ext cx="1535817" cy="1510863"/>
          </a:xfrm>
          <a:prstGeom prst="rect">
            <a:avLst/>
          </a:prstGeom>
        </p:spPr>
      </p:pic>
      <p:pic>
        <p:nvPicPr>
          <p:cNvPr id="14" name="Picture 13">
            <a:extLst>
              <a:ext uri="{FF2B5EF4-FFF2-40B4-BE49-F238E27FC236}">
                <a16:creationId xmlns:a16="http://schemas.microsoft.com/office/drawing/2014/main" id="{4659A23C-E668-4A4F-9585-AAF5FD37BA66}"/>
              </a:ext>
            </a:extLst>
          </p:cNvPr>
          <p:cNvPicPr>
            <a:picLocks noChangeAspect="1"/>
          </p:cNvPicPr>
          <p:nvPr/>
        </p:nvPicPr>
        <p:blipFill>
          <a:blip r:embed="rId13"/>
          <a:stretch>
            <a:fillRect/>
          </a:stretch>
        </p:blipFill>
        <p:spPr>
          <a:xfrm>
            <a:off x="1320845" y="1800883"/>
            <a:ext cx="6178845" cy="2701618"/>
          </a:xfrm>
          <a:prstGeom prst="rect">
            <a:avLst/>
          </a:prstGeom>
        </p:spPr>
      </p:pic>
      <p:pic>
        <p:nvPicPr>
          <p:cNvPr id="4" name="Picture 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163560" y="235582"/>
            <a:ext cx="4580736" cy="656095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676E03-FEA6-42CE-B574-376C9E8D25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62176"/>
            <a:ext cx="12293428" cy="6915053"/>
          </a:xfrm>
          <a:prstGeom prst="rect">
            <a:avLst/>
          </a:prstGeom>
        </p:spPr>
      </p:pic>
      <p:pic>
        <p:nvPicPr>
          <p:cNvPr id="2" name="Picture 1">
            <a:extLst>
              <a:ext uri="{FF2B5EF4-FFF2-40B4-BE49-F238E27FC236}">
                <a16:creationId xmlns:a16="http://schemas.microsoft.com/office/drawing/2014/main" id="{D64199AC-B12D-4668-A5FC-9722EEBF7863}"/>
              </a:ext>
            </a:extLst>
          </p:cNvPr>
          <p:cNvPicPr>
            <a:picLocks noChangeAspect="1"/>
          </p:cNvPicPr>
          <p:nvPr/>
        </p:nvPicPr>
        <p:blipFill>
          <a:blip r:embed="rId3"/>
          <a:stretch>
            <a:fillRect/>
          </a:stretch>
        </p:blipFill>
        <p:spPr>
          <a:xfrm>
            <a:off x="1414233" y="1814203"/>
            <a:ext cx="9363533" cy="2619993"/>
          </a:xfrm>
          <a:prstGeom prst="rect">
            <a:avLst/>
          </a:prstGeom>
        </p:spPr>
      </p:pic>
    </p:spTree>
    <p:extLst>
      <p:ext uri="{BB962C8B-B14F-4D97-AF65-F5344CB8AC3E}">
        <p14:creationId xmlns:p14="http://schemas.microsoft.com/office/powerpoint/2010/main" val="291896180"/>
      </p:ext>
    </p:extLst>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ogo, company name&#10;&#10;Description automatically generated">
            <a:extLst>
              <a:ext uri="{FF2B5EF4-FFF2-40B4-BE49-F238E27FC236}">
                <a16:creationId xmlns:a16="http://schemas.microsoft.com/office/drawing/2014/main" id="{F4F3E2EC-EE44-4728-AB21-F7050AE4F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Graphic 12" descr="Confetti">
            <a:extLst>
              <a:ext uri="{FF2B5EF4-FFF2-40B4-BE49-F238E27FC236}">
                <a16:creationId xmlns:a16="http://schemas.microsoft.com/office/drawing/2014/main" id="{026BD8CB-0F3F-400A-98A4-2ECF1BD5B6AE}"/>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4805" r="26203"/>
          <a:stretch/>
        </p:blipFill>
        <p:spPr>
          <a:xfrm rot="5400000">
            <a:off x="6804402" y="3131372"/>
            <a:ext cx="2765411" cy="4687846"/>
          </a:xfrm>
          <a:prstGeom prst="rect">
            <a:avLst/>
          </a:prstGeom>
        </p:spPr>
      </p:pic>
      <p:pic>
        <p:nvPicPr>
          <p:cNvPr id="11" name="Graphic 10" descr="Confetti">
            <a:extLst>
              <a:ext uri="{FF2B5EF4-FFF2-40B4-BE49-F238E27FC236}">
                <a16:creationId xmlns:a16="http://schemas.microsoft.com/office/drawing/2014/main" id="{12735EE0-8282-4244-8262-5D9F9FA28A9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a:off x="530344" y="-1201989"/>
            <a:ext cx="4687846" cy="4687846"/>
          </a:xfrm>
          <a:prstGeom prst="rect">
            <a:avLst/>
          </a:prstGeom>
        </p:spPr>
      </p:pic>
      <p:pic>
        <p:nvPicPr>
          <p:cNvPr id="5" name="Picture 4">
            <a:extLst>
              <a:ext uri="{FF2B5EF4-FFF2-40B4-BE49-F238E27FC236}">
                <a16:creationId xmlns:a16="http://schemas.microsoft.com/office/drawing/2014/main" id="{68663CA5-A8F8-48C3-B01C-5001BE723915}"/>
              </a:ext>
            </a:extLst>
          </p:cNvPr>
          <p:cNvPicPr>
            <a:picLocks noChangeAspect="1"/>
          </p:cNvPicPr>
          <p:nvPr/>
        </p:nvPicPr>
        <p:blipFill>
          <a:blip r:embed="rId6"/>
          <a:stretch>
            <a:fillRect/>
          </a:stretch>
        </p:blipFill>
        <p:spPr>
          <a:xfrm>
            <a:off x="1925974" y="3081432"/>
            <a:ext cx="8340051" cy="2219136"/>
          </a:xfrm>
          <a:prstGeom prst="rect">
            <a:avLst/>
          </a:prstGeom>
        </p:spPr>
      </p:pic>
      <p:pic>
        <p:nvPicPr>
          <p:cNvPr id="8" name="Picture 7">
            <a:extLst>
              <a:ext uri="{FF2B5EF4-FFF2-40B4-BE49-F238E27FC236}">
                <a16:creationId xmlns:a16="http://schemas.microsoft.com/office/drawing/2014/main" id="{424B7FD8-77FA-4C95-A4D4-E99BAC4040C5}"/>
              </a:ext>
            </a:extLst>
          </p:cNvPr>
          <p:cNvPicPr>
            <a:picLocks noChangeAspect="1"/>
          </p:cNvPicPr>
          <p:nvPr/>
        </p:nvPicPr>
        <p:blipFill>
          <a:blip r:embed="rId7"/>
          <a:stretch>
            <a:fillRect/>
          </a:stretch>
        </p:blipFill>
        <p:spPr>
          <a:xfrm>
            <a:off x="4004890" y="457030"/>
            <a:ext cx="4182218" cy="1713124"/>
          </a:xfrm>
          <a:prstGeom prst="rect">
            <a:avLst/>
          </a:prstGeom>
        </p:spPr>
      </p:pic>
    </p:spTree>
    <p:extLst>
      <p:ext uri="{BB962C8B-B14F-4D97-AF65-F5344CB8AC3E}">
        <p14:creationId xmlns:p14="http://schemas.microsoft.com/office/powerpoint/2010/main" val="54177790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079C4D-9DBE-4D0D-BDDE-B85BFED3BFE0}"/>
              </a:ext>
            </a:extLst>
          </p:cNvPr>
          <p:cNvPicPr>
            <a:picLocks noChangeAspect="1"/>
          </p:cNvPicPr>
          <p:nvPr/>
        </p:nvPicPr>
        <p:blipFill>
          <a:blip r:embed="rId2"/>
          <a:srcRect/>
          <a:stretch>
            <a:fillRect/>
          </a:stretch>
        </p:blipFill>
        <p:spPr>
          <a:xfrm>
            <a:off x="1405822" y="1580262"/>
            <a:ext cx="970743" cy="972567"/>
          </a:xfrm>
          <a:prstGeom prst="rect">
            <a:avLst/>
          </a:prstGeom>
        </p:spPr>
      </p:pic>
      <p:pic>
        <p:nvPicPr>
          <p:cNvPr id="5" name="Picture 2">
            <a:extLst>
              <a:ext uri="{FF2B5EF4-FFF2-40B4-BE49-F238E27FC236}">
                <a16:creationId xmlns:a16="http://schemas.microsoft.com/office/drawing/2014/main" id="{E6DB1BE7-9094-480A-A1E2-8653794F9376}"/>
              </a:ext>
            </a:extLst>
          </p:cNvPr>
          <p:cNvPicPr>
            <a:picLocks noChangeAspect="1"/>
          </p:cNvPicPr>
          <p:nvPr/>
        </p:nvPicPr>
        <p:blipFill>
          <a:blip r:embed="rId2"/>
          <a:srcRect/>
          <a:stretch>
            <a:fillRect/>
          </a:stretch>
        </p:blipFill>
        <p:spPr>
          <a:xfrm>
            <a:off x="1405821" y="3187953"/>
            <a:ext cx="970743" cy="972567"/>
          </a:xfrm>
          <a:prstGeom prst="rect">
            <a:avLst/>
          </a:prstGeom>
        </p:spPr>
      </p:pic>
      <p:pic>
        <p:nvPicPr>
          <p:cNvPr id="6" name="Picture 5">
            <a:extLst>
              <a:ext uri="{FF2B5EF4-FFF2-40B4-BE49-F238E27FC236}">
                <a16:creationId xmlns:a16="http://schemas.microsoft.com/office/drawing/2014/main" id="{6B107103-090B-4F72-8618-B3F8E2D6C309}"/>
              </a:ext>
            </a:extLst>
          </p:cNvPr>
          <p:cNvPicPr>
            <a:picLocks noChangeAspect="1"/>
          </p:cNvPicPr>
          <p:nvPr/>
        </p:nvPicPr>
        <p:blipFill>
          <a:blip r:embed="rId3"/>
          <a:stretch>
            <a:fillRect/>
          </a:stretch>
        </p:blipFill>
        <p:spPr>
          <a:xfrm>
            <a:off x="1146741" y="-202929"/>
            <a:ext cx="10552983" cy="2300749"/>
          </a:xfrm>
          <a:prstGeom prst="rect">
            <a:avLst/>
          </a:prstGeom>
        </p:spPr>
      </p:pic>
      <p:pic>
        <p:nvPicPr>
          <p:cNvPr id="7" name="Picture 4">
            <a:extLst>
              <a:ext uri="{FF2B5EF4-FFF2-40B4-BE49-F238E27FC236}">
                <a16:creationId xmlns:a16="http://schemas.microsoft.com/office/drawing/2014/main" id="{F4E364E0-28D4-4922-AB5D-F7ACEC9B20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68609" y="255849"/>
            <a:ext cx="1521031" cy="1530597"/>
          </a:xfrm>
          <a:prstGeom prst="rect">
            <a:avLst/>
          </a:prstGeom>
        </p:spPr>
      </p:pic>
      <p:sp>
        <p:nvSpPr>
          <p:cNvPr id="8" name="TextBox 7">
            <a:extLst>
              <a:ext uri="{FF2B5EF4-FFF2-40B4-BE49-F238E27FC236}">
                <a16:creationId xmlns:a16="http://schemas.microsoft.com/office/drawing/2014/main" id="{A30053B7-C559-411D-A66C-0C40A148A98E}"/>
              </a:ext>
            </a:extLst>
          </p:cNvPr>
          <p:cNvSpPr txBox="1"/>
          <p:nvPr/>
        </p:nvSpPr>
        <p:spPr>
          <a:xfrm>
            <a:off x="2635646" y="1786446"/>
            <a:ext cx="8150532" cy="1111586"/>
          </a:xfrm>
          <a:prstGeom prst="rect">
            <a:avLst/>
          </a:prstGeom>
          <a:noFill/>
        </p:spPr>
        <p:txBody>
          <a:bodyPr wrap="square">
            <a:spAutoFit/>
          </a:bodyPr>
          <a:lstStyle/>
          <a:p>
            <a:pPr marL="0" marR="0" algn="just">
              <a:lnSpc>
                <a:spcPct val="115000"/>
              </a:lnSpc>
              <a:spcBef>
                <a:spcPts val="0"/>
              </a:spcBef>
              <a:spcAft>
                <a:spcPts val="0"/>
              </a:spcAft>
            </a:pPr>
            <a:r>
              <a:rPr lang="pt-BR" sz="3000">
                <a:effectLst/>
                <a:latin typeface="Times New Roman" panose="02020603050405020304" pitchFamily="18" charset="0"/>
                <a:ea typeface="Calibri" panose="020F0502020204030204" pitchFamily="34" charset="0"/>
                <a:cs typeface="Times New Roman" panose="02020603050405020304" pitchFamily="18" charset="0"/>
              </a:rPr>
              <a:t>Nhận biết được hai kiểu mở bài (trực tiếp và gián tiếp) trong bài văn tả người.</a:t>
            </a:r>
            <a:endParaRPr lang="en-US" sz="30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F30AB34-A9F9-4A0F-8CD5-230541EF6B40}"/>
              </a:ext>
            </a:extLst>
          </p:cNvPr>
          <p:cNvSpPr txBox="1"/>
          <p:nvPr/>
        </p:nvSpPr>
        <p:spPr>
          <a:xfrm>
            <a:off x="2566377" y="3397237"/>
            <a:ext cx="9133347" cy="1015663"/>
          </a:xfrm>
          <a:prstGeom prst="rect">
            <a:avLst/>
          </a:prstGeom>
          <a:noFill/>
        </p:spPr>
        <p:txBody>
          <a:bodyPr wrap="square">
            <a:spAutoFit/>
          </a:bodyPr>
          <a:lstStyle/>
          <a:p>
            <a:r>
              <a:rPr lang="pt-BR" sz="3000">
                <a:effectLst/>
                <a:latin typeface="Times New Roman" panose="02020603050405020304" pitchFamily="18" charset="0"/>
                <a:ea typeface="Calibri" panose="020F0502020204030204" pitchFamily="34" charset="0"/>
                <a:cs typeface="Times New Roman" panose="02020603050405020304" pitchFamily="18" charset="0"/>
              </a:rPr>
              <a:t>Viết được đoạn mở bài theo theo hai cách (trực tiếp và gián tiếp) cho 2 trong 4 đề bài.</a:t>
            </a:r>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859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alpha val="26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7656" t="69612" r="12451"/>
          <a:stretch>
            <a:fillRect/>
          </a:stretch>
        </p:blipFill>
        <p:spPr>
          <a:xfrm flipV="1">
            <a:off x="-1913368" y="5821552"/>
            <a:ext cx="14485902" cy="1492667"/>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133632" y="234186"/>
            <a:ext cx="4580736" cy="656095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333818">
            <a:off x="4552721" y="-2076143"/>
            <a:ext cx="2380603" cy="9814614"/>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78720" y="5638680"/>
            <a:ext cx="2083546" cy="973586"/>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445197" y="318972"/>
            <a:ext cx="1499879" cy="687217"/>
          </a:xfrm>
          <a:prstGeom prst="rect">
            <a:avLst/>
          </a:prstGeom>
        </p:spPr>
      </p:pic>
      <p:pic>
        <p:nvPicPr>
          <p:cNvPr id="9" name="Picture 9"/>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812725" y="235582"/>
            <a:ext cx="1165466" cy="533995"/>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405038" y="78970"/>
            <a:ext cx="1849090" cy="847218"/>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28597" y="662580"/>
            <a:ext cx="1849090" cy="847218"/>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1161" y="10373"/>
            <a:ext cx="1535817" cy="1510863"/>
          </a:xfrm>
          <a:prstGeom prst="rect">
            <a:avLst/>
          </a:prstGeom>
        </p:spPr>
      </p:pic>
      <p:sp>
        <p:nvSpPr>
          <p:cNvPr id="14" name="TextBox 13">
            <a:extLst>
              <a:ext uri="{FF2B5EF4-FFF2-40B4-BE49-F238E27FC236}">
                <a16:creationId xmlns:a16="http://schemas.microsoft.com/office/drawing/2014/main" id="{36C3080A-E96F-4B27-B55B-0BA527DF5220}"/>
              </a:ext>
            </a:extLst>
          </p:cNvPr>
          <p:cNvSpPr txBox="1"/>
          <p:nvPr/>
        </p:nvSpPr>
        <p:spPr>
          <a:xfrm>
            <a:off x="1345037" y="2238617"/>
            <a:ext cx="8795969" cy="954107"/>
          </a:xfrm>
          <a:prstGeom prst="rect">
            <a:avLst/>
          </a:prstGeom>
          <a:noFill/>
        </p:spPr>
        <p:txBody>
          <a:bodyPr wrap="square">
            <a:spAutoFit/>
          </a:bodyPr>
          <a:lstStyle/>
          <a:p>
            <a:pPr algn="l"/>
            <a:r>
              <a:rPr lang="vi-VN" sz="2800" b="1" i="0">
                <a:solidFill>
                  <a:srgbClr val="2888E1"/>
                </a:solidFill>
                <a:effectLst/>
                <a:latin typeface="+mj-lt"/>
              </a:rPr>
              <a:t>Câu 1</a:t>
            </a:r>
            <a:r>
              <a:rPr lang="en-US" sz="2800" b="1" i="0">
                <a:solidFill>
                  <a:srgbClr val="2888E1"/>
                </a:solidFill>
                <a:effectLst/>
                <a:latin typeface="+mj-lt"/>
              </a:rPr>
              <a:t>. </a:t>
            </a:r>
            <a:r>
              <a:rPr lang="vi-VN" sz="2800" b="1" i="0">
                <a:solidFill>
                  <a:srgbClr val="000000"/>
                </a:solidFill>
                <a:effectLst/>
                <a:latin typeface="+mj-lt"/>
              </a:rPr>
              <a:t>Dưới đây là hai đoạn mở đầu bài văn tả người. Theo em, cách mở bài ở hai đoạn này có gì khác nhau?</a:t>
            </a:r>
            <a:endParaRPr lang="vi-VN" sz="2800" b="0" i="0">
              <a:solidFill>
                <a:srgbClr val="000000"/>
              </a:solidFill>
              <a:effectLst/>
              <a:latin typeface="+mj-lt"/>
            </a:endParaRPr>
          </a:p>
        </p:txBody>
      </p:sp>
      <p:pic>
        <p:nvPicPr>
          <p:cNvPr id="15" name="Picture 5">
            <a:extLst>
              <a:ext uri="{FF2B5EF4-FFF2-40B4-BE49-F238E27FC236}">
                <a16:creationId xmlns:a16="http://schemas.microsoft.com/office/drawing/2014/main" id="{6DA426F5-6AB9-4B99-82C4-8FCFFC5956C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578083" y="3375596"/>
            <a:ext cx="6583022" cy="358774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09" y="255849"/>
            <a:ext cx="1521031" cy="15305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86000" y="1193800"/>
            <a:ext cx="4876800" cy="332713"/>
          </a:xfrm>
          <a:prstGeom prst="rect">
            <a:avLst/>
          </a:prstGeom>
        </p:spPr>
      </p:pic>
      <p:sp>
        <p:nvSpPr>
          <p:cNvPr id="7" name="TextBox 6">
            <a:extLst>
              <a:ext uri="{FF2B5EF4-FFF2-40B4-BE49-F238E27FC236}">
                <a16:creationId xmlns:a16="http://schemas.microsoft.com/office/drawing/2014/main" id="{9B71236E-7637-499A-83C2-5BB6BEED8086}"/>
              </a:ext>
            </a:extLst>
          </p:cNvPr>
          <p:cNvSpPr txBox="1"/>
          <p:nvPr/>
        </p:nvSpPr>
        <p:spPr>
          <a:xfrm>
            <a:off x="850421" y="2736502"/>
            <a:ext cx="6754340" cy="1384995"/>
          </a:xfrm>
          <a:prstGeom prst="rect">
            <a:avLst/>
          </a:prstGeom>
          <a:noFill/>
        </p:spPr>
        <p:txBody>
          <a:bodyPr wrap="square">
            <a:spAutoFit/>
          </a:bodyPr>
          <a:lstStyle/>
          <a:p>
            <a:r>
              <a:rPr lang="vi-VN" sz="2800" b="0" i="0">
                <a:solidFill>
                  <a:srgbClr val="000000"/>
                </a:solidFill>
                <a:effectLst/>
                <a:latin typeface="Times New Roman (Headings)"/>
              </a:rPr>
              <a:t>a) Nếu có ai hỏi rằng "Em yêu ai nhất ?" thì không cần suy nghĩ, em có thể trà lời ngay: "Em yêu bà nhất</a:t>
            </a:r>
            <a:r>
              <a:rPr lang="en-US" sz="2800" b="0" i="0">
                <a:solidFill>
                  <a:srgbClr val="000000"/>
                </a:solidFill>
                <a:effectLst/>
                <a:latin typeface="Times New Roman (Headings)"/>
              </a:rPr>
              <a:t>”.</a:t>
            </a:r>
            <a:endParaRPr lang="en-US" sz="2800">
              <a:latin typeface="Times New Roman (Headings)"/>
            </a:endParaRPr>
          </a:p>
        </p:txBody>
      </p:sp>
      <p:sp>
        <p:nvSpPr>
          <p:cNvPr id="8" name="TextBox 7">
            <a:extLst>
              <a:ext uri="{FF2B5EF4-FFF2-40B4-BE49-F238E27FC236}">
                <a16:creationId xmlns:a16="http://schemas.microsoft.com/office/drawing/2014/main" id="{CE1053B6-4DF1-4D38-B1B4-5B779CA08415}"/>
              </a:ext>
            </a:extLst>
          </p:cNvPr>
          <p:cNvSpPr txBox="1"/>
          <p:nvPr/>
        </p:nvSpPr>
        <p:spPr>
          <a:xfrm>
            <a:off x="850421" y="4854432"/>
            <a:ext cx="4701540" cy="954107"/>
          </a:xfrm>
          <a:prstGeom prst="rect">
            <a:avLst/>
          </a:prstGeom>
          <a:solidFill>
            <a:schemeClr val="accent2">
              <a:lumMod val="40000"/>
              <a:lumOff val="60000"/>
            </a:schemeClr>
          </a:solidFill>
        </p:spPr>
        <p:txBody>
          <a:bodyPr wrap="square">
            <a:spAutoFit/>
          </a:bodyPr>
          <a:lstStyle/>
          <a:p>
            <a:pPr algn="ctr"/>
            <a:r>
              <a:rPr lang="vi-VN" sz="2800" b="1" i="0">
                <a:solidFill>
                  <a:srgbClr val="000000"/>
                </a:solidFill>
                <a:effectLst/>
                <a:latin typeface="Times New Roman (Headings)"/>
              </a:rPr>
              <a:t>Đề bài: Tả một người thân trong gia đì</a:t>
            </a:r>
            <a:r>
              <a:rPr lang="en-US" sz="2800" b="1" i="0">
                <a:solidFill>
                  <a:srgbClr val="000000"/>
                </a:solidFill>
                <a:effectLst/>
                <a:latin typeface="Times New Roman (Headings)"/>
              </a:rPr>
              <a:t>nh em.</a:t>
            </a:r>
            <a:endParaRPr lang="en-US" sz="2800" b="1">
              <a:latin typeface="Times New Roman (Headings)"/>
            </a:endParaRPr>
          </a:p>
        </p:txBody>
      </p:sp>
      <p:sp>
        <p:nvSpPr>
          <p:cNvPr id="9" name="TextBox 8">
            <a:extLst>
              <a:ext uri="{FF2B5EF4-FFF2-40B4-BE49-F238E27FC236}">
                <a16:creationId xmlns:a16="http://schemas.microsoft.com/office/drawing/2014/main" id="{FD5C4BBA-A2CE-4C39-8DF5-9568A4A6509C}"/>
              </a:ext>
            </a:extLst>
          </p:cNvPr>
          <p:cNvSpPr txBox="1"/>
          <p:nvPr/>
        </p:nvSpPr>
        <p:spPr>
          <a:xfrm>
            <a:off x="2007189" y="230655"/>
            <a:ext cx="8795969" cy="954107"/>
          </a:xfrm>
          <a:prstGeom prst="rect">
            <a:avLst/>
          </a:prstGeom>
          <a:solidFill>
            <a:schemeClr val="accent4">
              <a:lumMod val="20000"/>
              <a:lumOff val="80000"/>
            </a:schemeClr>
          </a:solidFill>
        </p:spPr>
        <p:txBody>
          <a:bodyPr wrap="square">
            <a:spAutoFit/>
          </a:bodyPr>
          <a:lstStyle/>
          <a:p>
            <a:pPr algn="l"/>
            <a:r>
              <a:rPr lang="vi-VN" sz="2800" b="1" i="0">
                <a:solidFill>
                  <a:srgbClr val="2888E1"/>
                </a:solidFill>
                <a:effectLst/>
                <a:latin typeface="+mj-lt"/>
              </a:rPr>
              <a:t>Câu 1</a:t>
            </a:r>
            <a:r>
              <a:rPr lang="en-US" sz="2800" b="1" i="0">
                <a:solidFill>
                  <a:srgbClr val="2888E1"/>
                </a:solidFill>
                <a:effectLst/>
                <a:latin typeface="+mj-lt"/>
              </a:rPr>
              <a:t>. </a:t>
            </a:r>
            <a:r>
              <a:rPr lang="vi-VN" sz="2800" b="1" i="0">
                <a:solidFill>
                  <a:srgbClr val="000000"/>
                </a:solidFill>
                <a:effectLst/>
                <a:latin typeface="+mj-lt"/>
              </a:rPr>
              <a:t>Dưới đây là hai đoạn mở đầu bài văn tả người. Theo em, cách mở bài ở hai đoạn này có gì khác nhau?</a:t>
            </a:r>
            <a:endParaRPr lang="vi-VN" sz="2800" b="0" i="0">
              <a:solidFill>
                <a:srgbClr val="000000"/>
              </a:solidFill>
              <a:effectLst/>
              <a:latin typeface="+mj-lt"/>
            </a:endParaRPr>
          </a:p>
        </p:txBody>
      </p:sp>
      <p:pic>
        <p:nvPicPr>
          <p:cNvPr id="6" name="Picture 2">
            <a:extLst>
              <a:ext uri="{FF2B5EF4-FFF2-40B4-BE49-F238E27FC236}">
                <a16:creationId xmlns:a16="http://schemas.microsoft.com/office/drawing/2014/main" id="{277713E5-4A60-4D3E-AB84-CBDED21030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48321" y="1044118"/>
            <a:ext cx="6304280" cy="5583227"/>
          </a:xfrm>
          <a:prstGeom prst="rect">
            <a:avLst/>
          </a:prstGeom>
        </p:spPr>
      </p:pic>
    </p:spTree>
    <p:extLst>
      <p:ext uri="{BB962C8B-B14F-4D97-AF65-F5344CB8AC3E}">
        <p14:creationId xmlns:p14="http://schemas.microsoft.com/office/powerpoint/2010/main" val="2139064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8609" y="255849"/>
            <a:ext cx="1521031" cy="15305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86000" y="1193800"/>
            <a:ext cx="4876800" cy="332713"/>
          </a:xfrm>
          <a:prstGeom prst="rect">
            <a:avLst/>
          </a:prstGeom>
        </p:spPr>
      </p:pic>
      <p:pic>
        <p:nvPicPr>
          <p:cNvPr id="7" name="Picture 3">
            <a:extLst>
              <a:ext uri="{FF2B5EF4-FFF2-40B4-BE49-F238E27FC236}">
                <a16:creationId xmlns:a16="http://schemas.microsoft.com/office/drawing/2014/main" id="{F21D7F19-03DC-438D-8469-DE6EE4338C6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419" y="4072129"/>
            <a:ext cx="5309231" cy="2578702"/>
          </a:xfrm>
          <a:prstGeom prst="rect">
            <a:avLst/>
          </a:prstGeom>
        </p:spPr>
      </p:pic>
      <p:sp>
        <p:nvSpPr>
          <p:cNvPr id="9" name="TextBox 8">
            <a:extLst>
              <a:ext uri="{FF2B5EF4-FFF2-40B4-BE49-F238E27FC236}">
                <a16:creationId xmlns:a16="http://schemas.microsoft.com/office/drawing/2014/main" id="{99169FAA-7CC3-4A8D-B8DF-1A9842B0591F}"/>
              </a:ext>
            </a:extLst>
          </p:cNvPr>
          <p:cNvSpPr txBox="1"/>
          <p:nvPr/>
        </p:nvSpPr>
        <p:spPr>
          <a:xfrm>
            <a:off x="1433334" y="2167111"/>
            <a:ext cx="10260120" cy="2246769"/>
          </a:xfrm>
          <a:prstGeom prst="rect">
            <a:avLst/>
          </a:prstGeom>
          <a:noFill/>
        </p:spPr>
        <p:txBody>
          <a:bodyPr wrap="square">
            <a:spAutoFit/>
          </a:bodyPr>
          <a:lstStyle/>
          <a:p>
            <a:pPr algn="just"/>
            <a:r>
              <a:rPr lang="vi-VN" sz="2800">
                <a:solidFill>
                  <a:srgbClr val="000000"/>
                </a:solidFill>
                <a:latin typeface="Times New Roman (Headings)"/>
              </a:rPr>
              <a:t>b) Lần về quê nội vừa qua, một buổi sáng, em chạy ra cánh đồng làng. Nơi ấy vòm trời cao vời vợi, không khí thoáng đãng, mùi lúa chín vẫn còn thoang thoảng, những chú trâu đang thong thả gặm cỏ; tất cả đều hấp dẫn em đến kì lạ. Phía trước, em thấy một bác nông dân đang cày ruộng. Em chợt nhận ra đó là bác Tư, người lối xóm nội em. </a:t>
            </a:r>
            <a:endParaRPr lang="en-US" sz="2800">
              <a:solidFill>
                <a:srgbClr val="000000"/>
              </a:solidFill>
              <a:latin typeface="Times New Roman (Headings)"/>
            </a:endParaRPr>
          </a:p>
        </p:txBody>
      </p:sp>
      <p:sp>
        <p:nvSpPr>
          <p:cNvPr id="10" name="TextBox 9">
            <a:extLst>
              <a:ext uri="{FF2B5EF4-FFF2-40B4-BE49-F238E27FC236}">
                <a16:creationId xmlns:a16="http://schemas.microsoft.com/office/drawing/2014/main" id="{B8A7F0EA-2FED-47CD-9054-A7AB01DECE72}"/>
              </a:ext>
            </a:extLst>
          </p:cNvPr>
          <p:cNvSpPr txBox="1"/>
          <p:nvPr/>
        </p:nvSpPr>
        <p:spPr>
          <a:xfrm>
            <a:off x="2007189" y="230655"/>
            <a:ext cx="8795969" cy="954107"/>
          </a:xfrm>
          <a:prstGeom prst="rect">
            <a:avLst/>
          </a:prstGeom>
          <a:solidFill>
            <a:schemeClr val="accent4">
              <a:lumMod val="20000"/>
              <a:lumOff val="80000"/>
            </a:schemeClr>
          </a:solidFill>
        </p:spPr>
        <p:txBody>
          <a:bodyPr wrap="square">
            <a:spAutoFit/>
          </a:bodyPr>
          <a:lstStyle/>
          <a:p>
            <a:pPr algn="l"/>
            <a:r>
              <a:rPr lang="vi-VN" sz="2800" b="1" i="0">
                <a:solidFill>
                  <a:srgbClr val="2888E1"/>
                </a:solidFill>
                <a:effectLst/>
                <a:latin typeface="+mj-lt"/>
              </a:rPr>
              <a:t>Câu 1</a:t>
            </a:r>
            <a:r>
              <a:rPr lang="en-US" sz="2800" b="1" i="0">
                <a:solidFill>
                  <a:srgbClr val="2888E1"/>
                </a:solidFill>
                <a:effectLst/>
                <a:latin typeface="+mj-lt"/>
              </a:rPr>
              <a:t>. </a:t>
            </a:r>
            <a:r>
              <a:rPr lang="vi-VN" sz="2800" b="1" i="0">
                <a:solidFill>
                  <a:srgbClr val="000000"/>
                </a:solidFill>
                <a:effectLst/>
                <a:latin typeface="+mj-lt"/>
              </a:rPr>
              <a:t>Dưới đây là hai đoạn mở đầu bài văn tả người. Theo em, cách mở bài ở hai đoạn này có gì khác nhau?</a:t>
            </a:r>
            <a:endParaRPr lang="vi-VN" sz="2800" b="0" i="0">
              <a:solidFill>
                <a:srgbClr val="000000"/>
              </a:solidFill>
              <a:effectLst/>
              <a:latin typeface="+mj-lt"/>
            </a:endParaRPr>
          </a:p>
        </p:txBody>
      </p:sp>
      <p:pic>
        <p:nvPicPr>
          <p:cNvPr id="8" name="Picture 2">
            <a:extLst>
              <a:ext uri="{FF2B5EF4-FFF2-40B4-BE49-F238E27FC236}">
                <a16:creationId xmlns:a16="http://schemas.microsoft.com/office/drawing/2014/main" id="{641FF2EB-36EF-4A56-A345-50C55A56E81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579392" y="317573"/>
            <a:ext cx="1344000" cy="1135351"/>
          </a:xfrm>
          <a:prstGeom prst="rect">
            <a:avLst/>
          </a:prstGeom>
        </p:spPr>
      </p:pic>
      <p:sp>
        <p:nvSpPr>
          <p:cNvPr id="12" name="TextBox 11">
            <a:extLst>
              <a:ext uri="{FF2B5EF4-FFF2-40B4-BE49-F238E27FC236}">
                <a16:creationId xmlns:a16="http://schemas.microsoft.com/office/drawing/2014/main" id="{DD16DA62-8D1A-4A7A-931F-359680C5A96A}"/>
              </a:ext>
            </a:extLst>
          </p:cNvPr>
          <p:cNvSpPr txBox="1"/>
          <p:nvPr/>
        </p:nvSpPr>
        <p:spPr>
          <a:xfrm>
            <a:off x="6680424" y="5187146"/>
            <a:ext cx="4701540" cy="954107"/>
          </a:xfrm>
          <a:prstGeom prst="rect">
            <a:avLst/>
          </a:prstGeom>
          <a:solidFill>
            <a:schemeClr val="accent2">
              <a:lumMod val="40000"/>
              <a:lumOff val="60000"/>
            </a:schemeClr>
          </a:solidFill>
        </p:spPr>
        <p:txBody>
          <a:bodyPr wrap="square">
            <a:spAutoFit/>
          </a:bodyPr>
          <a:lstStyle/>
          <a:p>
            <a:pPr algn="ctr"/>
            <a:r>
              <a:rPr lang="vi-VN" sz="2800" b="1" i="0">
                <a:solidFill>
                  <a:srgbClr val="000000"/>
                </a:solidFill>
                <a:effectLst/>
                <a:latin typeface="Times New Roman (Headings)"/>
              </a:rPr>
              <a:t>Đề bài: Tả một bác nông dân đang cày ruộng</a:t>
            </a:r>
            <a:r>
              <a:rPr lang="en-US" sz="2800" b="1" i="0">
                <a:solidFill>
                  <a:srgbClr val="000000"/>
                </a:solidFill>
                <a:effectLst/>
                <a:latin typeface="Times New Roman (Headings)"/>
              </a:rPr>
              <a:t>.</a:t>
            </a:r>
            <a:endParaRPr lang="en-US" sz="2800" b="1">
              <a:latin typeface="Times New Roman (Headings)"/>
            </a:endParaRPr>
          </a:p>
        </p:txBody>
      </p:sp>
    </p:spTree>
    <p:extLst>
      <p:ext uri="{BB962C8B-B14F-4D97-AF65-F5344CB8AC3E}">
        <p14:creationId xmlns:p14="http://schemas.microsoft.com/office/powerpoint/2010/main" val="3696089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68609" y="255849"/>
            <a:ext cx="1521031" cy="153059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286000" y="1193800"/>
            <a:ext cx="4876800" cy="332713"/>
          </a:xfrm>
          <a:prstGeom prst="rect">
            <a:avLst/>
          </a:prstGeom>
        </p:spPr>
      </p:pic>
      <p:pic>
        <p:nvPicPr>
          <p:cNvPr id="7" name="Picture 3">
            <a:extLst>
              <a:ext uri="{FF2B5EF4-FFF2-40B4-BE49-F238E27FC236}">
                <a16:creationId xmlns:a16="http://schemas.microsoft.com/office/drawing/2014/main" id="{F21D7F19-03DC-438D-8469-DE6EE4338C6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751320" y="4450880"/>
            <a:ext cx="4500072" cy="2185692"/>
          </a:xfrm>
          <a:prstGeom prst="rect">
            <a:avLst/>
          </a:prstGeom>
        </p:spPr>
      </p:pic>
      <p:sp>
        <p:nvSpPr>
          <p:cNvPr id="10" name="TextBox 9">
            <a:extLst>
              <a:ext uri="{FF2B5EF4-FFF2-40B4-BE49-F238E27FC236}">
                <a16:creationId xmlns:a16="http://schemas.microsoft.com/office/drawing/2014/main" id="{B8A7F0EA-2FED-47CD-9054-A7AB01DECE72}"/>
              </a:ext>
            </a:extLst>
          </p:cNvPr>
          <p:cNvSpPr txBox="1"/>
          <p:nvPr/>
        </p:nvSpPr>
        <p:spPr>
          <a:xfrm>
            <a:off x="2007189" y="230655"/>
            <a:ext cx="8795969" cy="954107"/>
          </a:xfrm>
          <a:prstGeom prst="rect">
            <a:avLst/>
          </a:prstGeom>
          <a:solidFill>
            <a:schemeClr val="accent4">
              <a:lumMod val="20000"/>
              <a:lumOff val="80000"/>
            </a:schemeClr>
          </a:solidFill>
        </p:spPr>
        <p:txBody>
          <a:bodyPr wrap="square">
            <a:spAutoFit/>
          </a:bodyPr>
          <a:lstStyle/>
          <a:p>
            <a:pPr algn="l"/>
            <a:r>
              <a:rPr lang="vi-VN" sz="2800" b="1" i="0">
                <a:solidFill>
                  <a:srgbClr val="2888E1"/>
                </a:solidFill>
                <a:effectLst/>
                <a:latin typeface="+mj-lt"/>
              </a:rPr>
              <a:t>Câu 1</a:t>
            </a:r>
            <a:r>
              <a:rPr lang="en-US" sz="2800" b="1" i="0">
                <a:solidFill>
                  <a:srgbClr val="2888E1"/>
                </a:solidFill>
                <a:effectLst/>
                <a:latin typeface="+mj-lt"/>
              </a:rPr>
              <a:t>. </a:t>
            </a:r>
            <a:r>
              <a:rPr lang="vi-VN" sz="2800" b="1" i="0">
                <a:solidFill>
                  <a:srgbClr val="000000"/>
                </a:solidFill>
                <a:effectLst/>
                <a:latin typeface="+mj-lt"/>
              </a:rPr>
              <a:t>Dưới đây là hai đoạn mở đầu bài văn tả người. Theo em, cách mở bài ở hai đoạn này có gì khác nhau?</a:t>
            </a:r>
            <a:endParaRPr lang="vi-VN" sz="2800" b="0" i="0">
              <a:solidFill>
                <a:srgbClr val="000000"/>
              </a:solidFill>
              <a:effectLst/>
              <a:latin typeface="+mj-lt"/>
            </a:endParaRPr>
          </a:p>
        </p:txBody>
      </p:sp>
      <p:pic>
        <p:nvPicPr>
          <p:cNvPr id="8" name="Picture 2">
            <a:extLst>
              <a:ext uri="{FF2B5EF4-FFF2-40B4-BE49-F238E27FC236}">
                <a16:creationId xmlns:a16="http://schemas.microsoft.com/office/drawing/2014/main" id="{641FF2EB-36EF-4A56-A345-50C55A56E812}"/>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579392" y="317573"/>
            <a:ext cx="1344000" cy="1135351"/>
          </a:xfrm>
          <a:prstGeom prst="rect">
            <a:avLst/>
          </a:prstGeom>
        </p:spPr>
      </p:pic>
      <p:pic>
        <p:nvPicPr>
          <p:cNvPr id="11" name="Picture 2">
            <a:extLst>
              <a:ext uri="{FF2B5EF4-FFF2-40B4-BE49-F238E27FC236}">
                <a16:creationId xmlns:a16="http://schemas.microsoft.com/office/drawing/2014/main" id="{36CA5160-81B9-4FCF-8487-5D4967C6DF9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35303" y="4460137"/>
            <a:ext cx="2564020" cy="2270760"/>
          </a:xfrm>
          <a:prstGeom prst="rect">
            <a:avLst/>
          </a:prstGeom>
        </p:spPr>
      </p:pic>
      <p:sp>
        <p:nvSpPr>
          <p:cNvPr id="13" name="TextBox 12">
            <a:extLst>
              <a:ext uri="{FF2B5EF4-FFF2-40B4-BE49-F238E27FC236}">
                <a16:creationId xmlns:a16="http://schemas.microsoft.com/office/drawing/2014/main" id="{F979B13D-A371-456B-9902-32CEE1CF8A0A}"/>
              </a:ext>
            </a:extLst>
          </p:cNvPr>
          <p:cNvSpPr txBox="1"/>
          <p:nvPr/>
        </p:nvSpPr>
        <p:spPr>
          <a:xfrm>
            <a:off x="5958840" y="2937277"/>
            <a:ext cx="5964552" cy="1477328"/>
          </a:xfrm>
          <a:prstGeom prst="rect">
            <a:avLst/>
          </a:prstGeom>
          <a:noFill/>
        </p:spPr>
        <p:txBody>
          <a:bodyPr wrap="square">
            <a:spAutoFit/>
          </a:bodyPr>
          <a:lstStyle/>
          <a:p>
            <a:pPr algn="just"/>
            <a:r>
              <a:rPr lang="vi-VN" sz="3000" b="0" i="0">
                <a:solidFill>
                  <a:srgbClr val="000000"/>
                </a:solidFill>
                <a:effectLst/>
                <a:latin typeface="+mj-lt"/>
              </a:rPr>
              <a:t>Đoạn mở đầu b giới thiệu hoàn cảnh sau đó mới giới thiệu người định tả (bác nông dân cày ruộng). </a:t>
            </a:r>
          </a:p>
        </p:txBody>
      </p:sp>
      <p:sp>
        <p:nvSpPr>
          <p:cNvPr id="14" name="TextBox 13">
            <a:extLst>
              <a:ext uri="{FF2B5EF4-FFF2-40B4-BE49-F238E27FC236}">
                <a16:creationId xmlns:a16="http://schemas.microsoft.com/office/drawing/2014/main" id="{7C1214CC-01F8-4572-B457-6627ABA7DD6C}"/>
              </a:ext>
            </a:extLst>
          </p:cNvPr>
          <p:cNvSpPr txBox="1"/>
          <p:nvPr/>
        </p:nvSpPr>
        <p:spPr>
          <a:xfrm>
            <a:off x="472660" y="2944327"/>
            <a:ext cx="4894515" cy="1477328"/>
          </a:xfrm>
          <a:prstGeom prst="rect">
            <a:avLst/>
          </a:prstGeom>
          <a:noFill/>
        </p:spPr>
        <p:txBody>
          <a:bodyPr wrap="square">
            <a:spAutoFit/>
          </a:bodyPr>
          <a:lstStyle/>
          <a:p>
            <a:pPr algn="just"/>
            <a:r>
              <a:rPr lang="vi-VN" sz="3000" b="0" i="0">
                <a:solidFill>
                  <a:srgbClr val="000000"/>
                </a:solidFill>
                <a:effectLst/>
                <a:latin typeface="+mj-lt"/>
              </a:rPr>
              <a:t>Đoạn mở đầu a giới thiệu trực tiếp người định tả (là người bà trong gia đình).</a:t>
            </a:r>
          </a:p>
        </p:txBody>
      </p:sp>
      <p:sp>
        <p:nvSpPr>
          <p:cNvPr id="18" name="Google Shape;1121;p44">
            <a:extLst>
              <a:ext uri="{FF2B5EF4-FFF2-40B4-BE49-F238E27FC236}">
                <a16:creationId xmlns:a16="http://schemas.microsoft.com/office/drawing/2014/main" id="{25B4800B-85EA-47ED-9354-4DDA7F25262B}"/>
              </a:ext>
            </a:extLst>
          </p:cNvPr>
          <p:cNvSpPr txBox="1"/>
          <p:nvPr/>
        </p:nvSpPr>
        <p:spPr>
          <a:xfrm>
            <a:off x="1755636" y="1974058"/>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TRỰC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
        <p:nvSpPr>
          <p:cNvPr id="19" name="Google Shape;1121;p44">
            <a:extLst>
              <a:ext uri="{FF2B5EF4-FFF2-40B4-BE49-F238E27FC236}">
                <a16:creationId xmlns:a16="http://schemas.microsoft.com/office/drawing/2014/main" id="{101071FA-B0E1-4B79-A751-14F58ED2455A}"/>
              </a:ext>
            </a:extLst>
          </p:cNvPr>
          <p:cNvSpPr txBox="1"/>
          <p:nvPr/>
        </p:nvSpPr>
        <p:spPr>
          <a:xfrm>
            <a:off x="7989273" y="1974058"/>
            <a:ext cx="2590119" cy="963219"/>
          </a:xfrm>
          <a:prstGeom prst="rect">
            <a:avLst/>
          </a:prstGeom>
          <a:solidFill>
            <a:schemeClr val="tx2">
              <a:lumMod val="60000"/>
              <a:lumOff val="4000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Cambria" panose="02040503050406030204" pitchFamily="18" charset="0"/>
                <a:ea typeface="Cambria" panose="02040503050406030204" pitchFamily="18" charset="0"/>
                <a:cs typeface="Comfortaa"/>
                <a:sym typeface="Comfortaa"/>
              </a:rPr>
              <a:t>MỞ BÀI </a:t>
            </a:r>
          </a:p>
          <a:p>
            <a:pPr marL="0" lvl="0" indent="0" algn="ctr" rtl="0">
              <a:spcBef>
                <a:spcPts val="0"/>
              </a:spcBef>
              <a:spcAft>
                <a:spcPts val="0"/>
              </a:spcAft>
              <a:buNone/>
            </a:pPr>
            <a:r>
              <a:rPr lang="en"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rPr>
              <a:t>GIÁN TIẾP</a:t>
            </a:r>
            <a:endParaRPr sz="2400" b="1" dirty="0">
              <a:solidFill>
                <a:schemeClr val="bg1">
                  <a:lumMod val="60000"/>
                  <a:lumOff val="40000"/>
                </a:schemeClr>
              </a:solidFill>
              <a:latin typeface="Cambria" panose="02040503050406030204" pitchFamily="18" charset="0"/>
              <a:ea typeface="Cambria" panose="02040503050406030204" pitchFamily="18" charset="0"/>
              <a:cs typeface="Comfortaa"/>
              <a:sym typeface="Comfortaa"/>
            </a:endParaRPr>
          </a:p>
        </p:txBody>
      </p:sp>
    </p:spTree>
    <p:extLst>
      <p:ext uri="{BB962C8B-B14F-4D97-AF65-F5344CB8AC3E}">
        <p14:creationId xmlns:p14="http://schemas.microsoft.com/office/powerpoint/2010/main" val="11869217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udying Organizer by Slidesgo">
  <a:themeElements>
    <a:clrScheme name="Simple Light">
      <a:dk1>
        <a:srgbClr val="000000"/>
      </a:dk1>
      <a:lt1>
        <a:srgbClr val="981D04"/>
      </a:lt1>
      <a:dk2>
        <a:srgbClr val="027268"/>
      </a:dk2>
      <a:lt2>
        <a:srgbClr val="F7BA9C"/>
      </a:lt2>
      <a:accent1>
        <a:srgbClr val="E1A28D"/>
      </a:accent1>
      <a:accent2>
        <a:srgbClr val="D74A2E"/>
      </a:accent2>
      <a:accent3>
        <a:srgbClr val="00C3B1"/>
      </a:accent3>
      <a:accent4>
        <a:srgbClr val="029083"/>
      </a:accent4>
      <a:accent5>
        <a:srgbClr val="C18A78"/>
      </a:accent5>
      <a:accent6>
        <a:srgbClr val="764B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1737</Words>
  <Application>Microsoft Office PowerPoint</Application>
  <PresentationFormat>Widescreen</PresentationFormat>
  <Paragraphs>155</Paragraphs>
  <Slides>31</Slides>
  <Notes>13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31</vt:i4>
      </vt:variant>
    </vt:vector>
  </HeadingPairs>
  <TitlesOfParts>
    <vt:vector size="48" baseType="lpstr">
      <vt:lpstr>Arial</vt:lpstr>
      <vt:lpstr>Calibri</vt:lpstr>
      <vt:lpstr>Calibri Light</vt:lpstr>
      <vt:lpstr>Cambria</vt:lpstr>
      <vt:lpstr>Comfortaa</vt:lpstr>
      <vt:lpstr>等线</vt:lpstr>
      <vt:lpstr>Fredericka the Great</vt:lpstr>
      <vt:lpstr>OpenSans</vt:lpstr>
      <vt:lpstr>Roboto</vt:lpstr>
      <vt:lpstr>Sue Ellen Francisco</vt:lpstr>
      <vt:lpstr>Times New Roman</vt:lpstr>
      <vt:lpstr>Times New Roman (Headings)</vt:lpstr>
      <vt:lpstr>Wingdings</vt:lpstr>
      <vt:lpstr>字魂70号-灵悦黑体</vt:lpstr>
      <vt:lpstr>Office Theme</vt:lpstr>
      <vt:lpstr>1_Office Theme</vt:lpstr>
      <vt:lpstr>Studying Organizer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EduFive</dc:creator>
  <cp:keywords>EduFive</cp:keywords>
  <cp:lastModifiedBy>Admin</cp:lastModifiedBy>
  <cp:revision>38</cp:revision>
  <dcterms:created xsi:type="dcterms:W3CDTF">2021-12-08T16:11:41Z</dcterms:created>
  <dcterms:modified xsi:type="dcterms:W3CDTF">2024-03-22T11:57:22Z</dcterms:modified>
</cp:coreProperties>
</file>