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68" r:id="rId2"/>
    <p:sldId id="270" r:id="rId3"/>
    <p:sldId id="266" r:id="rId4"/>
    <p:sldId id="272" r:id="rId5"/>
    <p:sldId id="274" r:id="rId6"/>
    <p:sldId id="265" r:id="rId7"/>
    <p:sldId id="279" r:id="rId8"/>
    <p:sldId id="280" r:id="rId9"/>
    <p:sldId id="273" r:id="rId10"/>
    <p:sldId id="275" r:id="rId11"/>
    <p:sldId id="276" r:id="rId12"/>
    <p:sldId id="278" r:id="rId13"/>
    <p:sldId id="277" r:id="rId14"/>
    <p:sldId id="281" r:id="rId15"/>
    <p:sldId id="285" r:id="rId16"/>
    <p:sldId id="282" r:id="rId17"/>
    <p:sldId id="283" r:id="rId18"/>
    <p:sldId id="284" r:id="rId19"/>
    <p:sldId id="286" r:id="rId20"/>
    <p:sldId id="287" r:id="rId21"/>
    <p:sldId id="288" r:id="rId22"/>
    <p:sldId id="289" r:id="rId23"/>
    <p:sldId id="290" r:id="rId24"/>
    <p:sldId id="291" r:id="rId25"/>
    <p:sldId id="292" r:id="rId26"/>
    <p:sldId id="293" r:id="rId27"/>
    <p:sldId id="294" r:id="rId28"/>
    <p:sldId id="295" r:id="rId29"/>
    <p:sldId id="296" r:id="rId30"/>
    <p:sldId id="297" r:id="rId31"/>
    <p:sldId id="298" r:id="rId32"/>
    <p:sldId id="299" r:id="rId33"/>
    <p:sldId id="300" r:id="rId34"/>
    <p:sldId id="301" r:id="rId35"/>
    <p:sldId id="302" r:id="rId36"/>
    <p:sldId id="304" r:id="rId37"/>
    <p:sldId id="303" r:id="rId38"/>
    <p:sldId id="30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8E6"/>
    <a:srgbClr val="FFBCB7"/>
    <a:srgbClr val="FFC0C8"/>
    <a:srgbClr val="4472C4"/>
    <a:srgbClr val="FFC000"/>
    <a:srgbClr val="FC6B64"/>
    <a:srgbClr val="FB5047"/>
    <a:srgbClr val="FC817A"/>
    <a:srgbClr val="B50A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031" autoAdjust="0"/>
  </p:normalViewPr>
  <p:slideViewPr>
    <p:cSldViewPr snapToGrid="0">
      <p:cViewPr varScale="1">
        <p:scale>
          <a:sx n="56" d="100"/>
          <a:sy n="56" d="100"/>
        </p:scale>
        <p:origin x="100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34C98F-C492-4F57-B746-83F46A147C74}" type="datetimeFigureOut">
              <a:rPr lang="en-US" smtClean="0"/>
              <a:t>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D77B1-267D-4265-80D4-01A2E22BF8F6}" type="slidenum">
              <a:rPr lang="en-US" smtClean="0"/>
              <a:t>‹#›</a:t>
            </a:fld>
            <a:endParaRPr lang="en-US"/>
          </a:p>
        </p:txBody>
      </p:sp>
    </p:spTree>
    <p:extLst>
      <p:ext uri="{BB962C8B-B14F-4D97-AF65-F5344CB8AC3E}">
        <p14:creationId xmlns:p14="http://schemas.microsoft.com/office/powerpoint/2010/main" val="4081501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từng ô – slide ô chữ</a:t>
            </a:r>
          </a:p>
          <a:p>
            <a:r>
              <a:rPr lang="en-US"/>
              <a:t>Click mặt trời – slide 6</a:t>
            </a:r>
          </a:p>
        </p:txBody>
      </p:sp>
      <p:sp>
        <p:nvSpPr>
          <p:cNvPr id="4" name="Slide Number Placeholder 3"/>
          <p:cNvSpPr>
            <a:spLocks noGrp="1"/>
          </p:cNvSpPr>
          <p:nvPr>
            <p:ph type="sldNum" sz="quarter" idx="5"/>
          </p:nvPr>
        </p:nvSpPr>
        <p:spPr/>
        <p:txBody>
          <a:bodyPr/>
          <a:lstStyle/>
          <a:p>
            <a:fld id="{951D77B1-267D-4265-80D4-01A2E22BF8F6}" type="slidenum">
              <a:rPr lang="en-US" smtClean="0"/>
              <a:t>3</a:t>
            </a:fld>
            <a:endParaRPr lang="en-US"/>
          </a:p>
        </p:txBody>
      </p:sp>
    </p:spTree>
    <p:extLst>
      <p:ext uri="{BB962C8B-B14F-4D97-AF65-F5344CB8AC3E}">
        <p14:creationId xmlns:p14="http://schemas.microsoft.com/office/powerpoint/2010/main" val="1545704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mặt trời – về slide 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Click ô chữ - đáp án</a:t>
            </a:r>
          </a:p>
          <a:p>
            <a:endParaRPr lang="en-US"/>
          </a:p>
        </p:txBody>
      </p:sp>
      <p:sp>
        <p:nvSpPr>
          <p:cNvPr id="4" name="Slide Number Placeholder 3"/>
          <p:cNvSpPr>
            <a:spLocks noGrp="1"/>
          </p:cNvSpPr>
          <p:nvPr>
            <p:ph type="sldNum" sz="quarter" idx="5"/>
          </p:nvPr>
        </p:nvSpPr>
        <p:spPr/>
        <p:txBody>
          <a:bodyPr/>
          <a:lstStyle/>
          <a:p>
            <a:fld id="{951D77B1-267D-4265-80D4-01A2E22BF8F6}" type="slidenum">
              <a:rPr lang="en-US" smtClean="0"/>
              <a:t>4</a:t>
            </a:fld>
            <a:endParaRPr lang="en-US"/>
          </a:p>
        </p:txBody>
      </p:sp>
    </p:spTree>
    <p:extLst>
      <p:ext uri="{BB962C8B-B14F-4D97-AF65-F5344CB8AC3E}">
        <p14:creationId xmlns:p14="http://schemas.microsoft.com/office/powerpoint/2010/main" val="2343453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mặt trời – về slide 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Click ô chữ - đáp án</a:t>
            </a:r>
          </a:p>
          <a:p>
            <a:endParaRPr lang="en-US"/>
          </a:p>
        </p:txBody>
      </p:sp>
      <p:sp>
        <p:nvSpPr>
          <p:cNvPr id="4" name="Slide Number Placeholder 3"/>
          <p:cNvSpPr>
            <a:spLocks noGrp="1"/>
          </p:cNvSpPr>
          <p:nvPr>
            <p:ph type="sldNum" sz="quarter" idx="5"/>
          </p:nvPr>
        </p:nvSpPr>
        <p:spPr/>
        <p:txBody>
          <a:bodyPr/>
          <a:lstStyle/>
          <a:p>
            <a:fld id="{951D77B1-267D-4265-80D4-01A2E22BF8F6}" type="slidenum">
              <a:rPr lang="en-US" smtClean="0"/>
              <a:t>5</a:t>
            </a:fld>
            <a:endParaRPr lang="en-US"/>
          </a:p>
        </p:txBody>
      </p:sp>
    </p:spTree>
    <p:extLst>
      <p:ext uri="{BB962C8B-B14F-4D97-AF65-F5344CB8AC3E}">
        <p14:creationId xmlns:p14="http://schemas.microsoft.com/office/powerpoint/2010/main" val="4072833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Trên con tàu này, người thanh niên NTT đã ra đi tìm đường cứu nước tại Bến Cảng Nhà Rồng, vậy trước đó, người thanh niên đó ….. Chúng ta học bài TĐ ngày hôm nay:…</a:t>
            </a:r>
          </a:p>
        </p:txBody>
      </p:sp>
      <p:sp>
        <p:nvSpPr>
          <p:cNvPr id="4" name="Slide Number Placeholder 3"/>
          <p:cNvSpPr>
            <a:spLocks noGrp="1"/>
          </p:cNvSpPr>
          <p:nvPr>
            <p:ph type="sldNum" sz="quarter" idx="5"/>
          </p:nvPr>
        </p:nvSpPr>
        <p:spPr/>
        <p:txBody>
          <a:bodyPr/>
          <a:lstStyle/>
          <a:p>
            <a:fld id="{951D77B1-267D-4265-80D4-01A2E22BF8F6}" type="slidenum">
              <a:rPr lang="en-US" smtClean="0"/>
              <a:t>6</a:t>
            </a:fld>
            <a:endParaRPr lang="en-US"/>
          </a:p>
        </p:txBody>
      </p:sp>
    </p:spTree>
    <p:extLst>
      <p:ext uri="{BB962C8B-B14F-4D97-AF65-F5344CB8AC3E}">
        <p14:creationId xmlns:p14="http://schemas.microsoft.com/office/powerpoint/2010/main" val="13023933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78DAD-B00C-4A15-BBD1-AF098C1C92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9B3DB0-1FA5-43CC-BD4F-07DE80CC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B6FA33-3EF3-4D6A-BC1E-D371F9FA0213}"/>
              </a:ext>
            </a:extLst>
          </p:cNvPr>
          <p:cNvSpPr>
            <a:spLocks noGrp="1"/>
          </p:cNvSpPr>
          <p:nvPr>
            <p:ph type="dt" sz="half" idx="10"/>
          </p:nvPr>
        </p:nvSpPr>
        <p:spPr/>
        <p:txBody>
          <a:bodyPr/>
          <a:lstStyle/>
          <a:p>
            <a:fld id="{8806BD87-69EE-43CB-9EE9-255E7DD7835D}" type="datetimeFigureOut">
              <a:rPr lang="en-US" smtClean="0"/>
              <a:t>1/9/2022</a:t>
            </a:fld>
            <a:endParaRPr lang="en-US"/>
          </a:p>
        </p:txBody>
      </p:sp>
      <p:sp>
        <p:nvSpPr>
          <p:cNvPr id="5" name="Footer Placeholder 4">
            <a:extLst>
              <a:ext uri="{FF2B5EF4-FFF2-40B4-BE49-F238E27FC236}">
                <a16:creationId xmlns:a16="http://schemas.microsoft.com/office/drawing/2014/main" id="{55989E8F-1469-473F-8F6D-ADC61BA72C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7DC6F6-D3C4-49FE-991D-D5A4C5FAFCFB}"/>
              </a:ext>
            </a:extLst>
          </p:cNvPr>
          <p:cNvSpPr>
            <a:spLocks noGrp="1"/>
          </p:cNvSpPr>
          <p:nvPr>
            <p:ph type="sldNum" sz="quarter" idx="12"/>
          </p:nvPr>
        </p:nvSpPr>
        <p:spPr/>
        <p:txBody>
          <a:bodyPr/>
          <a:lstStyle/>
          <a:p>
            <a:fld id="{FEC5B6C1-14F3-4207-A8E1-FC2DDB099F75}" type="slidenum">
              <a:rPr lang="en-US" smtClean="0"/>
              <a:t>‹#›</a:t>
            </a:fld>
            <a:endParaRPr lang="en-US"/>
          </a:p>
        </p:txBody>
      </p:sp>
      <p:pic>
        <p:nvPicPr>
          <p:cNvPr id="7" name="Picture 2">
            <a:extLst>
              <a:ext uri="{FF2B5EF4-FFF2-40B4-BE49-F238E27FC236}">
                <a16:creationId xmlns:a16="http://schemas.microsoft.com/office/drawing/2014/main" id="{6FE4A61A-AED2-4472-910C-7086300B2ED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73" y="-2"/>
            <a:ext cx="12350218" cy="6858001"/>
          </a:xfrm>
          <a:prstGeom prst="rect">
            <a:avLst/>
          </a:prstGeom>
        </p:spPr>
      </p:pic>
      <p:sp>
        <p:nvSpPr>
          <p:cNvPr id="8" name="TextBox 7">
            <a:extLst>
              <a:ext uri="{FF2B5EF4-FFF2-40B4-BE49-F238E27FC236}">
                <a16:creationId xmlns:a16="http://schemas.microsoft.com/office/drawing/2014/main" id="{57065567-00DD-4465-8854-148DA16DD6AE}"/>
              </a:ext>
            </a:extLst>
          </p:cNvPr>
          <p:cNvSpPr txBox="1"/>
          <p:nvPr userDrawn="1"/>
        </p:nvSpPr>
        <p:spPr>
          <a:xfrm>
            <a:off x="11353800" y="6519446"/>
            <a:ext cx="1320355" cy="338554"/>
          </a:xfrm>
          <a:prstGeom prst="rect">
            <a:avLst/>
          </a:prstGeom>
          <a:noFill/>
        </p:spPr>
        <p:txBody>
          <a:bodyPr wrap="square" rtlCol="0">
            <a:spAutoFit/>
          </a:bodyPr>
          <a:lstStyle/>
          <a:p>
            <a:r>
              <a:rPr lang="en-US" sz="1600">
                <a:solidFill>
                  <a:schemeClr val="accent2">
                    <a:lumMod val="60000"/>
                    <a:lumOff val="40000"/>
                  </a:schemeClr>
                </a:solidFill>
                <a:latin typeface="UTM Arruba KT" panose="02040603050506020204" pitchFamily="18" charset="0"/>
              </a:rPr>
              <a:t> EduFive</a:t>
            </a:r>
          </a:p>
        </p:txBody>
      </p:sp>
    </p:spTree>
    <p:extLst>
      <p:ext uri="{BB962C8B-B14F-4D97-AF65-F5344CB8AC3E}">
        <p14:creationId xmlns:p14="http://schemas.microsoft.com/office/powerpoint/2010/main" val="28297334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3FAC4-8E37-4BC2-B53A-C694D56BBB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20D0C0-B10F-465F-BD1A-2DA4F3B1B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AB2AD0-71A4-47D2-80C8-C91ECCB5A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9C657F-004E-41B0-B2B1-EB40F4AF4F8B}"/>
              </a:ext>
            </a:extLst>
          </p:cNvPr>
          <p:cNvSpPr>
            <a:spLocks noGrp="1"/>
          </p:cNvSpPr>
          <p:nvPr>
            <p:ph type="dt" sz="half" idx="10"/>
          </p:nvPr>
        </p:nvSpPr>
        <p:spPr/>
        <p:txBody>
          <a:bodyPr/>
          <a:lstStyle/>
          <a:p>
            <a:fld id="{8806BD87-69EE-43CB-9EE9-255E7DD7835D}" type="datetimeFigureOut">
              <a:rPr lang="en-US" smtClean="0"/>
              <a:t>1/9/2022</a:t>
            </a:fld>
            <a:endParaRPr lang="en-US"/>
          </a:p>
        </p:txBody>
      </p:sp>
      <p:sp>
        <p:nvSpPr>
          <p:cNvPr id="6" name="Footer Placeholder 5">
            <a:extLst>
              <a:ext uri="{FF2B5EF4-FFF2-40B4-BE49-F238E27FC236}">
                <a16:creationId xmlns:a16="http://schemas.microsoft.com/office/drawing/2014/main" id="{14CCBEA2-4EB9-47F1-B9B4-6BCCC629D0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6D6EC9-4726-48D0-867F-FCFF2A0140B1}"/>
              </a:ext>
            </a:extLst>
          </p:cNvPr>
          <p:cNvSpPr>
            <a:spLocks noGrp="1"/>
          </p:cNvSpPr>
          <p:nvPr>
            <p:ph type="sldNum" sz="quarter" idx="12"/>
          </p:nvPr>
        </p:nvSpPr>
        <p:spPr/>
        <p:txBody>
          <a:bodyPr/>
          <a:lstStyle/>
          <a:p>
            <a:fld id="{FEC5B6C1-14F3-4207-A8E1-FC2DDB099F75}" type="slidenum">
              <a:rPr lang="en-US" smtClean="0"/>
              <a:t>‹#›</a:t>
            </a:fld>
            <a:endParaRPr lang="en-US"/>
          </a:p>
        </p:txBody>
      </p:sp>
    </p:spTree>
    <p:extLst>
      <p:ext uri="{BB962C8B-B14F-4D97-AF65-F5344CB8AC3E}">
        <p14:creationId xmlns:p14="http://schemas.microsoft.com/office/powerpoint/2010/main" val="22046267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CBD6A-84DE-4965-9586-8CD9993574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C2ED04-09D7-46BE-A1F6-F89AA1FF22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D0E02E-4FC5-4C2E-917C-6C6BE9BAB8A2}"/>
              </a:ext>
            </a:extLst>
          </p:cNvPr>
          <p:cNvSpPr>
            <a:spLocks noGrp="1"/>
          </p:cNvSpPr>
          <p:nvPr>
            <p:ph type="dt" sz="half" idx="10"/>
          </p:nvPr>
        </p:nvSpPr>
        <p:spPr/>
        <p:txBody>
          <a:bodyPr/>
          <a:lstStyle/>
          <a:p>
            <a:fld id="{8806BD87-69EE-43CB-9EE9-255E7DD7835D}" type="datetimeFigureOut">
              <a:rPr lang="en-US" smtClean="0"/>
              <a:t>1/9/2022</a:t>
            </a:fld>
            <a:endParaRPr lang="en-US"/>
          </a:p>
        </p:txBody>
      </p:sp>
      <p:sp>
        <p:nvSpPr>
          <p:cNvPr id="5" name="Footer Placeholder 4">
            <a:extLst>
              <a:ext uri="{FF2B5EF4-FFF2-40B4-BE49-F238E27FC236}">
                <a16:creationId xmlns:a16="http://schemas.microsoft.com/office/drawing/2014/main" id="{2BF699AD-1E20-4FD3-988D-FB035B9987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8B1405-B3D8-48E0-BCAD-A106CEBFEFBB}"/>
              </a:ext>
            </a:extLst>
          </p:cNvPr>
          <p:cNvSpPr>
            <a:spLocks noGrp="1"/>
          </p:cNvSpPr>
          <p:nvPr>
            <p:ph type="sldNum" sz="quarter" idx="12"/>
          </p:nvPr>
        </p:nvSpPr>
        <p:spPr/>
        <p:txBody>
          <a:bodyPr/>
          <a:lstStyle/>
          <a:p>
            <a:fld id="{FEC5B6C1-14F3-4207-A8E1-FC2DDB099F75}" type="slidenum">
              <a:rPr lang="en-US" smtClean="0"/>
              <a:t>‹#›</a:t>
            </a:fld>
            <a:endParaRPr lang="en-US"/>
          </a:p>
        </p:txBody>
      </p:sp>
    </p:spTree>
    <p:extLst>
      <p:ext uri="{BB962C8B-B14F-4D97-AF65-F5344CB8AC3E}">
        <p14:creationId xmlns:p14="http://schemas.microsoft.com/office/powerpoint/2010/main" val="34720772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59FD74-FC55-4C4C-8BB9-D85835AE43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721F04-D82D-457E-BB0E-BFF35315CF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A877B8-5E5C-45FE-9F0F-5D4744370FFC}"/>
              </a:ext>
            </a:extLst>
          </p:cNvPr>
          <p:cNvSpPr>
            <a:spLocks noGrp="1"/>
          </p:cNvSpPr>
          <p:nvPr>
            <p:ph type="dt" sz="half" idx="10"/>
          </p:nvPr>
        </p:nvSpPr>
        <p:spPr/>
        <p:txBody>
          <a:bodyPr/>
          <a:lstStyle/>
          <a:p>
            <a:fld id="{8806BD87-69EE-43CB-9EE9-255E7DD7835D}" type="datetimeFigureOut">
              <a:rPr lang="en-US" smtClean="0"/>
              <a:t>1/9/2022</a:t>
            </a:fld>
            <a:endParaRPr lang="en-US"/>
          </a:p>
        </p:txBody>
      </p:sp>
      <p:sp>
        <p:nvSpPr>
          <p:cNvPr id="5" name="Footer Placeholder 4">
            <a:extLst>
              <a:ext uri="{FF2B5EF4-FFF2-40B4-BE49-F238E27FC236}">
                <a16:creationId xmlns:a16="http://schemas.microsoft.com/office/drawing/2014/main" id="{147A8A46-CF94-4B92-B299-8E72CE14B1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C0824A-FE6E-4587-BA0B-D4DEC80E499D}"/>
              </a:ext>
            </a:extLst>
          </p:cNvPr>
          <p:cNvSpPr>
            <a:spLocks noGrp="1"/>
          </p:cNvSpPr>
          <p:nvPr>
            <p:ph type="sldNum" sz="quarter" idx="12"/>
          </p:nvPr>
        </p:nvSpPr>
        <p:spPr/>
        <p:txBody>
          <a:bodyPr/>
          <a:lstStyle/>
          <a:p>
            <a:fld id="{FEC5B6C1-14F3-4207-A8E1-FC2DDB099F75}" type="slidenum">
              <a:rPr lang="en-US" smtClean="0"/>
              <a:t>‹#›</a:t>
            </a:fld>
            <a:endParaRPr lang="en-US"/>
          </a:p>
        </p:txBody>
      </p:sp>
    </p:spTree>
    <p:extLst>
      <p:ext uri="{BB962C8B-B14F-4D97-AF65-F5344CB8AC3E}">
        <p14:creationId xmlns:p14="http://schemas.microsoft.com/office/powerpoint/2010/main" val="15720857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5B9BD-D682-4A0D-8924-6F6C7E96C6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76889-4602-4C25-B594-A1715070AF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F0E591-0F77-4652-9233-EDA584DFAE66}"/>
              </a:ext>
            </a:extLst>
          </p:cNvPr>
          <p:cNvSpPr>
            <a:spLocks noGrp="1"/>
          </p:cNvSpPr>
          <p:nvPr>
            <p:ph type="dt" sz="half" idx="10"/>
          </p:nvPr>
        </p:nvSpPr>
        <p:spPr/>
        <p:txBody>
          <a:bodyPr/>
          <a:lstStyle/>
          <a:p>
            <a:fld id="{8806BD87-69EE-43CB-9EE9-255E7DD7835D}" type="datetimeFigureOut">
              <a:rPr lang="en-US" smtClean="0"/>
              <a:t>1/9/2022</a:t>
            </a:fld>
            <a:endParaRPr lang="en-US"/>
          </a:p>
        </p:txBody>
      </p:sp>
      <p:sp>
        <p:nvSpPr>
          <p:cNvPr id="5" name="Footer Placeholder 4">
            <a:extLst>
              <a:ext uri="{FF2B5EF4-FFF2-40B4-BE49-F238E27FC236}">
                <a16:creationId xmlns:a16="http://schemas.microsoft.com/office/drawing/2014/main" id="{B686B9E5-188A-477F-A403-928585E15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1C4A9E-669C-4B92-9735-3559B3104008}"/>
              </a:ext>
            </a:extLst>
          </p:cNvPr>
          <p:cNvSpPr>
            <a:spLocks noGrp="1"/>
          </p:cNvSpPr>
          <p:nvPr>
            <p:ph type="sldNum" sz="quarter" idx="12"/>
          </p:nvPr>
        </p:nvSpPr>
        <p:spPr/>
        <p:txBody>
          <a:bodyPr/>
          <a:lstStyle/>
          <a:p>
            <a:fld id="{FEC5B6C1-14F3-4207-A8E1-FC2DDB099F75}" type="slidenum">
              <a:rPr lang="en-US" smtClean="0"/>
              <a:t>‹#›</a:t>
            </a:fld>
            <a:endParaRPr lang="en-US"/>
          </a:p>
        </p:txBody>
      </p:sp>
      <p:pic>
        <p:nvPicPr>
          <p:cNvPr id="8" name="Picture 2">
            <a:extLst>
              <a:ext uri="{FF2B5EF4-FFF2-40B4-BE49-F238E27FC236}">
                <a16:creationId xmlns:a16="http://schemas.microsoft.com/office/drawing/2014/main" id="{FFDD1238-6201-42FC-960B-21ECB56BCB83}"/>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5900"/>
                    </a14:imgEffect>
                    <a14:imgEffect>
                      <a14:saturation sat="300000"/>
                    </a14:imgEffect>
                    <a14:imgEffect>
                      <a14:brightnessContrast bright="40000"/>
                    </a14:imgEffect>
                  </a14:imgLayer>
                </a14:imgProps>
              </a:ext>
            </a:extLst>
          </a:blip>
          <a:srcRect t="12031" b="3593"/>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CAFBBB06-7421-4978-94CC-0B32436E33C3}"/>
              </a:ext>
            </a:extLst>
          </p:cNvPr>
          <p:cNvSpPr txBox="1"/>
          <p:nvPr userDrawn="1"/>
        </p:nvSpPr>
        <p:spPr>
          <a:xfrm>
            <a:off x="11247728" y="6526564"/>
            <a:ext cx="1782472" cy="338554"/>
          </a:xfrm>
          <a:prstGeom prst="rect">
            <a:avLst/>
          </a:prstGeom>
          <a:noFill/>
        </p:spPr>
        <p:txBody>
          <a:bodyPr wrap="square" rtlCol="0">
            <a:spAutoFit/>
          </a:bodyPr>
          <a:lstStyle/>
          <a:p>
            <a:r>
              <a:rPr lang="en-US" sz="1600">
                <a:solidFill>
                  <a:schemeClr val="accent2">
                    <a:lumMod val="75000"/>
                  </a:schemeClr>
                </a:solidFill>
                <a:latin typeface="UTM Arruba KT" panose="02040603050506020204" pitchFamily="18" charset="0"/>
              </a:rPr>
              <a:t>EduFive</a:t>
            </a:r>
          </a:p>
        </p:txBody>
      </p:sp>
    </p:spTree>
    <p:extLst>
      <p:ext uri="{BB962C8B-B14F-4D97-AF65-F5344CB8AC3E}">
        <p14:creationId xmlns:p14="http://schemas.microsoft.com/office/powerpoint/2010/main" val="40497343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47893-DDBA-4EE0-B66A-1307BBF4BA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F44B8-E7F4-48D1-A374-1EF18DEEFE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BA2CD6-97F0-4A31-9EDE-CC919961903E}"/>
              </a:ext>
            </a:extLst>
          </p:cNvPr>
          <p:cNvSpPr>
            <a:spLocks noGrp="1"/>
          </p:cNvSpPr>
          <p:nvPr>
            <p:ph type="dt" sz="half" idx="10"/>
          </p:nvPr>
        </p:nvSpPr>
        <p:spPr/>
        <p:txBody>
          <a:bodyPr/>
          <a:lstStyle/>
          <a:p>
            <a:fld id="{8806BD87-69EE-43CB-9EE9-255E7DD7835D}" type="datetimeFigureOut">
              <a:rPr lang="en-US" smtClean="0"/>
              <a:t>1/9/2022</a:t>
            </a:fld>
            <a:endParaRPr lang="en-US"/>
          </a:p>
        </p:txBody>
      </p:sp>
      <p:sp>
        <p:nvSpPr>
          <p:cNvPr id="5" name="Footer Placeholder 4">
            <a:extLst>
              <a:ext uri="{FF2B5EF4-FFF2-40B4-BE49-F238E27FC236}">
                <a16:creationId xmlns:a16="http://schemas.microsoft.com/office/drawing/2014/main" id="{03022AA2-A789-452E-88EE-B8A92FB3F5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A72BFF-4BF2-4002-8156-985B4FB581D6}"/>
              </a:ext>
            </a:extLst>
          </p:cNvPr>
          <p:cNvSpPr>
            <a:spLocks noGrp="1"/>
          </p:cNvSpPr>
          <p:nvPr>
            <p:ph type="sldNum" sz="quarter" idx="12"/>
          </p:nvPr>
        </p:nvSpPr>
        <p:spPr/>
        <p:txBody>
          <a:bodyPr/>
          <a:lstStyle/>
          <a:p>
            <a:fld id="{FEC5B6C1-14F3-4207-A8E1-FC2DDB099F75}" type="slidenum">
              <a:rPr lang="en-US" smtClean="0"/>
              <a:t>‹#›</a:t>
            </a:fld>
            <a:endParaRPr lang="en-US"/>
          </a:p>
        </p:txBody>
      </p:sp>
      <p:pic>
        <p:nvPicPr>
          <p:cNvPr id="9" name="Picture 2">
            <a:extLst>
              <a:ext uri="{FF2B5EF4-FFF2-40B4-BE49-F238E27FC236}">
                <a16:creationId xmlns:a16="http://schemas.microsoft.com/office/drawing/2014/main" id="{66D9B9AC-E3EF-44B8-A215-2CEF4D822694}"/>
              </a:ext>
            </a:extLst>
          </p:cNvPr>
          <p:cNvPicPr>
            <a:picLocks noChangeAspect="1"/>
          </p:cNvPicPr>
          <p:nvPr userDrawn="1"/>
        </p:nvPicPr>
        <p:blipFill>
          <a:blip r:embed="rId2">
            <a:lum bright="70000" contrast="-70000"/>
          </a:blip>
          <a:srcRect t="12031" b="359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FC40F4A-FC90-4522-B907-65859DF28351}"/>
              </a:ext>
            </a:extLst>
          </p:cNvPr>
          <p:cNvSpPr txBox="1"/>
          <p:nvPr userDrawn="1"/>
        </p:nvSpPr>
        <p:spPr>
          <a:xfrm>
            <a:off x="11316554" y="6538912"/>
            <a:ext cx="1104046" cy="338554"/>
          </a:xfrm>
          <a:prstGeom prst="rect">
            <a:avLst/>
          </a:prstGeom>
          <a:noFill/>
        </p:spPr>
        <p:txBody>
          <a:bodyPr wrap="square" rtlCol="0">
            <a:spAutoFit/>
          </a:bodyPr>
          <a:lstStyle/>
          <a:p>
            <a:r>
              <a:rPr lang="en-US" sz="1600">
                <a:solidFill>
                  <a:srgbClr val="FFBCB7"/>
                </a:solidFill>
                <a:latin typeface="UTM Arruba KT" panose="02040603050506020204" pitchFamily="18" charset="0"/>
              </a:rPr>
              <a:t>EduFive</a:t>
            </a:r>
          </a:p>
        </p:txBody>
      </p:sp>
    </p:spTree>
    <p:extLst>
      <p:ext uri="{BB962C8B-B14F-4D97-AF65-F5344CB8AC3E}">
        <p14:creationId xmlns:p14="http://schemas.microsoft.com/office/powerpoint/2010/main" val="185957224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9F8F9-5E0D-4BE7-9960-37D32C8991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CDB0D7-A37D-4E01-A4CA-43D77AB041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5C31A5-19C2-477E-9041-7C38A57BC1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5B8298-94C2-4B79-85AC-351AC2217E90}"/>
              </a:ext>
            </a:extLst>
          </p:cNvPr>
          <p:cNvSpPr>
            <a:spLocks noGrp="1"/>
          </p:cNvSpPr>
          <p:nvPr>
            <p:ph type="dt" sz="half" idx="10"/>
          </p:nvPr>
        </p:nvSpPr>
        <p:spPr/>
        <p:txBody>
          <a:bodyPr/>
          <a:lstStyle/>
          <a:p>
            <a:fld id="{8806BD87-69EE-43CB-9EE9-255E7DD7835D}" type="datetimeFigureOut">
              <a:rPr lang="en-US" smtClean="0"/>
              <a:t>1/9/2022</a:t>
            </a:fld>
            <a:endParaRPr lang="en-US"/>
          </a:p>
        </p:txBody>
      </p:sp>
      <p:sp>
        <p:nvSpPr>
          <p:cNvPr id="6" name="Footer Placeholder 5">
            <a:extLst>
              <a:ext uri="{FF2B5EF4-FFF2-40B4-BE49-F238E27FC236}">
                <a16:creationId xmlns:a16="http://schemas.microsoft.com/office/drawing/2014/main" id="{D5C093F3-87B1-40F1-979A-30F1CDC692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6FF1A1-5668-40A3-BD4D-A7ADE6643952}"/>
              </a:ext>
            </a:extLst>
          </p:cNvPr>
          <p:cNvSpPr>
            <a:spLocks noGrp="1"/>
          </p:cNvSpPr>
          <p:nvPr>
            <p:ph type="sldNum" sz="quarter" idx="12"/>
          </p:nvPr>
        </p:nvSpPr>
        <p:spPr/>
        <p:txBody>
          <a:bodyPr/>
          <a:lstStyle/>
          <a:p>
            <a:fld id="{FEC5B6C1-14F3-4207-A8E1-FC2DDB099F75}" type="slidenum">
              <a:rPr lang="en-US" smtClean="0"/>
              <a:t>‹#›</a:t>
            </a:fld>
            <a:endParaRPr lang="en-US"/>
          </a:p>
        </p:txBody>
      </p:sp>
      <p:pic>
        <p:nvPicPr>
          <p:cNvPr id="8" name="Picture 2">
            <a:extLst>
              <a:ext uri="{FF2B5EF4-FFF2-40B4-BE49-F238E27FC236}">
                <a16:creationId xmlns:a16="http://schemas.microsoft.com/office/drawing/2014/main" id="{31AF87A3-FAB9-4275-8A0D-0CBECD593C4C}"/>
              </a:ext>
            </a:extLst>
          </p:cNvPr>
          <p:cNvPicPr>
            <a:picLocks noChangeAspect="1"/>
          </p:cNvPicPr>
          <p:nvPr userDrawn="1"/>
        </p:nvPicPr>
        <p:blipFill>
          <a:blip r:embed="rId2">
            <a:extLst>
              <a:ext uri="{BEBA8EAE-BF5A-486C-A8C5-ECC9F3942E4B}">
                <a14:imgProps xmlns:a14="http://schemas.microsoft.com/office/drawing/2010/main">
                  <a14:imgLayer r:embed="rId3">
                    <a14:imgEffect>
                      <a14:sharpenSoften amount="25000"/>
                    </a14:imgEffect>
                    <a14:imgEffect>
                      <a14:colorTemperature colorTemp="7200"/>
                    </a14:imgEffect>
                  </a14:imgLayer>
                </a14:imgProps>
              </a:ext>
            </a:extLst>
          </a:blip>
          <a:srcRect/>
          <a:stretch>
            <a:fillRect/>
          </a:stretch>
        </p:blipFill>
        <p:spPr>
          <a:xfrm>
            <a:off x="17147" y="1"/>
            <a:ext cx="12174853" cy="6858000"/>
          </a:xfrm>
          <a:prstGeom prst="rect">
            <a:avLst/>
          </a:prstGeom>
        </p:spPr>
      </p:pic>
      <p:sp>
        <p:nvSpPr>
          <p:cNvPr id="9" name="TextBox 8">
            <a:extLst>
              <a:ext uri="{FF2B5EF4-FFF2-40B4-BE49-F238E27FC236}">
                <a16:creationId xmlns:a16="http://schemas.microsoft.com/office/drawing/2014/main" id="{5B158097-639E-435F-A7D3-8871B8E4FFE8}"/>
              </a:ext>
            </a:extLst>
          </p:cNvPr>
          <p:cNvSpPr txBox="1"/>
          <p:nvPr userDrawn="1"/>
        </p:nvSpPr>
        <p:spPr>
          <a:xfrm>
            <a:off x="11321845" y="6538912"/>
            <a:ext cx="1074549" cy="338554"/>
          </a:xfrm>
          <a:prstGeom prst="rect">
            <a:avLst/>
          </a:prstGeom>
          <a:noFill/>
        </p:spPr>
        <p:txBody>
          <a:bodyPr wrap="square" rtlCol="0">
            <a:spAutoFit/>
          </a:bodyPr>
          <a:lstStyle/>
          <a:p>
            <a:r>
              <a:rPr lang="en-US" sz="1600">
                <a:solidFill>
                  <a:srgbClr val="FFBCB7"/>
                </a:solidFill>
                <a:latin typeface="UTM Arruba KT" panose="02040603050506020204" pitchFamily="18" charset="0"/>
              </a:rPr>
              <a:t>EduFive</a:t>
            </a:r>
          </a:p>
        </p:txBody>
      </p:sp>
    </p:spTree>
    <p:extLst>
      <p:ext uri="{BB962C8B-B14F-4D97-AF65-F5344CB8AC3E}">
        <p14:creationId xmlns:p14="http://schemas.microsoft.com/office/powerpoint/2010/main" val="34260953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CB29-3181-45A1-8C21-EA04785C64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DD3088-9AFE-4AC4-81DA-052F6EDC3A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102282-0309-4CFB-922C-E9AAF914EE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0BA968-D828-4ACD-8F7F-7D9FB77530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434E2D-5DFA-41FD-A5AC-40151AB344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9EB3B3-C920-4B9B-A839-0074AFD023CE}"/>
              </a:ext>
            </a:extLst>
          </p:cNvPr>
          <p:cNvSpPr>
            <a:spLocks noGrp="1"/>
          </p:cNvSpPr>
          <p:nvPr>
            <p:ph type="dt" sz="half" idx="10"/>
          </p:nvPr>
        </p:nvSpPr>
        <p:spPr/>
        <p:txBody>
          <a:bodyPr/>
          <a:lstStyle/>
          <a:p>
            <a:fld id="{8806BD87-69EE-43CB-9EE9-255E7DD7835D}" type="datetimeFigureOut">
              <a:rPr lang="en-US" smtClean="0"/>
              <a:t>1/9/2022</a:t>
            </a:fld>
            <a:endParaRPr lang="en-US"/>
          </a:p>
        </p:txBody>
      </p:sp>
      <p:sp>
        <p:nvSpPr>
          <p:cNvPr id="8" name="Footer Placeholder 7">
            <a:extLst>
              <a:ext uri="{FF2B5EF4-FFF2-40B4-BE49-F238E27FC236}">
                <a16:creationId xmlns:a16="http://schemas.microsoft.com/office/drawing/2014/main" id="{96839BE7-373E-41A1-986E-E90FF9AC34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01CD28-018C-4A2C-A1B8-397C9A4C06EC}"/>
              </a:ext>
            </a:extLst>
          </p:cNvPr>
          <p:cNvSpPr>
            <a:spLocks noGrp="1"/>
          </p:cNvSpPr>
          <p:nvPr>
            <p:ph type="sldNum" sz="quarter" idx="12"/>
          </p:nvPr>
        </p:nvSpPr>
        <p:spPr/>
        <p:txBody>
          <a:bodyPr/>
          <a:lstStyle/>
          <a:p>
            <a:fld id="{FEC5B6C1-14F3-4207-A8E1-FC2DDB099F75}" type="slidenum">
              <a:rPr lang="en-US" smtClean="0"/>
              <a:t>‹#›</a:t>
            </a:fld>
            <a:endParaRPr lang="en-US"/>
          </a:p>
        </p:txBody>
      </p:sp>
    </p:spTree>
    <p:extLst>
      <p:ext uri="{BB962C8B-B14F-4D97-AF65-F5344CB8AC3E}">
        <p14:creationId xmlns:p14="http://schemas.microsoft.com/office/powerpoint/2010/main" val="14985409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9417C-C731-4F5A-9E90-A04305ECC1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075D34-1397-4B5C-B7E1-143414EF6055}"/>
              </a:ext>
            </a:extLst>
          </p:cNvPr>
          <p:cNvSpPr>
            <a:spLocks noGrp="1"/>
          </p:cNvSpPr>
          <p:nvPr>
            <p:ph type="dt" sz="half" idx="10"/>
          </p:nvPr>
        </p:nvSpPr>
        <p:spPr/>
        <p:txBody>
          <a:bodyPr/>
          <a:lstStyle/>
          <a:p>
            <a:fld id="{8806BD87-69EE-43CB-9EE9-255E7DD7835D}" type="datetimeFigureOut">
              <a:rPr lang="en-US" smtClean="0"/>
              <a:t>1/9/2022</a:t>
            </a:fld>
            <a:endParaRPr lang="en-US"/>
          </a:p>
        </p:txBody>
      </p:sp>
      <p:sp>
        <p:nvSpPr>
          <p:cNvPr id="4" name="Footer Placeholder 3">
            <a:extLst>
              <a:ext uri="{FF2B5EF4-FFF2-40B4-BE49-F238E27FC236}">
                <a16:creationId xmlns:a16="http://schemas.microsoft.com/office/drawing/2014/main" id="{FBFEAED8-6DCD-446A-A6C1-F8E5BB2D6D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BECB30-A0CF-43F8-9DC9-135B3FC6D9EC}"/>
              </a:ext>
            </a:extLst>
          </p:cNvPr>
          <p:cNvSpPr>
            <a:spLocks noGrp="1"/>
          </p:cNvSpPr>
          <p:nvPr>
            <p:ph type="sldNum" sz="quarter" idx="12"/>
          </p:nvPr>
        </p:nvSpPr>
        <p:spPr/>
        <p:txBody>
          <a:bodyPr/>
          <a:lstStyle/>
          <a:p>
            <a:fld id="{FEC5B6C1-14F3-4207-A8E1-FC2DDB099F75}" type="slidenum">
              <a:rPr lang="en-US" smtClean="0"/>
              <a:t>‹#›</a:t>
            </a:fld>
            <a:endParaRPr lang="en-US"/>
          </a:p>
        </p:txBody>
      </p:sp>
    </p:spTree>
    <p:extLst>
      <p:ext uri="{BB962C8B-B14F-4D97-AF65-F5344CB8AC3E}">
        <p14:creationId xmlns:p14="http://schemas.microsoft.com/office/powerpoint/2010/main" val="26760146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78DAD-B00C-4A15-BBD1-AF098C1C92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9B3DB0-1FA5-43CC-BD4F-07DE80CC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B6FA33-3EF3-4D6A-BC1E-D371F9FA0213}"/>
              </a:ext>
            </a:extLst>
          </p:cNvPr>
          <p:cNvSpPr>
            <a:spLocks noGrp="1"/>
          </p:cNvSpPr>
          <p:nvPr>
            <p:ph type="dt" sz="half" idx="10"/>
          </p:nvPr>
        </p:nvSpPr>
        <p:spPr/>
        <p:txBody>
          <a:bodyPr/>
          <a:lstStyle/>
          <a:p>
            <a:fld id="{8806BD87-69EE-43CB-9EE9-255E7DD7835D}" type="datetimeFigureOut">
              <a:rPr lang="en-US" smtClean="0"/>
              <a:t>1/9/2022</a:t>
            </a:fld>
            <a:endParaRPr lang="en-US"/>
          </a:p>
        </p:txBody>
      </p:sp>
      <p:sp>
        <p:nvSpPr>
          <p:cNvPr id="5" name="Footer Placeholder 4">
            <a:extLst>
              <a:ext uri="{FF2B5EF4-FFF2-40B4-BE49-F238E27FC236}">
                <a16:creationId xmlns:a16="http://schemas.microsoft.com/office/drawing/2014/main" id="{55989E8F-1469-473F-8F6D-ADC61BA72C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7DC6F6-D3C4-49FE-991D-D5A4C5FAFCFB}"/>
              </a:ext>
            </a:extLst>
          </p:cNvPr>
          <p:cNvSpPr>
            <a:spLocks noGrp="1"/>
          </p:cNvSpPr>
          <p:nvPr>
            <p:ph type="sldNum" sz="quarter" idx="12"/>
          </p:nvPr>
        </p:nvSpPr>
        <p:spPr/>
        <p:txBody>
          <a:bodyPr/>
          <a:lstStyle/>
          <a:p>
            <a:fld id="{FEC5B6C1-14F3-4207-A8E1-FC2DDB099F75}" type="slidenum">
              <a:rPr lang="en-US" smtClean="0"/>
              <a:t>‹#›</a:t>
            </a:fld>
            <a:endParaRPr lang="en-US"/>
          </a:p>
        </p:txBody>
      </p:sp>
      <p:sp>
        <p:nvSpPr>
          <p:cNvPr id="8" name="TextBox 7">
            <a:extLst>
              <a:ext uri="{FF2B5EF4-FFF2-40B4-BE49-F238E27FC236}">
                <a16:creationId xmlns:a16="http://schemas.microsoft.com/office/drawing/2014/main" id="{57065567-00DD-4465-8854-148DA16DD6AE}"/>
              </a:ext>
            </a:extLst>
          </p:cNvPr>
          <p:cNvSpPr txBox="1"/>
          <p:nvPr userDrawn="1"/>
        </p:nvSpPr>
        <p:spPr>
          <a:xfrm>
            <a:off x="10576677" y="6519446"/>
            <a:ext cx="1782472" cy="338554"/>
          </a:xfrm>
          <a:prstGeom prst="rect">
            <a:avLst/>
          </a:prstGeom>
          <a:noFill/>
        </p:spPr>
        <p:txBody>
          <a:bodyPr wrap="square" rtlCol="0">
            <a:spAutoFit/>
          </a:bodyPr>
          <a:lstStyle/>
          <a:p>
            <a:r>
              <a:rPr lang="en-US" sz="1600">
                <a:solidFill>
                  <a:schemeClr val="accent2">
                    <a:lumMod val="60000"/>
                    <a:lumOff val="40000"/>
                  </a:schemeClr>
                </a:solidFill>
                <a:latin typeface="UTM Arruba KT" panose="02040603050506020204" pitchFamily="18" charset="0"/>
              </a:rPr>
              <a:t>Thực hiện: EduFive</a:t>
            </a:r>
          </a:p>
        </p:txBody>
      </p:sp>
    </p:spTree>
    <p:extLst>
      <p:ext uri="{BB962C8B-B14F-4D97-AF65-F5344CB8AC3E}">
        <p14:creationId xmlns:p14="http://schemas.microsoft.com/office/powerpoint/2010/main" val="12423094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934693-0030-4057-8A86-32EB6E6BE4A7}"/>
              </a:ext>
            </a:extLst>
          </p:cNvPr>
          <p:cNvSpPr>
            <a:spLocks noGrp="1"/>
          </p:cNvSpPr>
          <p:nvPr>
            <p:ph type="dt" sz="half" idx="10"/>
          </p:nvPr>
        </p:nvSpPr>
        <p:spPr/>
        <p:txBody>
          <a:bodyPr/>
          <a:lstStyle/>
          <a:p>
            <a:fld id="{8806BD87-69EE-43CB-9EE9-255E7DD7835D}" type="datetimeFigureOut">
              <a:rPr lang="en-US" smtClean="0"/>
              <a:t>1/9/2022</a:t>
            </a:fld>
            <a:endParaRPr lang="en-US"/>
          </a:p>
        </p:txBody>
      </p:sp>
      <p:sp>
        <p:nvSpPr>
          <p:cNvPr id="3" name="Footer Placeholder 2">
            <a:extLst>
              <a:ext uri="{FF2B5EF4-FFF2-40B4-BE49-F238E27FC236}">
                <a16:creationId xmlns:a16="http://schemas.microsoft.com/office/drawing/2014/main" id="{406CF3EF-F5F7-4A00-98F6-19F6ABA04E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7C0257-5517-4B3A-BDB0-4E77712971B2}"/>
              </a:ext>
            </a:extLst>
          </p:cNvPr>
          <p:cNvSpPr>
            <a:spLocks noGrp="1"/>
          </p:cNvSpPr>
          <p:nvPr>
            <p:ph type="sldNum" sz="quarter" idx="12"/>
          </p:nvPr>
        </p:nvSpPr>
        <p:spPr/>
        <p:txBody>
          <a:bodyPr/>
          <a:lstStyle/>
          <a:p>
            <a:fld id="{FEC5B6C1-14F3-4207-A8E1-FC2DDB099F75}" type="slidenum">
              <a:rPr lang="en-US" smtClean="0"/>
              <a:t>‹#›</a:t>
            </a:fld>
            <a:endParaRPr lang="en-US"/>
          </a:p>
        </p:txBody>
      </p:sp>
      <p:pic>
        <p:nvPicPr>
          <p:cNvPr id="5" name="Picture 4">
            <a:extLst>
              <a:ext uri="{FF2B5EF4-FFF2-40B4-BE49-F238E27FC236}">
                <a16:creationId xmlns:a16="http://schemas.microsoft.com/office/drawing/2014/main" id="{10655B47-70E6-4C42-A9B5-7DDAC7ECC3F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570" t="8991" r="17064" b="9768"/>
          <a:stretch/>
        </p:blipFill>
        <p:spPr>
          <a:xfrm>
            <a:off x="-99124" y="-91235"/>
            <a:ext cx="12291124" cy="6953522"/>
          </a:xfrm>
          <a:prstGeom prst="rect">
            <a:avLst/>
          </a:prstGeom>
        </p:spPr>
      </p:pic>
    </p:spTree>
    <p:extLst>
      <p:ext uri="{BB962C8B-B14F-4D97-AF65-F5344CB8AC3E}">
        <p14:creationId xmlns:p14="http://schemas.microsoft.com/office/powerpoint/2010/main" val="59855499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1814A02C-3278-4C42-9616-8D18F1036E18}"/>
              </a:ext>
            </a:extLst>
          </p:cNvPr>
          <p:cNvPicPr>
            <a:picLocks noChangeAspect="1"/>
          </p:cNvPicPr>
          <p:nvPr userDrawn="1"/>
        </p:nvPicPr>
        <p:blipFill>
          <a:blip r:embed="rId2"/>
          <a:srcRect/>
          <a:stretch>
            <a:fillRect/>
          </a:stretch>
        </p:blipFill>
        <p:spPr>
          <a:xfrm>
            <a:off x="-1" y="0"/>
            <a:ext cx="12192001" cy="6858000"/>
          </a:xfrm>
          <a:prstGeom prst="rect">
            <a:avLst/>
          </a:prstGeom>
        </p:spPr>
      </p:pic>
    </p:spTree>
    <p:extLst>
      <p:ext uri="{BB962C8B-B14F-4D97-AF65-F5344CB8AC3E}">
        <p14:creationId xmlns:p14="http://schemas.microsoft.com/office/powerpoint/2010/main" val="4893247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241731E-4822-46EB-BF1E-4EEA61D7D1F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5E4954D-A58A-4C15-8E64-466807A4BD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6854B5-A1DC-4287-B4B8-A9B0323B8E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B12B12-ACD7-4092-AD3B-E58D91C48B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06BD87-69EE-43CB-9EE9-255E7DD7835D}" type="datetimeFigureOut">
              <a:rPr lang="en-US" smtClean="0"/>
              <a:t>1/9/2022</a:t>
            </a:fld>
            <a:endParaRPr lang="en-US"/>
          </a:p>
        </p:txBody>
      </p:sp>
      <p:sp>
        <p:nvSpPr>
          <p:cNvPr id="5" name="Footer Placeholder 4">
            <a:extLst>
              <a:ext uri="{FF2B5EF4-FFF2-40B4-BE49-F238E27FC236}">
                <a16:creationId xmlns:a16="http://schemas.microsoft.com/office/drawing/2014/main" id="{BA50BBFF-309A-4739-9A29-39E66A6C50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80327B-C45A-4B21-9B14-5F06B97554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C5B6C1-14F3-4207-A8E1-FC2DDB099F75}" type="slidenum">
              <a:rPr lang="en-US" smtClean="0"/>
              <a:t>‹#›</a:t>
            </a:fld>
            <a:endParaRPr lang="en-US"/>
          </a:p>
        </p:txBody>
      </p:sp>
      <p:sp>
        <p:nvSpPr>
          <p:cNvPr id="8" name="TextBox 7">
            <a:extLst>
              <a:ext uri="{FF2B5EF4-FFF2-40B4-BE49-F238E27FC236}">
                <a16:creationId xmlns:a16="http://schemas.microsoft.com/office/drawing/2014/main" id="{B623FE64-32C4-4385-B542-28D286EA76CB}"/>
              </a:ext>
            </a:extLst>
          </p:cNvPr>
          <p:cNvSpPr txBox="1"/>
          <p:nvPr userDrawn="1"/>
        </p:nvSpPr>
        <p:spPr>
          <a:xfrm>
            <a:off x="7499180" y="3813620"/>
            <a:ext cx="3748089" cy="646331"/>
          </a:xfrm>
          <a:prstGeom prst="rect">
            <a:avLst/>
          </a:prstGeom>
          <a:noFill/>
        </p:spPr>
        <p:txBody>
          <a:bodyPr wrap="square" rtlCol="0">
            <a:spAutoFit/>
          </a:bodyPr>
          <a:lstStyle/>
          <a:p>
            <a:r>
              <a:rPr lang="en-US" sz="3600">
                <a:latin typeface="UTM Arruba KT" panose="02040603050506020204" pitchFamily="18" charset="0"/>
              </a:rPr>
              <a:t>Thực hiện: EduFive</a:t>
            </a:r>
          </a:p>
        </p:txBody>
      </p:sp>
      <p:sp>
        <p:nvSpPr>
          <p:cNvPr id="9" name="Oval 8">
            <a:extLst>
              <a:ext uri="{FF2B5EF4-FFF2-40B4-BE49-F238E27FC236}">
                <a16:creationId xmlns:a16="http://schemas.microsoft.com/office/drawing/2014/main" id="{7B636F0B-4E82-418A-9708-A0B618013045}"/>
              </a:ext>
            </a:extLst>
          </p:cNvPr>
          <p:cNvSpPr>
            <a:spLocks noChangeAspect="1"/>
          </p:cNvSpPr>
          <p:nvPr userDrawn="1">
            <p:custDataLst>
              <p:tags r:id="rId14"/>
            </p:custDataLst>
          </p:nvPr>
        </p:nvSpPr>
        <p:spPr>
          <a:xfrm>
            <a:off x="-3453006" y="-539750"/>
            <a:ext cx="1079500" cy="1079500"/>
          </a:xfrm>
          <a:prstGeom prst="ellipse">
            <a:avLst/>
          </a:prstGeom>
          <a:blipFill dpi="0" rotWithShape="0">
            <a:blip r:embed="rId16"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D7FBEA2-D9F2-4F45-A480-965E32156513}"/>
              </a:ext>
            </a:extLst>
          </p:cNvPr>
          <p:cNvSpPr>
            <a:spLocks noChangeAspect="1"/>
          </p:cNvSpPr>
          <p:nvPr userDrawn="1">
            <p:custDataLst>
              <p:tags r:id="rId15"/>
            </p:custDataLst>
          </p:nvPr>
        </p:nvSpPr>
        <p:spPr>
          <a:xfrm>
            <a:off x="14530194" y="5999162"/>
            <a:ext cx="1079500" cy="1079500"/>
          </a:xfrm>
          <a:prstGeom prst="ellipse">
            <a:avLst/>
          </a:prstGeom>
          <a:blipFill dpi="0" rotWithShape="0">
            <a:blip r:embed="rId16"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75419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 id="2147483655" r:id="rId8"/>
    <p:sldLayoutId id="2147483656" r:id="rId9"/>
    <p:sldLayoutId id="2147483657" r:id="rId10"/>
    <p:sldLayoutId id="2147483658" r:id="rId11"/>
    <p:sldLayoutId id="2147483659" r:id="rId1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svg"/><Relationship Id="rId1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20.sv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19.png"/><Relationship Id="rId16"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image" Target="../media/image13.png"/><Relationship Id="rId5" Type="http://schemas.openxmlformats.org/officeDocument/2006/relationships/image" Target="../media/image22.svg"/><Relationship Id="rId15" Type="http://schemas.openxmlformats.org/officeDocument/2006/relationships/image" Target="../media/image17.png"/><Relationship Id="rId10" Type="http://schemas.openxmlformats.org/officeDocument/2006/relationships/image" Target="../media/image12.svg"/><Relationship Id="rId4" Type="http://schemas.openxmlformats.org/officeDocument/2006/relationships/image" Target="../media/image21.png"/><Relationship Id="rId9" Type="http://schemas.openxmlformats.org/officeDocument/2006/relationships/image" Target="../media/image11.png"/><Relationship Id="rId14" Type="http://schemas.openxmlformats.org/officeDocument/2006/relationships/image" Target="../media/image16.sv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20.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43.png"/><Relationship Id="rId2" Type="http://schemas.openxmlformats.org/officeDocument/2006/relationships/image" Target="../media/image19.png"/><Relationship Id="rId16"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22.sv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21.png"/><Relationship Id="rId9" Type="http://schemas.openxmlformats.org/officeDocument/2006/relationships/image" Target="../media/image12.svg"/><Relationship Id="rId1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20.sv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19.png"/><Relationship Id="rId16"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22.sv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21.png"/><Relationship Id="rId9" Type="http://schemas.openxmlformats.org/officeDocument/2006/relationships/image" Target="../media/image12.svg"/><Relationship Id="rId1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20.sv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19.png"/><Relationship Id="rId16"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45.png"/><Relationship Id="rId11" Type="http://schemas.openxmlformats.org/officeDocument/2006/relationships/image" Target="../media/image13.png"/><Relationship Id="rId5" Type="http://schemas.openxmlformats.org/officeDocument/2006/relationships/image" Target="../media/image22.svg"/><Relationship Id="rId15" Type="http://schemas.openxmlformats.org/officeDocument/2006/relationships/image" Target="../media/image17.png"/><Relationship Id="rId10" Type="http://schemas.openxmlformats.org/officeDocument/2006/relationships/image" Target="../media/image12.svg"/><Relationship Id="rId4" Type="http://schemas.openxmlformats.org/officeDocument/2006/relationships/image" Target="../media/image21.png"/><Relationship Id="rId9" Type="http://schemas.openxmlformats.org/officeDocument/2006/relationships/image" Target="../media/image11.png"/><Relationship Id="rId14" Type="http://schemas.openxmlformats.org/officeDocument/2006/relationships/image" Target="../media/image16.svg"/></Relationships>
</file>

<file path=ppt/slides/_rels/slide14.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20.sv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19.png"/><Relationship Id="rId16"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45.png"/><Relationship Id="rId11" Type="http://schemas.openxmlformats.org/officeDocument/2006/relationships/image" Target="../media/image13.png"/><Relationship Id="rId5" Type="http://schemas.openxmlformats.org/officeDocument/2006/relationships/image" Target="../media/image22.svg"/><Relationship Id="rId15" Type="http://schemas.openxmlformats.org/officeDocument/2006/relationships/image" Target="../media/image17.png"/><Relationship Id="rId10" Type="http://schemas.openxmlformats.org/officeDocument/2006/relationships/image" Target="../media/image12.svg"/><Relationship Id="rId4" Type="http://schemas.openxmlformats.org/officeDocument/2006/relationships/image" Target="../media/image21.png"/><Relationship Id="rId9" Type="http://schemas.openxmlformats.org/officeDocument/2006/relationships/image" Target="../media/image11.png"/><Relationship Id="rId1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22.sv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20.sv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22.sv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21.png"/><Relationship Id="rId9" Type="http://schemas.openxmlformats.org/officeDocument/2006/relationships/image" Target="../media/image12.svg"/><Relationship Id="rId1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20.svg"/><Relationship Id="rId7" Type="http://schemas.openxmlformats.org/officeDocument/2006/relationships/image" Target="../media/image47.jpg"/><Relationship Id="rId12" Type="http://schemas.openxmlformats.org/officeDocument/2006/relationships/image" Target="../media/image12.svg"/><Relationship Id="rId17" Type="http://schemas.openxmlformats.org/officeDocument/2006/relationships/image" Target="../media/image17.png"/><Relationship Id="rId2" Type="http://schemas.openxmlformats.org/officeDocument/2006/relationships/image" Target="../media/image19.png"/><Relationship Id="rId16" Type="http://schemas.openxmlformats.org/officeDocument/2006/relationships/image" Target="../media/image16.svg"/><Relationship Id="rId1" Type="http://schemas.openxmlformats.org/officeDocument/2006/relationships/slideLayout" Target="../slideLayouts/slideLayout3.xml"/><Relationship Id="rId6" Type="http://schemas.openxmlformats.org/officeDocument/2006/relationships/image" Target="../media/image46.jpg"/><Relationship Id="rId11" Type="http://schemas.openxmlformats.org/officeDocument/2006/relationships/image" Target="../media/image11.png"/><Relationship Id="rId5" Type="http://schemas.openxmlformats.org/officeDocument/2006/relationships/image" Target="../media/image22.svg"/><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image" Target="../media/image21.png"/><Relationship Id="rId9" Type="http://schemas.openxmlformats.org/officeDocument/2006/relationships/image" Target="../media/image9.png"/><Relationship Id="rId14" Type="http://schemas.openxmlformats.org/officeDocument/2006/relationships/image" Target="../media/image14.svg"/></Relationships>
</file>

<file path=ppt/slides/_rels/slide18.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18" Type="http://schemas.openxmlformats.org/officeDocument/2006/relationships/image" Target="../media/image49.jpg"/><Relationship Id="rId3" Type="http://schemas.openxmlformats.org/officeDocument/2006/relationships/image" Target="../media/image20.svg"/><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image" Target="../media/image48.jpg"/><Relationship Id="rId2" Type="http://schemas.openxmlformats.org/officeDocument/2006/relationships/image" Target="../media/image19.png"/><Relationship Id="rId16"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45.png"/><Relationship Id="rId11" Type="http://schemas.openxmlformats.org/officeDocument/2006/relationships/image" Target="../media/image13.png"/><Relationship Id="rId5" Type="http://schemas.openxmlformats.org/officeDocument/2006/relationships/image" Target="../media/image22.svg"/><Relationship Id="rId15" Type="http://schemas.openxmlformats.org/officeDocument/2006/relationships/image" Target="../media/image17.png"/><Relationship Id="rId10" Type="http://schemas.openxmlformats.org/officeDocument/2006/relationships/image" Target="../media/image12.svg"/><Relationship Id="rId4" Type="http://schemas.openxmlformats.org/officeDocument/2006/relationships/image" Target="../media/image21.png"/><Relationship Id="rId9" Type="http://schemas.openxmlformats.org/officeDocument/2006/relationships/image" Target="../media/image11.png"/><Relationship Id="rId14" Type="http://schemas.openxmlformats.org/officeDocument/2006/relationships/image" Target="../media/image16.svg"/></Relationships>
</file>

<file path=ppt/slides/_rels/slide19.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9.svg"/><Relationship Id="rId7" Type="http://schemas.openxmlformats.org/officeDocument/2006/relationships/image" Target="../media/image21.png"/><Relationship Id="rId12" Type="http://schemas.openxmlformats.org/officeDocument/2006/relationships/image" Target="../media/image12.svg"/><Relationship Id="rId17" Type="http://schemas.openxmlformats.org/officeDocument/2006/relationships/image" Target="../media/image17.png"/><Relationship Id="rId2" Type="http://schemas.openxmlformats.org/officeDocument/2006/relationships/image" Target="../media/image38.png"/><Relationship Id="rId16" Type="http://schemas.openxmlformats.org/officeDocument/2006/relationships/image" Target="../media/image16.svg"/><Relationship Id="rId1" Type="http://schemas.openxmlformats.org/officeDocument/2006/relationships/slideLayout" Target="../slideLayouts/slideLayout3.xml"/><Relationship Id="rId6" Type="http://schemas.openxmlformats.org/officeDocument/2006/relationships/slide" Target="slide3.xml"/><Relationship Id="rId11" Type="http://schemas.openxmlformats.org/officeDocument/2006/relationships/image" Target="../media/image11.png"/><Relationship Id="rId5" Type="http://schemas.openxmlformats.org/officeDocument/2006/relationships/image" Target="../media/image20.svg"/><Relationship Id="rId15" Type="http://schemas.openxmlformats.org/officeDocument/2006/relationships/image" Target="../media/image15.png"/><Relationship Id="rId10" Type="http://schemas.openxmlformats.org/officeDocument/2006/relationships/image" Target="../media/image10.svg"/><Relationship Id="rId19" Type="http://schemas.openxmlformats.org/officeDocument/2006/relationships/image" Target="../media/image40.png"/><Relationship Id="rId4" Type="http://schemas.openxmlformats.org/officeDocument/2006/relationships/image" Target="../media/image19.png"/><Relationship Id="rId9" Type="http://schemas.openxmlformats.org/officeDocument/2006/relationships/image" Target="../media/image9.png"/><Relationship Id="rId14" Type="http://schemas.openxmlformats.org/officeDocument/2006/relationships/image" Target="../media/image14.sv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image" Target="../media/image9.png"/><Relationship Id="rId16"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svg"/><Relationship Id="rId1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0.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0.jpg"/><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0.jpg"/><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27.svg"/><Relationship Id="rId18" Type="http://schemas.openxmlformats.org/officeDocument/2006/relationships/image" Target="../media/image13.png"/><Relationship Id="rId3" Type="http://schemas.openxmlformats.org/officeDocument/2006/relationships/image" Target="../media/image24.png"/><Relationship Id="rId21" Type="http://schemas.openxmlformats.org/officeDocument/2006/relationships/image" Target="../media/image16.svg"/><Relationship Id="rId7" Type="http://schemas.openxmlformats.org/officeDocument/2006/relationships/image" Target="../media/image25.png"/><Relationship Id="rId12" Type="http://schemas.openxmlformats.org/officeDocument/2006/relationships/image" Target="../media/image26.png"/><Relationship Id="rId17" Type="http://schemas.openxmlformats.org/officeDocument/2006/relationships/image" Target="../media/image12.svg"/><Relationship Id="rId2" Type="http://schemas.openxmlformats.org/officeDocument/2006/relationships/notesSlide" Target="../notesSlides/notesSlide1.xml"/><Relationship Id="rId16" Type="http://schemas.openxmlformats.org/officeDocument/2006/relationships/image" Target="../media/image11.png"/><Relationship Id="rId20"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slide" Target="slide5.xml"/><Relationship Id="rId11" Type="http://schemas.openxmlformats.org/officeDocument/2006/relationships/image" Target="../media/image22.svg"/><Relationship Id="rId5" Type="http://schemas.openxmlformats.org/officeDocument/2006/relationships/image" Target="../media/image20.svg"/><Relationship Id="rId15" Type="http://schemas.openxmlformats.org/officeDocument/2006/relationships/image" Target="../media/image10.svg"/><Relationship Id="rId23" Type="http://schemas.openxmlformats.org/officeDocument/2006/relationships/image" Target="../media/image18.png"/><Relationship Id="rId10" Type="http://schemas.openxmlformats.org/officeDocument/2006/relationships/image" Target="../media/image21.png"/><Relationship Id="rId19" Type="http://schemas.openxmlformats.org/officeDocument/2006/relationships/image" Target="../media/image14.svg"/><Relationship Id="rId4" Type="http://schemas.openxmlformats.org/officeDocument/2006/relationships/image" Target="../media/image19.png"/><Relationship Id="rId9" Type="http://schemas.openxmlformats.org/officeDocument/2006/relationships/slide" Target="slide6.xml"/><Relationship Id="rId14" Type="http://schemas.openxmlformats.org/officeDocument/2006/relationships/image" Target="../media/image9.png"/><Relationship Id="rId22"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0.jpg"/><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20.sv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19.png"/><Relationship Id="rId16"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22.sv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21.png"/><Relationship Id="rId9" Type="http://schemas.openxmlformats.org/officeDocument/2006/relationships/image" Target="../media/image12.svg"/><Relationship Id="rId14" Type="http://schemas.openxmlformats.org/officeDocument/2006/relationships/image" Target="../media/image17.png"/></Relationships>
</file>

<file path=ppt/slides/_rels/slide32.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9.svg"/><Relationship Id="rId7" Type="http://schemas.openxmlformats.org/officeDocument/2006/relationships/image" Target="../media/image21.png"/><Relationship Id="rId12" Type="http://schemas.openxmlformats.org/officeDocument/2006/relationships/image" Target="../media/image12.svg"/><Relationship Id="rId17" Type="http://schemas.openxmlformats.org/officeDocument/2006/relationships/image" Target="../media/image17.png"/><Relationship Id="rId2" Type="http://schemas.openxmlformats.org/officeDocument/2006/relationships/image" Target="../media/image38.png"/><Relationship Id="rId16" Type="http://schemas.openxmlformats.org/officeDocument/2006/relationships/image" Target="../media/image16.svg"/><Relationship Id="rId1" Type="http://schemas.openxmlformats.org/officeDocument/2006/relationships/slideLayout" Target="../slideLayouts/slideLayout3.xml"/><Relationship Id="rId6" Type="http://schemas.openxmlformats.org/officeDocument/2006/relationships/slide" Target="slide3.xml"/><Relationship Id="rId11" Type="http://schemas.openxmlformats.org/officeDocument/2006/relationships/image" Target="../media/image11.png"/><Relationship Id="rId5" Type="http://schemas.openxmlformats.org/officeDocument/2006/relationships/image" Target="../media/image20.svg"/><Relationship Id="rId15" Type="http://schemas.openxmlformats.org/officeDocument/2006/relationships/image" Target="../media/image15.png"/><Relationship Id="rId10" Type="http://schemas.openxmlformats.org/officeDocument/2006/relationships/image" Target="../media/image10.svg"/><Relationship Id="rId19" Type="http://schemas.openxmlformats.org/officeDocument/2006/relationships/image" Target="../media/image40.png"/><Relationship Id="rId4" Type="http://schemas.openxmlformats.org/officeDocument/2006/relationships/image" Target="../media/image19.png"/><Relationship Id="rId9" Type="http://schemas.openxmlformats.org/officeDocument/2006/relationships/image" Target="../media/image9.png"/><Relationship Id="rId14" Type="http://schemas.openxmlformats.org/officeDocument/2006/relationships/image" Target="../media/image14.svg"/></Relationships>
</file>

<file path=ppt/slides/_rels/slide3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22.svg"/><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31.png"/><Relationship Id="rId7" Type="http://schemas.openxmlformats.org/officeDocument/2006/relationships/image" Target="../media/image33.png"/><Relationship Id="rId12"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36.svg"/><Relationship Id="rId4" Type="http://schemas.microsoft.com/office/2007/relationships/hdphoto" Target="../media/hdphoto3.wdp"/><Relationship Id="rId9" Type="http://schemas.openxmlformats.org/officeDocument/2006/relationships/image" Target="../media/image35.png"/></Relationships>
</file>

<file path=ppt/slides/_rels/slide3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20.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39.svg"/><Relationship Id="rId2" Type="http://schemas.openxmlformats.org/officeDocument/2006/relationships/image" Target="../media/image19.png"/><Relationship Id="rId16"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22.sv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21.png"/><Relationship Id="rId9" Type="http://schemas.openxmlformats.org/officeDocument/2006/relationships/image" Target="../media/image12.svg"/><Relationship Id="rId14" Type="http://schemas.openxmlformats.org/officeDocument/2006/relationships/image" Target="../media/image17.png"/></Relationships>
</file>

<file path=ppt/slides/_rels/slide3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20.sv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22.sv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21.png"/><Relationship Id="rId9" Type="http://schemas.openxmlformats.org/officeDocument/2006/relationships/image" Target="../media/image12.sv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28.jpeg"/><Relationship Id="rId3" Type="http://schemas.openxmlformats.org/officeDocument/2006/relationships/image" Target="../media/image19.png"/><Relationship Id="rId7" Type="http://schemas.openxmlformats.org/officeDocument/2006/relationships/image" Target="../media/image22.sv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12.svg"/><Relationship Id="rId5" Type="http://schemas.openxmlformats.org/officeDocument/2006/relationships/slide" Target="slide3.xml"/><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20.svg"/><Relationship Id="rId9" Type="http://schemas.openxmlformats.org/officeDocument/2006/relationships/image" Target="../media/image10.sv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29.jpg"/><Relationship Id="rId3" Type="http://schemas.openxmlformats.org/officeDocument/2006/relationships/image" Target="../media/image19.png"/><Relationship Id="rId7" Type="http://schemas.openxmlformats.org/officeDocument/2006/relationships/image" Target="../media/image22.sv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3.xml"/><Relationship Id="rId16"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12.svg"/><Relationship Id="rId5" Type="http://schemas.openxmlformats.org/officeDocument/2006/relationships/slide" Target="slide3.xml"/><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20.svg"/><Relationship Id="rId9" Type="http://schemas.openxmlformats.org/officeDocument/2006/relationships/image" Target="../media/image10.svg"/><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5.wdp"/><Relationship Id="rId3" Type="http://schemas.openxmlformats.org/officeDocument/2006/relationships/image" Target="../media/image30.png"/><Relationship Id="rId7" Type="http://schemas.microsoft.com/office/2007/relationships/hdphoto" Target="../media/hdphoto4.wdp"/><Relationship Id="rId12"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6.svg"/><Relationship Id="rId5" Type="http://schemas.microsoft.com/office/2007/relationships/hdphoto" Target="../media/hdphoto3.wdp"/><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34.svg"/></Relationships>
</file>

<file path=ppt/slides/_rels/slide7.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20.svg"/><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image" Target="../media/image28.jpeg"/><Relationship Id="rId2" Type="http://schemas.openxmlformats.org/officeDocument/2006/relationships/image" Target="../media/image19.png"/><Relationship Id="rId16"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2.svg"/><Relationship Id="rId11" Type="http://schemas.openxmlformats.org/officeDocument/2006/relationships/image" Target="../media/image13.png"/><Relationship Id="rId5" Type="http://schemas.openxmlformats.org/officeDocument/2006/relationships/image" Target="../media/image21.png"/><Relationship Id="rId15" Type="http://schemas.openxmlformats.org/officeDocument/2006/relationships/image" Target="../media/image17.png"/><Relationship Id="rId10" Type="http://schemas.openxmlformats.org/officeDocument/2006/relationships/image" Target="../media/image12.svg"/><Relationship Id="rId4" Type="http://schemas.openxmlformats.org/officeDocument/2006/relationships/slide" Target="slide3.xml"/><Relationship Id="rId9" Type="http://schemas.openxmlformats.org/officeDocument/2006/relationships/image" Target="../media/image11.png"/><Relationship Id="rId14" Type="http://schemas.openxmlformats.org/officeDocument/2006/relationships/image" Target="../media/image16.svg"/></Relationships>
</file>

<file path=ppt/slides/_rels/slide8.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9.svg"/><Relationship Id="rId7" Type="http://schemas.openxmlformats.org/officeDocument/2006/relationships/image" Target="../media/image21.png"/><Relationship Id="rId12" Type="http://schemas.openxmlformats.org/officeDocument/2006/relationships/image" Target="../media/image12.svg"/><Relationship Id="rId17" Type="http://schemas.openxmlformats.org/officeDocument/2006/relationships/image" Target="../media/image17.png"/><Relationship Id="rId2" Type="http://schemas.openxmlformats.org/officeDocument/2006/relationships/image" Target="../media/image38.png"/><Relationship Id="rId16" Type="http://schemas.openxmlformats.org/officeDocument/2006/relationships/image" Target="../media/image16.svg"/><Relationship Id="rId1" Type="http://schemas.openxmlformats.org/officeDocument/2006/relationships/slideLayout" Target="../slideLayouts/slideLayout3.xml"/><Relationship Id="rId6" Type="http://schemas.openxmlformats.org/officeDocument/2006/relationships/slide" Target="slide3.xml"/><Relationship Id="rId11" Type="http://schemas.openxmlformats.org/officeDocument/2006/relationships/image" Target="../media/image11.png"/><Relationship Id="rId5" Type="http://schemas.openxmlformats.org/officeDocument/2006/relationships/image" Target="../media/image20.svg"/><Relationship Id="rId15" Type="http://schemas.openxmlformats.org/officeDocument/2006/relationships/image" Target="../media/image15.png"/><Relationship Id="rId10" Type="http://schemas.openxmlformats.org/officeDocument/2006/relationships/image" Target="../media/image10.svg"/><Relationship Id="rId19" Type="http://schemas.openxmlformats.org/officeDocument/2006/relationships/image" Target="../media/image40.png"/><Relationship Id="rId4" Type="http://schemas.openxmlformats.org/officeDocument/2006/relationships/image" Target="../media/image19.png"/><Relationship Id="rId9" Type="http://schemas.openxmlformats.org/officeDocument/2006/relationships/image" Target="../media/image9.png"/><Relationship Id="rId14" Type="http://schemas.openxmlformats.org/officeDocument/2006/relationships/image" Target="../media/image14.sv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20.sv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19.png"/><Relationship Id="rId16"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22.sv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21.png"/><Relationship Id="rId9" Type="http://schemas.openxmlformats.org/officeDocument/2006/relationships/image" Target="../media/image12.svg"/><Relationship Id="rId1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3BD2297-F0AF-49E0-84C6-4C7E55324268}"/>
              </a:ext>
            </a:extLst>
          </p:cNvPr>
          <p:cNvGrpSpPr/>
          <p:nvPr/>
        </p:nvGrpSpPr>
        <p:grpSpPr>
          <a:xfrm>
            <a:off x="-78244" y="4979504"/>
            <a:ext cx="12530302" cy="2320298"/>
            <a:chOff x="-78244" y="4979504"/>
            <a:chExt cx="12530302" cy="2320298"/>
          </a:xfrm>
        </p:grpSpPr>
        <p:grpSp>
          <p:nvGrpSpPr>
            <p:cNvPr id="14" name="Group 13">
              <a:extLst>
                <a:ext uri="{FF2B5EF4-FFF2-40B4-BE49-F238E27FC236}">
                  <a16:creationId xmlns:a16="http://schemas.microsoft.com/office/drawing/2014/main" id="{BB346174-AD7D-4C54-AF96-D12DAAC163A3}"/>
                </a:ext>
              </a:extLst>
            </p:cNvPr>
            <p:cNvGrpSpPr/>
            <p:nvPr/>
          </p:nvGrpSpPr>
          <p:grpSpPr>
            <a:xfrm>
              <a:off x="-78244" y="4979504"/>
              <a:ext cx="8337662" cy="2320298"/>
              <a:chOff x="-247210" y="4199215"/>
              <a:chExt cx="10837195" cy="3269553"/>
            </a:xfrm>
          </p:grpSpPr>
          <p:pic>
            <p:nvPicPr>
              <p:cNvPr id="7" name="Picture 5">
                <a:extLst>
                  <a:ext uri="{FF2B5EF4-FFF2-40B4-BE49-F238E27FC236}">
                    <a16:creationId xmlns:a16="http://schemas.microsoft.com/office/drawing/2014/main" id="{B82F015C-CF13-4F60-8BED-6B3A92F7587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247210" y="4630281"/>
                <a:ext cx="1976297" cy="2838487"/>
              </a:xfrm>
              <a:prstGeom prst="rect">
                <a:avLst/>
              </a:prstGeom>
            </p:spPr>
          </p:pic>
          <p:pic>
            <p:nvPicPr>
              <p:cNvPr id="8" name="Picture 7">
                <a:extLst>
                  <a:ext uri="{FF2B5EF4-FFF2-40B4-BE49-F238E27FC236}">
                    <a16:creationId xmlns:a16="http://schemas.microsoft.com/office/drawing/2014/main" id="{69AF9625-8939-49C4-8D7A-EEB5FC2E7B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571578" y="4630280"/>
                <a:ext cx="1899206" cy="2838488"/>
              </a:xfrm>
              <a:prstGeom prst="rect">
                <a:avLst/>
              </a:prstGeom>
            </p:spPr>
          </p:pic>
          <p:pic>
            <p:nvPicPr>
              <p:cNvPr id="9" name="Picture 8">
                <a:extLst>
                  <a:ext uri="{FF2B5EF4-FFF2-40B4-BE49-F238E27FC236}">
                    <a16:creationId xmlns:a16="http://schemas.microsoft.com/office/drawing/2014/main" id="{79783DD3-AC75-4FD2-9F6C-80D6D08B72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2877" flipH="1">
                <a:off x="3155484" y="4579746"/>
                <a:ext cx="1976297" cy="2838487"/>
              </a:xfrm>
              <a:prstGeom prst="rect">
                <a:avLst/>
              </a:prstGeom>
            </p:spPr>
          </p:pic>
          <p:pic>
            <p:nvPicPr>
              <p:cNvPr id="10" name="Picture 9">
                <a:extLst>
                  <a:ext uri="{FF2B5EF4-FFF2-40B4-BE49-F238E27FC236}">
                    <a16:creationId xmlns:a16="http://schemas.microsoft.com/office/drawing/2014/main" id="{8705BC27-E659-4EEF-A923-D54A9ACF73F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285792" y="4199215"/>
                <a:ext cx="1537944" cy="2838488"/>
              </a:xfrm>
              <a:prstGeom prst="rect">
                <a:avLst/>
              </a:prstGeom>
            </p:spPr>
          </p:pic>
          <p:pic>
            <p:nvPicPr>
              <p:cNvPr id="11" name="Picture 10">
                <a:extLst>
                  <a:ext uri="{FF2B5EF4-FFF2-40B4-BE49-F238E27FC236}">
                    <a16:creationId xmlns:a16="http://schemas.microsoft.com/office/drawing/2014/main" id="{C5AE9D35-148B-4DE6-B8B3-1B4196EE694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062179" y="4382700"/>
                <a:ext cx="1759862" cy="2838487"/>
              </a:xfrm>
              <a:prstGeom prst="rect">
                <a:avLst/>
              </a:prstGeom>
            </p:spPr>
          </p:pic>
          <p:pic>
            <p:nvPicPr>
              <p:cNvPr id="12" name="Picture 11">
                <a:extLst>
                  <a:ext uri="{FF2B5EF4-FFF2-40B4-BE49-F238E27FC236}">
                    <a16:creationId xmlns:a16="http://schemas.microsoft.com/office/drawing/2014/main" id="{0CA63CE5-ABA7-461C-A1CD-4DDD841B8D07}"/>
                  </a:ext>
                </a:extLst>
              </p:cNvPr>
              <p:cNvPicPr>
                <a:picLocks noChangeAspect="1"/>
              </p:cNvPicPr>
              <p:nvPr/>
            </p:nvPicPr>
            <p:blipFill>
              <a:blip r:embed="rId10"/>
              <a:srcRect/>
              <a:stretch>
                <a:fillRect/>
              </a:stretch>
            </p:blipFill>
            <p:spPr>
              <a:xfrm flipH="1">
                <a:off x="5798154" y="4483768"/>
                <a:ext cx="1565971" cy="2609952"/>
              </a:xfrm>
              <a:prstGeom prst="rect">
                <a:avLst/>
              </a:prstGeom>
            </p:spPr>
          </p:pic>
          <p:pic>
            <p:nvPicPr>
              <p:cNvPr id="13" name="Picture 12">
                <a:extLst>
                  <a:ext uri="{FF2B5EF4-FFF2-40B4-BE49-F238E27FC236}">
                    <a16:creationId xmlns:a16="http://schemas.microsoft.com/office/drawing/2014/main" id="{F44C091F-8B1D-4914-8836-F77900ACFC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2877" flipH="1">
                <a:off x="8613688" y="4579747"/>
                <a:ext cx="1976297" cy="2838487"/>
              </a:xfrm>
              <a:prstGeom prst="rect">
                <a:avLst/>
              </a:prstGeom>
            </p:spPr>
          </p:pic>
          <p:pic>
            <p:nvPicPr>
              <p:cNvPr id="6" name="Picture 2">
                <a:extLst>
                  <a:ext uri="{FF2B5EF4-FFF2-40B4-BE49-F238E27FC236}">
                    <a16:creationId xmlns:a16="http://schemas.microsoft.com/office/drawing/2014/main" id="{AC84D398-43E3-4AA9-BCB7-E5CCFACFFD35}"/>
                  </a:ext>
                </a:extLst>
              </p:cNvPr>
              <p:cNvPicPr>
                <a:picLocks noChangeAspect="1"/>
              </p:cNvPicPr>
              <p:nvPr/>
            </p:nvPicPr>
            <p:blipFill>
              <a:blip r:embed="rId11"/>
              <a:srcRect/>
              <a:stretch>
                <a:fillRect/>
              </a:stretch>
            </p:blipFill>
            <p:spPr>
              <a:xfrm flipH="1">
                <a:off x="1256511" y="5056955"/>
                <a:ext cx="1170792" cy="2240750"/>
              </a:xfrm>
              <a:prstGeom prst="rect">
                <a:avLst/>
              </a:prstGeom>
            </p:spPr>
          </p:pic>
        </p:grpSp>
        <p:pic>
          <p:nvPicPr>
            <p:cNvPr id="19" name="Picture 9">
              <a:extLst>
                <a:ext uri="{FF2B5EF4-FFF2-40B4-BE49-F238E27FC236}">
                  <a16:creationId xmlns:a16="http://schemas.microsoft.com/office/drawing/2014/main" id="{22217F71-1FB3-4228-B4E1-EF1C8A2DEF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8032158" y="5034780"/>
              <a:ext cx="1183227" cy="2014385"/>
            </a:xfrm>
            <a:prstGeom prst="rect">
              <a:avLst/>
            </a:prstGeom>
          </p:spPr>
        </p:pic>
        <p:pic>
          <p:nvPicPr>
            <p:cNvPr id="20" name="Picture 10">
              <a:extLst>
                <a:ext uri="{FF2B5EF4-FFF2-40B4-BE49-F238E27FC236}">
                  <a16:creationId xmlns:a16="http://schemas.microsoft.com/office/drawing/2014/main" id="{7FCC7995-1916-4582-B2ED-C196B0FD5F0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090988" y="5100350"/>
              <a:ext cx="1353961" cy="2014384"/>
            </a:xfrm>
            <a:prstGeom prst="rect">
              <a:avLst/>
            </a:prstGeom>
          </p:spPr>
        </p:pic>
        <p:pic>
          <p:nvPicPr>
            <p:cNvPr id="21" name="Picture 20">
              <a:extLst>
                <a:ext uri="{FF2B5EF4-FFF2-40B4-BE49-F238E27FC236}">
                  <a16:creationId xmlns:a16="http://schemas.microsoft.com/office/drawing/2014/main" id="{25F7EC21-8647-4373-9EF2-00F9BF471F28}"/>
                </a:ext>
              </a:extLst>
            </p:cNvPr>
            <p:cNvPicPr>
              <a:picLocks noChangeAspect="1"/>
            </p:cNvPicPr>
            <p:nvPr/>
          </p:nvPicPr>
          <p:blipFill>
            <a:blip r:embed="rId10"/>
            <a:srcRect/>
            <a:stretch>
              <a:fillRect/>
            </a:stretch>
          </p:blipFill>
          <p:spPr>
            <a:xfrm>
              <a:off x="11247269" y="5115872"/>
              <a:ext cx="1204789" cy="1852200"/>
            </a:xfrm>
            <a:prstGeom prst="rect">
              <a:avLst/>
            </a:prstGeom>
          </p:spPr>
        </p:pic>
        <p:pic>
          <p:nvPicPr>
            <p:cNvPr id="22" name="Picture 12">
              <a:extLst>
                <a:ext uri="{FF2B5EF4-FFF2-40B4-BE49-F238E27FC236}">
                  <a16:creationId xmlns:a16="http://schemas.microsoft.com/office/drawing/2014/main" id="{868C474B-00A9-4FAC-9DDF-6147C828F29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1417123" flipH="1">
              <a:off x="10046956" y="5148715"/>
              <a:ext cx="1520476" cy="2014384"/>
            </a:xfrm>
            <a:prstGeom prst="rect">
              <a:avLst/>
            </a:prstGeom>
          </p:spPr>
        </p:pic>
      </p:grpSp>
      <p:pic>
        <p:nvPicPr>
          <p:cNvPr id="25" name="Picture 3">
            <a:extLst>
              <a:ext uri="{FF2B5EF4-FFF2-40B4-BE49-F238E27FC236}">
                <a16:creationId xmlns:a16="http://schemas.microsoft.com/office/drawing/2014/main" id="{ED3F7C6D-8631-40DB-9D15-A58CCC6E123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74516" y="-574822"/>
            <a:ext cx="5328320" cy="1747392"/>
          </a:xfrm>
          <a:prstGeom prst="rect">
            <a:avLst/>
          </a:prstGeom>
        </p:spPr>
      </p:pic>
      <p:pic>
        <p:nvPicPr>
          <p:cNvPr id="26" name="Picture 4">
            <a:extLst>
              <a:ext uri="{FF2B5EF4-FFF2-40B4-BE49-F238E27FC236}">
                <a16:creationId xmlns:a16="http://schemas.microsoft.com/office/drawing/2014/main" id="{1333C0F2-2AE7-45BF-8CE8-CA346A2A33F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686" y="525627"/>
            <a:ext cx="1351318" cy="1293887"/>
          </a:xfrm>
          <a:prstGeom prst="rect">
            <a:avLst/>
          </a:prstGeom>
        </p:spPr>
      </p:pic>
      <p:sp>
        <p:nvSpPr>
          <p:cNvPr id="27" name="Rectangle: Rounded Corners 26">
            <a:extLst>
              <a:ext uri="{FF2B5EF4-FFF2-40B4-BE49-F238E27FC236}">
                <a16:creationId xmlns:a16="http://schemas.microsoft.com/office/drawing/2014/main" id="{5DEF408D-2837-44BC-B2C9-0E2649977F64}"/>
              </a:ext>
            </a:extLst>
          </p:cNvPr>
          <p:cNvSpPr/>
          <p:nvPr/>
        </p:nvSpPr>
        <p:spPr>
          <a:xfrm>
            <a:off x="2462150" y="1887095"/>
            <a:ext cx="7715621" cy="1747392"/>
          </a:xfrm>
          <a:prstGeom prst="round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3800">
                <a:ln w="38100">
                  <a:solidFill>
                    <a:srgbClr val="FC817A"/>
                  </a:solidFill>
                </a:ln>
                <a:solidFill>
                  <a:schemeClr val="accent2">
                    <a:lumMod val="75000"/>
                  </a:schemeClr>
                </a:solidFill>
                <a:effectLst>
                  <a:outerShdw blurRad="38100" dist="19050" dir="2700000" algn="tl" rotWithShape="0">
                    <a:schemeClr val="dk1">
                      <a:alpha val="40000"/>
                    </a:schemeClr>
                  </a:outerShdw>
                </a:effectLst>
                <a:latin typeface="UTM Davida" panose="02040603050506020204" pitchFamily="18" charset="0"/>
                <a:cs typeface="Times New Roman" panose="02020603050405020304" pitchFamily="18" charset="0"/>
              </a:rPr>
              <a:t>Tập đọc </a:t>
            </a:r>
          </a:p>
        </p:txBody>
      </p:sp>
      <p:sp>
        <p:nvSpPr>
          <p:cNvPr id="28" name="TextBox 27">
            <a:extLst>
              <a:ext uri="{FF2B5EF4-FFF2-40B4-BE49-F238E27FC236}">
                <a16:creationId xmlns:a16="http://schemas.microsoft.com/office/drawing/2014/main" id="{ED02C31D-F427-4139-8DB4-445FB0D6F4B8}"/>
              </a:ext>
            </a:extLst>
          </p:cNvPr>
          <p:cNvSpPr txBox="1"/>
          <p:nvPr/>
        </p:nvSpPr>
        <p:spPr>
          <a:xfrm>
            <a:off x="7499180" y="3813620"/>
            <a:ext cx="3748089" cy="646331"/>
          </a:xfrm>
          <a:prstGeom prst="rect">
            <a:avLst/>
          </a:prstGeom>
          <a:noFill/>
        </p:spPr>
        <p:txBody>
          <a:bodyPr wrap="square" rtlCol="0">
            <a:spAutoFit/>
          </a:bodyPr>
          <a:lstStyle/>
          <a:p>
            <a:r>
              <a:rPr lang="en-US" sz="3600">
                <a:latin typeface="UTM Arruba KT" panose="02040603050506020204" pitchFamily="18" charset="0"/>
              </a:rPr>
              <a:t>Thực hiện: EduFive</a:t>
            </a:r>
          </a:p>
        </p:txBody>
      </p:sp>
    </p:spTree>
    <p:extLst>
      <p:ext uri="{BB962C8B-B14F-4D97-AF65-F5344CB8AC3E}">
        <p14:creationId xmlns:p14="http://schemas.microsoft.com/office/powerpoint/2010/main" val="6042496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anim calcmode="lin" valueType="num">
                                      <p:cBhvr>
                                        <p:cTn id="14" dur="1000" fill="hold"/>
                                        <p:tgtEl>
                                          <p:spTgt spid="26"/>
                                        </p:tgtEl>
                                        <p:attrNameLst>
                                          <p:attrName>ppt_x</p:attrName>
                                        </p:attrNameLst>
                                      </p:cBhvr>
                                      <p:tavLst>
                                        <p:tav tm="0">
                                          <p:val>
                                            <p:strVal val="#ppt_x"/>
                                          </p:val>
                                        </p:tav>
                                        <p:tav tm="100000">
                                          <p:val>
                                            <p:strVal val="#ppt_x"/>
                                          </p:val>
                                        </p:tav>
                                      </p:tavLst>
                                    </p:anim>
                                    <p:anim calcmode="lin" valueType="num">
                                      <p:cBhvr>
                                        <p:cTn id="15" dur="1000" fill="hold"/>
                                        <p:tgtEl>
                                          <p:spTgt spid="2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down)">
                                      <p:cBhvr>
                                        <p:cTn id="26" dur="580">
                                          <p:stCondLst>
                                            <p:cond delay="0"/>
                                          </p:stCondLst>
                                        </p:cTn>
                                        <p:tgtEl>
                                          <p:spTgt spid="27"/>
                                        </p:tgtEl>
                                      </p:cBhvr>
                                    </p:animEffect>
                                    <p:anim calcmode="lin" valueType="num">
                                      <p:cBhvr>
                                        <p:cTn id="27"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2" dur="26">
                                          <p:stCondLst>
                                            <p:cond delay="650"/>
                                          </p:stCondLst>
                                        </p:cTn>
                                        <p:tgtEl>
                                          <p:spTgt spid="27"/>
                                        </p:tgtEl>
                                      </p:cBhvr>
                                      <p:to x="100000" y="60000"/>
                                    </p:animScale>
                                    <p:animScale>
                                      <p:cBhvr>
                                        <p:cTn id="33" dur="166" decel="50000">
                                          <p:stCondLst>
                                            <p:cond delay="676"/>
                                          </p:stCondLst>
                                        </p:cTn>
                                        <p:tgtEl>
                                          <p:spTgt spid="27"/>
                                        </p:tgtEl>
                                      </p:cBhvr>
                                      <p:to x="100000" y="100000"/>
                                    </p:animScale>
                                    <p:animScale>
                                      <p:cBhvr>
                                        <p:cTn id="34" dur="26">
                                          <p:stCondLst>
                                            <p:cond delay="1312"/>
                                          </p:stCondLst>
                                        </p:cTn>
                                        <p:tgtEl>
                                          <p:spTgt spid="27"/>
                                        </p:tgtEl>
                                      </p:cBhvr>
                                      <p:to x="100000" y="80000"/>
                                    </p:animScale>
                                    <p:animScale>
                                      <p:cBhvr>
                                        <p:cTn id="35" dur="166" decel="50000">
                                          <p:stCondLst>
                                            <p:cond delay="1338"/>
                                          </p:stCondLst>
                                        </p:cTn>
                                        <p:tgtEl>
                                          <p:spTgt spid="27"/>
                                        </p:tgtEl>
                                      </p:cBhvr>
                                      <p:to x="100000" y="100000"/>
                                    </p:animScale>
                                    <p:animScale>
                                      <p:cBhvr>
                                        <p:cTn id="36" dur="26">
                                          <p:stCondLst>
                                            <p:cond delay="1642"/>
                                          </p:stCondLst>
                                        </p:cTn>
                                        <p:tgtEl>
                                          <p:spTgt spid="27"/>
                                        </p:tgtEl>
                                      </p:cBhvr>
                                      <p:to x="100000" y="90000"/>
                                    </p:animScale>
                                    <p:animScale>
                                      <p:cBhvr>
                                        <p:cTn id="37" dur="166" decel="50000">
                                          <p:stCondLst>
                                            <p:cond delay="1668"/>
                                          </p:stCondLst>
                                        </p:cTn>
                                        <p:tgtEl>
                                          <p:spTgt spid="27"/>
                                        </p:tgtEl>
                                      </p:cBhvr>
                                      <p:to x="100000" y="100000"/>
                                    </p:animScale>
                                    <p:animScale>
                                      <p:cBhvr>
                                        <p:cTn id="38" dur="26">
                                          <p:stCondLst>
                                            <p:cond delay="1808"/>
                                          </p:stCondLst>
                                        </p:cTn>
                                        <p:tgtEl>
                                          <p:spTgt spid="27"/>
                                        </p:tgtEl>
                                      </p:cBhvr>
                                      <p:to x="100000" y="95000"/>
                                    </p:animScale>
                                    <p:animScale>
                                      <p:cBhvr>
                                        <p:cTn id="39" dur="166" decel="50000">
                                          <p:stCondLst>
                                            <p:cond delay="1834"/>
                                          </p:stCondLst>
                                        </p:cTn>
                                        <p:tgtEl>
                                          <p:spTgt spid="27"/>
                                        </p:tgtEl>
                                      </p:cBhvr>
                                      <p:to x="100000" y="100000"/>
                                    </p:animScale>
                                  </p:childTnLst>
                                </p:cTn>
                              </p:par>
                            </p:childTnLst>
                          </p:cTn>
                        </p:par>
                        <p:par>
                          <p:cTn id="40" fill="hold">
                            <p:stCondLst>
                              <p:cond delay="2000"/>
                            </p:stCondLst>
                            <p:childTnLst>
                              <p:par>
                                <p:cTn id="41" presetID="2" presetClass="entr" presetSubtype="8"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0-#ppt_w/2"/>
                                          </p:val>
                                        </p:tav>
                                        <p:tav tm="100000">
                                          <p:val>
                                            <p:strVal val="#ppt_x"/>
                                          </p:val>
                                        </p:tav>
                                      </p:tavLst>
                                    </p:anim>
                                    <p:anim calcmode="lin" valueType="num">
                                      <p:cBhvr additive="base">
                                        <p:cTn id="44"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8CE8E8F6-1928-4355-BB07-8D6FD27A95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25201">
            <a:off x="-1341575" y="-591358"/>
            <a:ext cx="4404529" cy="1747392"/>
          </a:xfrm>
          <a:prstGeom prst="rect">
            <a:avLst/>
          </a:prstGeom>
        </p:spPr>
      </p:pic>
      <p:sp>
        <p:nvSpPr>
          <p:cNvPr id="4" name="Oval 3">
            <a:extLst>
              <a:ext uri="{FF2B5EF4-FFF2-40B4-BE49-F238E27FC236}">
                <a16:creationId xmlns:a16="http://schemas.microsoft.com/office/drawing/2014/main" id="{F30B0ED8-96D9-4A97-919A-6D11BEE3F195}"/>
              </a:ext>
            </a:extLst>
          </p:cNvPr>
          <p:cNvSpPr/>
          <p:nvPr/>
        </p:nvSpPr>
        <p:spPr>
          <a:xfrm>
            <a:off x="2466483" y="-313644"/>
            <a:ext cx="2429246" cy="11919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6">
                    <a:lumMod val="75000"/>
                  </a:schemeClr>
                </a:solidFill>
                <a:latin typeface="Lobster" panose="00000500000000000000" pitchFamily="2" charset="0"/>
              </a:rPr>
              <a:t>Tập đọc</a:t>
            </a:r>
          </a:p>
        </p:txBody>
      </p:sp>
      <p:sp>
        <p:nvSpPr>
          <p:cNvPr id="5" name="Rectangle: Rounded Corners 4">
            <a:extLst>
              <a:ext uri="{FF2B5EF4-FFF2-40B4-BE49-F238E27FC236}">
                <a16:creationId xmlns:a16="http://schemas.microsoft.com/office/drawing/2014/main" id="{6FC69BF6-1D50-40B0-9E65-3C25362CEB6A}"/>
              </a:ext>
            </a:extLst>
          </p:cNvPr>
          <p:cNvSpPr/>
          <p:nvPr/>
        </p:nvSpPr>
        <p:spPr>
          <a:xfrm>
            <a:off x="3681106" y="282338"/>
            <a:ext cx="4889691" cy="920733"/>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a:solidFill>
                  <a:srgbClr val="FB5047"/>
                </a:solidFill>
                <a:latin typeface="UTM Habano" panose="02040603050506020204" pitchFamily="18" charset="0"/>
              </a:rPr>
              <a:t>Người công dân số Một</a:t>
            </a:r>
          </a:p>
          <a:p>
            <a:pPr algn="ctr"/>
            <a:r>
              <a:rPr lang="en-US" sz="2000">
                <a:solidFill>
                  <a:srgbClr val="FB5047"/>
                </a:solidFill>
                <a:latin typeface="UTM Habano" panose="02040603050506020204" pitchFamily="18" charset="0"/>
              </a:rPr>
              <a:t>(Trích)</a:t>
            </a:r>
          </a:p>
        </p:txBody>
      </p:sp>
      <p:pic>
        <p:nvPicPr>
          <p:cNvPr id="6" name="Picture 4">
            <a:extLst>
              <a:ext uri="{FF2B5EF4-FFF2-40B4-BE49-F238E27FC236}">
                <a16:creationId xmlns:a16="http://schemas.microsoft.com/office/drawing/2014/main" id="{B6B528CC-2BE2-4086-856E-20E6D5B0FE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840682" y="-90816"/>
            <a:ext cx="1351318" cy="1293887"/>
          </a:xfrm>
          <a:prstGeom prst="rect">
            <a:avLst/>
          </a:prstGeom>
        </p:spPr>
      </p:pic>
      <p:pic>
        <p:nvPicPr>
          <p:cNvPr id="9" name="Picture 8">
            <a:extLst>
              <a:ext uri="{FF2B5EF4-FFF2-40B4-BE49-F238E27FC236}">
                <a16:creationId xmlns:a16="http://schemas.microsoft.com/office/drawing/2014/main" id="{F3BDD654-C6D5-437E-B31D-A84972EEB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2217" y="1474302"/>
            <a:ext cx="10007565" cy="4353292"/>
          </a:xfrm>
          <a:prstGeom prst="round2DiagRect">
            <a:avLst>
              <a:gd name="adj1" fmla="val 7391"/>
              <a:gd name="adj2" fmla="val 9276"/>
            </a:avLst>
          </a:prstGeom>
          <a:ln w="88900" cap="sq">
            <a:solidFill>
              <a:srgbClr val="FFFFFF"/>
            </a:solidFill>
            <a:miter lim="800000"/>
          </a:ln>
          <a:effectLst>
            <a:outerShdw blurRad="254000" algn="tl" rotWithShape="0">
              <a:srgbClr val="000000">
                <a:alpha val="43000"/>
              </a:srgbClr>
            </a:outerShdw>
          </a:effectLst>
        </p:spPr>
      </p:pic>
      <p:grpSp>
        <p:nvGrpSpPr>
          <p:cNvPr id="12" name="Group 11">
            <a:extLst>
              <a:ext uri="{FF2B5EF4-FFF2-40B4-BE49-F238E27FC236}">
                <a16:creationId xmlns:a16="http://schemas.microsoft.com/office/drawing/2014/main" id="{9DA6AC9D-E0F4-45B6-A0DE-EB0D5A805257}"/>
              </a:ext>
            </a:extLst>
          </p:cNvPr>
          <p:cNvGrpSpPr/>
          <p:nvPr/>
        </p:nvGrpSpPr>
        <p:grpSpPr>
          <a:xfrm>
            <a:off x="22746" y="5966890"/>
            <a:ext cx="11976652" cy="1418489"/>
            <a:chOff x="-78244" y="4979504"/>
            <a:chExt cx="12530302" cy="2320298"/>
          </a:xfrm>
        </p:grpSpPr>
        <p:grpSp>
          <p:nvGrpSpPr>
            <p:cNvPr id="13" name="Group 12">
              <a:extLst>
                <a:ext uri="{FF2B5EF4-FFF2-40B4-BE49-F238E27FC236}">
                  <a16:creationId xmlns:a16="http://schemas.microsoft.com/office/drawing/2014/main" id="{9E7846CF-DCE6-4F12-B75D-D4201A2FFE9A}"/>
                </a:ext>
              </a:extLst>
            </p:cNvPr>
            <p:cNvGrpSpPr/>
            <p:nvPr/>
          </p:nvGrpSpPr>
          <p:grpSpPr>
            <a:xfrm>
              <a:off x="-78244" y="4979504"/>
              <a:ext cx="8337662" cy="2320298"/>
              <a:chOff x="-247210" y="4199215"/>
              <a:chExt cx="10837195" cy="3269553"/>
            </a:xfrm>
          </p:grpSpPr>
          <p:pic>
            <p:nvPicPr>
              <p:cNvPr id="18" name="Picture 5">
                <a:extLst>
                  <a:ext uri="{FF2B5EF4-FFF2-40B4-BE49-F238E27FC236}">
                    <a16:creationId xmlns:a16="http://schemas.microsoft.com/office/drawing/2014/main" id="{FBA631A5-8AFC-41E5-BBC6-BD9DBED6DF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47210" y="4630281"/>
                <a:ext cx="1976297" cy="2838487"/>
              </a:xfrm>
              <a:prstGeom prst="rect">
                <a:avLst/>
              </a:prstGeom>
            </p:spPr>
          </p:pic>
          <p:pic>
            <p:nvPicPr>
              <p:cNvPr id="19" name="Picture 7">
                <a:extLst>
                  <a:ext uri="{FF2B5EF4-FFF2-40B4-BE49-F238E27FC236}">
                    <a16:creationId xmlns:a16="http://schemas.microsoft.com/office/drawing/2014/main" id="{F1CCBE72-40D8-4E66-86FA-ACEF061318B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4571578" y="4630280"/>
                <a:ext cx="1899206" cy="2838488"/>
              </a:xfrm>
              <a:prstGeom prst="rect">
                <a:avLst/>
              </a:prstGeom>
            </p:spPr>
          </p:pic>
          <p:pic>
            <p:nvPicPr>
              <p:cNvPr id="20" name="Picture 8">
                <a:extLst>
                  <a:ext uri="{FF2B5EF4-FFF2-40B4-BE49-F238E27FC236}">
                    <a16:creationId xmlns:a16="http://schemas.microsoft.com/office/drawing/2014/main" id="{77B2E812-94CE-49C9-A71B-F5DC0CB137D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2877" flipH="1">
                <a:off x="3155484" y="4579746"/>
                <a:ext cx="1976297" cy="2838487"/>
              </a:xfrm>
              <a:prstGeom prst="rect">
                <a:avLst/>
              </a:prstGeom>
            </p:spPr>
          </p:pic>
          <p:pic>
            <p:nvPicPr>
              <p:cNvPr id="21" name="Picture 9">
                <a:extLst>
                  <a:ext uri="{FF2B5EF4-FFF2-40B4-BE49-F238E27FC236}">
                    <a16:creationId xmlns:a16="http://schemas.microsoft.com/office/drawing/2014/main" id="{95BD0DB7-7124-439C-8D85-BBEAAE16E69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2285792" y="4199215"/>
                <a:ext cx="1537944" cy="2838488"/>
              </a:xfrm>
              <a:prstGeom prst="rect">
                <a:avLst/>
              </a:prstGeom>
            </p:spPr>
          </p:pic>
          <p:pic>
            <p:nvPicPr>
              <p:cNvPr id="22" name="Picture 10">
                <a:extLst>
                  <a:ext uri="{FF2B5EF4-FFF2-40B4-BE49-F238E27FC236}">
                    <a16:creationId xmlns:a16="http://schemas.microsoft.com/office/drawing/2014/main" id="{D0A6724D-E905-48B3-B008-38CAC7EBA55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062179" y="4382700"/>
                <a:ext cx="1759862" cy="2838487"/>
              </a:xfrm>
              <a:prstGeom prst="rect">
                <a:avLst/>
              </a:prstGeom>
            </p:spPr>
          </p:pic>
          <p:pic>
            <p:nvPicPr>
              <p:cNvPr id="23" name="Picture 22">
                <a:extLst>
                  <a:ext uri="{FF2B5EF4-FFF2-40B4-BE49-F238E27FC236}">
                    <a16:creationId xmlns:a16="http://schemas.microsoft.com/office/drawing/2014/main" id="{347B34BA-DA0A-4473-9B28-F580706B4D92}"/>
                  </a:ext>
                </a:extLst>
              </p:cNvPr>
              <p:cNvPicPr>
                <a:picLocks noChangeAspect="1"/>
              </p:cNvPicPr>
              <p:nvPr/>
            </p:nvPicPr>
            <p:blipFill>
              <a:blip r:embed="rId15"/>
              <a:srcRect/>
              <a:stretch>
                <a:fillRect/>
              </a:stretch>
            </p:blipFill>
            <p:spPr>
              <a:xfrm flipH="1">
                <a:off x="5798154" y="4483768"/>
                <a:ext cx="1565971" cy="2609952"/>
              </a:xfrm>
              <a:prstGeom prst="rect">
                <a:avLst/>
              </a:prstGeom>
            </p:spPr>
          </p:pic>
          <p:pic>
            <p:nvPicPr>
              <p:cNvPr id="24" name="Picture 12">
                <a:extLst>
                  <a:ext uri="{FF2B5EF4-FFF2-40B4-BE49-F238E27FC236}">
                    <a16:creationId xmlns:a16="http://schemas.microsoft.com/office/drawing/2014/main" id="{3DBE4C0A-6C96-4484-B3AA-DE075E0366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2877" flipH="1">
                <a:off x="8613688" y="4579747"/>
                <a:ext cx="1976297" cy="2838487"/>
              </a:xfrm>
              <a:prstGeom prst="rect">
                <a:avLst/>
              </a:prstGeom>
            </p:spPr>
          </p:pic>
          <p:pic>
            <p:nvPicPr>
              <p:cNvPr id="25" name="Picture 2">
                <a:extLst>
                  <a:ext uri="{FF2B5EF4-FFF2-40B4-BE49-F238E27FC236}">
                    <a16:creationId xmlns:a16="http://schemas.microsoft.com/office/drawing/2014/main" id="{43EB2821-644F-47FF-9997-388483DAAF97}"/>
                  </a:ext>
                </a:extLst>
              </p:cNvPr>
              <p:cNvPicPr>
                <a:picLocks noChangeAspect="1"/>
              </p:cNvPicPr>
              <p:nvPr/>
            </p:nvPicPr>
            <p:blipFill>
              <a:blip r:embed="rId16"/>
              <a:srcRect/>
              <a:stretch>
                <a:fillRect/>
              </a:stretch>
            </p:blipFill>
            <p:spPr>
              <a:xfrm flipH="1">
                <a:off x="1256511" y="5056955"/>
                <a:ext cx="1170792" cy="2240750"/>
              </a:xfrm>
              <a:prstGeom prst="rect">
                <a:avLst/>
              </a:prstGeom>
            </p:spPr>
          </p:pic>
        </p:grpSp>
        <p:pic>
          <p:nvPicPr>
            <p:cNvPr id="14" name="Picture 9">
              <a:extLst>
                <a:ext uri="{FF2B5EF4-FFF2-40B4-BE49-F238E27FC236}">
                  <a16:creationId xmlns:a16="http://schemas.microsoft.com/office/drawing/2014/main" id="{BC44CD13-631A-4A23-9762-2A94725836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8032158" y="5034780"/>
              <a:ext cx="1183227" cy="2014385"/>
            </a:xfrm>
            <a:prstGeom prst="rect">
              <a:avLst/>
            </a:prstGeom>
          </p:spPr>
        </p:pic>
        <p:pic>
          <p:nvPicPr>
            <p:cNvPr id="15" name="Picture 10">
              <a:extLst>
                <a:ext uri="{FF2B5EF4-FFF2-40B4-BE49-F238E27FC236}">
                  <a16:creationId xmlns:a16="http://schemas.microsoft.com/office/drawing/2014/main" id="{8B4C1B21-EA23-4D09-A447-1D709A3242B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090988" y="5100350"/>
              <a:ext cx="1353961" cy="2014384"/>
            </a:xfrm>
            <a:prstGeom prst="rect">
              <a:avLst/>
            </a:prstGeom>
          </p:spPr>
        </p:pic>
        <p:pic>
          <p:nvPicPr>
            <p:cNvPr id="16" name="Picture 15">
              <a:extLst>
                <a:ext uri="{FF2B5EF4-FFF2-40B4-BE49-F238E27FC236}">
                  <a16:creationId xmlns:a16="http://schemas.microsoft.com/office/drawing/2014/main" id="{A2A962E3-1BC6-4975-A2DA-AD3728292994}"/>
                </a:ext>
              </a:extLst>
            </p:cNvPr>
            <p:cNvPicPr>
              <a:picLocks noChangeAspect="1"/>
            </p:cNvPicPr>
            <p:nvPr/>
          </p:nvPicPr>
          <p:blipFill>
            <a:blip r:embed="rId15"/>
            <a:srcRect/>
            <a:stretch>
              <a:fillRect/>
            </a:stretch>
          </p:blipFill>
          <p:spPr>
            <a:xfrm>
              <a:off x="11247269" y="5115872"/>
              <a:ext cx="1204789" cy="1852200"/>
            </a:xfrm>
            <a:prstGeom prst="rect">
              <a:avLst/>
            </a:prstGeom>
          </p:spPr>
        </p:pic>
        <p:pic>
          <p:nvPicPr>
            <p:cNvPr id="17" name="Picture 12">
              <a:extLst>
                <a:ext uri="{FF2B5EF4-FFF2-40B4-BE49-F238E27FC236}">
                  <a16:creationId xmlns:a16="http://schemas.microsoft.com/office/drawing/2014/main" id="{8B67CA4A-F293-4563-A4A0-29C331A5B1A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1417123" flipH="1">
              <a:off x="10046956" y="5148715"/>
              <a:ext cx="1520476" cy="2014384"/>
            </a:xfrm>
            <a:prstGeom prst="rect">
              <a:avLst/>
            </a:prstGeom>
          </p:spPr>
        </p:pic>
      </p:grpSp>
    </p:spTree>
    <p:extLst>
      <p:ext uri="{BB962C8B-B14F-4D97-AF65-F5344CB8AC3E}">
        <p14:creationId xmlns:p14="http://schemas.microsoft.com/office/powerpoint/2010/main" val="13155864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par>
                          <p:cTn id="17" fill="hold">
                            <p:stCondLst>
                              <p:cond delay="1650"/>
                            </p:stCondLst>
                            <p:childTnLst>
                              <p:par>
                                <p:cTn id="18" presetID="42"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8CE8E8F6-1928-4355-BB07-8D6FD27A95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25201">
            <a:off x="-1341575" y="-591358"/>
            <a:ext cx="4404529" cy="1747392"/>
          </a:xfrm>
          <a:prstGeom prst="rect">
            <a:avLst/>
          </a:prstGeom>
        </p:spPr>
      </p:pic>
      <p:sp>
        <p:nvSpPr>
          <p:cNvPr id="4" name="Oval 3">
            <a:extLst>
              <a:ext uri="{FF2B5EF4-FFF2-40B4-BE49-F238E27FC236}">
                <a16:creationId xmlns:a16="http://schemas.microsoft.com/office/drawing/2014/main" id="{F30B0ED8-96D9-4A97-919A-6D11BEE3F195}"/>
              </a:ext>
            </a:extLst>
          </p:cNvPr>
          <p:cNvSpPr/>
          <p:nvPr/>
        </p:nvSpPr>
        <p:spPr>
          <a:xfrm>
            <a:off x="2466483" y="-313644"/>
            <a:ext cx="2429246" cy="11919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6">
                    <a:lumMod val="75000"/>
                  </a:schemeClr>
                </a:solidFill>
                <a:latin typeface="Lobster" panose="00000500000000000000" pitchFamily="2" charset="0"/>
              </a:rPr>
              <a:t>Tập đọc</a:t>
            </a:r>
          </a:p>
        </p:txBody>
      </p:sp>
      <p:sp>
        <p:nvSpPr>
          <p:cNvPr id="5" name="Rectangle: Rounded Corners 4">
            <a:extLst>
              <a:ext uri="{FF2B5EF4-FFF2-40B4-BE49-F238E27FC236}">
                <a16:creationId xmlns:a16="http://schemas.microsoft.com/office/drawing/2014/main" id="{6FC69BF6-1D50-40B0-9E65-3C25362CEB6A}"/>
              </a:ext>
            </a:extLst>
          </p:cNvPr>
          <p:cNvSpPr/>
          <p:nvPr/>
        </p:nvSpPr>
        <p:spPr>
          <a:xfrm>
            <a:off x="3681106" y="282338"/>
            <a:ext cx="4889691" cy="920733"/>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a:solidFill>
                  <a:srgbClr val="FB5047"/>
                </a:solidFill>
                <a:latin typeface="UTM Habano" panose="02040603050506020204" pitchFamily="18" charset="0"/>
              </a:rPr>
              <a:t>Người công dân số Một</a:t>
            </a:r>
          </a:p>
          <a:p>
            <a:pPr algn="ctr"/>
            <a:r>
              <a:rPr lang="en-US" sz="2000">
                <a:solidFill>
                  <a:srgbClr val="FB5047"/>
                </a:solidFill>
                <a:latin typeface="UTM Habano" panose="02040603050506020204" pitchFamily="18" charset="0"/>
              </a:rPr>
              <a:t>(Trích)</a:t>
            </a:r>
          </a:p>
        </p:txBody>
      </p:sp>
      <p:pic>
        <p:nvPicPr>
          <p:cNvPr id="6" name="Picture 4">
            <a:extLst>
              <a:ext uri="{FF2B5EF4-FFF2-40B4-BE49-F238E27FC236}">
                <a16:creationId xmlns:a16="http://schemas.microsoft.com/office/drawing/2014/main" id="{B6B528CC-2BE2-4086-856E-20E6D5B0FE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840682" y="-90816"/>
            <a:ext cx="1351318" cy="1293887"/>
          </a:xfrm>
          <a:prstGeom prst="rect">
            <a:avLst/>
          </a:prstGeom>
        </p:spPr>
      </p:pic>
      <p:grpSp>
        <p:nvGrpSpPr>
          <p:cNvPr id="12" name="Group 11">
            <a:extLst>
              <a:ext uri="{FF2B5EF4-FFF2-40B4-BE49-F238E27FC236}">
                <a16:creationId xmlns:a16="http://schemas.microsoft.com/office/drawing/2014/main" id="{9DA6AC9D-E0F4-45B6-A0DE-EB0D5A805257}"/>
              </a:ext>
            </a:extLst>
          </p:cNvPr>
          <p:cNvGrpSpPr/>
          <p:nvPr/>
        </p:nvGrpSpPr>
        <p:grpSpPr>
          <a:xfrm>
            <a:off x="22746" y="5966890"/>
            <a:ext cx="11976652" cy="1418489"/>
            <a:chOff x="-78244" y="4979504"/>
            <a:chExt cx="12530302" cy="2320298"/>
          </a:xfrm>
        </p:grpSpPr>
        <p:grpSp>
          <p:nvGrpSpPr>
            <p:cNvPr id="13" name="Group 12">
              <a:extLst>
                <a:ext uri="{FF2B5EF4-FFF2-40B4-BE49-F238E27FC236}">
                  <a16:creationId xmlns:a16="http://schemas.microsoft.com/office/drawing/2014/main" id="{9E7846CF-DCE6-4F12-B75D-D4201A2FFE9A}"/>
                </a:ext>
              </a:extLst>
            </p:cNvPr>
            <p:cNvGrpSpPr/>
            <p:nvPr/>
          </p:nvGrpSpPr>
          <p:grpSpPr>
            <a:xfrm>
              <a:off x="-78244" y="4979504"/>
              <a:ext cx="8337662" cy="2320298"/>
              <a:chOff x="-247210" y="4199215"/>
              <a:chExt cx="10837195" cy="3269553"/>
            </a:xfrm>
          </p:grpSpPr>
          <p:pic>
            <p:nvPicPr>
              <p:cNvPr id="18" name="Picture 5">
                <a:extLst>
                  <a:ext uri="{FF2B5EF4-FFF2-40B4-BE49-F238E27FC236}">
                    <a16:creationId xmlns:a16="http://schemas.microsoft.com/office/drawing/2014/main" id="{FBA631A5-8AFC-41E5-BBC6-BD9DBED6DF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47210" y="4630281"/>
                <a:ext cx="1976297" cy="2838487"/>
              </a:xfrm>
              <a:prstGeom prst="rect">
                <a:avLst/>
              </a:prstGeom>
            </p:spPr>
          </p:pic>
          <p:pic>
            <p:nvPicPr>
              <p:cNvPr id="19" name="Picture 7">
                <a:extLst>
                  <a:ext uri="{FF2B5EF4-FFF2-40B4-BE49-F238E27FC236}">
                    <a16:creationId xmlns:a16="http://schemas.microsoft.com/office/drawing/2014/main" id="{F1CCBE72-40D8-4E66-86FA-ACEF061318B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4571578" y="4630280"/>
                <a:ext cx="1899206" cy="2838488"/>
              </a:xfrm>
              <a:prstGeom prst="rect">
                <a:avLst/>
              </a:prstGeom>
            </p:spPr>
          </p:pic>
          <p:pic>
            <p:nvPicPr>
              <p:cNvPr id="20" name="Picture 8">
                <a:extLst>
                  <a:ext uri="{FF2B5EF4-FFF2-40B4-BE49-F238E27FC236}">
                    <a16:creationId xmlns:a16="http://schemas.microsoft.com/office/drawing/2014/main" id="{77B2E812-94CE-49C9-A71B-F5DC0CB137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2877" flipH="1">
                <a:off x="3155484" y="4579746"/>
                <a:ext cx="1976297" cy="2838487"/>
              </a:xfrm>
              <a:prstGeom prst="rect">
                <a:avLst/>
              </a:prstGeom>
            </p:spPr>
          </p:pic>
          <p:pic>
            <p:nvPicPr>
              <p:cNvPr id="21" name="Picture 9">
                <a:extLst>
                  <a:ext uri="{FF2B5EF4-FFF2-40B4-BE49-F238E27FC236}">
                    <a16:creationId xmlns:a16="http://schemas.microsoft.com/office/drawing/2014/main" id="{95BD0DB7-7124-439C-8D85-BBEAAE16E69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285792" y="4199215"/>
                <a:ext cx="1537944" cy="2838488"/>
              </a:xfrm>
              <a:prstGeom prst="rect">
                <a:avLst/>
              </a:prstGeom>
            </p:spPr>
          </p:pic>
          <p:pic>
            <p:nvPicPr>
              <p:cNvPr id="22" name="Picture 10">
                <a:extLst>
                  <a:ext uri="{FF2B5EF4-FFF2-40B4-BE49-F238E27FC236}">
                    <a16:creationId xmlns:a16="http://schemas.microsoft.com/office/drawing/2014/main" id="{D0A6724D-E905-48B3-B008-38CAC7EBA55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062179" y="4382700"/>
                <a:ext cx="1759862" cy="2838487"/>
              </a:xfrm>
              <a:prstGeom prst="rect">
                <a:avLst/>
              </a:prstGeom>
            </p:spPr>
          </p:pic>
          <p:pic>
            <p:nvPicPr>
              <p:cNvPr id="23" name="Picture 22">
                <a:extLst>
                  <a:ext uri="{FF2B5EF4-FFF2-40B4-BE49-F238E27FC236}">
                    <a16:creationId xmlns:a16="http://schemas.microsoft.com/office/drawing/2014/main" id="{347B34BA-DA0A-4473-9B28-F580706B4D92}"/>
                  </a:ext>
                </a:extLst>
              </p:cNvPr>
              <p:cNvPicPr>
                <a:picLocks noChangeAspect="1"/>
              </p:cNvPicPr>
              <p:nvPr/>
            </p:nvPicPr>
            <p:blipFill>
              <a:blip r:embed="rId14"/>
              <a:srcRect/>
              <a:stretch>
                <a:fillRect/>
              </a:stretch>
            </p:blipFill>
            <p:spPr>
              <a:xfrm flipH="1">
                <a:off x="5798154" y="4483768"/>
                <a:ext cx="1565971" cy="2609952"/>
              </a:xfrm>
              <a:prstGeom prst="rect">
                <a:avLst/>
              </a:prstGeom>
            </p:spPr>
          </p:pic>
          <p:pic>
            <p:nvPicPr>
              <p:cNvPr id="24" name="Picture 12">
                <a:extLst>
                  <a:ext uri="{FF2B5EF4-FFF2-40B4-BE49-F238E27FC236}">
                    <a16:creationId xmlns:a16="http://schemas.microsoft.com/office/drawing/2014/main" id="{3DBE4C0A-6C96-4484-B3AA-DE075E0366C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2877" flipH="1">
                <a:off x="8613688" y="4579747"/>
                <a:ext cx="1976297" cy="2838487"/>
              </a:xfrm>
              <a:prstGeom prst="rect">
                <a:avLst/>
              </a:prstGeom>
            </p:spPr>
          </p:pic>
          <p:pic>
            <p:nvPicPr>
              <p:cNvPr id="25" name="Picture 2">
                <a:extLst>
                  <a:ext uri="{FF2B5EF4-FFF2-40B4-BE49-F238E27FC236}">
                    <a16:creationId xmlns:a16="http://schemas.microsoft.com/office/drawing/2014/main" id="{43EB2821-644F-47FF-9997-388483DAAF97}"/>
                  </a:ext>
                </a:extLst>
              </p:cNvPr>
              <p:cNvPicPr>
                <a:picLocks noChangeAspect="1"/>
              </p:cNvPicPr>
              <p:nvPr/>
            </p:nvPicPr>
            <p:blipFill>
              <a:blip r:embed="rId15"/>
              <a:srcRect/>
              <a:stretch>
                <a:fillRect/>
              </a:stretch>
            </p:blipFill>
            <p:spPr>
              <a:xfrm flipH="1">
                <a:off x="1256511" y="5056955"/>
                <a:ext cx="1170792" cy="2240750"/>
              </a:xfrm>
              <a:prstGeom prst="rect">
                <a:avLst/>
              </a:prstGeom>
            </p:spPr>
          </p:pic>
        </p:grpSp>
        <p:pic>
          <p:nvPicPr>
            <p:cNvPr id="14" name="Picture 9">
              <a:extLst>
                <a:ext uri="{FF2B5EF4-FFF2-40B4-BE49-F238E27FC236}">
                  <a16:creationId xmlns:a16="http://schemas.microsoft.com/office/drawing/2014/main" id="{BC44CD13-631A-4A23-9762-2A94725836F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8032158" y="5034780"/>
              <a:ext cx="1183227" cy="2014385"/>
            </a:xfrm>
            <a:prstGeom prst="rect">
              <a:avLst/>
            </a:prstGeom>
          </p:spPr>
        </p:pic>
        <p:pic>
          <p:nvPicPr>
            <p:cNvPr id="15" name="Picture 10">
              <a:extLst>
                <a:ext uri="{FF2B5EF4-FFF2-40B4-BE49-F238E27FC236}">
                  <a16:creationId xmlns:a16="http://schemas.microsoft.com/office/drawing/2014/main" id="{8B4C1B21-EA23-4D09-A447-1D709A3242B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090988" y="5100350"/>
              <a:ext cx="1353961" cy="2014384"/>
            </a:xfrm>
            <a:prstGeom prst="rect">
              <a:avLst/>
            </a:prstGeom>
          </p:spPr>
        </p:pic>
        <p:pic>
          <p:nvPicPr>
            <p:cNvPr id="16" name="Picture 15">
              <a:extLst>
                <a:ext uri="{FF2B5EF4-FFF2-40B4-BE49-F238E27FC236}">
                  <a16:creationId xmlns:a16="http://schemas.microsoft.com/office/drawing/2014/main" id="{A2A962E3-1BC6-4975-A2DA-AD3728292994}"/>
                </a:ext>
              </a:extLst>
            </p:cNvPr>
            <p:cNvPicPr>
              <a:picLocks noChangeAspect="1"/>
            </p:cNvPicPr>
            <p:nvPr/>
          </p:nvPicPr>
          <p:blipFill>
            <a:blip r:embed="rId14"/>
            <a:srcRect/>
            <a:stretch>
              <a:fillRect/>
            </a:stretch>
          </p:blipFill>
          <p:spPr>
            <a:xfrm>
              <a:off x="11247269" y="5115872"/>
              <a:ext cx="1204789" cy="1852200"/>
            </a:xfrm>
            <a:prstGeom prst="rect">
              <a:avLst/>
            </a:prstGeom>
          </p:spPr>
        </p:pic>
        <p:pic>
          <p:nvPicPr>
            <p:cNvPr id="17" name="Picture 12">
              <a:extLst>
                <a:ext uri="{FF2B5EF4-FFF2-40B4-BE49-F238E27FC236}">
                  <a16:creationId xmlns:a16="http://schemas.microsoft.com/office/drawing/2014/main" id="{8B67CA4A-F293-4563-A4A0-29C331A5B1A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417123" flipH="1">
              <a:off x="10046956" y="5148715"/>
              <a:ext cx="1520476" cy="2014384"/>
            </a:xfrm>
            <a:prstGeom prst="rect">
              <a:avLst/>
            </a:prstGeom>
          </p:spPr>
        </p:pic>
      </p:grpSp>
      <p:grpSp>
        <p:nvGrpSpPr>
          <p:cNvPr id="11" name="Group 10">
            <a:extLst>
              <a:ext uri="{FF2B5EF4-FFF2-40B4-BE49-F238E27FC236}">
                <a16:creationId xmlns:a16="http://schemas.microsoft.com/office/drawing/2014/main" id="{08AEC2FA-47B6-443C-B1CA-BF955FBB9140}"/>
              </a:ext>
            </a:extLst>
          </p:cNvPr>
          <p:cNvGrpSpPr/>
          <p:nvPr/>
        </p:nvGrpSpPr>
        <p:grpSpPr>
          <a:xfrm>
            <a:off x="1128526" y="1352486"/>
            <a:ext cx="10153934" cy="4761333"/>
            <a:chOff x="2590599" y="1211271"/>
            <a:chExt cx="6801200" cy="4004491"/>
          </a:xfrm>
        </p:grpSpPr>
        <p:pic>
          <p:nvPicPr>
            <p:cNvPr id="3" name="Picture 2">
              <a:extLst>
                <a:ext uri="{FF2B5EF4-FFF2-40B4-BE49-F238E27FC236}">
                  <a16:creationId xmlns:a16="http://schemas.microsoft.com/office/drawing/2014/main" id="{0574E6FA-0579-4355-B9E9-66CF5265600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90599" y="1211271"/>
              <a:ext cx="6801200" cy="29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545CC74E-11BD-4EA8-9BF4-B3CEDC1A381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590599" y="4116512"/>
              <a:ext cx="6801200" cy="1099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44218374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par>
                          <p:cTn id="17" fill="hold">
                            <p:stCondLst>
                              <p:cond delay="1650"/>
                            </p:stCondLst>
                            <p:childTnLst>
                              <p:par>
                                <p:cTn id="18" presetID="42"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8CE8E8F6-1928-4355-BB07-8D6FD27A95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25201">
            <a:off x="-1341575" y="-591358"/>
            <a:ext cx="4404529" cy="1747392"/>
          </a:xfrm>
          <a:prstGeom prst="rect">
            <a:avLst/>
          </a:prstGeom>
        </p:spPr>
      </p:pic>
      <p:sp>
        <p:nvSpPr>
          <p:cNvPr id="4" name="Oval 3">
            <a:extLst>
              <a:ext uri="{FF2B5EF4-FFF2-40B4-BE49-F238E27FC236}">
                <a16:creationId xmlns:a16="http://schemas.microsoft.com/office/drawing/2014/main" id="{F30B0ED8-96D9-4A97-919A-6D11BEE3F195}"/>
              </a:ext>
            </a:extLst>
          </p:cNvPr>
          <p:cNvSpPr/>
          <p:nvPr/>
        </p:nvSpPr>
        <p:spPr>
          <a:xfrm>
            <a:off x="2385393" y="-29186"/>
            <a:ext cx="2429246" cy="11919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6">
                    <a:lumMod val="75000"/>
                  </a:schemeClr>
                </a:solidFill>
                <a:latin typeface="Lobster" panose="00000500000000000000" pitchFamily="2" charset="0"/>
              </a:rPr>
              <a:t>Tập đọc</a:t>
            </a:r>
          </a:p>
        </p:txBody>
      </p:sp>
      <p:sp>
        <p:nvSpPr>
          <p:cNvPr id="5" name="Rectangle: Rounded Corners 4">
            <a:extLst>
              <a:ext uri="{FF2B5EF4-FFF2-40B4-BE49-F238E27FC236}">
                <a16:creationId xmlns:a16="http://schemas.microsoft.com/office/drawing/2014/main" id="{6FC69BF6-1D50-40B0-9E65-3C25362CEB6A}"/>
              </a:ext>
            </a:extLst>
          </p:cNvPr>
          <p:cNvSpPr/>
          <p:nvPr/>
        </p:nvSpPr>
        <p:spPr>
          <a:xfrm>
            <a:off x="3600016" y="566796"/>
            <a:ext cx="4889691" cy="920733"/>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a:solidFill>
                  <a:srgbClr val="FB5047"/>
                </a:solidFill>
                <a:latin typeface="UTM Habano" panose="02040603050506020204" pitchFamily="18" charset="0"/>
              </a:rPr>
              <a:t>Người công dân số Một</a:t>
            </a:r>
          </a:p>
          <a:p>
            <a:pPr algn="ctr"/>
            <a:r>
              <a:rPr lang="en-US" sz="2000">
                <a:solidFill>
                  <a:srgbClr val="FB5047"/>
                </a:solidFill>
                <a:latin typeface="UTM Habano" panose="02040603050506020204" pitchFamily="18" charset="0"/>
              </a:rPr>
              <a:t>(Trích)</a:t>
            </a:r>
          </a:p>
        </p:txBody>
      </p:sp>
      <p:pic>
        <p:nvPicPr>
          <p:cNvPr id="6" name="Picture 4">
            <a:extLst>
              <a:ext uri="{FF2B5EF4-FFF2-40B4-BE49-F238E27FC236}">
                <a16:creationId xmlns:a16="http://schemas.microsoft.com/office/drawing/2014/main" id="{B6B528CC-2BE2-4086-856E-20E6D5B0FE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840682" y="-90816"/>
            <a:ext cx="1351318" cy="1293887"/>
          </a:xfrm>
          <a:prstGeom prst="rect">
            <a:avLst/>
          </a:prstGeom>
        </p:spPr>
      </p:pic>
      <p:grpSp>
        <p:nvGrpSpPr>
          <p:cNvPr id="12" name="Group 11">
            <a:extLst>
              <a:ext uri="{FF2B5EF4-FFF2-40B4-BE49-F238E27FC236}">
                <a16:creationId xmlns:a16="http://schemas.microsoft.com/office/drawing/2014/main" id="{9DA6AC9D-E0F4-45B6-A0DE-EB0D5A805257}"/>
              </a:ext>
            </a:extLst>
          </p:cNvPr>
          <p:cNvGrpSpPr/>
          <p:nvPr/>
        </p:nvGrpSpPr>
        <p:grpSpPr>
          <a:xfrm>
            <a:off x="22746" y="5966890"/>
            <a:ext cx="11976652" cy="1418489"/>
            <a:chOff x="-78244" y="4979504"/>
            <a:chExt cx="12530302" cy="2320298"/>
          </a:xfrm>
        </p:grpSpPr>
        <p:grpSp>
          <p:nvGrpSpPr>
            <p:cNvPr id="13" name="Group 12">
              <a:extLst>
                <a:ext uri="{FF2B5EF4-FFF2-40B4-BE49-F238E27FC236}">
                  <a16:creationId xmlns:a16="http://schemas.microsoft.com/office/drawing/2014/main" id="{9E7846CF-DCE6-4F12-B75D-D4201A2FFE9A}"/>
                </a:ext>
              </a:extLst>
            </p:cNvPr>
            <p:cNvGrpSpPr/>
            <p:nvPr/>
          </p:nvGrpSpPr>
          <p:grpSpPr>
            <a:xfrm>
              <a:off x="-78244" y="4979504"/>
              <a:ext cx="8337662" cy="2320298"/>
              <a:chOff x="-247210" y="4199215"/>
              <a:chExt cx="10837195" cy="3269553"/>
            </a:xfrm>
          </p:grpSpPr>
          <p:pic>
            <p:nvPicPr>
              <p:cNvPr id="18" name="Picture 5">
                <a:extLst>
                  <a:ext uri="{FF2B5EF4-FFF2-40B4-BE49-F238E27FC236}">
                    <a16:creationId xmlns:a16="http://schemas.microsoft.com/office/drawing/2014/main" id="{FBA631A5-8AFC-41E5-BBC6-BD9DBED6DF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47210" y="4630281"/>
                <a:ext cx="1976297" cy="2838487"/>
              </a:xfrm>
              <a:prstGeom prst="rect">
                <a:avLst/>
              </a:prstGeom>
            </p:spPr>
          </p:pic>
          <p:pic>
            <p:nvPicPr>
              <p:cNvPr id="19" name="Picture 7">
                <a:extLst>
                  <a:ext uri="{FF2B5EF4-FFF2-40B4-BE49-F238E27FC236}">
                    <a16:creationId xmlns:a16="http://schemas.microsoft.com/office/drawing/2014/main" id="{F1CCBE72-40D8-4E66-86FA-ACEF061318B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4571578" y="4630280"/>
                <a:ext cx="1899206" cy="2838488"/>
              </a:xfrm>
              <a:prstGeom prst="rect">
                <a:avLst/>
              </a:prstGeom>
            </p:spPr>
          </p:pic>
          <p:pic>
            <p:nvPicPr>
              <p:cNvPr id="20" name="Picture 8">
                <a:extLst>
                  <a:ext uri="{FF2B5EF4-FFF2-40B4-BE49-F238E27FC236}">
                    <a16:creationId xmlns:a16="http://schemas.microsoft.com/office/drawing/2014/main" id="{77B2E812-94CE-49C9-A71B-F5DC0CB137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2877" flipH="1">
                <a:off x="3155484" y="4579746"/>
                <a:ext cx="1976297" cy="2838487"/>
              </a:xfrm>
              <a:prstGeom prst="rect">
                <a:avLst/>
              </a:prstGeom>
            </p:spPr>
          </p:pic>
          <p:pic>
            <p:nvPicPr>
              <p:cNvPr id="21" name="Picture 9">
                <a:extLst>
                  <a:ext uri="{FF2B5EF4-FFF2-40B4-BE49-F238E27FC236}">
                    <a16:creationId xmlns:a16="http://schemas.microsoft.com/office/drawing/2014/main" id="{95BD0DB7-7124-439C-8D85-BBEAAE16E69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285792" y="4199215"/>
                <a:ext cx="1537944" cy="2838488"/>
              </a:xfrm>
              <a:prstGeom prst="rect">
                <a:avLst/>
              </a:prstGeom>
            </p:spPr>
          </p:pic>
          <p:pic>
            <p:nvPicPr>
              <p:cNvPr id="22" name="Picture 10">
                <a:extLst>
                  <a:ext uri="{FF2B5EF4-FFF2-40B4-BE49-F238E27FC236}">
                    <a16:creationId xmlns:a16="http://schemas.microsoft.com/office/drawing/2014/main" id="{D0A6724D-E905-48B3-B008-38CAC7EBA55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062179" y="4382700"/>
                <a:ext cx="1759862" cy="2838487"/>
              </a:xfrm>
              <a:prstGeom prst="rect">
                <a:avLst/>
              </a:prstGeom>
            </p:spPr>
          </p:pic>
          <p:pic>
            <p:nvPicPr>
              <p:cNvPr id="23" name="Picture 22">
                <a:extLst>
                  <a:ext uri="{FF2B5EF4-FFF2-40B4-BE49-F238E27FC236}">
                    <a16:creationId xmlns:a16="http://schemas.microsoft.com/office/drawing/2014/main" id="{347B34BA-DA0A-4473-9B28-F580706B4D92}"/>
                  </a:ext>
                </a:extLst>
              </p:cNvPr>
              <p:cNvPicPr>
                <a:picLocks noChangeAspect="1"/>
              </p:cNvPicPr>
              <p:nvPr/>
            </p:nvPicPr>
            <p:blipFill>
              <a:blip r:embed="rId14"/>
              <a:srcRect/>
              <a:stretch>
                <a:fillRect/>
              </a:stretch>
            </p:blipFill>
            <p:spPr>
              <a:xfrm flipH="1">
                <a:off x="5798154" y="4483768"/>
                <a:ext cx="1565971" cy="2609952"/>
              </a:xfrm>
              <a:prstGeom prst="rect">
                <a:avLst/>
              </a:prstGeom>
            </p:spPr>
          </p:pic>
          <p:pic>
            <p:nvPicPr>
              <p:cNvPr id="24" name="Picture 12">
                <a:extLst>
                  <a:ext uri="{FF2B5EF4-FFF2-40B4-BE49-F238E27FC236}">
                    <a16:creationId xmlns:a16="http://schemas.microsoft.com/office/drawing/2014/main" id="{3DBE4C0A-6C96-4484-B3AA-DE075E0366C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2877" flipH="1">
                <a:off x="8613688" y="4579747"/>
                <a:ext cx="1976297" cy="2838487"/>
              </a:xfrm>
              <a:prstGeom prst="rect">
                <a:avLst/>
              </a:prstGeom>
            </p:spPr>
          </p:pic>
          <p:pic>
            <p:nvPicPr>
              <p:cNvPr id="25" name="Picture 2">
                <a:extLst>
                  <a:ext uri="{FF2B5EF4-FFF2-40B4-BE49-F238E27FC236}">
                    <a16:creationId xmlns:a16="http://schemas.microsoft.com/office/drawing/2014/main" id="{43EB2821-644F-47FF-9997-388483DAAF97}"/>
                  </a:ext>
                </a:extLst>
              </p:cNvPr>
              <p:cNvPicPr>
                <a:picLocks noChangeAspect="1"/>
              </p:cNvPicPr>
              <p:nvPr/>
            </p:nvPicPr>
            <p:blipFill>
              <a:blip r:embed="rId15"/>
              <a:srcRect/>
              <a:stretch>
                <a:fillRect/>
              </a:stretch>
            </p:blipFill>
            <p:spPr>
              <a:xfrm flipH="1">
                <a:off x="1256511" y="5056955"/>
                <a:ext cx="1170792" cy="2240750"/>
              </a:xfrm>
              <a:prstGeom prst="rect">
                <a:avLst/>
              </a:prstGeom>
            </p:spPr>
          </p:pic>
        </p:grpSp>
        <p:pic>
          <p:nvPicPr>
            <p:cNvPr id="14" name="Picture 9">
              <a:extLst>
                <a:ext uri="{FF2B5EF4-FFF2-40B4-BE49-F238E27FC236}">
                  <a16:creationId xmlns:a16="http://schemas.microsoft.com/office/drawing/2014/main" id="{BC44CD13-631A-4A23-9762-2A94725836F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8032158" y="5034780"/>
              <a:ext cx="1183227" cy="2014385"/>
            </a:xfrm>
            <a:prstGeom prst="rect">
              <a:avLst/>
            </a:prstGeom>
          </p:spPr>
        </p:pic>
        <p:pic>
          <p:nvPicPr>
            <p:cNvPr id="15" name="Picture 10">
              <a:extLst>
                <a:ext uri="{FF2B5EF4-FFF2-40B4-BE49-F238E27FC236}">
                  <a16:creationId xmlns:a16="http://schemas.microsoft.com/office/drawing/2014/main" id="{8B4C1B21-EA23-4D09-A447-1D709A3242B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090988" y="5100350"/>
              <a:ext cx="1353961" cy="2014384"/>
            </a:xfrm>
            <a:prstGeom prst="rect">
              <a:avLst/>
            </a:prstGeom>
          </p:spPr>
        </p:pic>
        <p:pic>
          <p:nvPicPr>
            <p:cNvPr id="16" name="Picture 15">
              <a:extLst>
                <a:ext uri="{FF2B5EF4-FFF2-40B4-BE49-F238E27FC236}">
                  <a16:creationId xmlns:a16="http://schemas.microsoft.com/office/drawing/2014/main" id="{A2A962E3-1BC6-4975-A2DA-AD3728292994}"/>
                </a:ext>
              </a:extLst>
            </p:cNvPr>
            <p:cNvPicPr>
              <a:picLocks noChangeAspect="1"/>
            </p:cNvPicPr>
            <p:nvPr/>
          </p:nvPicPr>
          <p:blipFill>
            <a:blip r:embed="rId14"/>
            <a:srcRect/>
            <a:stretch>
              <a:fillRect/>
            </a:stretch>
          </p:blipFill>
          <p:spPr>
            <a:xfrm>
              <a:off x="11247269" y="5115872"/>
              <a:ext cx="1204789" cy="1852200"/>
            </a:xfrm>
            <a:prstGeom prst="rect">
              <a:avLst/>
            </a:prstGeom>
          </p:spPr>
        </p:pic>
        <p:pic>
          <p:nvPicPr>
            <p:cNvPr id="17" name="Picture 12">
              <a:extLst>
                <a:ext uri="{FF2B5EF4-FFF2-40B4-BE49-F238E27FC236}">
                  <a16:creationId xmlns:a16="http://schemas.microsoft.com/office/drawing/2014/main" id="{8B67CA4A-F293-4563-A4A0-29C331A5B1A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417123" flipH="1">
              <a:off x="10046956" y="5148715"/>
              <a:ext cx="1520476" cy="2014384"/>
            </a:xfrm>
            <a:prstGeom prst="rect">
              <a:avLst/>
            </a:prstGeom>
          </p:spPr>
        </p:pic>
      </p:grpSp>
      <p:pic>
        <p:nvPicPr>
          <p:cNvPr id="8" name="Picture 7">
            <a:extLst>
              <a:ext uri="{FF2B5EF4-FFF2-40B4-BE49-F238E27FC236}">
                <a16:creationId xmlns:a16="http://schemas.microsoft.com/office/drawing/2014/main" id="{82B82035-D440-40B2-95A6-1F3FFDB134D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41696" y="1809381"/>
            <a:ext cx="10085696" cy="29314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6" name="TextBox 25">
            <a:extLst>
              <a:ext uri="{FF2B5EF4-FFF2-40B4-BE49-F238E27FC236}">
                <a16:creationId xmlns:a16="http://schemas.microsoft.com/office/drawing/2014/main" id="{3DE4C66D-88C8-4FB9-8333-C82337E364D5}"/>
              </a:ext>
            </a:extLst>
          </p:cNvPr>
          <p:cNvSpPr txBox="1"/>
          <p:nvPr/>
        </p:nvSpPr>
        <p:spPr>
          <a:xfrm>
            <a:off x="8023721" y="5046348"/>
            <a:ext cx="4350003" cy="401035"/>
          </a:xfrm>
          <a:prstGeom prst="rect">
            <a:avLst/>
          </a:prstGeom>
          <a:noFill/>
        </p:spPr>
        <p:txBody>
          <a:bodyPr wrap="square" rtlCol="0">
            <a:spAutoFit/>
          </a:bodyPr>
          <a:lstStyle/>
          <a:p>
            <a:r>
              <a:rPr lang="en-US" sz="2000" b="1" i="1">
                <a:solidFill>
                  <a:schemeClr val="tx1"/>
                </a:solidFill>
                <a:latin typeface="Times New Roman" panose="02020603050405020304" pitchFamily="18" charset="0"/>
                <a:ea typeface="Tahoma" panose="020B0604030504040204" pitchFamily="34" charset="0"/>
                <a:cs typeface="Times New Roman" panose="02020603050405020304" pitchFamily="18" charset="0"/>
              </a:rPr>
              <a:t>Theo Hà Văn Cầu – Vũ Đình Phong</a:t>
            </a:r>
          </a:p>
        </p:txBody>
      </p:sp>
    </p:spTree>
    <p:extLst>
      <p:ext uri="{BB962C8B-B14F-4D97-AF65-F5344CB8AC3E}">
        <p14:creationId xmlns:p14="http://schemas.microsoft.com/office/powerpoint/2010/main" val="26829346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par>
                          <p:cTn id="17" fill="hold">
                            <p:stCondLst>
                              <p:cond delay="1650"/>
                            </p:stCondLst>
                            <p:childTnLst>
                              <p:par>
                                <p:cTn id="18" presetID="42"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2">
            <a:extLst>
              <a:ext uri="{FF2B5EF4-FFF2-40B4-BE49-F238E27FC236}">
                <a16:creationId xmlns:a16="http://schemas.microsoft.com/office/drawing/2014/main" id="{16CAEE35-5464-4206-A9F7-21B5DBE87865}"/>
              </a:ext>
            </a:extLst>
          </p:cNvPr>
          <p:cNvSpPr txBox="1">
            <a:spLocks noChangeArrowheads="1"/>
          </p:cNvSpPr>
          <p:nvPr/>
        </p:nvSpPr>
        <p:spPr bwMode="auto">
          <a:xfrm>
            <a:off x="2032679" y="559298"/>
            <a:ext cx="8529723" cy="769441"/>
          </a:xfrm>
          <a:prstGeom prst="rect">
            <a:avLst/>
          </a:prstGeom>
          <a:noFill/>
          <a:ln w="9525">
            <a:noFill/>
            <a:miter lim="800000"/>
            <a:headEnd/>
            <a:tailEnd/>
          </a:ln>
        </p:spPr>
        <p:txBody>
          <a:bodyPr wrap="square">
            <a:spAutoFit/>
          </a:bodyPr>
          <a:lstStyle/>
          <a:p>
            <a:pPr>
              <a:defRPr/>
            </a:pPr>
            <a:r>
              <a:rPr lang="en-US" sz="4400" b="1">
                <a:latin typeface="Times New Roman" panose="02020603050405020304" pitchFamily="18" charset="0"/>
                <a:cs typeface="Times New Roman" panose="02020603050405020304" pitchFamily="18" charset="0"/>
              </a:rPr>
              <a:t>Đoạn</a:t>
            </a:r>
            <a:r>
              <a:rPr lang="vi-VN" sz="4400" b="1">
                <a:latin typeface="Times New Roman" panose="02020603050405020304" pitchFamily="18" charset="0"/>
                <a:cs typeface="Times New Roman" panose="02020603050405020304" pitchFamily="18" charset="0"/>
              </a:rPr>
              <a:t> </a:t>
            </a:r>
            <a:r>
              <a:rPr lang="vi-VN" sz="4400" b="1">
                <a:latin typeface="+mj-lt"/>
                <a:cs typeface="Arial" pitchFamily="34" charset="0"/>
              </a:rPr>
              <a:t>kịch được chia làm 3 đoạn:</a:t>
            </a:r>
          </a:p>
        </p:txBody>
      </p:sp>
      <p:sp>
        <p:nvSpPr>
          <p:cNvPr id="3" name="矩形 21">
            <a:extLst>
              <a:ext uri="{FF2B5EF4-FFF2-40B4-BE49-F238E27FC236}">
                <a16:creationId xmlns:a16="http://schemas.microsoft.com/office/drawing/2014/main" id="{3536E2D8-8DFB-4452-9FC4-875F49C48407}"/>
              </a:ext>
            </a:extLst>
          </p:cNvPr>
          <p:cNvSpPr/>
          <p:nvPr/>
        </p:nvSpPr>
        <p:spPr>
          <a:xfrm>
            <a:off x="-877423" y="2049105"/>
            <a:ext cx="4362233" cy="2308324"/>
          </a:xfrm>
          <a:prstGeom prst="rect">
            <a:avLst/>
          </a:prstGeom>
        </p:spPr>
        <p:txBody>
          <a:bodyPr wrap="square">
            <a:spAutoFit/>
            <a:scene3d>
              <a:camera prst="orthographicFront"/>
              <a:lightRig rig="threePt" dir="t"/>
            </a:scene3d>
            <a:sp3d contourW="12700"/>
          </a:bodyPr>
          <a:lstStyle/>
          <a:p>
            <a:pPr algn="ctr"/>
            <a:r>
              <a:rPr lang="en-US" altLang="zh-CN" sz="7200" b="1">
                <a:ln w="15875">
                  <a:solidFill>
                    <a:schemeClr val="accent2"/>
                  </a:solidFill>
                </a:ln>
                <a:solidFill>
                  <a:srgbClr val="FFC000"/>
                </a:solidFill>
                <a:effectLst>
                  <a:outerShdw blurRad="38100" dist="38100" dir="2700000" algn="tl">
                    <a:srgbClr val="000000">
                      <a:alpha val="43137"/>
                    </a:srgbClr>
                  </a:outerShdw>
                </a:effectLst>
                <a:latin typeface="UTM Akashi" panose="02040603050506020204" pitchFamily="18" charset="0"/>
                <a:ea typeface="inpin heiti" charset="-122"/>
                <a:cs typeface="Times New Roman" panose="02020603050405020304" pitchFamily="18" charset="0"/>
              </a:rPr>
              <a:t>Chia đoạn</a:t>
            </a:r>
            <a:endParaRPr lang="zh-CN" altLang="en-US" sz="16600" b="1" dirty="0">
              <a:ln w="15875">
                <a:solidFill>
                  <a:schemeClr val="accent2"/>
                </a:solidFill>
              </a:ln>
              <a:solidFill>
                <a:srgbClr val="FFC000"/>
              </a:solidFill>
              <a:effectLst>
                <a:outerShdw blurRad="38100" dist="38100" dir="2700000" algn="tl">
                  <a:srgbClr val="000000">
                    <a:alpha val="43137"/>
                  </a:srgbClr>
                </a:outerShdw>
              </a:effectLst>
              <a:latin typeface="UTM Akashi" panose="02040603050506020204" pitchFamily="18" charset="0"/>
              <a:ea typeface="inpin heiti" charset="-122"/>
              <a:cs typeface="Times New Roman" panose="02020603050405020304" pitchFamily="18" charset="0"/>
            </a:endParaRPr>
          </a:p>
        </p:txBody>
      </p:sp>
      <p:pic>
        <p:nvPicPr>
          <p:cNvPr id="5" name="Picture 3">
            <a:extLst>
              <a:ext uri="{FF2B5EF4-FFF2-40B4-BE49-F238E27FC236}">
                <a16:creationId xmlns:a16="http://schemas.microsoft.com/office/drawing/2014/main" id="{11C7267A-9316-49A0-B227-E6A8E15495C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25201">
            <a:off x="-1031858" y="-873696"/>
            <a:ext cx="4404529" cy="1747392"/>
          </a:xfrm>
          <a:prstGeom prst="rect">
            <a:avLst/>
          </a:prstGeom>
        </p:spPr>
      </p:pic>
      <p:pic>
        <p:nvPicPr>
          <p:cNvPr id="6" name="Picture 4">
            <a:extLst>
              <a:ext uri="{FF2B5EF4-FFF2-40B4-BE49-F238E27FC236}">
                <a16:creationId xmlns:a16="http://schemas.microsoft.com/office/drawing/2014/main" id="{08BDEE8B-FC2E-4D40-8334-B339B9C419F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58680" y="60676"/>
            <a:ext cx="1351318" cy="1293887"/>
          </a:xfrm>
          <a:prstGeom prst="rect">
            <a:avLst/>
          </a:prstGeom>
        </p:spPr>
      </p:pic>
      <p:sp>
        <p:nvSpPr>
          <p:cNvPr id="22" name="Rectangle: Rounded Corners 21">
            <a:extLst>
              <a:ext uri="{FF2B5EF4-FFF2-40B4-BE49-F238E27FC236}">
                <a16:creationId xmlns:a16="http://schemas.microsoft.com/office/drawing/2014/main" id="{44D0371E-D593-4DF3-85CD-42AB93D3208F}"/>
              </a:ext>
            </a:extLst>
          </p:cNvPr>
          <p:cNvSpPr/>
          <p:nvPr/>
        </p:nvSpPr>
        <p:spPr>
          <a:xfrm>
            <a:off x="2983772" y="1440005"/>
            <a:ext cx="6494765" cy="111666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chemeClr val="tx1">
                    <a:lumMod val="95000"/>
                    <a:lumOff val="5000"/>
                  </a:schemeClr>
                </a:solidFill>
                <a:latin typeface="Times New Roman" panose="02020603050405020304" pitchFamily="18" charset="0"/>
                <a:cs typeface="Times New Roman" panose="02020603050405020304" pitchFamily="18" charset="0"/>
              </a:rPr>
              <a:t>    Từ đầu đến vào Sài Gòn làm gì?</a:t>
            </a:r>
          </a:p>
        </p:txBody>
      </p:sp>
      <p:sp>
        <p:nvSpPr>
          <p:cNvPr id="21" name="Oval 20">
            <a:extLst>
              <a:ext uri="{FF2B5EF4-FFF2-40B4-BE49-F238E27FC236}">
                <a16:creationId xmlns:a16="http://schemas.microsoft.com/office/drawing/2014/main" id="{12FE59BA-D344-436F-8F5D-A66525B17BE4}"/>
              </a:ext>
            </a:extLst>
          </p:cNvPr>
          <p:cNvSpPr/>
          <p:nvPr/>
        </p:nvSpPr>
        <p:spPr>
          <a:xfrm rot="21148552">
            <a:off x="2523939" y="1527845"/>
            <a:ext cx="978263" cy="942095"/>
          </a:xfrm>
          <a:prstGeom prst="ellipse">
            <a:avLst/>
          </a:prstGeom>
          <a:solidFill>
            <a:schemeClr val="accent2"/>
          </a:solidFill>
          <a:ln w="381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6000">
                <a:latin typeface="UTM Mother" panose="02040603050506020204" pitchFamily="18" charset="0"/>
              </a:rPr>
              <a:t>1</a:t>
            </a:r>
          </a:p>
        </p:txBody>
      </p:sp>
      <p:sp>
        <p:nvSpPr>
          <p:cNvPr id="23" name="Rectangle: Rounded Corners 22">
            <a:extLst>
              <a:ext uri="{FF2B5EF4-FFF2-40B4-BE49-F238E27FC236}">
                <a16:creationId xmlns:a16="http://schemas.microsoft.com/office/drawing/2014/main" id="{683FA026-59E4-4052-9EE0-5F35952C31A7}"/>
              </a:ext>
            </a:extLst>
          </p:cNvPr>
          <p:cNvSpPr/>
          <p:nvPr/>
        </p:nvSpPr>
        <p:spPr>
          <a:xfrm>
            <a:off x="2983772" y="2820718"/>
            <a:ext cx="6494765" cy="111666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a:solidFill>
                  <a:schemeClr val="tx1">
                    <a:lumMod val="95000"/>
                    <a:lumOff val="5000"/>
                  </a:schemeClr>
                </a:solidFill>
                <a:latin typeface="Times New Roman" panose="02020603050405020304" pitchFamily="18" charset="0"/>
                <a:cs typeface="Times New Roman" panose="02020603050405020304" pitchFamily="18" charset="0"/>
              </a:rPr>
              <a:t>Tiếp theo đến ở Sài Gòn này nữa.</a:t>
            </a:r>
          </a:p>
        </p:txBody>
      </p:sp>
      <p:pic>
        <p:nvPicPr>
          <p:cNvPr id="29" name="Picture 28">
            <a:extLst>
              <a:ext uri="{FF2B5EF4-FFF2-40B4-BE49-F238E27FC236}">
                <a16:creationId xmlns:a16="http://schemas.microsoft.com/office/drawing/2014/main" id="{884A22E7-768E-4EF2-9877-CA8401DC96CB}"/>
              </a:ext>
            </a:extLst>
          </p:cNvPr>
          <p:cNvPicPr>
            <a:picLocks noChangeAspect="1"/>
          </p:cNvPicPr>
          <p:nvPr/>
        </p:nvPicPr>
        <p:blipFill rotWithShape="1">
          <a:blip r:embed="rId6">
            <a:extLst>
              <a:ext uri="{28A0092B-C50C-407E-A947-70E740481C1C}">
                <a14:useLocalDpi xmlns:a14="http://schemas.microsoft.com/office/drawing/2010/main" val="0"/>
              </a:ext>
            </a:extLst>
          </a:blip>
          <a:srcRect l="22906" t="1215" r="56937" b="51421"/>
          <a:stretch/>
        </p:blipFill>
        <p:spPr>
          <a:xfrm>
            <a:off x="9040542" y="2007075"/>
            <a:ext cx="3354872" cy="4434335"/>
          </a:xfrm>
          <a:prstGeom prst="rect">
            <a:avLst/>
          </a:prstGeom>
        </p:spPr>
      </p:pic>
      <p:grpSp>
        <p:nvGrpSpPr>
          <p:cNvPr id="7" name="Group 6">
            <a:extLst>
              <a:ext uri="{FF2B5EF4-FFF2-40B4-BE49-F238E27FC236}">
                <a16:creationId xmlns:a16="http://schemas.microsoft.com/office/drawing/2014/main" id="{8A6DDC5A-5B4B-44A2-BFEC-8206BF33DAF0}"/>
              </a:ext>
            </a:extLst>
          </p:cNvPr>
          <p:cNvGrpSpPr/>
          <p:nvPr/>
        </p:nvGrpSpPr>
        <p:grpSpPr>
          <a:xfrm>
            <a:off x="700453" y="5510426"/>
            <a:ext cx="11976652" cy="1861968"/>
            <a:chOff x="-78244" y="4979504"/>
            <a:chExt cx="12530302" cy="2320298"/>
          </a:xfrm>
        </p:grpSpPr>
        <p:grpSp>
          <p:nvGrpSpPr>
            <p:cNvPr id="8" name="Group 7">
              <a:extLst>
                <a:ext uri="{FF2B5EF4-FFF2-40B4-BE49-F238E27FC236}">
                  <a16:creationId xmlns:a16="http://schemas.microsoft.com/office/drawing/2014/main" id="{8851D27E-8574-4D10-861B-E93B03339385}"/>
                </a:ext>
              </a:extLst>
            </p:cNvPr>
            <p:cNvGrpSpPr/>
            <p:nvPr/>
          </p:nvGrpSpPr>
          <p:grpSpPr>
            <a:xfrm>
              <a:off x="-78244" y="4979504"/>
              <a:ext cx="8337662" cy="2320298"/>
              <a:chOff x="-247210" y="4199215"/>
              <a:chExt cx="10837195" cy="3269553"/>
            </a:xfrm>
          </p:grpSpPr>
          <p:pic>
            <p:nvPicPr>
              <p:cNvPr id="13" name="Picture 5">
                <a:extLst>
                  <a:ext uri="{FF2B5EF4-FFF2-40B4-BE49-F238E27FC236}">
                    <a16:creationId xmlns:a16="http://schemas.microsoft.com/office/drawing/2014/main" id="{D3336781-3103-4E6D-99FF-385CE2D2AEA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47210" y="4630281"/>
                <a:ext cx="1976297" cy="2838487"/>
              </a:xfrm>
              <a:prstGeom prst="rect">
                <a:avLst/>
              </a:prstGeom>
            </p:spPr>
          </p:pic>
          <p:pic>
            <p:nvPicPr>
              <p:cNvPr id="14" name="Picture 7">
                <a:extLst>
                  <a:ext uri="{FF2B5EF4-FFF2-40B4-BE49-F238E27FC236}">
                    <a16:creationId xmlns:a16="http://schemas.microsoft.com/office/drawing/2014/main" id="{6471E77E-58F4-413C-81C7-F30A9393426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4571578" y="4630280"/>
                <a:ext cx="1899206" cy="2838488"/>
              </a:xfrm>
              <a:prstGeom prst="rect">
                <a:avLst/>
              </a:prstGeom>
            </p:spPr>
          </p:pic>
          <p:pic>
            <p:nvPicPr>
              <p:cNvPr id="15" name="Picture 8">
                <a:extLst>
                  <a:ext uri="{FF2B5EF4-FFF2-40B4-BE49-F238E27FC236}">
                    <a16:creationId xmlns:a16="http://schemas.microsoft.com/office/drawing/2014/main" id="{A8709BC7-29C2-4B5A-8503-3C59D10AF9B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2877" flipH="1">
                <a:off x="3155484" y="4579746"/>
                <a:ext cx="1976297" cy="2838487"/>
              </a:xfrm>
              <a:prstGeom prst="rect">
                <a:avLst/>
              </a:prstGeom>
            </p:spPr>
          </p:pic>
          <p:pic>
            <p:nvPicPr>
              <p:cNvPr id="16" name="Picture 9">
                <a:extLst>
                  <a:ext uri="{FF2B5EF4-FFF2-40B4-BE49-F238E27FC236}">
                    <a16:creationId xmlns:a16="http://schemas.microsoft.com/office/drawing/2014/main" id="{73BE8B3A-2CA1-4027-B00D-61FA9EA351F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2285792" y="4199215"/>
                <a:ext cx="1537944" cy="2838488"/>
              </a:xfrm>
              <a:prstGeom prst="rect">
                <a:avLst/>
              </a:prstGeom>
            </p:spPr>
          </p:pic>
          <p:pic>
            <p:nvPicPr>
              <p:cNvPr id="17" name="Picture 10">
                <a:extLst>
                  <a:ext uri="{FF2B5EF4-FFF2-40B4-BE49-F238E27FC236}">
                    <a16:creationId xmlns:a16="http://schemas.microsoft.com/office/drawing/2014/main" id="{1C2A1AE4-FE16-415F-AE27-DD9502D794A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062179" y="4382700"/>
                <a:ext cx="1759862" cy="2838487"/>
              </a:xfrm>
              <a:prstGeom prst="rect">
                <a:avLst/>
              </a:prstGeom>
            </p:spPr>
          </p:pic>
          <p:pic>
            <p:nvPicPr>
              <p:cNvPr id="18" name="Picture 17">
                <a:extLst>
                  <a:ext uri="{FF2B5EF4-FFF2-40B4-BE49-F238E27FC236}">
                    <a16:creationId xmlns:a16="http://schemas.microsoft.com/office/drawing/2014/main" id="{07814E4A-DAF9-438B-AF6B-78EFFEB46206}"/>
                  </a:ext>
                </a:extLst>
              </p:cNvPr>
              <p:cNvPicPr>
                <a:picLocks noChangeAspect="1"/>
              </p:cNvPicPr>
              <p:nvPr/>
            </p:nvPicPr>
            <p:blipFill>
              <a:blip r:embed="rId15"/>
              <a:srcRect/>
              <a:stretch>
                <a:fillRect/>
              </a:stretch>
            </p:blipFill>
            <p:spPr>
              <a:xfrm flipH="1">
                <a:off x="5798154" y="4483768"/>
                <a:ext cx="1565971" cy="2609952"/>
              </a:xfrm>
              <a:prstGeom prst="rect">
                <a:avLst/>
              </a:prstGeom>
            </p:spPr>
          </p:pic>
          <p:pic>
            <p:nvPicPr>
              <p:cNvPr id="19" name="Picture 12">
                <a:extLst>
                  <a:ext uri="{FF2B5EF4-FFF2-40B4-BE49-F238E27FC236}">
                    <a16:creationId xmlns:a16="http://schemas.microsoft.com/office/drawing/2014/main" id="{187ECF15-46ED-4EE7-BCC4-B8CE31E01F6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2877" flipH="1">
                <a:off x="8613688" y="4579747"/>
                <a:ext cx="1976297" cy="2838487"/>
              </a:xfrm>
              <a:prstGeom prst="rect">
                <a:avLst/>
              </a:prstGeom>
            </p:spPr>
          </p:pic>
          <p:pic>
            <p:nvPicPr>
              <p:cNvPr id="20" name="Picture 2">
                <a:extLst>
                  <a:ext uri="{FF2B5EF4-FFF2-40B4-BE49-F238E27FC236}">
                    <a16:creationId xmlns:a16="http://schemas.microsoft.com/office/drawing/2014/main" id="{28C71AE2-814B-4548-8744-C53059CB5CE2}"/>
                  </a:ext>
                </a:extLst>
              </p:cNvPr>
              <p:cNvPicPr>
                <a:picLocks noChangeAspect="1"/>
              </p:cNvPicPr>
              <p:nvPr/>
            </p:nvPicPr>
            <p:blipFill>
              <a:blip r:embed="rId16"/>
              <a:srcRect/>
              <a:stretch>
                <a:fillRect/>
              </a:stretch>
            </p:blipFill>
            <p:spPr>
              <a:xfrm flipH="1">
                <a:off x="1256511" y="5056955"/>
                <a:ext cx="1170792" cy="2240750"/>
              </a:xfrm>
              <a:prstGeom prst="rect">
                <a:avLst/>
              </a:prstGeom>
            </p:spPr>
          </p:pic>
        </p:grpSp>
        <p:pic>
          <p:nvPicPr>
            <p:cNvPr id="9" name="Picture 9">
              <a:extLst>
                <a:ext uri="{FF2B5EF4-FFF2-40B4-BE49-F238E27FC236}">
                  <a16:creationId xmlns:a16="http://schemas.microsoft.com/office/drawing/2014/main" id="{525486E4-1014-4139-847C-FFFB0D5DDF5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8032158" y="5034780"/>
              <a:ext cx="1183227" cy="2014385"/>
            </a:xfrm>
            <a:prstGeom prst="rect">
              <a:avLst/>
            </a:prstGeom>
          </p:spPr>
        </p:pic>
        <p:pic>
          <p:nvPicPr>
            <p:cNvPr id="10" name="Picture 10">
              <a:extLst>
                <a:ext uri="{FF2B5EF4-FFF2-40B4-BE49-F238E27FC236}">
                  <a16:creationId xmlns:a16="http://schemas.microsoft.com/office/drawing/2014/main" id="{88C30009-EAF8-4A4D-897A-E15924B6E64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090988" y="5100350"/>
              <a:ext cx="1353961" cy="2014384"/>
            </a:xfrm>
            <a:prstGeom prst="rect">
              <a:avLst/>
            </a:prstGeom>
          </p:spPr>
        </p:pic>
        <p:pic>
          <p:nvPicPr>
            <p:cNvPr id="11" name="Picture 10">
              <a:extLst>
                <a:ext uri="{FF2B5EF4-FFF2-40B4-BE49-F238E27FC236}">
                  <a16:creationId xmlns:a16="http://schemas.microsoft.com/office/drawing/2014/main" id="{1006753C-D845-4A80-A35C-90E96C904144}"/>
                </a:ext>
              </a:extLst>
            </p:cNvPr>
            <p:cNvPicPr>
              <a:picLocks noChangeAspect="1"/>
            </p:cNvPicPr>
            <p:nvPr/>
          </p:nvPicPr>
          <p:blipFill>
            <a:blip r:embed="rId15"/>
            <a:srcRect/>
            <a:stretch>
              <a:fillRect/>
            </a:stretch>
          </p:blipFill>
          <p:spPr>
            <a:xfrm>
              <a:off x="11247269" y="5115872"/>
              <a:ext cx="1204789" cy="1852200"/>
            </a:xfrm>
            <a:prstGeom prst="rect">
              <a:avLst/>
            </a:prstGeom>
          </p:spPr>
        </p:pic>
        <p:pic>
          <p:nvPicPr>
            <p:cNvPr id="12" name="Picture 12">
              <a:extLst>
                <a:ext uri="{FF2B5EF4-FFF2-40B4-BE49-F238E27FC236}">
                  <a16:creationId xmlns:a16="http://schemas.microsoft.com/office/drawing/2014/main" id="{6B551994-948A-4E57-9AD6-D07A2BEB7BB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1417123" flipH="1">
              <a:off x="10046956" y="5148715"/>
              <a:ext cx="1520476" cy="2014384"/>
            </a:xfrm>
            <a:prstGeom prst="rect">
              <a:avLst/>
            </a:prstGeom>
          </p:spPr>
        </p:pic>
      </p:grpSp>
      <p:sp>
        <p:nvSpPr>
          <p:cNvPr id="24" name="Oval 23">
            <a:extLst>
              <a:ext uri="{FF2B5EF4-FFF2-40B4-BE49-F238E27FC236}">
                <a16:creationId xmlns:a16="http://schemas.microsoft.com/office/drawing/2014/main" id="{1872E82E-35F3-4038-9733-75BB55947767}"/>
              </a:ext>
            </a:extLst>
          </p:cNvPr>
          <p:cNvSpPr/>
          <p:nvPr/>
        </p:nvSpPr>
        <p:spPr>
          <a:xfrm rot="21148552">
            <a:off x="2523939" y="2908558"/>
            <a:ext cx="978263" cy="942095"/>
          </a:xfrm>
          <a:prstGeom prst="ellipse">
            <a:avLst/>
          </a:prstGeom>
          <a:solidFill>
            <a:schemeClr val="accent2"/>
          </a:solidFill>
          <a:ln w="381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6000">
                <a:latin typeface="UTM Mother" panose="02040603050506020204" pitchFamily="18" charset="0"/>
              </a:rPr>
              <a:t>2</a:t>
            </a:r>
          </a:p>
        </p:txBody>
      </p:sp>
      <p:sp>
        <p:nvSpPr>
          <p:cNvPr id="25" name="Rectangle: Rounded Corners 24">
            <a:extLst>
              <a:ext uri="{FF2B5EF4-FFF2-40B4-BE49-F238E27FC236}">
                <a16:creationId xmlns:a16="http://schemas.microsoft.com/office/drawing/2014/main" id="{27490C6B-F91E-42C8-A2CC-6A704CBF6C17}"/>
              </a:ext>
            </a:extLst>
          </p:cNvPr>
          <p:cNvSpPr/>
          <p:nvPr/>
        </p:nvSpPr>
        <p:spPr>
          <a:xfrm>
            <a:off x="2983772" y="4227895"/>
            <a:ext cx="6494765" cy="111666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chemeClr val="tx1">
                    <a:lumMod val="95000"/>
                    <a:lumOff val="5000"/>
                  </a:schemeClr>
                </a:solidFill>
                <a:latin typeface="Times New Roman" panose="02020603050405020304" pitchFamily="18" charset="0"/>
                <a:cs typeface="Times New Roman" panose="02020603050405020304" pitchFamily="18" charset="0"/>
              </a:rPr>
              <a:t> Phần còn lại.</a:t>
            </a:r>
          </a:p>
        </p:txBody>
      </p:sp>
      <p:sp>
        <p:nvSpPr>
          <p:cNvPr id="26" name="Oval 25">
            <a:extLst>
              <a:ext uri="{FF2B5EF4-FFF2-40B4-BE49-F238E27FC236}">
                <a16:creationId xmlns:a16="http://schemas.microsoft.com/office/drawing/2014/main" id="{0B9361E0-CF85-4413-A145-B25FF5E51C3B}"/>
              </a:ext>
            </a:extLst>
          </p:cNvPr>
          <p:cNvSpPr/>
          <p:nvPr/>
        </p:nvSpPr>
        <p:spPr>
          <a:xfrm rot="21148552">
            <a:off x="2523939" y="4315735"/>
            <a:ext cx="978263" cy="942095"/>
          </a:xfrm>
          <a:prstGeom prst="ellipse">
            <a:avLst/>
          </a:prstGeom>
          <a:solidFill>
            <a:schemeClr val="accent2"/>
          </a:solidFill>
          <a:ln w="381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6000">
                <a:latin typeface="UTM Mother" panose="02040603050506020204" pitchFamily="18" charset="0"/>
              </a:rPr>
              <a:t>3</a:t>
            </a:r>
          </a:p>
        </p:txBody>
      </p:sp>
    </p:spTree>
    <p:extLst>
      <p:ext uri="{BB962C8B-B14F-4D97-AF65-F5344CB8AC3E}">
        <p14:creationId xmlns:p14="http://schemas.microsoft.com/office/powerpoint/2010/main" val="24912736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8" presetClass="entr" presetSubtype="16"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diamond(in)">
                                      <p:cBhvr>
                                        <p:cTn id="41" dur="20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p:cTn id="46" dur="500" fill="hold"/>
                                        <p:tgtEl>
                                          <p:spTgt spid="21"/>
                                        </p:tgtEl>
                                        <p:attrNameLst>
                                          <p:attrName>ppt_w</p:attrName>
                                        </p:attrNameLst>
                                      </p:cBhvr>
                                      <p:tavLst>
                                        <p:tav tm="0">
                                          <p:val>
                                            <p:fltVal val="0"/>
                                          </p:val>
                                        </p:tav>
                                        <p:tav tm="100000">
                                          <p:val>
                                            <p:strVal val="#ppt_w"/>
                                          </p:val>
                                        </p:tav>
                                      </p:tavLst>
                                    </p:anim>
                                    <p:anim calcmode="lin" valueType="num">
                                      <p:cBhvr>
                                        <p:cTn id="47" dur="500" fill="hold"/>
                                        <p:tgtEl>
                                          <p:spTgt spid="21"/>
                                        </p:tgtEl>
                                        <p:attrNameLst>
                                          <p:attrName>ppt_h</p:attrName>
                                        </p:attrNameLst>
                                      </p:cBhvr>
                                      <p:tavLst>
                                        <p:tav tm="0">
                                          <p:val>
                                            <p:fltVal val="0"/>
                                          </p:val>
                                        </p:tav>
                                        <p:tav tm="100000">
                                          <p:val>
                                            <p:strVal val="#ppt_h"/>
                                          </p:val>
                                        </p:tav>
                                      </p:tavLst>
                                    </p:anim>
                                    <p:animEffect transition="in" filter="fade">
                                      <p:cBhvr>
                                        <p:cTn id="48" dur="500"/>
                                        <p:tgtEl>
                                          <p:spTgt spid="21"/>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left)">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p:cTn id="57" dur="500" fill="hold"/>
                                        <p:tgtEl>
                                          <p:spTgt spid="24"/>
                                        </p:tgtEl>
                                        <p:attrNameLst>
                                          <p:attrName>ppt_w</p:attrName>
                                        </p:attrNameLst>
                                      </p:cBhvr>
                                      <p:tavLst>
                                        <p:tav tm="0">
                                          <p:val>
                                            <p:fltVal val="0"/>
                                          </p:val>
                                        </p:tav>
                                        <p:tav tm="100000">
                                          <p:val>
                                            <p:strVal val="#ppt_w"/>
                                          </p:val>
                                        </p:tav>
                                      </p:tavLst>
                                    </p:anim>
                                    <p:anim calcmode="lin" valueType="num">
                                      <p:cBhvr>
                                        <p:cTn id="58" dur="500" fill="hold"/>
                                        <p:tgtEl>
                                          <p:spTgt spid="24"/>
                                        </p:tgtEl>
                                        <p:attrNameLst>
                                          <p:attrName>ppt_h</p:attrName>
                                        </p:attrNameLst>
                                      </p:cBhvr>
                                      <p:tavLst>
                                        <p:tav tm="0">
                                          <p:val>
                                            <p:fltVal val="0"/>
                                          </p:val>
                                        </p:tav>
                                        <p:tav tm="100000">
                                          <p:val>
                                            <p:strVal val="#ppt_h"/>
                                          </p:val>
                                        </p:tav>
                                      </p:tavLst>
                                    </p:anim>
                                    <p:animEffect transition="in" filter="fade">
                                      <p:cBhvr>
                                        <p:cTn id="59" dur="500"/>
                                        <p:tgtEl>
                                          <p:spTgt spid="24"/>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left)">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26"/>
                                        </p:tgtEl>
                                        <p:attrNameLst>
                                          <p:attrName>style.visibility</p:attrName>
                                        </p:attrNameLst>
                                      </p:cBhvr>
                                      <p:to>
                                        <p:strVal val="visible"/>
                                      </p:to>
                                    </p:set>
                                    <p:anim calcmode="lin" valueType="num">
                                      <p:cBhvr>
                                        <p:cTn id="68" dur="500" fill="hold"/>
                                        <p:tgtEl>
                                          <p:spTgt spid="26"/>
                                        </p:tgtEl>
                                        <p:attrNameLst>
                                          <p:attrName>ppt_w</p:attrName>
                                        </p:attrNameLst>
                                      </p:cBhvr>
                                      <p:tavLst>
                                        <p:tav tm="0">
                                          <p:val>
                                            <p:fltVal val="0"/>
                                          </p:val>
                                        </p:tav>
                                        <p:tav tm="100000">
                                          <p:val>
                                            <p:strVal val="#ppt_w"/>
                                          </p:val>
                                        </p:tav>
                                      </p:tavLst>
                                    </p:anim>
                                    <p:anim calcmode="lin" valueType="num">
                                      <p:cBhvr>
                                        <p:cTn id="69" dur="500" fill="hold"/>
                                        <p:tgtEl>
                                          <p:spTgt spid="26"/>
                                        </p:tgtEl>
                                        <p:attrNameLst>
                                          <p:attrName>ppt_h</p:attrName>
                                        </p:attrNameLst>
                                      </p:cBhvr>
                                      <p:tavLst>
                                        <p:tav tm="0">
                                          <p:val>
                                            <p:fltVal val="0"/>
                                          </p:val>
                                        </p:tav>
                                        <p:tav tm="100000">
                                          <p:val>
                                            <p:strVal val="#ppt_h"/>
                                          </p:val>
                                        </p:tav>
                                      </p:tavLst>
                                    </p:anim>
                                    <p:animEffect transition="in" filter="fade">
                                      <p:cBhvr>
                                        <p:cTn id="70" dur="500"/>
                                        <p:tgtEl>
                                          <p:spTgt spid="26"/>
                                        </p:tgtEl>
                                      </p:cBhvr>
                                    </p:animEffect>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wipe(left)">
                                      <p:cBhvr>
                                        <p:cTn id="7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22" grpId="0" animBg="1"/>
      <p:bldP spid="21" grpId="0" animBg="1"/>
      <p:bldP spid="23" grpId="0" animBg="1"/>
      <p:bldP spid="24" grpId="0" animBg="1"/>
      <p:bldP spid="25"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1">
            <a:extLst>
              <a:ext uri="{FF2B5EF4-FFF2-40B4-BE49-F238E27FC236}">
                <a16:creationId xmlns:a16="http://schemas.microsoft.com/office/drawing/2014/main" id="{4075A5A1-66B6-4DE9-B2A7-59153DAAF033}"/>
              </a:ext>
            </a:extLst>
          </p:cNvPr>
          <p:cNvSpPr/>
          <p:nvPr/>
        </p:nvSpPr>
        <p:spPr>
          <a:xfrm>
            <a:off x="2252102" y="107454"/>
            <a:ext cx="7174964" cy="1200329"/>
          </a:xfrm>
          <a:prstGeom prst="rect">
            <a:avLst/>
          </a:prstGeom>
        </p:spPr>
        <p:txBody>
          <a:bodyPr wrap="square">
            <a:spAutoFit/>
            <a:scene3d>
              <a:camera prst="orthographicFront"/>
              <a:lightRig rig="threePt" dir="t"/>
            </a:scene3d>
            <a:sp3d contourW="12700"/>
          </a:bodyPr>
          <a:lstStyle/>
          <a:p>
            <a:pPr algn="ctr"/>
            <a:r>
              <a:rPr lang="en-US" altLang="zh-CN" sz="7200" b="1">
                <a:ln w="15875">
                  <a:solidFill>
                    <a:schemeClr val="accent2"/>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rPr>
              <a:t>Luyện đọc từ</a:t>
            </a:r>
            <a:endParaRPr lang="zh-CN" altLang="en-US" sz="16600" b="1" dirty="0">
              <a:ln w="15875">
                <a:solidFill>
                  <a:schemeClr val="accent2"/>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endParaRPr>
          </a:p>
        </p:txBody>
      </p:sp>
      <p:pic>
        <p:nvPicPr>
          <p:cNvPr id="5" name="Picture 3">
            <a:extLst>
              <a:ext uri="{FF2B5EF4-FFF2-40B4-BE49-F238E27FC236}">
                <a16:creationId xmlns:a16="http://schemas.microsoft.com/office/drawing/2014/main" id="{C5937740-4815-4383-A67B-64253A2FAE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25201">
            <a:off x="-1031858" y="-873696"/>
            <a:ext cx="4404529" cy="1747392"/>
          </a:xfrm>
          <a:prstGeom prst="rect">
            <a:avLst/>
          </a:prstGeom>
        </p:spPr>
      </p:pic>
      <p:pic>
        <p:nvPicPr>
          <p:cNvPr id="6" name="Picture 4">
            <a:extLst>
              <a:ext uri="{FF2B5EF4-FFF2-40B4-BE49-F238E27FC236}">
                <a16:creationId xmlns:a16="http://schemas.microsoft.com/office/drawing/2014/main" id="{3322625D-9E14-4F69-8670-C62CCAA7A1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58680" y="60676"/>
            <a:ext cx="1351318" cy="1293887"/>
          </a:xfrm>
          <a:prstGeom prst="rect">
            <a:avLst/>
          </a:prstGeom>
        </p:spPr>
      </p:pic>
      <p:sp>
        <p:nvSpPr>
          <p:cNvPr id="21" name="TextBox 20">
            <a:extLst>
              <a:ext uri="{FF2B5EF4-FFF2-40B4-BE49-F238E27FC236}">
                <a16:creationId xmlns:a16="http://schemas.microsoft.com/office/drawing/2014/main" id="{77B7196A-54C3-40F5-A0DF-3B932D635115}"/>
              </a:ext>
            </a:extLst>
          </p:cNvPr>
          <p:cNvSpPr txBox="1"/>
          <p:nvPr/>
        </p:nvSpPr>
        <p:spPr>
          <a:xfrm>
            <a:off x="1663907" y="1404270"/>
            <a:ext cx="2993620" cy="646331"/>
          </a:xfrm>
          <a:prstGeom prst="rect">
            <a:avLst/>
          </a:prstGeom>
          <a:noFill/>
        </p:spPr>
        <p:txBody>
          <a:bodyPr wrap="square" rtlCol="0">
            <a:spAutoFit/>
          </a:bodyPr>
          <a:lstStyle/>
          <a:p>
            <a:r>
              <a:rPr lang="en-US" altLang="en-US" sz="3600">
                <a:latin typeface="Times New Roman" panose="02020603050405020304" pitchFamily="18" charset="0"/>
                <a:cs typeface="Times New Roman" panose="02020603050405020304" pitchFamily="18" charset="0"/>
              </a:rPr>
              <a:t> </a:t>
            </a:r>
            <a:r>
              <a:rPr lang="en-US" altLang="en-US" sz="3600" b="1">
                <a:solidFill>
                  <a:srgbClr val="002060"/>
                </a:solidFill>
                <a:latin typeface="Times New Roman" panose="02020603050405020304" pitchFamily="18" charset="0"/>
                <a:cs typeface="Times New Roman" panose="02020603050405020304" pitchFamily="18" charset="0"/>
              </a:rPr>
              <a:t>ph</a:t>
            </a:r>
            <a:r>
              <a:rPr lang="en-US" altLang="en-US" sz="3600" b="1">
                <a:solidFill>
                  <a:srgbClr val="C00000"/>
                </a:solidFill>
                <a:latin typeface="Times New Roman" panose="02020603050405020304" pitchFamily="18" charset="0"/>
                <a:cs typeface="Times New Roman" panose="02020603050405020304" pitchFamily="18" charset="0"/>
              </a:rPr>
              <a:t>ắc</a:t>
            </a:r>
            <a:r>
              <a:rPr lang="en-US" altLang="en-US" sz="3600" b="1">
                <a:solidFill>
                  <a:srgbClr val="002060"/>
                </a:solidFill>
                <a:latin typeface="Times New Roman" panose="02020603050405020304" pitchFamily="18" charset="0"/>
                <a:cs typeface="Times New Roman" panose="02020603050405020304" pitchFamily="18" charset="0"/>
              </a:rPr>
              <a:t> – t</a:t>
            </a:r>
            <a:r>
              <a:rPr lang="en-US" altLang="en-US" sz="3600" b="1">
                <a:solidFill>
                  <a:srgbClr val="C00000"/>
                </a:solidFill>
                <a:latin typeface="Times New Roman" panose="02020603050405020304" pitchFamily="18" charset="0"/>
                <a:cs typeface="Times New Roman" panose="02020603050405020304" pitchFamily="18" charset="0"/>
              </a:rPr>
              <a:t>uya</a:t>
            </a:r>
            <a:endParaRPr lang="en-US" sz="3600">
              <a:solidFill>
                <a:srgbClr val="C0000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8714AC8E-C9C0-47DB-A69A-854CE6C09D3B}"/>
              </a:ext>
            </a:extLst>
          </p:cNvPr>
          <p:cNvSpPr txBox="1"/>
          <p:nvPr/>
        </p:nvSpPr>
        <p:spPr>
          <a:xfrm>
            <a:off x="4206524" y="1404270"/>
            <a:ext cx="3266120" cy="646331"/>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 hóa đơn</a:t>
            </a:r>
          </a:p>
        </p:txBody>
      </p:sp>
      <p:sp>
        <p:nvSpPr>
          <p:cNvPr id="23" name="TextBox 22">
            <a:extLst>
              <a:ext uri="{FF2B5EF4-FFF2-40B4-BE49-F238E27FC236}">
                <a16:creationId xmlns:a16="http://schemas.microsoft.com/office/drawing/2014/main" id="{92A7BFCE-F40A-460C-9B5D-A16440C42D41}"/>
              </a:ext>
            </a:extLst>
          </p:cNvPr>
          <p:cNvSpPr txBox="1"/>
          <p:nvPr/>
        </p:nvSpPr>
        <p:spPr>
          <a:xfrm>
            <a:off x="1725459" y="2196375"/>
            <a:ext cx="3420526" cy="646331"/>
          </a:xfrm>
          <a:prstGeom prst="rect">
            <a:avLst/>
          </a:prstGeom>
          <a:noFill/>
        </p:spPr>
        <p:txBody>
          <a:bodyPr wrap="square" rtlCol="0">
            <a:spAutoFit/>
          </a:bodyPr>
          <a:lstStyle/>
          <a:p>
            <a:r>
              <a:rPr lang="en-US" altLang="en-US" sz="3600" b="1">
                <a:solidFill>
                  <a:srgbClr val="002060"/>
                </a:solidFill>
                <a:latin typeface="Times New Roman" panose="02020603050405020304" pitchFamily="18" charset="0"/>
                <a:cs typeface="Times New Roman" panose="02020603050405020304" pitchFamily="18" charset="0"/>
              </a:rPr>
              <a:t>Sa-xơ-lu Lô-ba</a:t>
            </a:r>
            <a:endParaRPr lang="en-US" sz="360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FB9E3F2D-2CF3-4ACA-99B0-945A429F8AAA}"/>
              </a:ext>
            </a:extLst>
          </p:cNvPr>
          <p:cNvSpPr txBox="1"/>
          <p:nvPr/>
        </p:nvSpPr>
        <p:spPr>
          <a:xfrm>
            <a:off x="1825827" y="2185458"/>
            <a:ext cx="10047687" cy="1754326"/>
          </a:xfrm>
          <a:prstGeom prst="rect">
            <a:avLst/>
          </a:prstGeom>
          <a:noFill/>
        </p:spPr>
        <p:txBody>
          <a:bodyPr wrap="square" rtlCol="0">
            <a:spAutoFit/>
          </a:bodyPr>
          <a:lstStyle/>
          <a:p>
            <a:pPr algn="just"/>
            <a:r>
              <a:rPr lang="en-US" sz="3600">
                <a:latin typeface="Times New Roman" panose="02020603050405020304" pitchFamily="18" charset="0"/>
                <a:cs typeface="Times New Roman" panose="02020603050405020304" pitchFamily="18" charset="0"/>
              </a:rPr>
              <a:t>                         : một trường học ở Sài Gòn hồi đầu thế kỉ XX dành cho con cái người Pháp và những gia đình Việt Nam khá giả.</a:t>
            </a:r>
          </a:p>
        </p:txBody>
      </p:sp>
      <p:sp>
        <p:nvSpPr>
          <p:cNvPr id="25" name="TextBox 24">
            <a:extLst>
              <a:ext uri="{FF2B5EF4-FFF2-40B4-BE49-F238E27FC236}">
                <a16:creationId xmlns:a16="http://schemas.microsoft.com/office/drawing/2014/main" id="{C8667DC4-AA88-45B0-9D19-8D50B29E2C49}"/>
              </a:ext>
            </a:extLst>
          </p:cNvPr>
          <p:cNvSpPr txBox="1"/>
          <p:nvPr/>
        </p:nvSpPr>
        <p:spPr>
          <a:xfrm>
            <a:off x="3169822" y="3986086"/>
            <a:ext cx="2732048" cy="646331"/>
          </a:xfrm>
          <a:prstGeom prst="rect">
            <a:avLst/>
          </a:prstGeom>
          <a:noFill/>
        </p:spPr>
        <p:txBody>
          <a:bodyPr wrap="square" rtlCol="0">
            <a:spAutoFit/>
          </a:bodyPr>
          <a:lstStyle/>
          <a:p>
            <a:r>
              <a:rPr lang="en-US" altLang="en-US" sz="3600" b="1">
                <a:solidFill>
                  <a:srgbClr val="002060"/>
                </a:solidFill>
                <a:latin typeface="Times New Roman" panose="02020603050405020304" pitchFamily="18" charset="0"/>
                <a:cs typeface="Times New Roman" panose="02020603050405020304" pitchFamily="18" charset="0"/>
              </a:rPr>
              <a:t>Phú L</a:t>
            </a:r>
            <a:r>
              <a:rPr lang="en-US" altLang="en-US" sz="3600" b="1">
                <a:solidFill>
                  <a:srgbClr val="C00000"/>
                </a:solidFill>
                <a:latin typeface="Times New Roman" panose="02020603050405020304" pitchFamily="18" charset="0"/>
                <a:cs typeface="Times New Roman" panose="02020603050405020304" pitchFamily="18" charset="0"/>
              </a:rPr>
              <a:t>ãng</a:t>
            </a:r>
            <a:r>
              <a:rPr lang="en-US" altLang="en-US" sz="3600" b="1">
                <a:solidFill>
                  <a:srgbClr val="002060"/>
                </a:solidFill>
                <a:latin typeface="Times New Roman" panose="02020603050405020304" pitchFamily="18" charset="0"/>
                <a:cs typeface="Times New Roman" panose="02020603050405020304" pitchFamily="18" charset="0"/>
              </a:rPr>
              <a:t> Sa</a:t>
            </a:r>
            <a:endParaRPr lang="en-US" sz="360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52577DAC-3D25-4849-8804-629D8017CCEC}"/>
              </a:ext>
            </a:extLst>
          </p:cNvPr>
          <p:cNvSpPr txBox="1"/>
          <p:nvPr/>
        </p:nvSpPr>
        <p:spPr>
          <a:xfrm>
            <a:off x="5901870" y="3979758"/>
            <a:ext cx="2872080" cy="646331"/>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 nước Pháp</a:t>
            </a:r>
          </a:p>
        </p:txBody>
      </p:sp>
      <p:sp>
        <p:nvSpPr>
          <p:cNvPr id="27" name="TextBox 26">
            <a:extLst>
              <a:ext uri="{FF2B5EF4-FFF2-40B4-BE49-F238E27FC236}">
                <a16:creationId xmlns:a16="http://schemas.microsoft.com/office/drawing/2014/main" id="{591A328F-7F7F-4D81-BA80-DD8966F0C99A}"/>
              </a:ext>
            </a:extLst>
          </p:cNvPr>
          <p:cNvSpPr txBox="1"/>
          <p:nvPr/>
        </p:nvSpPr>
        <p:spPr>
          <a:xfrm>
            <a:off x="3200956" y="4705018"/>
            <a:ext cx="2872080" cy="646331"/>
          </a:xfrm>
          <a:prstGeom prst="rect">
            <a:avLst/>
          </a:prstGeom>
          <a:noFill/>
        </p:spPr>
        <p:txBody>
          <a:bodyPr wrap="square" rtlCol="0">
            <a:spAutoFit/>
          </a:bodyPr>
          <a:lstStyle/>
          <a:p>
            <a:r>
              <a:rPr lang="en-US" altLang="en-US" sz="3600" b="1">
                <a:solidFill>
                  <a:srgbClr val="002060"/>
                </a:solidFill>
                <a:latin typeface="Times New Roman" panose="02020603050405020304" pitchFamily="18" charset="0"/>
                <a:cs typeface="Times New Roman" panose="02020603050405020304" pitchFamily="18" charset="0"/>
              </a:rPr>
              <a:t>ch</a:t>
            </a:r>
            <a:r>
              <a:rPr lang="en-US" altLang="en-US" sz="3600" b="1">
                <a:solidFill>
                  <a:srgbClr val="C00000"/>
                </a:solidFill>
                <a:latin typeface="Times New Roman" panose="02020603050405020304" pitchFamily="18" charset="0"/>
                <a:cs typeface="Times New Roman" panose="02020603050405020304" pitchFamily="18" charset="0"/>
              </a:rPr>
              <a:t>ớp</a:t>
            </a:r>
            <a:r>
              <a:rPr lang="en-US" altLang="en-US" sz="3600" b="1">
                <a:solidFill>
                  <a:srgbClr val="002060"/>
                </a:solidFill>
                <a:latin typeface="Times New Roman" panose="02020603050405020304" pitchFamily="18" charset="0"/>
                <a:cs typeface="Times New Roman" panose="02020603050405020304" pitchFamily="18" charset="0"/>
              </a:rPr>
              <a:t> bóng</a:t>
            </a:r>
            <a:endParaRPr lang="en-US" sz="360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4411846B-9634-4487-98D3-836F084A686D}"/>
              </a:ext>
            </a:extLst>
          </p:cNvPr>
          <p:cNvSpPr txBox="1"/>
          <p:nvPr/>
        </p:nvSpPr>
        <p:spPr>
          <a:xfrm>
            <a:off x="5497022" y="4732411"/>
            <a:ext cx="2678478" cy="646331"/>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 chiếu phim</a:t>
            </a:r>
          </a:p>
        </p:txBody>
      </p:sp>
      <p:pic>
        <p:nvPicPr>
          <p:cNvPr id="30" name="Picture 29">
            <a:extLst>
              <a:ext uri="{FF2B5EF4-FFF2-40B4-BE49-F238E27FC236}">
                <a16:creationId xmlns:a16="http://schemas.microsoft.com/office/drawing/2014/main" id="{B6AE972A-5D53-48E6-95A3-2882DD5041B2}"/>
              </a:ext>
            </a:extLst>
          </p:cNvPr>
          <p:cNvPicPr>
            <a:picLocks noChangeAspect="1"/>
          </p:cNvPicPr>
          <p:nvPr/>
        </p:nvPicPr>
        <p:blipFill rotWithShape="1">
          <a:blip r:embed="rId6">
            <a:extLst>
              <a:ext uri="{28A0092B-C50C-407E-A947-70E740481C1C}">
                <a14:useLocalDpi xmlns:a14="http://schemas.microsoft.com/office/drawing/2010/main" val="0"/>
              </a:ext>
            </a:extLst>
          </a:blip>
          <a:srcRect l="2813" t="5497" r="77888" b="52378"/>
          <a:stretch/>
        </p:blipFill>
        <p:spPr>
          <a:xfrm>
            <a:off x="-319393" y="2944929"/>
            <a:ext cx="3233659" cy="3970237"/>
          </a:xfrm>
          <a:prstGeom prst="rect">
            <a:avLst/>
          </a:prstGeom>
        </p:spPr>
      </p:pic>
      <p:grpSp>
        <p:nvGrpSpPr>
          <p:cNvPr id="7" name="Group 6">
            <a:extLst>
              <a:ext uri="{FF2B5EF4-FFF2-40B4-BE49-F238E27FC236}">
                <a16:creationId xmlns:a16="http://schemas.microsoft.com/office/drawing/2014/main" id="{B3B34312-56BA-442B-A48E-804C5DB49AA9}"/>
              </a:ext>
            </a:extLst>
          </p:cNvPr>
          <p:cNvGrpSpPr/>
          <p:nvPr/>
        </p:nvGrpSpPr>
        <p:grpSpPr>
          <a:xfrm>
            <a:off x="0" y="5819562"/>
            <a:ext cx="11976652" cy="1861968"/>
            <a:chOff x="-78244" y="4979504"/>
            <a:chExt cx="12530302" cy="2320298"/>
          </a:xfrm>
        </p:grpSpPr>
        <p:grpSp>
          <p:nvGrpSpPr>
            <p:cNvPr id="8" name="Group 7">
              <a:extLst>
                <a:ext uri="{FF2B5EF4-FFF2-40B4-BE49-F238E27FC236}">
                  <a16:creationId xmlns:a16="http://schemas.microsoft.com/office/drawing/2014/main" id="{14FEFFB5-3C61-48D5-8FD4-45A85DE0978A}"/>
                </a:ext>
              </a:extLst>
            </p:cNvPr>
            <p:cNvGrpSpPr/>
            <p:nvPr/>
          </p:nvGrpSpPr>
          <p:grpSpPr>
            <a:xfrm>
              <a:off x="-78244" y="4979504"/>
              <a:ext cx="8337662" cy="2320298"/>
              <a:chOff x="-247210" y="4199215"/>
              <a:chExt cx="10837195" cy="3269553"/>
            </a:xfrm>
          </p:grpSpPr>
          <p:pic>
            <p:nvPicPr>
              <p:cNvPr id="13" name="Picture 5">
                <a:extLst>
                  <a:ext uri="{FF2B5EF4-FFF2-40B4-BE49-F238E27FC236}">
                    <a16:creationId xmlns:a16="http://schemas.microsoft.com/office/drawing/2014/main" id="{2C9E6A97-C38A-46E6-A7D0-8A31F737F6C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47210" y="4630281"/>
                <a:ext cx="1976297" cy="2838487"/>
              </a:xfrm>
              <a:prstGeom prst="rect">
                <a:avLst/>
              </a:prstGeom>
            </p:spPr>
          </p:pic>
          <p:pic>
            <p:nvPicPr>
              <p:cNvPr id="14" name="Picture 7">
                <a:extLst>
                  <a:ext uri="{FF2B5EF4-FFF2-40B4-BE49-F238E27FC236}">
                    <a16:creationId xmlns:a16="http://schemas.microsoft.com/office/drawing/2014/main" id="{779BDF96-B0FF-4AAF-863C-940BB0E11EF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4571578" y="4630280"/>
                <a:ext cx="1899206" cy="2838488"/>
              </a:xfrm>
              <a:prstGeom prst="rect">
                <a:avLst/>
              </a:prstGeom>
            </p:spPr>
          </p:pic>
          <p:pic>
            <p:nvPicPr>
              <p:cNvPr id="15" name="Picture 8">
                <a:extLst>
                  <a:ext uri="{FF2B5EF4-FFF2-40B4-BE49-F238E27FC236}">
                    <a16:creationId xmlns:a16="http://schemas.microsoft.com/office/drawing/2014/main" id="{06E3CF8A-E18B-41DE-91BE-7B9C681863E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2877" flipH="1">
                <a:off x="3155484" y="4579746"/>
                <a:ext cx="1976297" cy="2838487"/>
              </a:xfrm>
              <a:prstGeom prst="rect">
                <a:avLst/>
              </a:prstGeom>
            </p:spPr>
          </p:pic>
          <p:pic>
            <p:nvPicPr>
              <p:cNvPr id="16" name="Picture 9">
                <a:extLst>
                  <a:ext uri="{FF2B5EF4-FFF2-40B4-BE49-F238E27FC236}">
                    <a16:creationId xmlns:a16="http://schemas.microsoft.com/office/drawing/2014/main" id="{0827FCB9-D318-4401-A4F0-54709704643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2285792" y="4199215"/>
                <a:ext cx="1537944" cy="2838488"/>
              </a:xfrm>
              <a:prstGeom prst="rect">
                <a:avLst/>
              </a:prstGeom>
            </p:spPr>
          </p:pic>
          <p:pic>
            <p:nvPicPr>
              <p:cNvPr id="17" name="Picture 10">
                <a:extLst>
                  <a:ext uri="{FF2B5EF4-FFF2-40B4-BE49-F238E27FC236}">
                    <a16:creationId xmlns:a16="http://schemas.microsoft.com/office/drawing/2014/main" id="{A6D9D261-4C55-49C3-9B06-8FC419081DB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062179" y="4382700"/>
                <a:ext cx="1759862" cy="2838487"/>
              </a:xfrm>
              <a:prstGeom prst="rect">
                <a:avLst/>
              </a:prstGeom>
            </p:spPr>
          </p:pic>
          <p:pic>
            <p:nvPicPr>
              <p:cNvPr id="18" name="Picture 17">
                <a:extLst>
                  <a:ext uri="{FF2B5EF4-FFF2-40B4-BE49-F238E27FC236}">
                    <a16:creationId xmlns:a16="http://schemas.microsoft.com/office/drawing/2014/main" id="{F07360EB-79B6-4C71-A590-FACE5F2AA41C}"/>
                  </a:ext>
                </a:extLst>
              </p:cNvPr>
              <p:cNvPicPr>
                <a:picLocks noChangeAspect="1"/>
              </p:cNvPicPr>
              <p:nvPr/>
            </p:nvPicPr>
            <p:blipFill>
              <a:blip r:embed="rId15"/>
              <a:srcRect/>
              <a:stretch>
                <a:fillRect/>
              </a:stretch>
            </p:blipFill>
            <p:spPr>
              <a:xfrm flipH="1">
                <a:off x="5798154" y="4483768"/>
                <a:ext cx="1565971" cy="2609952"/>
              </a:xfrm>
              <a:prstGeom prst="rect">
                <a:avLst/>
              </a:prstGeom>
            </p:spPr>
          </p:pic>
          <p:pic>
            <p:nvPicPr>
              <p:cNvPr id="19" name="Picture 12">
                <a:extLst>
                  <a:ext uri="{FF2B5EF4-FFF2-40B4-BE49-F238E27FC236}">
                    <a16:creationId xmlns:a16="http://schemas.microsoft.com/office/drawing/2014/main" id="{2DEADF2C-AD28-49B3-AAE4-2AF3C2BA1DA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2877" flipH="1">
                <a:off x="8613688" y="4579747"/>
                <a:ext cx="1976297" cy="2838487"/>
              </a:xfrm>
              <a:prstGeom prst="rect">
                <a:avLst/>
              </a:prstGeom>
            </p:spPr>
          </p:pic>
          <p:pic>
            <p:nvPicPr>
              <p:cNvPr id="20" name="Picture 2">
                <a:extLst>
                  <a:ext uri="{FF2B5EF4-FFF2-40B4-BE49-F238E27FC236}">
                    <a16:creationId xmlns:a16="http://schemas.microsoft.com/office/drawing/2014/main" id="{3E2CEFBB-02F7-4D1E-8690-57DEDDF508F8}"/>
                  </a:ext>
                </a:extLst>
              </p:cNvPr>
              <p:cNvPicPr>
                <a:picLocks noChangeAspect="1"/>
              </p:cNvPicPr>
              <p:nvPr/>
            </p:nvPicPr>
            <p:blipFill>
              <a:blip r:embed="rId16"/>
              <a:srcRect/>
              <a:stretch>
                <a:fillRect/>
              </a:stretch>
            </p:blipFill>
            <p:spPr>
              <a:xfrm flipH="1">
                <a:off x="1256511" y="5056955"/>
                <a:ext cx="1170792" cy="2240750"/>
              </a:xfrm>
              <a:prstGeom prst="rect">
                <a:avLst/>
              </a:prstGeom>
            </p:spPr>
          </p:pic>
        </p:grpSp>
        <p:pic>
          <p:nvPicPr>
            <p:cNvPr id="9" name="Picture 9">
              <a:extLst>
                <a:ext uri="{FF2B5EF4-FFF2-40B4-BE49-F238E27FC236}">
                  <a16:creationId xmlns:a16="http://schemas.microsoft.com/office/drawing/2014/main" id="{3F54A80C-FACE-4D86-837D-3D96464190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8032158" y="5034780"/>
              <a:ext cx="1183227" cy="2014385"/>
            </a:xfrm>
            <a:prstGeom prst="rect">
              <a:avLst/>
            </a:prstGeom>
          </p:spPr>
        </p:pic>
        <p:pic>
          <p:nvPicPr>
            <p:cNvPr id="10" name="Picture 10">
              <a:extLst>
                <a:ext uri="{FF2B5EF4-FFF2-40B4-BE49-F238E27FC236}">
                  <a16:creationId xmlns:a16="http://schemas.microsoft.com/office/drawing/2014/main" id="{33D0891B-18AD-4452-B5AB-F7B5A4304E6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090988" y="5100350"/>
              <a:ext cx="1353961" cy="2014384"/>
            </a:xfrm>
            <a:prstGeom prst="rect">
              <a:avLst/>
            </a:prstGeom>
          </p:spPr>
        </p:pic>
        <p:pic>
          <p:nvPicPr>
            <p:cNvPr id="11" name="Picture 10">
              <a:extLst>
                <a:ext uri="{FF2B5EF4-FFF2-40B4-BE49-F238E27FC236}">
                  <a16:creationId xmlns:a16="http://schemas.microsoft.com/office/drawing/2014/main" id="{F457B332-20D6-4E2B-B5BC-E80306EF20F9}"/>
                </a:ext>
              </a:extLst>
            </p:cNvPr>
            <p:cNvPicPr>
              <a:picLocks noChangeAspect="1"/>
            </p:cNvPicPr>
            <p:nvPr/>
          </p:nvPicPr>
          <p:blipFill>
            <a:blip r:embed="rId15"/>
            <a:srcRect/>
            <a:stretch>
              <a:fillRect/>
            </a:stretch>
          </p:blipFill>
          <p:spPr>
            <a:xfrm>
              <a:off x="11247269" y="5115872"/>
              <a:ext cx="1204789" cy="1852200"/>
            </a:xfrm>
            <a:prstGeom prst="rect">
              <a:avLst/>
            </a:prstGeom>
          </p:spPr>
        </p:pic>
        <p:pic>
          <p:nvPicPr>
            <p:cNvPr id="12" name="Picture 12">
              <a:extLst>
                <a:ext uri="{FF2B5EF4-FFF2-40B4-BE49-F238E27FC236}">
                  <a16:creationId xmlns:a16="http://schemas.microsoft.com/office/drawing/2014/main" id="{AB8B3928-C685-4768-9168-7DBF4154A19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1417123" flipH="1">
              <a:off x="10046956" y="5148715"/>
              <a:ext cx="1520476" cy="2014384"/>
            </a:xfrm>
            <a:prstGeom prst="rect">
              <a:avLst/>
            </a:prstGeom>
          </p:spPr>
        </p:pic>
      </p:grpSp>
    </p:spTree>
    <p:extLst>
      <p:ext uri="{BB962C8B-B14F-4D97-AF65-F5344CB8AC3E}">
        <p14:creationId xmlns:p14="http://schemas.microsoft.com/office/powerpoint/2010/main" val="2882791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anim calcmode="lin" valueType="num">
                                      <p:cBhvr>
                                        <p:cTn id="42" dur="500" fill="hold"/>
                                        <p:tgtEl>
                                          <p:spTgt spid="21"/>
                                        </p:tgtEl>
                                        <p:attrNameLst>
                                          <p:attrName>ppt_x</p:attrName>
                                        </p:attrNameLst>
                                      </p:cBhvr>
                                      <p:tavLst>
                                        <p:tav tm="0">
                                          <p:val>
                                            <p:strVal val="#ppt_x"/>
                                          </p:val>
                                        </p:tav>
                                        <p:tav tm="100000">
                                          <p:val>
                                            <p:strVal val="#ppt_x"/>
                                          </p:val>
                                        </p:tav>
                                      </p:tavLst>
                                    </p:anim>
                                    <p:anim calcmode="lin" valueType="num">
                                      <p:cBhvr>
                                        <p:cTn id="43"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left)">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anim calcmode="lin" valueType="num">
                                      <p:cBhvr>
                                        <p:cTn id="54" dur="500" fill="hold"/>
                                        <p:tgtEl>
                                          <p:spTgt spid="23"/>
                                        </p:tgtEl>
                                        <p:attrNameLst>
                                          <p:attrName>ppt_x</p:attrName>
                                        </p:attrNameLst>
                                      </p:cBhvr>
                                      <p:tavLst>
                                        <p:tav tm="0">
                                          <p:val>
                                            <p:strVal val="#ppt_x"/>
                                          </p:val>
                                        </p:tav>
                                        <p:tav tm="100000">
                                          <p:val>
                                            <p:strVal val="#ppt_x"/>
                                          </p:val>
                                        </p:tav>
                                      </p:tavLst>
                                    </p:anim>
                                    <p:anim calcmode="lin" valueType="num">
                                      <p:cBhvr>
                                        <p:cTn id="55"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1000"/>
                                        <p:tgtEl>
                                          <p:spTgt spid="25"/>
                                        </p:tgtEl>
                                      </p:cBhvr>
                                    </p:animEffect>
                                    <p:anim calcmode="lin" valueType="num">
                                      <p:cBhvr>
                                        <p:cTn id="66" dur="1000" fill="hold"/>
                                        <p:tgtEl>
                                          <p:spTgt spid="25"/>
                                        </p:tgtEl>
                                        <p:attrNameLst>
                                          <p:attrName>ppt_x</p:attrName>
                                        </p:attrNameLst>
                                      </p:cBhvr>
                                      <p:tavLst>
                                        <p:tav tm="0">
                                          <p:val>
                                            <p:strVal val="#ppt_x"/>
                                          </p:val>
                                        </p:tav>
                                        <p:tav tm="100000">
                                          <p:val>
                                            <p:strVal val="#ppt_x"/>
                                          </p:val>
                                        </p:tav>
                                      </p:tavLst>
                                    </p:anim>
                                    <p:anim calcmode="lin" valueType="num">
                                      <p:cBhvr>
                                        <p:cTn id="6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left)">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1000"/>
                                        <p:tgtEl>
                                          <p:spTgt spid="27"/>
                                        </p:tgtEl>
                                      </p:cBhvr>
                                    </p:animEffect>
                                    <p:anim calcmode="lin" valueType="num">
                                      <p:cBhvr>
                                        <p:cTn id="78" dur="1000" fill="hold"/>
                                        <p:tgtEl>
                                          <p:spTgt spid="27"/>
                                        </p:tgtEl>
                                        <p:attrNameLst>
                                          <p:attrName>ppt_x</p:attrName>
                                        </p:attrNameLst>
                                      </p:cBhvr>
                                      <p:tavLst>
                                        <p:tav tm="0">
                                          <p:val>
                                            <p:strVal val="#ppt_x"/>
                                          </p:val>
                                        </p:tav>
                                        <p:tav tm="100000">
                                          <p:val>
                                            <p:strVal val="#ppt_x"/>
                                          </p:val>
                                        </p:tav>
                                      </p:tavLst>
                                    </p:anim>
                                    <p:anim calcmode="lin" valueType="num">
                                      <p:cBhvr>
                                        <p:cTn id="7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wipe(left)">
                                      <p:cBhvr>
                                        <p:cTn id="8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p:bldP spid="22" grpId="0"/>
      <p:bldP spid="23" grpId="0"/>
      <p:bldP spid="24" grpId="0"/>
      <p:bldP spid="25" grpId="0"/>
      <p:bldP spid="26" grpId="0"/>
      <p:bldP spid="27"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4D593F8C-A7B7-4560-BED5-7F2FD7415A1D}"/>
              </a:ext>
            </a:extLst>
          </p:cNvPr>
          <p:cNvSpPr/>
          <p:nvPr/>
        </p:nvSpPr>
        <p:spPr>
          <a:xfrm>
            <a:off x="8364995" y="2570551"/>
            <a:ext cx="3541814" cy="2372113"/>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en-US" sz="2800" b="1">
                <a:latin typeface="Times New Roman" panose="02020603050405020304" pitchFamily="18" charset="0"/>
                <a:cs typeface="Times New Roman" panose="02020603050405020304" pitchFamily="18" charset="0"/>
              </a:rPr>
              <a:t>Hồ hởi, nhiệt tình, thể hiện tính cách của một người có tinh thần yêu nước.</a:t>
            </a:r>
            <a:endParaRPr lang="en-US" altLang="en-US" sz="280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BC5AB86-D47A-4475-9E9D-B9E5EB2E37E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25201">
            <a:off x="-1031858" y="-873696"/>
            <a:ext cx="4404529" cy="1747392"/>
          </a:xfrm>
          <a:prstGeom prst="rect">
            <a:avLst/>
          </a:prstGeom>
        </p:spPr>
      </p:pic>
      <p:pic>
        <p:nvPicPr>
          <p:cNvPr id="5" name="Picture 4">
            <a:extLst>
              <a:ext uri="{FF2B5EF4-FFF2-40B4-BE49-F238E27FC236}">
                <a16:creationId xmlns:a16="http://schemas.microsoft.com/office/drawing/2014/main" id="{5816872B-9F4A-4C12-BDD4-B738FA0D94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58680" y="60676"/>
            <a:ext cx="1351318" cy="1293887"/>
          </a:xfrm>
          <a:prstGeom prst="rect">
            <a:avLst/>
          </a:prstGeom>
        </p:spPr>
      </p:pic>
      <p:sp>
        <p:nvSpPr>
          <p:cNvPr id="20" name="矩形 21">
            <a:extLst>
              <a:ext uri="{FF2B5EF4-FFF2-40B4-BE49-F238E27FC236}">
                <a16:creationId xmlns:a16="http://schemas.microsoft.com/office/drawing/2014/main" id="{68E485ED-6E59-4DEB-B55D-D639A56FF25D}"/>
              </a:ext>
            </a:extLst>
          </p:cNvPr>
          <p:cNvSpPr/>
          <p:nvPr/>
        </p:nvSpPr>
        <p:spPr>
          <a:xfrm>
            <a:off x="2428147" y="-151246"/>
            <a:ext cx="7174964" cy="1200329"/>
          </a:xfrm>
          <a:prstGeom prst="rect">
            <a:avLst/>
          </a:prstGeom>
        </p:spPr>
        <p:txBody>
          <a:bodyPr wrap="square">
            <a:spAutoFit/>
            <a:scene3d>
              <a:camera prst="orthographicFront"/>
              <a:lightRig rig="threePt" dir="t"/>
            </a:scene3d>
            <a:sp3d contourW="12700"/>
          </a:bodyPr>
          <a:lstStyle/>
          <a:p>
            <a:pPr algn="ctr"/>
            <a:r>
              <a:rPr lang="en-US" altLang="zh-CN" sz="7200" b="1">
                <a:ln w="15875">
                  <a:solidFill>
                    <a:schemeClr val="accent2"/>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rPr>
              <a:t>Giọng đọc</a:t>
            </a:r>
            <a:endParaRPr lang="zh-CN" altLang="en-US" sz="16600" b="1" dirty="0">
              <a:ln w="15875">
                <a:solidFill>
                  <a:schemeClr val="accent2"/>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endParaRPr>
          </a:p>
        </p:txBody>
      </p:sp>
      <p:sp>
        <p:nvSpPr>
          <p:cNvPr id="21" name="Text Box 23">
            <a:extLst>
              <a:ext uri="{FF2B5EF4-FFF2-40B4-BE49-F238E27FC236}">
                <a16:creationId xmlns:a16="http://schemas.microsoft.com/office/drawing/2014/main" id="{F7394BE8-2813-4498-B470-E99463049569}"/>
              </a:ext>
            </a:extLst>
          </p:cNvPr>
          <p:cNvSpPr txBox="1">
            <a:spLocks noChangeArrowheads="1"/>
          </p:cNvSpPr>
          <p:nvPr/>
        </p:nvSpPr>
        <p:spPr bwMode="auto">
          <a:xfrm>
            <a:off x="825514" y="1035444"/>
            <a:ext cx="57451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a:solidFill>
                  <a:srgbClr val="C00000"/>
                </a:solidFill>
                <a:latin typeface="Times New Roman" panose="02020603050405020304" pitchFamily="18" charset="0"/>
                <a:cs typeface="Times New Roman" panose="02020603050405020304" pitchFamily="18" charset="0"/>
              </a:rPr>
              <a:t>Phân biệt các lời nhân vật:</a:t>
            </a:r>
          </a:p>
        </p:txBody>
      </p:sp>
      <p:sp>
        <p:nvSpPr>
          <p:cNvPr id="24" name="Text Box 6">
            <a:extLst>
              <a:ext uri="{FF2B5EF4-FFF2-40B4-BE49-F238E27FC236}">
                <a16:creationId xmlns:a16="http://schemas.microsoft.com/office/drawing/2014/main" id="{6E3B022A-A767-4972-8417-23CFBD63E9B3}"/>
              </a:ext>
            </a:extLst>
          </p:cNvPr>
          <p:cNvSpPr txBox="1">
            <a:spLocks noChangeArrowheads="1"/>
          </p:cNvSpPr>
          <p:nvPr/>
        </p:nvSpPr>
        <p:spPr bwMode="auto">
          <a:xfrm>
            <a:off x="858050" y="2198240"/>
            <a:ext cx="32914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Clr>
                <a:srgbClr val="00FF00"/>
              </a:buClr>
            </a:pPr>
            <a:r>
              <a:rPr lang="en-US" altLang="en-US" sz="2800">
                <a:latin typeface="Times New Roman" panose="02020603050405020304" pitchFamily="18" charset="0"/>
                <a:cs typeface="Times New Roman" panose="02020603050405020304" pitchFamily="18" charset="0"/>
              </a:rPr>
              <a:t> </a:t>
            </a:r>
            <a:endParaRPr lang="en-US" altLang="en-US" sz="2800" b="1">
              <a:latin typeface="Times New Roman" panose="02020603050405020304" pitchFamily="18" charset="0"/>
              <a:cs typeface="Times New Roman" panose="02020603050405020304" pitchFamily="18" charset="0"/>
            </a:endParaRPr>
          </a:p>
        </p:txBody>
      </p:sp>
      <p:sp>
        <p:nvSpPr>
          <p:cNvPr id="29" name="Rectangle: Rounded Corners 28">
            <a:extLst>
              <a:ext uri="{FF2B5EF4-FFF2-40B4-BE49-F238E27FC236}">
                <a16:creationId xmlns:a16="http://schemas.microsoft.com/office/drawing/2014/main" id="{A29F16AE-D595-4156-BA76-DD2EC46CA424}"/>
              </a:ext>
            </a:extLst>
          </p:cNvPr>
          <p:cNvSpPr/>
          <p:nvPr/>
        </p:nvSpPr>
        <p:spPr>
          <a:xfrm>
            <a:off x="3775778" y="2532233"/>
            <a:ext cx="4068931" cy="2416449"/>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just"/>
            <a:r>
              <a:rPr lang="en-US" altLang="en-US" sz="2800" b="1">
                <a:latin typeface="Times New Roman" panose="02020603050405020304" pitchFamily="18" charset="0"/>
                <a:cs typeface="Times New Roman" panose="02020603050405020304" pitchFamily="18" charset="0"/>
              </a:rPr>
              <a:t>Chậm rãi, trầm tĩnh, sâu lắng, thể hiện sự trăn trở, suy nghĩ về vận nước.</a:t>
            </a:r>
            <a:endParaRPr lang="en-US" altLang="en-US" sz="2800">
              <a:latin typeface="Times New Roman" panose="02020603050405020304" pitchFamily="18" charset="0"/>
              <a:cs typeface="Times New Roman" panose="02020603050405020304" pitchFamily="18" charset="0"/>
            </a:endParaRPr>
          </a:p>
        </p:txBody>
      </p:sp>
      <p:sp>
        <p:nvSpPr>
          <p:cNvPr id="26" name="Rectangle: Rounded Corners 25">
            <a:extLst>
              <a:ext uri="{FF2B5EF4-FFF2-40B4-BE49-F238E27FC236}">
                <a16:creationId xmlns:a16="http://schemas.microsoft.com/office/drawing/2014/main" id="{A3353A5F-0BB1-48E8-925B-1D087CA10655}"/>
              </a:ext>
            </a:extLst>
          </p:cNvPr>
          <p:cNvSpPr/>
          <p:nvPr/>
        </p:nvSpPr>
        <p:spPr>
          <a:xfrm>
            <a:off x="4264697" y="1919197"/>
            <a:ext cx="3078120" cy="900006"/>
          </a:xfrm>
          <a:prstGeom prst="roundRect">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b="1">
                <a:latin typeface="Times New Roman" panose="02020603050405020304" pitchFamily="18" charset="0"/>
                <a:cs typeface="Times New Roman" panose="02020603050405020304" pitchFamily="18" charset="0"/>
              </a:rPr>
              <a:t>Giọng anh Thành</a:t>
            </a:r>
          </a:p>
        </p:txBody>
      </p:sp>
      <p:sp>
        <p:nvSpPr>
          <p:cNvPr id="28" name="Rectangle: Rounded Corners 27">
            <a:extLst>
              <a:ext uri="{FF2B5EF4-FFF2-40B4-BE49-F238E27FC236}">
                <a16:creationId xmlns:a16="http://schemas.microsoft.com/office/drawing/2014/main" id="{26D62D76-C37A-4C09-B598-90E06442D1AA}"/>
              </a:ext>
            </a:extLst>
          </p:cNvPr>
          <p:cNvSpPr/>
          <p:nvPr/>
        </p:nvSpPr>
        <p:spPr>
          <a:xfrm>
            <a:off x="368348" y="2532233"/>
            <a:ext cx="2921745" cy="2449902"/>
          </a:xfrm>
          <a:prstGeom prst="roundRect">
            <a:avLst/>
          </a:prstGeom>
          <a:ln w="5715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en-US" sz="2800" b="1">
                <a:latin typeface="Times New Roman" panose="02020603050405020304" pitchFamily="18" charset="0"/>
                <a:cs typeface="Times New Roman" panose="02020603050405020304" pitchFamily="18" charset="0"/>
              </a:rPr>
              <a:t>to, rõ ràng, mạch lạc.</a:t>
            </a:r>
            <a:endParaRPr lang="en-US" sz="2800">
              <a:latin typeface="Times New Roman" panose="02020603050405020304" pitchFamily="18" charset="0"/>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1E14376B-4548-4B4B-8D67-185E1D75E12B}"/>
              </a:ext>
            </a:extLst>
          </p:cNvPr>
          <p:cNvSpPr/>
          <p:nvPr/>
        </p:nvSpPr>
        <p:spPr>
          <a:xfrm>
            <a:off x="693194" y="1919197"/>
            <a:ext cx="2376997" cy="900006"/>
          </a:xfrm>
          <a:prstGeom prst="roundRect">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b="1">
                <a:latin typeface="Times New Roman" panose="02020603050405020304" pitchFamily="18" charset="0"/>
                <a:cs typeface="Times New Roman" panose="02020603050405020304" pitchFamily="18" charset="0"/>
              </a:rPr>
              <a:t>Người dẫn chuyện</a:t>
            </a:r>
            <a:endParaRPr lang="en-US" sz="2800">
              <a:latin typeface="Times New Roman" panose="02020603050405020304" pitchFamily="18" charset="0"/>
              <a:cs typeface="Times New Roman" panose="02020603050405020304" pitchFamily="18" charset="0"/>
            </a:endParaRPr>
          </a:p>
        </p:txBody>
      </p:sp>
      <p:sp>
        <p:nvSpPr>
          <p:cNvPr id="30" name="Rectangle: Rounded Corners 29">
            <a:extLst>
              <a:ext uri="{FF2B5EF4-FFF2-40B4-BE49-F238E27FC236}">
                <a16:creationId xmlns:a16="http://schemas.microsoft.com/office/drawing/2014/main" id="{331A6900-3A70-4F1F-B7D5-CC2F1B6B6A31}"/>
              </a:ext>
            </a:extLst>
          </p:cNvPr>
          <p:cNvSpPr/>
          <p:nvPr/>
        </p:nvSpPr>
        <p:spPr>
          <a:xfrm>
            <a:off x="8618050" y="1949356"/>
            <a:ext cx="3078120" cy="900006"/>
          </a:xfrm>
          <a:prstGeom prst="roundRect">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b="1">
                <a:latin typeface="Times New Roman" panose="02020603050405020304" pitchFamily="18" charset="0"/>
                <a:cs typeface="Times New Roman" panose="02020603050405020304" pitchFamily="18" charset="0"/>
              </a:rPr>
              <a:t>Giọng anh Lê</a:t>
            </a:r>
          </a:p>
        </p:txBody>
      </p:sp>
      <p:sp>
        <p:nvSpPr>
          <p:cNvPr id="32" name="TextBox 31">
            <a:extLst>
              <a:ext uri="{FF2B5EF4-FFF2-40B4-BE49-F238E27FC236}">
                <a16:creationId xmlns:a16="http://schemas.microsoft.com/office/drawing/2014/main" id="{57DFA0FA-72AF-4E2E-AB3C-43FFBC87BF4E}"/>
              </a:ext>
            </a:extLst>
          </p:cNvPr>
          <p:cNvSpPr txBox="1"/>
          <p:nvPr/>
        </p:nvSpPr>
        <p:spPr>
          <a:xfrm>
            <a:off x="574919" y="5282675"/>
            <a:ext cx="11465353" cy="1015663"/>
          </a:xfrm>
          <a:prstGeom prst="rect">
            <a:avLst/>
          </a:prstGeom>
          <a:noFill/>
        </p:spPr>
        <p:txBody>
          <a:bodyPr wrap="square" rtlCol="0">
            <a:spAutoFit/>
          </a:bodyPr>
          <a:lstStyle/>
          <a:p>
            <a:pPr eaLnBrk="1" hangingPunct="1"/>
            <a:r>
              <a:rPr lang="en-US" altLang="en-US" sz="3200" b="1">
                <a:solidFill>
                  <a:srgbClr val="C00000"/>
                </a:solidFill>
                <a:latin typeface="Times New Roman" panose="02020603050405020304" pitchFamily="18" charset="0"/>
                <a:cs typeface="Times New Roman" panose="02020603050405020304" pitchFamily="18" charset="0"/>
              </a:rPr>
              <a:t>Cần nhấn giọng ở những từ ngữ : </a:t>
            </a:r>
            <a:r>
              <a:rPr lang="en-US" altLang="en-US" sz="2800" b="1" i="1">
                <a:latin typeface="Times New Roman" panose="02020603050405020304" pitchFamily="18" charset="0"/>
                <a:cs typeface="Times New Roman" panose="02020603050405020304" pitchFamily="18" charset="0"/>
              </a:rPr>
              <a:t>Sao lại thôi? Vào Sài Gòn này làm gì? Không bao giờ!...           </a:t>
            </a:r>
          </a:p>
        </p:txBody>
      </p:sp>
    </p:spTree>
    <p:extLst>
      <p:ext uri="{BB962C8B-B14F-4D97-AF65-F5344CB8AC3E}">
        <p14:creationId xmlns:p14="http://schemas.microsoft.com/office/powerpoint/2010/main" val="37542517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80">
                                          <p:stCondLst>
                                            <p:cond delay="0"/>
                                          </p:stCondLst>
                                        </p:cTn>
                                        <p:tgtEl>
                                          <p:spTgt spid="20"/>
                                        </p:tgtEl>
                                      </p:cBhvr>
                                    </p:animEffect>
                                    <p:anim calcmode="lin" valueType="num">
                                      <p:cBhvr>
                                        <p:cTn id="2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5" dur="26">
                                          <p:stCondLst>
                                            <p:cond delay="650"/>
                                          </p:stCondLst>
                                        </p:cTn>
                                        <p:tgtEl>
                                          <p:spTgt spid="20"/>
                                        </p:tgtEl>
                                      </p:cBhvr>
                                      <p:to x="100000" y="60000"/>
                                    </p:animScale>
                                    <p:animScale>
                                      <p:cBhvr>
                                        <p:cTn id="26" dur="166" decel="50000">
                                          <p:stCondLst>
                                            <p:cond delay="676"/>
                                          </p:stCondLst>
                                        </p:cTn>
                                        <p:tgtEl>
                                          <p:spTgt spid="20"/>
                                        </p:tgtEl>
                                      </p:cBhvr>
                                      <p:to x="100000" y="100000"/>
                                    </p:animScale>
                                    <p:animScale>
                                      <p:cBhvr>
                                        <p:cTn id="27" dur="26">
                                          <p:stCondLst>
                                            <p:cond delay="1312"/>
                                          </p:stCondLst>
                                        </p:cTn>
                                        <p:tgtEl>
                                          <p:spTgt spid="20"/>
                                        </p:tgtEl>
                                      </p:cBhvr>
                                      <p:to x="100000" y="80000"/>
                                    </p:animScale>
                                    <p:animScale>
                                      <p:cBhvr>
                                        <p:cTn id="28" dur="166" decel="50000">
                                          <p:stCondLst>
                                            <p:cond delay="1338"/>
                                          </p:stCondLst>
                                        </p:cTn>
                                        <p:tgtEl>
                                          <p:spTgt spid="20"/>
                                        </p:tgtEl>
                                      </p:cBhvr>
                                      <p:to x="100000" y="100000"/>
                                    </p:animScale>
                                    <p:animScale>
                                      <p:cBhvr>
                                        <p:cTn id="29" dur="26">
                                          <p:stCondLst>
                                            <p:cond delay="1642"/>
                                          </p:stCondLst>
                                        </p:cTn>
                                        <p:tgtEl>
                                          <p:spTgt spid="20"/>
                                        </p:tgtEl>
                                      </p:cBhvr>
                                      <p:to x="100000" y="90000"/>
                                    </p:animScale>
                                    <p:animScale>
                                      <p:cBhvr>
                                        <p:cTn id="30" dur="166" decel="50000">
                                          <p:stCondLst>
                                            <p:cond delay="1668"/>
                                          </p:stCondLst>
                                        </p:cTn>
                                        <p:tgtEl>
                                          <p:spTgt spid="20"/>
                                        </p:tgtEl>
                                      </p:cBhvr>
                                      <p:to x="100000" y="100000"/>
                                    </p:animScale>
                                    <p:animScale>
                                      <p:cBhvr>
                                        <p:cTn id="31" dur="26">
                                          <p:stCondLst>
                                            <p:cond delay="1808"/>
                                          </p:stCondLst>
                                        </p:cTn>
                                        <p:tgtEl>
                                          <p:spTgt spid="20"/>
                                        </p:tgtEl>
                                      </p:cBhvr>
                                      <p:to x="100000" y="95000"/>
                                    </p:animScale>
                                    <p:animScale>
                                      <p:cBhvr>
                                        <p:cTn id="32" dur="166" decel="50000">
                                          <p:stCondLst>
                                            <p:cond delay="1834"/>
                                          </p:stCondLst>
                                        </p:cTn>
                                        <p:tgtEl>
                                          <p:spTgt spid="20"/>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0-#ppt_w/2"/>
                                          </p:val>
                                        </p:tav>
                                        <p:tav tm="100000">
                                          <p:val>
                                            <p:strVal val="#ppt_x"/>
                                          </p:val>
                                        </p:tav>
                                      </p:tavLst>
                                    </p:anim>
                                    <p:anim calcmode="lin" valueType="num">
                                      <p:cBhvr additive="base">
                                        <p:cTn id="3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8" presetClass="entr" presetSubtype="16"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diamond(in)">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 calcmode="lin" valueType="num">
                                      <p:cBhvr>
                                        <p:cTn id="48" dur="500" fill="hold"/>
                                        <p:tgtEl>
                                          <p:spTgt spid="27"/>
                                        </p:tgtEl>
                                        <p:attrNameLst>
                                          <p:attrName>ppt_w</p:attrName>
                                        </p:attrNameLst>
                                      </p:cBhvr>
                                      <p:tavLst>
                                        <p:tav tm="0">
                                          <p:val>
                                            <p:fltVal val="0"/>
                                          </p:val>
                                        </p:tav>
                                        <p:tav tm="100000">
                                          <p:val>
                                            <p:strVal val="#ppt_w"/>
                                          </p:val>
                                        </p:tav>
                                      </p:tavLst>
                                    </p:anim>
                                    <p:anim calcmode="lin" valueType="num">
                                      <p:cBhvr>
                                        <p:cTn id="49" dur="500" fill="hold"/>
                                        <p:tgtEl>
                                          <p:spTgt spid="27"/>
                                        </p:tgtEl>
                                        <p:attrNameLst>
                                          <p:attrName>ppt_h</p:attrName>
                                        </p:attrNameLst>
                                      </p:cBhvr>
                                      <p:tavLst>
                                        <p:tav tm="0">
                                          <p:val>
                                            <p:fltVal val="0"/>
                                          </p:val>
                                        </p:tav>
                                        <p:tav tm="100000">
                                          <p:val>
                                            <p:strVal val="#ppt_h"/>
                                          </p:val>
                                        </p:tav>
                                      </p:tavLst>
                                    </p:anim>
                                    <p:animEffect transition="in" filter="fade">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up)">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 calcmode="lin" valueType="num">
                                      <p:cBhvr>
                                        <p:cTn id="60" dur="500" fill="hold"/>
                                        <p:tgtEl>
                                          <p:spTgt spid="26"/>
                                        </p:tgtEl>
                                        <p:attrNameLst>
                                          <p:attrName>ppt_w</p:attrName>
                                        </p:attrNameLst>
                                      </p:cBhvr>
                                      <p:tavLst>
                                        <p:tav tm="0">
                                          <p:val>
                                            <p:fltVal val="0"/>
                                          </p:val>
                                        </p:tav>
                                        <p:tav tm="100000">
                                          <p:val>
                                            <p:strVal val="#ppt_w"/>
                                          </p:val>
                                        </p:tav>
                                      </p:tavLst>
                                    </p:anim>
                                    <p:anim calcmode="lin" valueType="num">
                                      <p:cBhvr>
                                        <p:cTn id="61" dur="500" fill="hold"/>
                                        <p:tgtEl>
                                          <p:spTgt spid="26"/>
                                        </p:tgtEl>
                                        <p:attrNameLst>
                                          <p:attrName>ppt_h</p:attrName>
                                        </p:attrNameLst>
                                      </p:cBhvr>
                                      <p:tavLst>
                                        <p:tav tm="0">
                                          <p:val>
                                            <p:fltVal val="0"/>
                                          </p:val>
                                        </p:tav>
                                        <p:tav tm="100000">
                                          <p:val>
                                            <p:strVal val="#ppt_h"/>
                                          </p:val>
                                        </p:tav>
                                      </p:tavLst>
                                    </p:anim>
                                    <p:animEffect transition="in" filter="fade">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up)">
                                      <p:cBhvr>
                                        <p:cTn id="67" dur="5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anim calcmode="lin" valueType="num">
                                      <p:cBhvr>
                                        <p:cTn id="72" dur="500" fill="hold"/>
                                        <p:tgtEl>
                                          <p:spTgt spid="30"/>
                                        </p:tgtEl>
                                        <p:attrNameLst>
                                          <p:attrName>ppt_w</p:attrName>
                                        </p:attrNameLst>
                                      </p:cBhvr>
                                      <p:tavLst>
                                        <p:tav tm="0">
                                          <p:val>
                                            <p:fltVal val="0"/>
                                          </p:val>
                                        </p:tav>
                                        <p:tav tm="100000">
                                          <p:val>
                                            <p:strVal val="#ppt_w"/>
                                          </p:val>
                                        </p:tav>
                                      </p:tavLst>
                                    </p:anim>
                                    <p:anim calcmode="lin" valueType="num">
                                      <p:cBhvr>
                                        <p:cTn id="73" dur="500" fill="hold"/>
                                        <p:tgtEl>
                                          <p:spTgt spid="30"/>
                                        </p:tgtEl>
                                        <p:attrNameLst>
                                          <p:attrName>ppt_h</p:attrName>
                                        </p:attrNameLst>
                                      </p:cBhvr>
                                      <p:tavLst>
                                        <p:tav tm="0">
                                          <p:val>
                                            <p:fltVal val="0"/>
                                          </p:val>
                                        </p:tav>
                                        <p:tav tm="100000">
                                          <p:val>
                                            <p:strVal val="#ppt_h"/>
                                          </p:val>
                                        </p:tav>
                                      </p:tavLst>
                                    </p:anim>
                                    <p:animEffect transition="in" filter="fade">
                                      <p:cBhvr>
                                        <p:cTn id="74" dur="500"/>
                                        <p:tgtEl>
                                          <p:spTgt spid="3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wipe(up)">
                                      <p:cBhvr>
                                        <p:cTn id="79" dur="500"/>
                                        <p:tgtEl>
                                          <p:spTgt spid="3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wipe(left)">
                                      <p:cBhvr>
                                        <p:cTn id="8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0" grpId="0"/>
      <p:bldP spid="21" grpId="0"/>
      <p:bldP spid="24" grpId="0"/>
      <p:bldP spid="29" grpId="0" animBg="1"/>
      <p:bldP spid="26" grpId="0" animBg="1"/>
      <p:bldP spid="28" grpId="0" animBg="1"/>
      <p:bldP spid="27" grpId="0" animBg="1"/>
      <p:bldP spid="30" grpId="0" animBg="1"/>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1">
            <a:extLst>
              <a:ext uri="{FF2B5EF4-FFF2-40B4-BE49-F238E27FC236}">
                <a16:creationId xmlns:a16="http://schemas.microsoft.com/office/drawing/2014/main" id="{2BD5EE24-FE5D-48CB-91A0-1AFD56C80B50}"/>
              </a:ext>
            </a:extLst>
          </p:cNvPr>
          <p:cNvSpPr/>
          <p:nvPr/>
        </p:nvSpPr>
        <p:spPr>
          <a:xfrm>
            <a:off x="2252102" y="107454"/>
            <a:ext cx="7174964" cy="1200329"/>
          </a:xfrm>
          <a:prstGeom prst="rect">
            <a:avLst/>
          </a:prstGeom>
        </p:spPr>
        <p:txBody>
          <a:bodyPr wrap="square">
            <a:spAutoFit/>
            <a:scene3d>
              <a:camera prst="orthographicFront"/>
              <a:lightRig rig="threePt" dir="t"/>
            </a:scene3d>
            <a:sp3d contourW="12700"/>
          </a:bodyPr>
          <a:lstStyle/>
          <a:p>
            <a:pPr algn="ctr"/>
            <a:r>
              <a:rPr lang="en-US" altLang="zh-CN" sz="7200" b="1">
                <a:ln w="15875">
                  <a:solidFill>
                    <a:schemeClr val="accent2"/>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rPr>
              <a:t>Giải nghĩa từ</a:t>
            </a:r>
            <a:endParaRPr lang="zh-CN" altLang="en-US" sz="16600" b="1" dirty="0">
              <a:ln w="15875">
                <a:solidFill>
                  <a:schemeClr val="accent2"/>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endParaRPr>
          </a:p>
        </p:txBody>
      </p:sp>
      <p:pic>
        <p:nvPicPr>
          <p:cNvPr id="5" name="Picture 3">
            <a:extLst>
              <a:ext uri="{FF2B5EF4-FFF2-40B4-BE49-F238E27FC236}">
                <a16:creationId xmlns:a16="http://schemas.microsoft.com/office/drawing/2014/main" id="{65EB2B9A-42EF-4E82-AD3C-58A2A90D33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25201">
            <a:off x="-1031858" y="-873696"/>
            <a:ext cx="4404529" cy="1747392"/>
          </a:xfrm>
          <a:prstGeom prst="rect">
            <a:avLst/>
          </a:prstGeom>
        </p:spPr>
      </p:pic>
      <p:pic>
        <p:nvPicPr>
          <p:cNvPr id="6" name="Picture 4">
            <a:extLst>
              <a:ext uri="{FF2B5EF4-FFF2-40B4-BE49-F238E27FC236}">
                <a16:creationId xmlns:a16="http://schemas.microsoft.com/office/drawing/2014/main" id="{98BB8B74-D58E-4A00-A5C4-4735865D0F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58680" y="60676"/>
            <a:ext cx="1351318" cy="1293887"/>
          </a:xfrm>
          <a:prstGeom prst="rect">
            <a:avLst/>
          </a:prstGeom>
        </p:spPr>
      </p:pic>
      <p:grpSp>
        <p:nvGrpSpPr>
          <p:cNvPr id="7" name="Group 6">
            <a:extLst>
              <a:ext uri="{FF2B5EF4-FFF2-40B4-BE49-F238E27FC236}">
                <a16:creationId xmlns:a16="http://schemas.microsoft.com/office/drawing/2014/main" id="{13FC5851-0A7D-46F2-AD0D-1EF239C42F78}"/>
              </a:ext>
            </a:extLst>
          </p:cNvPr>
          <p:cNvGrpSpPr/>
          <p:nvPr/>
        </p:nvGrpSpPr>
        <p:grpSpPr>
          <a:xfrm>
            <a:off x="133346" y="5488009"/>
            <a:ext cx="11976652" cy="1861968"/>
            <a:chOff x="-78244" y="4979504"/>
            <a:chExt cx="12530302" cy="2320298"/>
          </a:xfrm>
        </p:grpSpPr>
        <p:grpSp>
          <p:nvGrpSpPr>
            <p:cNvPr id="8" name="Group 7">
              <a:extLst>
                <a:ext uri="{FF2B5EF4-FFF2-40B4-BE49-F238E27FC236}">
                  <a16:creationId xmlns:a16="http://schemas.microsoft.com/office/drawing/2014/main" id="{216A6FD6-B6C1-4811-819D-36838B50D244}"/>
                </a:ext>
              </a:extLst>
            </p:cNvPr>
            <p:cNvGrpSpPr/>
            <p:nvPr/>
          </p:nvGrpSpPr>
          <p:grpSpPr>
            <a:xfrm>
              <a:off x="-78244" y="4979504"/>
              <a:ext cx="8337662" cy="2320298"/>
              <a:chOff x="-247210" y="4199215"/>
              <a:chExt cx="10837195" cy="3269553"/>
            </a:xfrm>
          </p:grpSpPr>
          <p:pic>
            <p:nvPicPr>
              <p:cNvPr id="13" name="Picture 5">
                <a:extLst>
                  <a:ext uri="{FF2B5EF4-FFF2-40B4-BE49-F238E27FC236}">
                    <a16:creationId xmlns:a16="http://schemas.microsoft.com/office/drawing/2014/main" id="{2D4AD33E-7751-49D9-94B2-CB574B1F7D5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47210" y="4630281"/>
                <a:ext cx="1976297" cy="2838487"/>
              </a:xfrm>
              <a:prstGeom prst="rect">
                <a:avLst/>
              </a:prstGeom>
            </p:spPr>
          </p:pic>
          <p:pic>
            <p:nvPicPr>
              <p:cNvPr id="14" name="Picture 7">
                <a:extLst>
                  <a:ext uri="{FF2B5EF4-FFF2-40B4-BE49-F238E27FC236}">
                    <a16:creationId xmlns:a16="http://schemas.microsoft.com/office/drawing/2014/main" id="{E865383F-3901-4773-904A-D05FD64F82D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4571578" y="4630280"/>
                <a:ext cx="1899206" cy="2838488"/>
              </a:xfrm>
              <a:prstGeom prst="rect">
                <a:avLst/>
              </a:prstGeom>
            </p:spPr>
          </p:pic>
          <p:pic>
            <p:nvPicPr>
              <p:cNvPr id="15" name="Picture 8">
                <a:extLst>
                  <a:ext uri="{FF2B5EF4-FFF2-40B4-BE49-F238E27FC236}">
                    <a16:creationId xmlns:a16="http://schemas.microsoft.com/office/drawing/2014/main" id="{F8289F12-E8B8-4FCD-91D6-DA99CFC9770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2877" flipH="1">
                <a:off x="3155484" y="4579746"/>
                <a:ext cx="1976297" cy="2838487"/>
              </a:xfrm>
              <a:prstGeom prst="rect">
                <a:avLst/>
              </a:prstGeom>
            </p:spPr>
          </p:pic>
          <p:pic>
            <p:nvPicPr>
              <p:cNvPr id="16" name="Picture 9">
                <a:extLst>
                  <a:ext uri="{FF2B5EF4-FFF2-40B4-BE49-F238E27FC236}">
                    <a16:creationId xmlns:a16="http://schemas.microsoft.com/office/drawing/2014/main" id="{6FB76B4A-8BE1-4514-B034-00A5A8724E9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285792" y="4199215"/>
                <a:ext cx="1537944" cy="2838488"/>
              </a:xfrm>
              <a:prstGeom prst="rect">
                <a:avLst/>
              </a:prstGeom>
            </p:spPr>
          </p:pic>
          <p:pic>
            <p:nvPicPr>
              <p:cNvPr id="17" name="Picture 10">
                <a:extLst>
                  <a:ext uri="{FF2B5EF4-FFF2-40B4-BE49-F238E27FC236}">
                    <a16:creationId xmlns:a16="http://schemas.microsoft.com/office/drawing/2014/main" id="{F3A9AE31-30BE-4535-B721-E9DCC90D6C3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062179" y="4382700"/>
                <a:ext cx="1759862" cy="2838487"/>
              </a:xfrm>
              <a:prstGeom prst="rect">
                <a:avLst/>
              </a:prstGeom>
            </p:spPr>
          </p:pic>
          <p:pic>
            <p:nvPicPr>
              <p:cNvPr id="18" name="Picture 17">
                <a:extLst>
                  <a:ext uri="{FF2B5EF4-FFF2-40B4-BE49-F238E27FC236}">
                    <a16:creationId xmlns:a16="http://schemas.microsoft.com/office/drawing/2014/main" id="{88B7F66F-51AC-4D41-9772-D13783E787EF}"/>
                  </a:ext>
                </a:extLst>
              </p:cNvPr>
              <p:cNvPicPr>
                <a:picLocks noChangeAspect="1"/>
              </p:cNvPicPr>
              <p:nvPr/>
            </p:nvPicPr>
            <p:blipFill>
              <a:blip r:embed="rId14"/>
              <a:srcRect/>
              <a:stretch>
                <a:fillRect/>
              </a:stretch>
            </p:blipFill>
            <p:spPr>
              <a:xfrm flipH="1">
                <a:off x="5798154" y="4483768"/>
                <a:ext cx="1565971" cy="2609952"/>
              </a:xfrm>
              <a:prstGeom prst="rect">
                <a:avLst/>
              </a:prstGeom>
            </p:spPr>
          </p:pic>
          <p:pic>
            <p:nvPicPr>
              <p:cNvPr id="19" name="Picture 12">
                <a:extLst>
                  <a:ext uri="{FF2B5EF4-FFF2-40B4-BE49-F238E27FC236}">
                    <a16:creationId xmlns:a16="http://schemas.microsoft.com/office/drawing/2014/main" id="{73810718-4FF9-4727-8415-AB0F4DF8145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2877" flipH="1">
                <a:off x="8613688" y="4579747"/>
                <a:ext cx="1976297" cy="2838487"/>
              </a:xfrm>
              <a:prstGeom prst="rect">
                <a:avLst/>
              </a:prstGeom>
            </p:spPr>
          </p:pic>
          <p:pic>
            <p:nvPicPr>
              <p:cNvPr id="20" name="Picture 2">
                <a:extLst>
                  <a:ext uri="{FF2B5EF4-FFF2-40B4-BE49-F238E27FC236}">
                    <a16:creationId xmlns:a16="http://schemas.microsoft.com/office/drawing/2014/main" id="{EE6E6B0A-21B4-4159-AD5A-35C3C77DB2FC}"/>
                  </a:ext>
                </a:extLst>
              </p:cNvPr>
              <p:cNvPicPr>
                <a:picLocks noChangeAspect="1"/>
              </p:cNvPicPr>
              <p:nvPr/>
            </p:nvPicPr>
            <p:blipFill>
              <a:blip r:embed="rId15"/>
              <a:srcRect/>
              <a:stretch>
                <a:fillRect/>
              </a:stretch>
            </p:blipFill>
            <p:spPr>
              <a:xfrm flipH="1">
                <a:off x="1256511" y="5056955"/>
                <a:ext cx="1170792" cy="2240750"/>
              </a:xfrm>
              <a:prstGeom prst="rect">
                <a:avLst/>
              </a:prstGeom>
            </p:spPr>
          </p:pic>
        </p:grpSp>
        <p:pic>
          <p:nvPicPr>
            <p:cNvPr id="9" name="Picture 9">
              <a:extLst>
                <a:ext uri="{FF2B5EF4-FFF2-40B4-BE49-F238E27FC236}">
                  <a16:creationId xmlns:a16="http://schemas.microsoft.com/office/drawing/2014/main" id="{A5E9E197-92C7-457D-A293-4EFB309E563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8032158" y="5034780"/>
              <a:ext cx="1183227" cy="2014385"/>
            </a:xfrm>
            <a:prstGeom prst="rect">
              <a:avLst/>
            </a:prstGeom>
          </p:spPr>
        </p:pic>
        <p:pic>
          <p:nvPicPr>
            <p:cNvPr id="10" name="Picture 10">
              <a:extLst>
                <a:ext uri="{FF2B5EF4-FFF2-40B4-BE49-F238E27FC236}">
                  <a16:creationId xmlns:a16="http://schemas.microsoft.com/office/drawing/2014/main" id="{07423302-82F9-422A-B6FE-5D82F9855C9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090988" y="5100350"/>
              <a:ext cx="1353961" cy="2014384"/>
            </a:xfrm>
            <a:prstGeom prst="rect">
              <a:avLst/>
            </a:prstGeom>
          </p:spPr>
        </p:pic>
        <p:pic>
          <p:nvPicPr>
            <p:cNvPr id="11" name="Picture 10">
              <a:extLst>
                <a:ext uri="{FF2B5EF4-FFF2-40B4-BE49-F238E27FC236}">
                  <a16:creationId xmlns:a16="http://schemas.microsoft.com/office/drawing/2014/main" id="{754F3C17-3C35-47A6-9D7A-7EC3CCDC3884}"/>
                </a:ext>
              </a:extLst>
            </p:cNvPr>
            <p:cNvPicPr>
              <a:picLocks noChangeAspect="1"/>
            </p:cNvPicPr>
            <p:nvPr/>
          </p:nvPicPr>
          <p:blipFill>
            <a:blip r:embed="rId14"/>
            <a:srcRect/>
            <a:stretch>
              <a:fillRect/>
            </a:stretch>
          </p:blipFill>
          <p:spPr>
            <a:xfrm>
              <a:off x="11247269" y="5115872"/>
              <a:ext cx="1204789" cy="1852200"/>
            </a:xfrm>
            <a:prstGeom prst="rect">
              <a:avLst/>
            </a:prstGeom>
          </p:spPr>
        </p:pic>
        <p:pic>
          <p:nvPicPr>
            <p:cNvPr id="12" name="Picture 12">
              <a:extLst>
                <a:ext uri="{FF2B5EF4-FFF2-40B4-BE49-F238E27FC236}">
                  <a16:creationId xmlns:a16="http://schemas.microsoft.com/office/drawing/2014/main" id="{AD7F8F09-3F70-4B51-9DA4-324D9927BA3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417123" flipH="1">
              <a:off x="10046956" y="5148715"/>
              <a:ext cx="1520476" cy="2014384"/>
            </a:xfrm>
            <a:prstGeom prst="rect">
              <a:avLst/>
            </a:prstGeom>
          </p:spPr>
        </p:pic>
      </p:grpSp>
      <p:sp>
        <p:nvSpPr>
          <p:cNvPr id="21" name="TextBox 20">
            <a:extLst>
              <a:ext uri="{FF2B5EF4-FFF2-40B4-BE49-F238E27FC236}">
                <a16:creationId xmlns:a16="http://schemas.microsoft.com/office/drawing/2014/main" id="{7E8CB2EC-2BA4-4E54-AAA3-201503DE230D}"/>
              </a:ext>
            </a:extLst>
          </p:cNvPr>
          <p:cNvSpPr txBox="1"/>
          <p:nvPr/>
        </p:nvSpPr>
        <p:spPr>
          <a:xfrm>
            <a:off x="312492" y="1269532"/>
            <a:ext cx="2029133" cy="584775"/>
          </a:xfrm>
          <a:prstGeom prst="rect">
            <a:avLst/>
          </a:prstGeom>
          <a:noFill/>
        </p:spPr>
        <p:txBody>
          <a:bodyPr wrap="square" rtlCol="0">
            <a:spAutoFit/>
          </a:bodyPr>
          <a:lstStyle/>
          <a:p>
            <a:r>
              <a:rPr lang="en-US" sz="3200" b="1">
                <a:solidFill>
                  <a:srgbClr val="002060"/>
                </a:solidFill>
                <a:latin typeface="Times New Roman" panose="02020603050405020304" pitchFamily="18" charset="0"/>
                <a:cs typeface="Times New Roman" panose="02020603050405020304" pitchFamily="18" charset="0"/>
              </a:rPr>
              <a:t>Đốc học</a:t>
            </a:r>
            <a:endParaRPr lang="en-US" sz="320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549F0B0D-5924-44C3-8A63-6F5D548B25D7}"/>
              </a:ext>
            </a:extLst>
          </p:cNvPr>
          <p:cNvSpPr txBox="1"/>
          <p:nvPr/>
        </p:nvSpPr>
        <p:spPr>
          <a:xfrm>
            <a:off x="1924679" y="1266207"/>
            <a:ext cx="9739497"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người phụ trách giáo dục của một tỉnh, thành phố thời trước.</a:t>
            </a:r>
          </a:p>
        </p:txBody>
      </p:sp>
      <p:sp>
        <p:nvSpPr>
          <p:cNvPr id="23" name="TextBox 22">
            <a:extLst>
              <a:ext uri="{FF2B5EF4-FFF2-40B4-BE49-F238E27FC236}">
                <a16:creationId xmlns:a16="http://schemas.microsoft.com/office/drawing/2014/main" id="{DC46B575-D14A-41A9-BE3F-0FF993AEEE47}"/>
              </a:ext>
            </a:extLst>
          </p:cNvPr>
          <p:cNvSpPr txBox="1"/>
          <p:nvPr/>
        </p:nvSpPr>
        <p:spPr>
          <a:xfrm>
            <a:off x="278434" y="2426615"/>
            <a:ext cx="2872080" cy="584775"/>
          </a:xfrm>
          <a:prstGeom prst="rect">
            <a:avLst/>
          </a:prstGeom>
          <a:noFill/>
        </p:spPr>
        <p:txBody>
          <a:bodyPr wrap="square" rtlCol="0">
            <a:spAutoFit/>
          </a:bodyPr>
          <a:lstStyle/>
          <a:p>
            <a:r>
              <a:rPr lang="en-US" sz="3200" b="1">
                <a:solidFill>
                  <a:srgbClr val="002060"/>
                </a:solidFill>
                <a:latin typeface="Times New Roman" panose="02020603050405020304" pitchFamily="18" charset="0"/>
                <a:cs typeface="Times New Roman" panose="02020603050405020304" pitchFamily="18" charset="0"/>
              </a:rPr>
              <a:t>Nghị định</a:t>
            </a:r>
            <a:endParaRPr lang="en-US" sz="320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99EF98BA-C0C7-43DF-ACE8-C3806E42A881}"/>
              </a:ext>
            </a:extLst>
          </p:cNvPr>
          <p:cNvSpPr txBox="1"/>
          <p:nvPr/>
        </p:nvSpPr>
        <p:spPr>
          <a:xfrm>
            <a:off x="2279946" y="2419850"/>
            <a:ext cx="9272717" cy="1077218"/>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 văn bản của cơ quan hành chính cấp cao quy định những điều cần thực hiện trong một lĩnh vực cụ thể.</a:t>
            </a:r>
          </a:p>
        </p:txBody>
      </p:sp>
      <p:sp>
        <p:nvSpPr>
          <p:cNvPr id="25" name="TextBox 24">
            <a:extLst>
              <a:ext uri="{FF2B5EF4-FFF2-40B4-BE49-F238E27FC236}">
                <a16:creationId xmlns:a16="http://schemas.microsoft.com/office/drawing/2014/main" id="{9CE812F4-2968-4CA3-82DE-B11AA5F2887D}"/>
              </a:ext>
            </a:extLst>
          </p:cNvPr>
          <p:cNvSpPr txBox="1"/>
          <p:nvPr/>
        </p:nvSpPr>
        <p:spPr>
          <a:xfrm>
            <a:off x="233320" y="3753387"/>
            <a:ext cx="2872080" cy="584775"/>
          </a:xfrm>
          <a:prstGeom prst="rect">
            <a:avLst/>
          </a:prstGeom>
          <a:noFill/>
        </p:spPr>
        <p:txBody>
          <a:bodyPr wrap="square" rtlCol="0">
            <a:spAutoFit/>
          </a:bodyPr>
          <a:lstStyle/>
          <a:p>
            <a:r>
              <a:rPr lang="en-US" sz="3200" b="1">
                <a:solidFill>
                  <a:srgbClr val="002060"/>
                </a:solidFill>
                <a:latin typeface="Times New Roman" panose="02020603050405020304" pitchFamily="18" charset="0"/>
                <a:cs typeface="Times New Roman" panose="02020603050405020304" pitchFamily="18" charset="0"/>
              </a:rPr>
              <a:t>Giám quốc</a:t>
            </a:r>
            <a:endParaRPr lang="en-US" sz="320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28894023-AA71-4DB5-B952-F2A55E07FA47}"/>
              </a:ext>
            </a:extLst>
          </p:cNvPr>
          <p:cNvSpPr txBox="1"/>
          <p:nvPr/>
        </p:nvSpPr>
        <p:spPr>
          <a:xfrm>
            <a:off x="2460264" y="3737485"/>
            <a:ext cx="7006415"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người đứng đầu nước Pháp lúc đó.</a:t>
            </a:r>
          </a:p>
        </p:txBody>
      </p:sp>
      <p:sp>
        <p:nvSpPr>
          <p:cNvPr id="27" name="TextBox 26">
            <a:extLst>
              <a:ext uri="{FF2B5EF4-FFF2-40B4-BE49-F238E27FC236}">
                <a16:creationId xmlns:a16="http://schemas.microsoft.com/office/drawing/2014/main" id="{74FE4C40-AF61-4C82-8652-384B7243ADA0}"/>
              </a:ext>
            </a:extLst>
          </p:cNvPr>
          <p:cNvSpPr txBox="1"/>
          <p:nvPr/>
        </p:nvSpPr>
        <p:spPr>
          <a:xfrm>
            <a:off x="212569" y="4588920"/>
            <a:ext cx="2872080" cy="584775"/>
          </a:xfrm>
          <a:prstGeom prst="rect">
            <a:avLst/>
          </a:prstGeom>
          <a:noFill/>
        </p:spPr>
        <p:txBody>
          <a:bodyPr wrap="square" rtlCol="0">
            <a:spAutoFit/>
          </a:bodyPr>
          <a:lstStyle/>
          <a:p>
            <a:r>
              <a:rPr lang="en-US" sz="3200" b="1">
                <a:solidFill>
                  <a:srgbClr val="002060"/>
                </a:solidFill>
                <a:latin typeface="Times New Roman" panose="02020603050405020304" pitchFamily="18" charset="0"/>
                <a:cs typeface="Times New Roman" panose="02020603050405020304" pitchFamily="18" charset="0"/>
              </a:rPr>
              <a:t>Vào làng Tây</a:t>
            </a:r>
            <a:endParaRPr lang="en-US" sz="320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5B4DACEA-51F1-4C03-9664-993CEFCDE8D7}"/>
              </a:ext>
            </a:extLst>
          </p:cNvPr>
          <p:cNvSpPr txBox="1"/>
          <p:nvPr/>
        </p:nvSpPr>
        <p:spPr>
          <a:xfrm>
            <a:off x="2925470" y="4588805"/>
            <a:ext cx="9852714"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nhập quốc tịch Pháp (trở thành công dân Pháp).</a:t>
            </a:r>
          </a:p>
        </p:txBody>
      </p:sp>
    </p:spTree>
    <p:extLst>
      <p:ext uri="{BB962C8B-B14F-4D97-AF65-F5344CB8AC3E}">
        <p14:creationId xmlns:p14="http://schemas.microsoft.com/office/powerpoint/2010/main" val="4255498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left)">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1000"/>
                                        <p:tgtEl>
                                          <p:spTgt spid="23"/>
                                        </p:tgtEl>
                                      </p:cBhvr>
                                    </p:animEffect>
                                    <p:anim calcmode="lin" valueType="num">
                                      <p:cBhvr>
                                        <p:cTn id="54" dur="1000" fill="hold"/>
                                        <p:tgtEl>
                                          <p:spTgt spid="23"/>
                                        </p:tgtEl>
                                        <p:attrNameLst>
                                          <p:attrName>ppt_x</p:attrName>
                                        </p:attrNameLst>
                                      </p:cBhvr>
                                      <p:tavLst>
                                        <p:tav tm="0">
                                          <p:val>
                                            <p:strVal val="#ppt_x"/>
                                          </p:val>
                                        </p:tav>
                                        <p:tav tm="100000">
                                          <p:val>
                                            <p:strVal val="#ppt_x"/>
                                          </p:val>
                                        </p:tav>
                                      </p:tavLst>
                                    </p:anim>
                                    <p:anim calcmode="lin" valueType="num">
                                      <p:cBhvr>
                                        <p:cTn id="5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1000"/>
                                        <p:tgtEl>
                                          <p:spTgt spid="25"/>
                                        </p:tgtEl>
                                      </p:cBhvr>
                                    </p:animEffect>
                                    <p:anim calcmode="lin" valueType="num">
                                      <p:cBhvr>
                                        <p:cTn id="66" dur="1000" fill="hold"/>
                                        <p:tgtEl>
                                          <p:spTgt spid="25"/>
                                        </p:tgtEl>
                                        <p:attrNameLst>
                                          <p:attrName>ppt_x</p:attrName>
                                        </p:attrNameLst>
                                      </p:cBhvr>
                                      <p:tavLst>
                                        <p:tav tm="0">
                                          <p:val>
                                            <p:strVal val="#ppt_x"/>
                                          </p:val>
                                        </p:tav>
                                        <p:tav tm="100000">
                                          <p:val>
                                            <p:strVal val="#ppt_x"/>
                                          </p:val>
                                        </p:tav>
                                      </p:tavLst>
                                    </p:anim>
                                    <p:anim calcmode="lin" valueType="num">
                                      <p:cBhvr>
                                        <p:cTn id="6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left)">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1000"/>
                                        <p:tgtEl>
                                          <p:spTgt spid="27"/>
                                        </p:tgtEl>
                                      </p:cBhvr>
                                    </p:animEffect>
                                    <p:anim calcmode="lin" valueType="num">
                                      <p:cBhvr>
                                        <p:cTn id="78" dur="1000" fill="hold"/>
                                        <p:tgtEl>
                                          <p:spTgt spid="27"/>
                                        </p:tgtEl>
                                        <p:attrNameLst>
                                          <p:attrName>ppt_x</p:attrName>
                                        </p:attrNameLst>
                                      </p:cBhvr>
                                      <p:tavLst>
                                        <p:tav tm="0">
                                          <p:val>
                                            <p:strVal val="#ppt_x"/>
                                          </p:val>
                                        </p:tav>
                                        <p:tav tm="100000">
                                          <p:val>
                                            <p:strVal val="#ppt_x"/>
                                          </p:val>
                                        </p:tav>
                                      </p:tavLst>
                                    </p:anim>
                                    <p:anim calcmode="lin" valueType="num">
                                      <p:cBhvr>
                                        <p:cTn id="7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wipe(left)">
                                      <p:cBhvr>
                                        <p:cTn id="8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p:bldP spid="22" grpId="0"/>
      <p:bldP spid="23" grpId="0"/>
      <p:bldP spid="24" grpId="0"/>
      <p:bldP spid="25" grpId="0"/>
      <p:bldP spid="26" grpId="0"/>
      <p:bldP spid="27"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1">
            <a:extLst>
              <a:ext uri="{FF2B5EF4-FFF2-40B4-BE49-F238E27FC236}">
                <a16:creationId xmlns:a16="http://schemas.microsoft.com/office/drawing/2014/main" id="{19631BDD-D809-4B9F-A64A-20C7C3F6E6E5}"/>
              </a:ext>
            </a:extLst>
          </p:cNvPr>
          <p:cNvSpPr/>
          <p:nvPr/>
        </p:nvSpPr>
        <p:spPr>
          <a:xfrm>
            <a:off x="2252102" y="107454"/>
            <a:ext cx="7174964" cy="1200329"/>
          </a:xfrm>
          <a:prstGeom prst="rect">
            <a:avLst/>
          </a:prstGeom>
        </p:spPr>
        <p:txBody>
          <a:bodyPr wrap="square">
            <a:spAutoFit/>
            <a:scene3d>
              <a:camera prst="orthographicFront"/>
              <a:lightRig rig="threePt" dir="t"/>
            </a:scene3d>
            <a:sp3d contourW="12700"/>
          </a:bodyPr>
          <a:lstStyle/>
          <a:p>
            <a:pPr algn="ctr"/>
            <a:r>
              <a:rPr lang="en-US" altLang="zh-CN" sz="7200" b="1">
                <a:ln w="15875">
                  <a:solidFill>
                    <a:schemeClr val="accent2"/>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rPr>
              <a:t>Giải nghĩa từ</a:t>
            </a:r>
            <a:endParaRPr lang="zh-CN" altLang="en-US" sz="16600" b="1" dirty="0">
              <a:ln w="15875">
                <a:solidFill>
                  <a:schemeClr val="accent2"/>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endParaRPr>
          </a:p>
        </p:txBody>
      </p:sp>
      <p:pic>
        <p:nvPicPr>
          <p:cNvPr id="5" name="Picture 3">
            <a:extLst>
              <a:ext uri="{FF2B5EF4-FFF2-40B4-BE49-F238E27FC236}">
                <a16:creationId xmlns:a16="http://schemas.microsoft.com/office/drawing/2014/main" id="{83C0B0D2-D74E-42FF-A113-EA12ED50B63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25201">
            <a:off x="-1031858" y="-873696"/>
            <a:ext cx="4404529" cy="1747392"/>
          </a:xfrm>
          <a:prstGeom prst="rect">
            <a:avLst/>
          </a:prstGeom>
        </p:spPr>
      </p:pic>
      <p:pic>
        <p:nvPicPr>
          <p:cNvPr id="6" name="Picture 4">
            <a:extLst>
              <a:ext uri="{FF2B5EF4-FFF2-40B4-BE49-F238E27FC236}">
                <a16:creationId xmlns:a16="http://schemas.microsoft.com/office/drawing/2014/main" id="{58540531-08A3-4A85-AE2E-6A7FD9D3E9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58680" y="60676"/>
            <a:ext cx="1351318" cy="1293887"/>
          </a:xfrm>
          <a:prstGeom prst="rect">
            <a:avLst/>
          </a:prstGeom>
        </p:spPr>
      </p:pic>
      <p:sp>
        <p:nvSpPr>
          <p:cNvPr id="22" name="TextBox 21">
            <a:extLst>
              <a:ext uri="{FF2B5EF4-FFF2-40B4-BE49-F238E27FC236}">
                <a16:creationId xmlns:a16="http://schemas.microsoft.com/office/drawing/2014/main" id="{596A5B33-3E7F-4D5A-AFBC-2210AF4A6861}"/>
              </a:ext>
            </a:extLst>
          </p:cNvPr>
          <p:cNvSpPr txBox="1"/>
          <p:nvPr/>
        </p:nvSpPr>
        <p:spPr>
          <a:xfrm>
            <a:off x="2347185" y="1209476"/>
            <a:ext cx="2872080" cy="584775"/>
          </a:xfrm>
          <a:prstGeom prst="rect">
            <a:avLst/>
          </a:prstGeom>
          <a:noFill/>
        </p:spPr>
        <p:txBody>
          <a:bodyPr wrap="square" rtlCol="0">
            <a:spAutoFit/>
          </a:bodyPr>
          <a:lstStyle/>
          <a:p>
            <a:r>
              <a:rPr lang="en-US" sz="3200" b="1">
                <a:solidFill>
                  <a:srgbClr val="002060"/>
                </a:solidFill>
                <a:latin typeface="Times New Roman" panose="02020603050405020304" pitchFamily="18" charset="0"/>
                <a:cs typeface="Times New Roman" panose="02020603050405020304" pitchFamily="18" charset="0"/>
              </a:rPr>
              <a:t>Đèn hoa kì</a:t>
            </a:r>
            <a:endParaRPr lang="en-US" sz="320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B9AD3158-EC0B-4B41-A4AD-8DDAA5F9D8E3}"/>
              </a:ext>
            </a:extLst>
          </p:cNvPr>
          <p:cNvSpPr txBox="1"/>
          <p:nvPr/>
        </p:nvSpPr>
        <p:spPr>
          <a:xfrm>
            <a:off x="4382183" y="1235784"/>
            <a:ext cx="7006415"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đèn dầu hỏa nhỏ, có bấc tròn.</a:t>
            </a:r>
          </a:p>
        </p:txBody>
      </p:sp>
      <p:pic>
        <p:nvPicPr>
          <p:cNvPr id="25" name="Picture 24">
            <a:extLst>
              <a:ext uri="{FF2B5EF4-FFF2-40B4-BE49-F238E27FC236}">
                <a16:creationId xmlns:a16="http://schemas.microsoft.com/office/drawing/2014/main" id="{1098558E-B40D-46EE-9DD0-B425E323D3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6273" y="2064548"/>
            <a:ext cx="2395112" cy="32839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 name="Picture 26">
            <a:extLst>
              <a:ext uri="{FF2B5EF4-FFF2-40B4-BE49-F238E27FC236}">
                <a16:creationId xmlns:a16="http://schemas.microsoft.com/office/drawing/2014/main" id="{7FCAC103-43FF-4EBE-9407-A51249854C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1483" y="2000085"/>
            <a:ext cx="2486515" cy="336410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8" name="Picture 27">
            <a:extLst>
              <a:ext uri="{FF2B5EF4-FFF2-40B4-BE49-F238E27FC236}">
                <a16:creationId xmlns:a16="http://schemas.microsoft.com/office/drawing/2014/main" id="{240EC377-8296-4D34-A9F7-A62F03E9C585}"/>
              </a:ext>
            </a:extLst>
          </p:cNvPr>
          <p:cNvPicPr>
            <a:picLocks noChangeAspect="1"/>
          </p:cNvPicPr>
          <p:nvPr/>
        </p:nvPicPr>
        <p:blipFill rotWithShape="1">
          <a:blip r:embed="rId8">
            <a:extLst>
              <a:ext uri="{28A0092B-C50C-407E-A947-70E740481C1C}">
                <a14:useLocalDpi xmlns:a14="http://schemas.microsoft.com/office/drawing/2010/main" val="0"/>
              </a:ext>
            </a:extLst>
          </a:blip>
          <a:srcRect l="2813" t="5497" r="77888" b="52378"/>
          <a:stretch/>
        </p:blipFill>
        <p:spPr>
          <a:xfrm>
            <a:off x="-606508" y="1486996"/>
            <a:ext cx="4193373" cy="5148559"/>
          </a:xfrm>
          <a:prstGeom prst="rect">
            <a:avLst/>
          </a:prstGeom>
        </p:spPr>
      </p:pic>
      <p:grpSp>
        <p:nvGrpSpPr>
          <p:cNvPr id="7" name="Group 6">
            <a:extLst>
              <a:ext uri="{FF2B5EF4-FFF2-40B4-BE49-F238E27FC236}">
                <a16:creationId xmlns:a16="http://schemas.microsoft.com/office/drawing/2014/main" id="{9C4C14AA-B611-456A-9CF6-7CC4A0E5B3C9}"/>
              </a:ext>
            </a:extLst>
          </p:cNvPr>
          <p:cNvGrpSpPr/>
          <p:nvPr/>
        </p:nvGrpSpPr>
        <p:grpSpPr>
          <a:xfrm>
            <a:off x="133346" y="5488009"/>
            <a:ext cx="11976652" cy="1861968"/>
            <a:chOff x="-78244" y="4979504"/>
            <a:chExt cx="12530302" cy="2320298"/>
          </a:xfrm>
        </p:grpSpPr>
        <p:grpSp>
          <p:nvGrpSpPr>
            <p:cNvPr id="8" name="Group 7">
              <a:extLst>
                <a:ext uri="{FF2B5EF4-FFF2-40B4-BE49-F238E27FC236}">
                  <a16:creationId xmlns:a16="http://schemas.microsoft.com/office/drawing/2014/main" id="{7542FBCA-6F6C-49F5-B32B-F430CE13856B}"/>
                </a:ext>
              </a:extLst>
            </p:cNvPr>
            <p:cNvGrpSpPr/>
            <p:nvPr/>
          </p:nvGrpSpPr>
          <p:grpSpPr>
            <a:xfrm>
              <a:off x="-78244" y="4979504"/>
              <a:ext cx="8337662" cy="2320298"/>
              <a:chOff x="-247210" y="4199215"/>
              <a:chExt cx="10837195" cy="3269553"/>
            </a:xfrm>
          </p:grpSpPr>
          <p:pic>
            <p:nvPicPr>
              <p:cNvPr id="13" name="Picture 5">
                <a:extLst>
                  <a:ext uri="{FF2B5EF4-FFF2-40B4-BE49-F238E27FC236}">
                    <a16:creationId xmlns:a16="http://schemas.microsoft.com/office/drawing/2014/main" id="{F8B4DE46-B30C-4023-85A2-DDF79F2525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247210" y="4630281"/>
                <a:ext cx="1976297" cy="2838487"/>
              </a:xfrm>
              <a:prstGeom prst="rect">
                <a:avLst/>
              </a:prstGeom>
            </p:spPr>
          </p:pic>
          <p:pic>
            <p:nvPicPr>
              <p:cNvPr id="14" name="Picture 7">
                <a:extLst>
                  <a:ext uri="{FF2B5EF4-FFF2-40B4-BE49-F238E27FC236}">
                    <a16:creationId xmlns:a16="http://schemas.microsoft.com/office/drawing/2014/main" id="{A9323ACA-3F8D-483F-B540-2496319FD72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4571578" y="4630280"/>
                <a:ext cx="1899206" cy="2838488"/>
              </a:xfrm>
              <a:prstGeom prst="rect">
                <a:avLst/>
              </a:prstGeom>
            </p:spPr>
          </p:pic>
          <p:pic>
            <p:nvPicPr>
              <p:cNvPr id="15" name="Picture 8">
                <a:extLst>
                  <a:ext uri="{FF2B5EF4-FFF2-40B4-BE49-F238E27FC236}">
                    <a16:creationId xmlns:a16="http://schemas.microsoft.com/office/drawing/2014/main" id="{CC66D12B-0179-41E6-A37A-7820C065EE9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82877" flipH="1">
                <a:off x="3155484" y="4579746"/>
                <a:ext cx="1976297" cy="2838487"/>
              </a:xfrm>
              <a:prstGeom prst="rect">
                <a:avLst/>
              </a:prstGeom>
            </p:spPr>
          </p:pic>
          <p:pic>
            <p:nvPicPr>
              <p:cNvPr id="16" name="Picture 9">
                <a:extLst>
                  <a:ext uri="{FF2B5EF4-FFF2-40B4-BE49-F238E27FC236}">
                    <a16:creationId xmlns:a16="http://schemas.microsoft.com/office/drawing/2014/main" id="{BE3AA66F-1FE2-4F97-B5C9-670A8377C40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2285792" y="4199215"/>
                <a:ext cx="1537944" cy="2838488"/>
              </a:xfrm>
              <a:prstGeom prst="rect">
                <a:avLst/>
              </a:prstGeom>
            </p:spPr>
          </p:pic>
          <p:pic>
            <p:nvPicPr>
              <p:cNvPr id="17" name="Picture 10">
                <a:extLst>
                  <a:ext uri="{FF2B5EF4-FFF2-40B4-BE49-F238E27FC236}">
                    <a16:creationId xmlns:a16="http://schemas.microsoft.com/office/drawing/2014/main" id="{3B813004-95DB-455C-B1F9-A40DAB4197C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062179" y="4382700"/>
                <a:ext cx="1759862" cy="2838487"/>
              </a:xfrm>
              <a:prstGeom prst="rect">
                <a:avLst/>
              </a:prstGeom>
            </p:spPr>
          </p:pic>
          <p:pic>
            <p:nvPicPr>
              <p:cNvPr id="18" name="Picture 17">
                <a:extLst>
                  <a:ext uri="{FF2B5EF4-FFF2-40B4-BE49-F238E27FC236}">
                    <a16:creationId xmlns:a16="http://schemas.microsoft.com/office/drawing/2014/main" id="{D8DB4861-6E92-4CC4-AF34-56F5720BD88D}"/>
                  </a:ext>
                </a:extLst>
              </p:cNvPr>
              <p:cNvPicPr>
                <a:picLocks noChangeAspect="1"/>
              </p:cNvPicPr>
              <p:nvPr/>
            </p:nvPicPr>
            <p:blipFill>
              <a:blip r:embed="rId17"/>
              <a:srcRect/>
              <a:stretch>
                <a:fillRect/>
              </a:stretch>
            </p:blipFill>
            <p:spPr>
              <a:xfrm flipH="1">
                <a:off x="5798154" y="4483768"/>
                <a:ext cx="1565971" cy="2609952"/>
              </a:xfrm>
              <a:prstGeom prst="rect">
                <a:avLst/>
              </a:prstGeom>
            </p:spPr>
          </p:pic>
          <p:pic>
            <p:nvPicPr>
              <p:cNvPr id="19" name="Picture 12">
                <a:extLst>
                  <a:ext uri="{FF2B5EF4-FFF2-40B4-BE49-F238E27FC236}">
                    <a16:creationId xmlns:a16="http://schemas.microsoft.com/office/drawing/2014/main" id="{70672EE5-B7A0-4D79-A8E1-69D8E852017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82877" flipH="1">
                <a:off x="8613688" y="4579747"/>
                <a:ext cx="1976297" cy="2838487"/>
              </a:xfrm>
              <a:prstGeom prst="rect">
                <a:avLst/>
              </a:prstGeom>
            </p:spPr>
          </p:pic>
          <p:pic>
            <p:nvPicPr>
              <p:cNvPr id="20" name="Picture 2">
                <a:extLst>
                  <a:ext uri="{FF2B5EF4-FFF2-40B4-BE49-F238E27FC236}">
                    <a16:creationId xmlns:a16="http://schemas.microsoft.com/office/drawing/2014/main" id="{DD6F5890-F216-44B5-871C-A42DD95B7124}"/>
                  </a:ext>
                </a:extLst>
              </p:cNvPr>
              <p:cNvPicPr>
                <a:picLocks noChangeAspect="1"/>
              </p:cNvPicPr>
              <p:nvPr/>
            </p:nvPicPr>
            <p:blipFill>
              <a:blip r:embed="rId18"/>
              <a:srcRect/>
              <a:stretch>
                <a:fillRect/>
              </a:stretch>
            </p:blipFill>
            <p:spPr>
              <a:xfrm flipH="1">
                <a:off x="1256511" y="5056955"/>
                <a:ext cx="1170792" cy="2240750"/>
              </a:xfrm>
              <a:prstGeom prst="rect">
                <a:avLst/>
              </a:prstGeom>
            </p:spPr>
          </p:pic>
        </p:grpSp>
        <p:pic>
          <p:nvPicPr>
            <p:cNvPr id="9" name="Picture 9">
              <a:extLst>
                <a:ext uri="{FF2B5EF4-FFF2-40B4-BE49-F238E27FC236}">
                  <a16:creationId xmlns:a16="http://schemas.microsoft.com/office/drawing/2014/main" id="{58BEB7D1-A18C-46FE-94D8-EBF59B1347A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8032158" y="5034780"/>
              <a:ext cx="1183227" cy="2014385"/>
            </a:xfrm>
            <a:prstGeom prst="rect">
              <a:avLst/>
            </a:prstGeom>
          </p:spPr>
        </p:pic>
        <p:pic>
          <p:nvPicPr>
            <p:cNvPr id="10" name="Picture 10">
              <a:extLst>
                <a:ext uri="{FF2B5EF4-FFF2-40B4-BE49-F238E27FC236}">
                  <a16:creationId xmlns:a16="http://schemas.microsoft.com/office/drawing/2014/main" id="{46029FDF-29F4-4E96-8352-58E3FEBE404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9090988" y="5100350"/>
              <a:ext cx="1353961" cy="2014384"/>
            </a:xfrm>
            <a:prstGeom prst="rect">
              <a:avLst/>
            </a:prstGeom>
          </p:spPr>
        </p:pic>
        <p:pic>
          <p:nvPicPr>
            <p:cNvPr id="11" name="Picture 10">
              <a:extLst>
                <a:ext uri="{FF2B5EF4-FFF2-40B4-BE49-F238E27FC236}">
                  <a16:creationId xmlns:a16="http://schemas.microsoft.com/office/drawing/2014/main" id="{42D3AB8E-FFE4-475A-9724-508F16396604}"/>
                </a:ext>
              </a:extLst>
            </p:cNvPr>
            <p:cNvPicPr>
              <a:picLocks noChangeAspect="1"/>
            </p:cNvPicPr>
            <p:nvPr/>
          </p:nvPicPr>
          <p:blipFill>
            <a:blip r:embed="rId17"/>
            <a:srcRect/>
            <a:stretch>
              <a:fillRect/>
            </a:stretch>
          </p:blipFill>
          <p:spPr>
            <a:xfrm>
              <a:off x="11247269" y="5115872"/>
              <a:ext cx="1204789" cy="1852200"/>
            </a:xfrm>
            <a:prstGeom prst="rect">
              <a:avLst/>
            </a:prstGeom>
          </p:spPr>
        </p:pic>
        <p:pic>
          <p:nvPicPr>
            <p:cNvPr id="12" name="Picture 12">
              <a:extLst>
                <a:ext uri="{FF2B5EF4-FFF2-40B4-BE49-F238E27FC236}">
                  <a16:creationId xmlns:a16="http://schemas.microsoft.com/office/drawing/2014/main" id="{482DE474-0EFC-436A-B6BD-B161604D37B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1417123" flipH="1">
              <a:off x="10046956" y="5148715"/>
              <a:ext cx="1520476" cy="2014384"/>
            </a:xfrm>
            <a:prstGeom prst="rect">
              <a:avLst/>
            </a:prstGeom>
          </p:spPr>
        </p:pic>
      </p:grpSp>
    </p:spTree>
    <p:extLst>
      <p:ext uri="{BB962C8B-B14F-4D97-AF65-F5344CB8AC3E}">
        <p14:creationId xmlns:p14="http://schemas.microsoft.com/office/powerpoint/2010/main" val="1089694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left)">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42"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barn(outHorizontal)">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6" fill="hold"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barn(inHorizontal)">
                                      <p:cBhvr>
                                        <p:cTn id="5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1">
            <a:extLst>
              <a:ext uri="{FF2B5EF4-FFF2-40B4-BE49-F238E27FC236}">
                <a16:creationId xmlns:a16="http://schemas.microsoft.com/office/drawing/2014/main" id="{19631BDD-D809-4B9F-A64A-20C7C3F6E6E5}"/>
              </a:ext>
            </a:extLst>
          </p:cNvPr>
          <p:cNvSpPr/>
          <p:nvPr/>
        </p:nvSpPr>
        <p:spPr>
          <a:xfrm>
            <a:off x="2252102" y="107454"/>
            <a:ext cx="7174964" cy="1200329"/>
          </a:xfrm>
          <a:prstGeom prst="rect">
            <a:avLst/>
          </a:prstGeom>
        </p:spPr>
        <p:txBody>
          <a:bodyPr wrap="square">
            <a:spAutoFit/>
            <a:scene3d>
              <a:camera prst="orthographicFront"/>
              <a:lightRig rig="threePt" dir="t"/>
            </a:scene3d>
            <a:sp3d contourW="12700"/>
          </a:bodyPr>
          <a:lstStyle/>
          <a:p>
            <a:pPr algn="ctr"/>
            <a:r>
              <a:rPr lang="en-US" altLang="zh-CN" sz="7200" b="1">
                <a:ln w="15875">
                  <a:solidFill>
                    <a:schemeClr val="accent2"/>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rPr>
              <a:t>Giải nghĩa từ</a:t>
            </a:r>
            <a:endParaRPr lang="zh-CN" altLang="en-US" sz="16600" b="1" dirty="0">
              <a:ln w="15875">
                <a:solidFill>
                  <a:schemeClr val="accent2"/>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endParaRPr>
          </a:p>
        </p:txBody>
      </p:sp>
      <p:pic>
        <p:nvPicPr>
          <p:cNvPr id="5" name="Picture 3">
            <a:extLst>
              <a:ext uri="{FF2B5EF4-FFF2-40B4-BE49-F238E27FC236}">
                <a16:creationId xmlns:a16="http://schemas.microsoft.com/office/drawing/2014/main" id="{83C0B0D2-D74E-42FF-A113-EA12ED50B63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25201">
            <a:off x="-1031858" y="-873696"/>
            <a:ext cx="4404529" cy="1747392"/>
          </a:xfrm>
          <a:prstGeom prst="rect">
            <a:avLst/>
          </a:prstGeom>
        </p:spPr>
      </p:pic>
      <p:pic>
        <p:nvPicPr>
          <p:cNvPr id="6" name="Picture 4">
            <a:extLst>
              <a:ext uri="{FF2B5EF4-FFF2-40B4-BE49-F238E27FC236}">
                <a16:creationId xmlns:a16="http://schemas.microsoft.com/office/drawing/2014/main" id="{58540531-08A3-4A85-AE2E-6A7FD9D3E9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58680" y="60676"/>
            <a:ext cx="1351318" cy="1293887"/>
          </a:xfrm>
          <a:prstGeom prst="rect">
            <a:avLst/>
          </a:prstGeom>
        </p:spPr>
      </p:pic>
      <p:sp>
        <p:nvSpPr>
          <p:cNvPr id="22" name="TextBox 21">
            <a:extLst>
              <a:ext uri="{FF2B5EF4-FFF2-40B4-BE49-F238E27FC236}">
                <a16:creationId xmlns:a16="http://schemas.microsoft.com/office/drawing/2014/main" id="{596A5B33-3E7F-4D5A-AFBC-2210AF4A6861}"/>
              </a:ext>
            </a:extLst>
          </p:cNvPr>
          <p:cNvSpPr txBox="1"/>
          <p:nvPr/>
        </p:nvSpPr>
        <p:spPr>
          <a:xfrm>
            <a:off x="1706798" y="1268815"/>
            <a:ext cx="2872080" cy="584775"/>
          </a:xfrm>
          <a:prstGeom prst="rect">
            <a:avLst/>
          </a:prstGeom>
          <a:noFill/>
        </p:spPr>
        <p:txBody>
          <a:bodyPr wrap="square" rtlCol="0">
            <a:spAutoFit/>
          </a:bodyPr>
          <a:lstStyle/>
          <a:p>
            <a:r>
              <a:rPr lang="en-US" sz="3200" b="1">
                <a:solidFill>
                  <a:srgbClr val="002060"/>
                </a:solidFill>
                <a:latin typeface="Times New Roman" panose="02020603050405020304" pitchFamily="18" charset="0"/>
                <a:cs typeface="Times New Roman" panose="02020603050405020304" pitchFamily="18" charset="0"/>
              </a:rPr>
              <a:t>Đèn tọa đăng</a:t>
            </a:r>
            <a:endParaRPr lang="en-US" sz="320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B9AD3158-EC0B-4B41-A4AD-8DDAA5F9D8E3}"/>
              </a:ext>
            </a:extLst>
          </p:cNvPr>
          <p:cNvSpPr txBox="1"/>
          <p:nvPr/>
        </p:nvSpPr>
        <p:spPr>
          <a:xfrm>
            <a:off x="4109916" y="1283414"/>
            <a:ext cx="7006415"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đèn để bàn loại to, thắp bằng dầu hỏa.</a:t>
            </a:r>
          </a:p>
        </p:txBody>
      </p:sp>
      <p:pic>
        <p:nvPicPr>
          <p:cNvPr id="28" name="Picture 27">
            <a:extLst>
              <a:ext uri="{FF2B5EF4-FFF2-40B4-BE49-F238E27FC236}">
                <a16:creationId xmlns:a16="http://schemas.microsoft.com/office/drawing/2014/main" id="{240EC377-8296-4D34-A9F7-A62F03E9C585}"/>
              </a:ext>
            </a:extLst>
          </p:cNvPr>
          <p:cNvPicPr>
            <a:picLocks noChangeAspect="1"/>
          </p:cNvPicPr>
          <p:nvPr/>
        </p:nvPicPr>
        <p:blipFill rotWithShape="1">
          <a:blip r:embed="rId6">
            <a:extLst>
              <a:ext uri="{28A0092B-C50C-407E-A947-70E740481C1C}">
                <a14:useLocalDpi xmlns:a14="http://schemas.microsoft.com/office/drawing/2010/main" val="0"/>
              </a:ext>
            </a:extLst>
          </a:blip>
          <a:srcRect l="2813" t="5497" r="77888" b="52378"/>
          <a:stretch/>
        </p:blipFill>
        <p:spPr>
          <a:xfrm flipH="1">
            <a:off x="8336393" y="1931884"/>
            <a:ext cx="4193373" cy="5148559"/>
          </a:xfrm>
          <a:prstGeom prst="rect">
            <a:avLst/>
          </a:prstGeom>
        </p:spPr>
      </p:pic>
      <p:grpSp>
        <p:nvGrpSpPr>
          <p:cNvPr id="7" name="Group 6">
            <a:extLst>
              <a:ext uri="{FF2B5EF4-FFF2-40B4-BE49-F238E27FC236}">
                <a16:creationId xmlns:a16="http://schemas.microsoft.com/office/drawing/2014/main" id="{9C4C14AA-B611-456A-9CF6-7CC4A0E5B3C9}"/>
              </a:ext>
            </a:extLst>
          </p:cNvPr>
          <p:cNvGrpSpPr/>
          <p:nvPr/>
        </p:nvGrpSpPr>
        <p:grpSpPr>
          <a:xfrm>
            <a:off x="133346" y="5488009"/>
            <a:ext cx="11976652" cy="1861968"/>
            <a:chOff x="-78244" y="4979504"/>
            <a:chExt cx="12530302" cy="2320298"/>
          </a:xfrm>
        </p:grpSpPr>
        <p:grpSp>
          <p:nvGrpSpPr>
            <p:cNvPr id="8" name="Group 7">
              <a:extLst>
                <a:ext uri="{FF2B5EF4-FFF2-40B4-BE49-F238E27FC236}">
                  <a16:creationId xmlns:a16="http://schemas.microsoft.com/office/drawing/2014/main" id="{7542FBCA-6F6C-49F5-B32B-F430CE13856B}"/>
                </a:ext>
              </a:extLst>
            </p:cNvPr>
            <p:cNvGrpSpPr/>
            <p:nvPr/>
          </p:nvGrpSpPr>
          <p:grpSpPr>
            <a:xfrm>
              <a:off x="-78244" y="4979504"/>
              <a:ext cx="8337662" cy="2320298"/>
              <a:chOff x="-247210" y="4199215"/>
              <a:chExt cx="10837195" cy="3269553"/>
            </a:xfrm>
          </p:grpSpPr>
          <p:pic>
            <p:nvPicPr>
              <p:cNvPr id="13" name="Picture 5">
                <a:extLst>
                  <a:ext uri="{FF2B5EF4-FFF2-40B4-BE49-F238E27FC236}">
                    <a16:creationId xmlns:a16="http://schemas.microsoft.com/office/drawing/2014/main" id="{F8B4DE46-B30C-4023-85A2-DDF79F25253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47210" y="4630281"/>
                <a:ext cx="1976297" cy="2838487"/>
              </a:xfrm>
              <a:prstGeom prst="rect">
                <a:avLst/>
              </a:prstGeom>
            </p:spPr>
          </p:pic>
          <p:pic>
            <p:nvPicPr>
              <p:cNvPr id="14" name="Picture 7">
                <a:extLst>
                  <a:ext uri="{FF2B5EF4-FFF2-40B4-BE49-F238E27FC236}">
                    <a16:creationId xmlns:a16="http://schemas.microsoft.com/office/drawing/2014/main" id="{A9323ACA-3F8D-483F-B540-2496319FD72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4571578" y="4630280"/>
                <a:ext cx="1899206" cy="2838488"/>
              </a:xfrm>
              <a:prstGeom prst="rect">
                <a:avLst/>
              </a:prstGeom>
            </p:spPr>
          </p:pic>
          <p:pic>
            <p:nvPicPr>
              <p:cNvPr id="15" name="Picture 8">
                <a:extLst>
                  <a:ext uri="{FF2B5EF4-FFF2-40B4-BE49-F238E27FC236}">
                    <a16:creationId xmlns:a16="http://schemas.microsoft.com/office/drawing/2014/main" id="{CC66D12B-0179-41E6-A37A-7820C065EE9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2877" flipH="1">
                <a:off x="3155484" y="4579746"/>
                <a:ext cx="1976297" cy="2838487"/>
              </a:xfrm>
              <a:prstGeom prst="rect">
                <a:avLst/>
              </a:prstGeom>
            </p:spPr>
          </p:pic>
          <p:pic>
            <p:nvPicPr>
              <p:cNvPr id="16" name="Picture 9">
                <a:extLst>
                  <a:ext uri="{FF2B5EF4-FFF2-40B4-BE49-F238E27FC236}">
                    <a16:creationId xmlns:a16="http://schemas.microsoft.com/office/drawing/2014/main" id="{BE3AA66F-1FE2-4F97-B5C9-670A8377C40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2285792" y="4199215"/>
                <a:ext cx="1537944" cy="2838488"/>
              </a:xfrm>
              <a:prstGeom prst="rect">
                <a:avLst/>
              </a:prstGeom>
            </p:spPr>
          </p:pic>
          <p:pic>
            <p:nvPicPr>
              <p:cNvPr id="17" name="Picture 10">
                <a:extLst>
                  <a:ext uri="{FF2B5EF4-FFF2-40B4-BE49-F238E27FC236}">
                    <a16:creationId xmlns:a16="http://schemas.microsoft.com/office/drawing/2014/main" id="{3B813004-95DB-455C-B1F9-A40DAB4197C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062179" y="4382700"/>
                <a:ext cx="1759862" cy="2838487"/>
              </a:xfrm>
              <a:prstGeom prst="rect">
                <a:avLst/>
              </a:prstGeom>
            </p:spPr>
          </p:pic>
          <p:pic>
            <p:nvPicPr>
              <p:cNvPr id="18" name="Picture 17">
                <a:extLst>
                  <a:ext uri="{FF2B5EF4-FFF2-40B4-BE49-F238E27FC236}">
                    <a16:creationId xmlns:a16="http://schemas.microsoft.com/office/drawing/2014/main" id="{D8DB4861-6E92-4CC4-AF34-56F5720BD88D}"/>
                  </a:ext>
                </a:extLst>
              </p:cNvPr>
              <p:cNvPicPr>
                <a:picLocks noChangeAspect="1"/>
              </p:cNvPicPr>
              <p:nvPr/>
            </p:nvPicPr>
            <p:blipFill>
              <a:blip r:embed="rId15"/>
              <a:srcRect/>
              <a:stretch>
                <a:fillRect/>
              </a:stretch>
            </p:blipFill>
            <p:spPr>
              <a:xfrm flipH="1">
                <a:off x="5798154" y="4483768"/>
                <a:ext cx="1565971" cy="2609952"/>
              </a:xfrm>
              <a:prstGeom prst="rect">
                <a:avLst/>
              </a:prstGeom>
            </p:spPr>
          </p:pic>
          <p:pic>
            <p:nvPicPr>
              <p:cNvPr id="19" name="Picture 12">
                <a:extLst>
                  <a:ext uri="{FF2B5EF4-FFF2-40B4-BE49-F238E27FC236}">
                    <a16:creationId xmlns:a16="http://schemas.microsoft.com/office/drawing/2014/main" id="{70672EE5-B7A0-4D79-A8E1-69D8E852017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2877" flipH="1">
                <a:off x="8613688" y="4579747"/>
                <a:ext cx="1976297" cy="2838487"/>
              </a:xfrm>
              <a:prstGeom prst="rect">
                <a:avLst/>
              </a:prstGeom>
            </p:spPr>
          </p:pic>
          <p:pic>
            <p:nvPicPr>
              <p:cNvPr id="20" name="Picture 2">
                <a:extLst>
                  <a:ext uri="{FF2B5EF4-FFF2-40B4-BE49-F238E27FC236}">
                    <a16:creationId xmlns:a16="http://schemas.microsoft.com/office/drawing/2014/main" id="{DD6F5890-F216-44B5-871C-A42DD95B7124}"/>
                  </a:ext>
                </a:extLst>
              </p:cNvPr>
              <p:cNvPicPr>
                <a:picLocks noChangeAspect="1"/>
              </p:cNvPicPr>
              <p:nvPr/>
            </p:nvPicPr>
            <p:blipFill>
              <a:blip r:embed="rId16"/>
              <a:srcRect/>
              <a:stretch>
                <a:fillRect/>
              </a:stretch>
            </p:blipFill>
            <p:spPr>
              <a:xfrm flipH="1">
                <a:off x="1256511" y="5056955"/>
                <a:ext cx="1170792" cy="2240750"/>
              </a:xfrm>
              <a:prstGeom prst="rect">
                <a:avLst/>
              </a:prstGeom>
            </p:spPr>
          </p:pic>
        </p:grpSp>
        <p:pic>
          <p:nvPicPr>
            <p:cNvPr id="9" name="Picture 9">
              <a:extLst>
                <a:ext uri="{FF2B5EF4-FFF2-40B4-BE49-F238E27FC236}">
                  <a16:creationId xmlns:a16="http://schemas.microsoft.com/office/drawing/2014/main" id="{58BEB7D1-A18C-46FE-94D8-EBF59B1347A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8032158" y="5034780"/>
              <a:ext cx="1183227" cy="2014385"/>
            </a:xfrm>
            <a:prstGeom prst="rect">
              <a:avLst/>
            </a:prstGeom>
          </p:spPr>
        </p:pic>
        <p:pic>
          <p:nvPicPr>
            <p:cNvPr id="10" name="Picture 10">
              <a:extLst>
                <a:ext uri="{FF2B5EF4-FFF2-40B4-BE49-F238E27FC236}">
                  <a16:creationId xmlns:a16="http://schemas.microsoft.com/office/drawing/2014/main" id="{46029FDF-29F4-4E96-8352-58E3FEBE404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090988" y="5100350"/>
              <a:ext cx="1353961" cy="2014384"/>
            </a:xfrm>
            <a:prstGeom prst="rect">
              <a:avLst/>
            </a:prstGeom>
          </p:spPr>
        </p:pic>
        <p:pic>
          <p:nvPicPr>
            <p:cNvPr id="11" name="Picture 10">
              <a:extLst>
                <a:ext uri="{FF2B5EF4-FFF2-40B4-BE49-F238E27FC236}">
                  <a16:creationId xmlns:a16="http://schemas.microsoft.com/office/drawing/2014/main" id="{42D3AB8E-FFE4-475A-9724-508F16396604}"/>
                </a:ext>
              </a:extLst>
            </p:cNvPr>
            <p:cNvPicPr>
              <a:picLocks noChangeAspect="1"/>
            </p:cNvPicPr>
            <p:nvPr/>
          </p:nvPicPr>
          <p:blipFill>
            <a:blip r:embed="rId15"/>
            <a:srcRect/>
            <a:stretch>
              <a:fillRect/>
            </a:stretch>
          </p:blipFill>
          <p:spPr>
            <a:xfrm>
              <a:off x="11247269" y="5115872"/>
              <a:ext cx="1204789" cy="1852200"/>
            </a:xfrm>
            <a:prstGeom prst="rect">
              <a:avLst/>
            </a:prstGeom>
          </p:spPr>
        </p:pic>
        <p:pic>
          <p:nvPicPr>
            <p:cNvPr id="12" name="Picture 12">
              <a:extLst>
                <a:ext uri="{FF2B5EF4-FFF2-40B4-BE49-F238E27FC236}">
                  <a16:creationId xmlns:a16="http://schemas.microsoft.com/office/drawing/2014/main" id="{482DE474-0EFC-436A-B6BD-B161604D37B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1417123" flipH="1">
              <a:off x="10046956" y="5148715"/>
              <a:ext cx="1520476" cy="2014384"/>
            </a:xfrm>
            <a:prstGeom prst="rect">
              <a:avLst/>
            </a:prstGeom>
          </p:spPr>
        </p:pic>
      </p:grpSp>
      <p:pic>
        <p:nvPicPr>
          <p:cNvPr id="29" name="Picture 28">
            <a:extLst>
              <a:ext uri="{FF2B5EF4-FFF2-40B4-BE49-F238E27FC236}">
                <a16:creationId xmlns:a16="http://schemas.microsoft.com/office/drawing/2014/main" id="{3BFBFC66-77B7-43DB-9BF3-2D8FE0ABD80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666004" y="2410589"/>
            <a:ext cx="3478553" cy="26089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1" name="Picture 30">
            <a:extLst>
              <a:ext uri="{FF2B5EF4-FFF2-40B4-BE49-F238E27FC236}">
                <a16:creationId xmlns:a16="http://schemas.microsoft.com/office/drawing/2014/main" id="{8C985744-4A95-42C6-A666-96B7CC426814}"/>
              </a:ext>
            </a:extLst>
          </p:cNvPr>
          <p:cNvPicPr>
            <a:picLocks noChangeAspect="1"/>
          </p:cNvPicPr>
          <p:nvPr/>
        </p:nvPicPr>
        <p:blipFill rotWithShape="1">
          <a:blip r:embed="rId18">
            <a:extLst>
              <a:ext uri="{28A0092B-C50C-407E-A947-70E740481C1C}">
                <a14:useLocalDpi xmlns:a14="http://schemas.microsoft.com/office/drawing/2010/main" val="0"/>
              </a:ext>
            </a:extLst>
          </a:blip>
          <a:srcRect l="17446" r="17349"/>
          <a:stretch/>
        </p:blipFill>
        <p:spPr>
          <a:xfrm>
            <a:off x="1931923" y="2342062"/>
            <a:ext cx="1895994" cy="29077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532028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left)">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down)">
                                      <p:cBhvr>
                                        <p:cTn id="53" dur="5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down)">
                                      <p:cBhvr>
                                        <p:cTn id="5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
            <a:extLst>
              <a:ext uri="{FF2B5EF4-FFF2-40B4-BE49-F238E27FC236}">
                <a16:creationId xmlns:a16="http://schemas.microsoft.com/office/drawing/2014/main" id="{0D98C1FE-0A1A-4576-820B-AAA58E0D68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7552" y="1722412"/>
            <a:ext cx="3662172" cy="4114800"/>
          </a:xfrm>
          <a:prstGeom prst="rect">
            <a:avLst/>
          </a:prstGeom>
        </p:spPr>
      </p:pic>
      <p:pic>
        <p:nvPicPr>
          <p:cNvPr id="4" name="Picture 3">
            <a:extLst>
              <a:ext uri="{FF2B5EF4-FFF2-40B4-BE49-F238E27FC236}">
                <a16:creationId xmlns:a16="http://schemas.microsoft.com/office/drawing/2014/main" id="{D67E1055-1CCB-4694-AD32-8A12E97B8C4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39065" y="-686400"/>
            <a:ext cx="5328320" cy="1747392"/>
          </a:xfrm>
          <a:prstGeom prst="rect">
            <a:avLst/>
          </a:prstGeom>
        </p:spPr>
      </p:pic>
      <p:pic>
        <p:nvPicPr>
          <p:cNvPr id="5" name="Picture 4">
            <a:hlinkClick r:id="rId6" action="ppaction://hlinksldjump"/>
            <a:extLst>
              <a:ext uri="{FF2B5EF4-FFF2-40B4-BE49-F238E27FC236}">
                <a16:creationId xmlns:a16="http://schemas.microsoft.com/office/drawing/2014/main" id="{65CBBEB0-EC52-482B-95D5-0A8B143D59F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398908" y="282989"/>
            <a:ext cx="1351318" cy="1293887"/>
          </a:xfrm>
          <a:prstGeom prst="rect">
            <a:avLst/>
          </a:prstGeom>
        </p:spPr>
      </p:pic>
      <p:grpSp>
        <p:nvGrpSpPr>
          <p:cNvPr id="6" name="Group 5">
            <a:extLst>
              <a:ext uri="{FF2B5EF4-FFF2-40B4-BE49-F238E27FC236}">
                <a16:creationId xmlns:a16="http://schemas.microsoft.com/office/drawing/2014/main" id="{24653C40-BAB1-4DBB-B8AD-C4D67573E6DF}"/>
              </a:ext>
            </a:extLst>
          </p:cNvPr>
          <p:cNvGrpSpPr/>
          <p:nvPr/>
        </p:nvGrpSpPr>
        <p:grpSpPr>
          <a:xfrm>
            <a:off x="107674" y="5049672"/>
            <a:ext cx="11976652" cy="2199230"/>
            <a:chOff x="-78244" y="4979504"/>
            <a:chExt cx="12530302" cy="2320298"/>
          </a:xfrm>
        </p:grpSpPr>
        <p:grpSp>
          <p:nvGrpSpPr>
            <p:cNvPr id="7" name="Group 6">
              <a:extLst>
                <a:ext uri="{FF2B5EF4-FFF2-40B4-BE49-F238E27FC236}">
                  <a16:creationId xmlns:a16="http://schemas.microsoft.com/office/drawing/2014/main" id="{089B4EDD-E44B-4381-B604-F1ECE9CFCF35}"/>
                </a:ext>
              </a:extLst>
            </p:cNvPr>
            <p:cNvGrpSpPr/>
            <p:nvPr/>
          </p:nvGrpSpPr>
          <p:grpSpPr>
            <a:xfrm>
              <a:off x="-78244" y="4979504"/>
              <a:ext cx="8337662" cy="2320298"/>
              <a:chOff x="-247210" y="4199215"/>
              <a:chExt cx="10837195" cy="3269553"/>
            </a:xfrm>
          </p:grpSpPr>
          <p:pic>
            <p:nvPicPr>
              <p:cNvPr id="12" name="Picture 5">
                <a:extLst>
                  <a:ext uri="{FF2B5EF4-FFF2-40B4-BE49-F238E27FC236}">
                    <a16:creationId xmlns:a16="http://schemas.microsoft.com/office/drawing/2014/main" id="{2FC39CCF-D2AF-46BE-956F-9C261332605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247210" y="4630281"/>
                <a:ext cx="1976297" cy="2838487"/>
              </a:xfrm>
              <a:prstGeom prst="rect">
                <a:avLst/>
              </a:prstGeom>
            </p:spPr>
          </p:pic>
          <p:pic>
            <p:nvPicPr>
              <p:cNvPr id="13" name="Picture 7">
                <a:extLst>
                  <a:ext uri="{FF2B5EF4-FFF2-40B4-BE49-F238E27FC236}">
                    <a16:creationId xmlns:a16="http://schemas.microsoft.com/office/drawing/2014/main" id="{4422EA97-CD7D-44A8-921E-2672087252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4571578" y="4630280"/>
                <a:ext cx="1899206" cy="2838488"/>
              </a:xfrm>
              <a:prstGeom prst="rect">
                <a:avLst/>
              </a:prstGeom>
            </p:spPr>
          </p:pic>
          <p:pic>
            <p:nvPicPr>
              <p:cNvPr id="14" name="Picture 8">
                <a:extLst>
                  <a:ext uri="{FF2B5EF4-FFF2-40B4-BE49-F238E27FC236}">
                    <a16:creationId xmlns:a16="http://schemas.microsoft.com/office/drawing/2014/main" id="{4CC73147-159C-450A-8F02-EDA1D705292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82877" flipH="1">
                <a:off x="3155484" y="4579746"/>
                <a:ext cx="1976297" cy="2838487"/>
              </a:xfrm>
              <a:prstGeom prst="rect">
                <a:avLst/>
              </a:prstGeom>
            </p:spPr>
          </p:pic>
          <p:pic>
            <p:nvPicPr>
              <p:cNvPr id="15" name="Picture 9">
                <a:extLst>
                  <a:ext uri="{FF2B5EF4-FFF2-40B4-BE49-F238E27FC236}">
                    <a16:creationId xmlns:a16="http://schemas.microsoft.com/office/drawing/2014/main" id="{92FC699D-951E-447E-B1EC-33FFCF41511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2285792" y="4199215"/>
                <a:ext cx="1537944" cy="2838488"/>
              </a:xfrm>
              <a:prstGeom prst="rect">
                <a:avLst/>
              </a:prstGeom>
            </p:spPr>
          </p:pic>
          <p:pic>
            <p:nvPicPr>
              <p:cNvPr id="16" name="Picture 10">
                <a:extLst>
                  <a:ext uri="{FF2B5EF4-FFF2-40B4-BE49-F238E27FC236}">
                    <a16:creationId xmlns:a16="http://schemas.microsoft.com/office/drawing/2014/main" id="{1CAE7F3D-C8EF-486D-A384-3A1B396E311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062179" y="4382700"/>
                <a:ext cx="1759862" cy="2838487"/>
              </a:xfrm>
              <a:prstGeom prst="rect">
                <a:avLst/>
              </a:prstGeom>
            </p:spPr>
          </p:pic>
          <p:pic>
            <p:nvPicPr>
              <p:cNvPr id="17" name="Picture 16">
                <a:extLst>
                  <a:ext uri="{FF2B5EF4-FFF2-40B4-BE49-F238E27FC236}">
                    <a16:creationId xmlns:a16="http://schemas.microsoft.com/office/drawing/2014/main" id="{7D07AC76-EA81-4015-9FCA-A4519EC9A69B}"/>
                  </a:ext>
                </a:extLst>
              </p:cNvPr>
              <p:cNvPicPr>
                <a:picLocks noChangeAspect="1"/>
              </p:cNvPicPr>
              <p:nvPr/>
            </p:nvPicPr>
            <p:blipFill>
              <a:blip r:embed="rId17"/>
              <a:srcRect/>
              <a:stretch>
                <a:fillRect/>
              </a:stretch>
            </p:blipFill>
            <p:spPr>
              <a:xfrm flipH="1">
                <a:off x="5798154" y="4483768"/>
                <a:ext cx="1565971" cy="2609952"/>
              </a:xfrm>
              <a:prstGeom prst="rect">
                <a:avLst/>
              </a:prstGeom>
            </p:spPr>
          </p:pic>
          <p:pic>
            <p:nvPicPr>
              <p:cNvPr id="18" name="Picture 12">
                <a:extLst>
                  <a:ext uri="{FF2B5EF4-FFF2-40B4-BE49-F238E27FC236}">
                    <a16:creationId xmlns:a16="http://schemas.microsoft.com/office/drawing/2014/main" id="{A7D01BF9-93B0-4AD0-87A7-3FDD8479CE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82877" flipH="1">
                <a:off x="8613688" y="4579747"/>
                <a:ext cx="1976297" cy="2838487"/>
              </a:xfrm>
              <a:prstGeom prst="rect">
                <a:avLst/>
              </a:prstGeom>
            </p:spPr>
          </p:pic>
          <p:pic>
            <p:nvPicPr>
              <p:cNvPr id="19" name="Picture 2">
                <a:extLst>
                  <a:ext uri="{FF2B5EF4-FFF2-40B4-BE49-F238E27FC236}">
                    <a16:creationId xmlns:a16="http://schemas.microsoft.com/office/drawing/2014/main" id="{7F8AB2C2-E81A-470B-8ADF-22B07DB82474}"/>
                  </a:ext>
                </a:extLst>
              </p:cNvPr>
              <p:cNvPicPr>
                <a:picLocks noChangeAspect="1"/>
              </p:cNvPicPr>
              <p:nvPr/>
            </p:nvPicPr>
            <p:blipFill>
              <a:blip r:embed="rId18"/>
              <a:srcRect/>
              <a:stretch>
                <a:fillRect/>
              </a:stretch>
            </p:blipFill>
            <p:spPr>
              <a:xfrm flipH="1">
                <a:off x="1256511" y="5056955"/>
                <a:ext cx="1170792" cy="2240750"/>
              </a:xfrm>
              <a:prstGeom prst="rect">
                <a:avLst/>
              </a:prstGeom>
            </p:spPr>
          </p:pic>
        </p:grpSp>
        <p:pic>
          <p:nvPicPr>
            <p:cNvPr id="8" name="Picture 9">
              <a:extLst>
                <a:ext uri="{FF2B5EF4-FFF2-40B4-BE49-F238E27FC236}">
                  <a16:creationId xmlns:a16="http://schemas.microsoft.com/office/drawing/2014/main" id="{479E75CF-26EB-44F1-B739-1243B8C8412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8032158" y="5034780"/>
              <a:ext cx="1183227" cy="2014385"/>
            </a:xfrm>
            <a:prstGeom prst="rect">
              <a:avLst/>
            </a:prstGeom>
          </p:spPr>
        </p:pic>
        <p:pic>
          <p:nvPicPr>
            <p:cNvPr id="9" name="Picture 10">
              <a:extLst>
                <a:ext uri="{FF2B5EF4-FFF2-40B4-BE49-F238E27FC236}">
                  <a16:creationId xmlns:a16="http://schemas.microsoft.com/office/drawing/2014/main" id="{B66DBA6C-AB7E-47C9-AD42-F23CEDA5C38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9090988" y="5100350"/>
              <a:ext cx="1353961" cy="2014384"/>
            </a:xfrm>
            <a:prstGeom prst="rect">
              <a:avLst/>
            </a:prstGeom>
          </p:spPr>
        </p:pic>
        <p:pic>
          <p:nvPicPr>
            <p:cNvPr id="10" name="Picture 9">
              <a:extLst>
                <a:ext uri="{FF2B5EF4-FFF2-40B4-BE49-F238E27FC236}">
                  <a16:creationId xmlns:a16="http://schemas.microsoft.com/office/drawing/2014/main" id="{10CB45A3-902F-44F4-AF8E-983E47895260}"/>
                </a:ext>
              </a:extLst>
            </p:cNvPr>
            <p:cNvPicPr>
              <a:picLocks noChangeAspect="1"/>
            </p:cNvPicPr>
            <p:nvPr/>
          </p:nvPicPr>
          <p:blipFill>
            <a:blip r:embed="rId17"/>
            <a:srcRect/>
            <a:stretch>
              <a:fillRect/>
            </a:stretch>
          </p:blipFill>
          <p:spPr>
            <a:xfrm>
              <a:off x="11247269" y="5115872"/>
              <a:ext cx="1204789" cy="1852200"/>
            </a:xfrm>
            <a:prstGeom prst="rect">
              <a:avLst/>
            </a:prstGeom>
          </p:spPr>
        </p:pic>
        <p:pic>
          <p:nvPicPr>
            <p:cNvPr id="11" name="Picture 12">
              <a:extLst>
                <a:ext uri="{FF2B5EF4-FFF2-40B4-BE49-F238E27FC236}">
                  <a16:creationId xmlns:a16="http://schemas.microsoft.com/office/drawing/2014/main" id="{F4CCD5E4-4744-4439-9222-54310A66920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1417123" flipH="1">
              <a:off x="10046956" y="5148715"/>
              <a:ext cx="1520476" cy="2014384"/>
            </a:xfrm>
            <a:prstGeom prst="rect">
              <a:avLst/>
            </a:prstGeom>
          </p:spPr>
        </p:pic>
      </p:grpSp>
      <p:sp>
        <p:nvSpPr>
          <p:cNvPr id="20" name="Oval 19">
            <a:extLst>
              <a:ext uri="{FF2B5EF4-FFF2-40B4-BE49-F238E27FC236}">
                <a16:creationId xmlns:a16="http://schemas.microsoft.com/office/drawing/2014/main" id="{F3EB69F1-8270-4077-9D34-F9E70FD00251}"/>
              </a:ext>
            </a:extLst>
          </p:cNvPr>
          <p:cNvSpPr/>
          <p:nvPr/>
        </p:nvSpPr>
        <p:spPr>
          <a:xfrm>
            <a:off x="4806175" y="922701"/>
            <a:ext cx="5809785" cy="399126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Oval 20">
            <a:extLst>
              <a:ext uri="{FF2B5EF4-FFF2-40B4-BE49-F238E27FC236}">
                <a16:creationId xmlns:a16="http://schemas.microsoft.com/office/drawing/2014/main" id="{C00AA126-48AB-40B6-9DA8-0E1DA92FE034}"/>
              </a:ext>
            </a:extLst>
          </p:cNvPr>
          <p:cNvSpPr/>
          <p:nvPr/>
        </p:nvSpPr>
        <p:spPr>
          <a:xfrm>
            <a:off x="5003113" y="1097830"/>
            <a:ext cx="5395795" cy="3641007"/>
          </a:xfrm>
          <a:prstGeom prst="ellipse">
            <a:avLst/>
          </a:prstGeom>
          <a:solidFill>
            <a:srgbClr val="FC6B64"/>
          </a:solidFill>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600">
                <a:latin typeface="UTM Akashi" panose="02040603050506020204" pitchFamily="18" charset="0"/>
              </a:rPr>
              <a:t>Tìm hiểu bài</a:t>
            </a:r>
          </a:p>
        </p:txBody>
      </p:sp>
      <p:grpSp>
        <p:nvGrpSpPr>
          <p:cNvPr id="25" name="Group 24">
            <a:extLst>
              <a:ext uri="{FF2B5EF4-FFF2-40B4-BE49-F238E27FC236}">
                <a16:creationId xmlns:a16="http://schemas.microsoft.com/office/drawing/2014/main" id="{A846A05C-93B4-4D44-A74D-0C989AE2B525}"/>
              </a:ext>
            </a:extLst>
          </p:cNvPr>
          <p:cNvGrpSpPr/>
          <p:nvPr/>
        </p:nvGrpSpPr>
        <p:grpSpPr>
          <a:xfrm>
            <a:off x="-523772" y="-131331"/>
            <a:ext cx="3102410" cy="2122525"/>
            <a:chOff x="-542255" y="-306819"/>
            <a:chExt cx="3102410" cy="2122525"/>
          </a:xfrm>
        </p:grpSpPr>
        <p:pic>
          <p:nvPicPr>
            <p:cNvPr id="23" name="Picture 22">
              <a:extLst>
                <a:ext uri="{FF2B5EF4-FFF2-40B4-BE49-F238E27FC236}">
                  <a16:creationId xmlns:a16="http://schemas.microsoft.com/office/drawing/2014/main" id="{BAF69DE9-3DAC-42AB-BDB5-1CBF582887BB}"/>
                </a:ext>
              </a:extLst>
            </p:cNvPr>
            <p:cNvPicPr>
              <a:picLocks noChangeAspect="1"/>
            </p:cNvPicPr>
            <p:nvPr/>
          </p:nvPicPr>
          <p:blipFill rotWithShape="1">
            <a:blip r:embed="rId19">
              <a:duotone>
                <a:prstClr val="black"/>
                <a:schemeClr val="accent6">
                  <a:tint val="45000"/>
                  <a:satMod val="400000"/>
                </a:schemeClr>
              </a:duotone>
              <a:extLst>
                <a:ext uri="{28A0092B-C50C-407E-A947-70E740481C1C}">
                  <a14:useLocalDpi xmlns:a14="http://schemas.microsoft.com/office/drawing/2010/main" val="0"/>
                </a:ext>
              </a:extLst>
            </a:blip>
            <a:srcRect l="32807" t="14637" r="20725" b="28846"/>
            <a:stretch/>
          </p:blipFill>
          <p:spPr>
            <a:xfrm>
              <a:off x="-542255" y="-306819"/>
              <a:ext cx="3102410" cy="2122525"/>
            </a:xfrm>
            <a:prstGeom prst="rect">
              <a:avLst/>
            </a:prstGeom>
          </p:spPr>
        </p:pic>
        <p:sp>
          <p:nvSpPr>
            <p:cNvPr id="24" name="Oval 23">
              <a:extLst>
                <a:ext uri="{FF2B5EF4-FFF2-40B4-BE49-F238E27FC236}">
                  <a16:creationId xmlns:a16="http://schemas.microsoft.com/office/drawing/2014/main" id="{4B188554-14E9-46C3-8CE5-D4A42848674F}"/>
                </a:ext>
              </a:extLst>
            </p:cNvPr>
            <p:cNvSpPr/>
            <p:nvPr/>
          </p:nvSpPr>
          <p:spPr>
            <a:xfrm>
              <a:off x="683799" y="187295"/>
              <a:ext cx="1059309" cy="1041003"/>
            </a:xfrm>
            <a:prstGeom prst="ellipse">
              <a:avLst/>
            </a:prstGeom>
            <a:solidFill>
              <a:srgbClr val="FFC0C8"/>
            </a:solidFill>
            <a:ln>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6000">
                  <a:latin typeface="UTM Mother" panose="02040603050506020204" pitchFamily="18" charset="0"/>
                </a:rPr>
                <a:t>2</a:t>
              </a:r>
            </a:p>
          </p:txBody>
        </p:sp>
      </p:grpSp>
    </p:spTree>
    <p:extLst>
      <p:ext uri="{BB962C8B-B14F-4D97-AF65-F5344CB8AC3E}">
        <p14:creationId xmlns:p14="http://schemas.microsoft.com/office/powerpoint/2010/main" val="30418052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80">
                                          <p:stCondLst>
                                            <p:cond delay="0"/>
                                          </p:stCondLst>
                                        </p:cTn>
                                        <p:tgtEl>
                                          <p:spTgt spid="25"/>
                                        </p:tgtEl>
                                      </p:cBhvr>
                                    </p:animEffect>
                                    <p:anim calcmode="lin" valueType="num">
                                      <p:cBhvr>
                                        <p:cTn id="2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1" dur="26">
                                          <p:stCondLst>
                                            <p:cond delay="650"/>
                                          </p:stCondLst>
                                        </p:cTn>
                                        <p:tgtEl>
                                          <p:spTgt spid="25"/>
                                        </p:tgtEl>
                                      </p:cBhvr>
                                      <p:to x="100000" y="60000"/>
                                    </p:animScale>
                                    <p:animScale>
                                      <p:cBhvr>
                                        <p:cTn id="32" dur="166" decel="50000">
                                          <p:stCondLst>
                                            <p:cond delay="676"/>
                                          </p:stCondLst>
                                        </p:cTn>
                                        <p:tgtEl>
                                          <p:spTgt spid="25"/>
                                        </p:tgtEl>
                                      </p:cBhvr>
                                      <p:to x="100000" y="100000"/>
                                    </p:animScale>
                                    <p:animScale>
                                      <p:cBhvr>
                                        <p:cTn id="33" dur="26">
                                          <p:stCondLst>
                                            <p:cond delay="1312"/>
                                          </p:stCondLst>
                                        </p:cTn>
                                        <p:tgtEl>
                                          <p:spTgt spid="25"/>
                                        </p:tgtEl>
                                      </p:cBhvr>
                                      <p:to x="100000" y="80000"/>
                                    </p:animScale>
                                    <p:animScale>
                                      <p:cBhvr>
                                        <p:cTn id="34" dur="166" decel="50000">
                                          <p:stCondLst>
                                            <p:cond delay="1338"/>
                                          </p:stCondLst>
                                        </p:cTn>
                                        <p:tgtEl>
                                          <p:spTgt spid="25"/>
                                        </p:tgtEl>
                                      </p:cBhvr>
                                      <p:to x="100000" y="100000"/>
                                    </p:animScale>
                                    <p:animScale>
                                      <p:cBhvr>
                                        <p:cTn id="35" dur="26">
                                          <p:stCondLst>
                                            <p:cond delay="1642"/>
                                          </p:stCondLst>
                                        </p:cTn>
                                        <p:tgtEl>
                                          <p:spTgt spid="25"/>
                                        </p:tgtEl>
                                      </p:cBhvr>
                                      <p:to x="100000" y="90000"/>
                                    </p:animScale>
                                    <p:animScale>
                                      <p:cBhvr>
                                        <p:cTn id="36" dur="166" decel="50000">
                                          <p:stCondLst>
                                            <p:cond delay="1668"/>
                                          </p:stCondLst>
                                        </p:cTn>
                                        <p:tgtEl>
                                          <p:spTgt spid="25"/>
                                        </p:tgtEl>
                                      </p:cBhvr>
                                      <p:to x="100000" y="100000"/>
                                    </p:animScale>
                                    <p:animScale>
                                      <p:cBhvr>
                                        <p:cTn id="37" dur="26">
                                          <p:stCondLst>
                                            <p:cond delay="1808"/>
                                          </p:stCondLst>
                                        </p:cTn>
                                        <p:tgtEl>
                                          <p:spTgt spid="25"/>
                                        </p:tgtEl>
                                      </p:cBhvr>
                                      <p:to x="100000" y="95000"/>
                                    </p:animScale>
                                    <p:animScale>
                                      <p:cBhvr>
                                        <p:cTn id="38" dur="166" decel="50000">
                                          <p:stCondLst>
                                            <p:cond delay="1834"/>
                                          </p:stCondLst>
                                        </p:cTn>
                                        <p:tgtEl>
                                          <p:spTgt spid="2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500" fill="hold"/>
                                        <p:tgtEl>
                                          <p:spTgt spid="20"/>
                                        </p:tgtEl>
                                        <p:attrNameLst>
                                          <p:attrName>ppt_w</p:attrName>
                                        </p:attrNameLst>
                                      </p:cBhvr>
                                      <p:tavLst>
                                        <p:tav tm="0">
                                          <p:val>
                                            <p:fltVal val="0"/>
                                          </p:val>
                                        </p:tav>
                                        <p:tav tm="100000">
                                          <p:val>
                                            <p:strVal val="#ppt_w"/>
                                          </p:val>
                                        </p:tav>
                                      </p:tavLst>
                                    </p:anim>
                                    <p:anim calcmode="lin" valueType="num">
                                      <p:cBhvr>
                                        <p:cTn id="49" dur="500" fill="hold"/>
                                        <p:tgtEl>
                                          <p:spTgt spid="20"/>
                                        </p:tgtEl>
                                        <p:attrNameLst>
                                          <p:attrName>ppt_h</p:attrName>
                                        </p:attrNameLst>
                                      </p:cBhvr>
                                      <p:tavLst>
                                        <p:tav tm="0">
                                          <p:val>
                                            <p:fltVal val="0"/>
                                          </p:val>
                                        </p:tav>
                                        <p:tav tm="100000">
                                          <p:val>
                                            <p:strVal val="#ppt_h"/>
                                          </p:val>
                                        </p:tav>
                                      </p:tavLst>
                                    </p:anim>
                                    <p:animEffect transition="in" filter="fade">
                                      <p:cBhvr>
                                        <p:cTn id="50" dur="500"/>
                                        <p:tgtEl>
                                          <p:spTgt spid="20"/>
                                        </p:tgtEl>
                                      </p:cBhvr>
                                    </p:animEffect>
                                  </p:childTnLst>
                                </p:cTn>
                              </p:par>
                            </p:childTnLst>
                          </p:cTn>
                        </p:par>
                        <p:par>
                          <p:cTn id="51" fill="hold">
                            <p:stCondLst>
                              <p:cond delay="500"/>
                            </p:stCondLst>
                            <p:childTnLst>
                              <p:par>
                                <p:cTn id="52" presetID="53" presetClass="entr" presetSubtype="16"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500" fill="hold"/>
                                        <p:tgtEl>
                                          <p:spTgt spid="21"/>
                                        </p:tgtEl>
                                        <p:attrNameLst>
                                          <p:attrName>ppt_w</p:attrName>
                                        </p:attrNameLst>
                                      </p:cBhvr>
                                      <p:tavLst>
                                        <p:tav tm="0">
                                          <p:val>
                                            <p:fltVal val="0"/>
                                          </p:val>
                                        </p:tav>
                                        <p:tav tm="100000">
                                          <p:val>
                                            <p:strVal val="#ppt_w"/>
                                          </p:val>
                                        </p:tav>
                                      </p:tavLst>
                                    </p:anim>
                                    <p:anim calcmode="lin" valueType="num">
                                      <p:cBhvr>
                                        <p:cTn id="55" dur="500" fill="hold"/>
                                        <p:tgtEl>
                                          <p:spTgt spid="21"/>
                                        </p:tgtEl>
                                        <p:attrNameLst>
                                          <p:attrName>ppt_h</p:attrName>
                                        </p:attrNameLst>
                                      </p:cBhvr>
                                      <p:tavLst>
                                        <p:tav tm="0">
                                          <p:val>
                                            <p:fltVal val="0"/>
                                          </p:val>
                                        </p:tav>
                                        <p:tav tm="100000">
                                          <p:val>
                                            <p:strVal val="#ppt_h"/>
                                          </p:val>
                                        </p:tav>
                                      </p:tavLst>
                                    </p:anim>
                                    <p:animEffect transition="in" filter="fade">
                                      <p:cBhvr>
                                        <p:cTn id="5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3BD2297-F0AF-49E0-84C6-4C7E55324268}"/>
              </a:ext>
            </a:extLst>
          </p:cNvPr>
          <p:cNvGrpSpPr/>
          <p:nvPr/>
        </p:nvGrpSpPr>
        <p:grpSpPr>
          <a:xfrm>
            <a:off x="0" y="5304687"/>
            <a:ext cx="12530302" cy="2320298"/>
            <a:chOff x="-78244" y="4979504"/>
            <a:chExt cx="12530302" cy="2320298"/>
          </a:xfrm>
        </p:grpSpPr>
        <p:grpSp>
          <p:nvGrpSpPr>
            <p:cNvPr id="14" name="Group 13">
              <a:extLst>
                <a:ext uri="{FF2B5EF4-FFF2-40B4-BE49-F238E27FC236}">
                  <a16:creationId xmlns:a16="http://schemas.microsoft.com/office/drawing/2014/main" id="{BB346174-AD7D-4C54-AF96-D12DAAC163A3}"/>
                </a:ext>
              </a:extLst>
            </p:cNvPr>
            <p:cNvGrpSpPr/>
            <p:nvPr/>
          </p:nvGrpSpPr>
          <p:grpSpPr>
            <a:xfrm>
              <a:off x="-78244" y="4979504"/>
              <a:ext cx="8337662" cy="2320298"/>
              <a:chOff x="-247210" y="4199215"/>
              <a:chExt cx="10837195" cy="3269553"/>
            </a:xfrm>
          </p:grpSpPr>
          <p:pic>
            <p:nvPicPr>
              <p:cNvPr id="7" name="Picture 5">
                <a:extLst>
                  <a:ext uri="{FF2B5EF4-FFF2-40B4-BE49-F238E27FC236}">
                    <a16:creationId xmlns:a16="http://schemas.microsoft.com/office/drawing/2014/main" id="{B82F015C-CF13-4F60-8BED-6B3A92F7587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247210" y="4630281"/>
                <a:ext cx="1976297" cy="2838487"/>
              </a:xfrm>
              <a:prstGeom prst="rect">
                <a:avLst/>
              </a:prstGeom>
            </p:spPr>
          </p:pic>
          <p:pic>
            <p:nvPicPr>
              <p:cNvPr id="8" name="Picture 7">
                <a:extLst>
                  <a:ext uri="{FF2B5EF4-FFF2-40B4-BE49-F238E27FC236}">
                    <a16:creationId xmlns:a16="http://schemas.microsoft.com/office/drawing/2014/main" id="{69AF9625-8939-49C4-8D7A-EEB5FC2E7B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571578" y="4630280"/>
                <a:ext cx="1899206" cy="2838488"/>
              </a:xfrm>
              <a:prstGeom prst="rect">
                <a:avLst/>
              </a:prstGeom>
            </p:spPr>
          </p:pic>
          <p:pic>
            <p:nvPicPr>
              <p:cNvPr id="9" name="Picture 8">
                <a:extLst>
                  <a:ext uri="{FF2B5EF4-FFF2-40B4-BE49-F238E27FC236}">
                    <a16:creationId xmlns:a16="http://schemas.microsoft.com/office/drawing/2014/main" id="{79783DD3-AC75-4FD2-9F6C-80D6D08B72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2877" flipH="1">
                <a:off x="3155484" y="4579746"/>
                <a:ext cx="1976297" cy="2838487"/>
              </a:xfrm>
              <a:prstGeom prst="rect">
                <a:avLst/>
              </a:prstGeom>
            </p:spPr>
          </p:pic>
          <p:pic>
            <p:nvPicPr>
              <p:cNvPr id="10" name="Picture 9">
                <a:extLst>
                  <a:ext uri="{FF2B5EF4-FFF2-40B4-BE49-F238E27FC236}">
                    <a16:creationId xmlns:a16="http://schemas.microsoft.com/office/drawing/2014/main" id="{8705BC27-E659-4EEF-A923-D54A9ACF73F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285792" y="4199215"/>
                <a:ext cx="1537944" cy="2838488"/>
              </a:xfrm>
              <a:prstGeom prst="rect">
                <a:avLst/>
              </a:prstGeom>
            </p:spPr>
          </p:pic>
          <p:pic>
            <p:nvPicPr>
              <p:cNvPr id="11" name="Picture 10">
                <a:extLst>
                  <a:ext uri="{FF2B5EF4-FFF2-40B4-BE49-F238E27FC236}">
                    <a16:creationId xmlns:a16="http://schemas.microsoft.com/office/drawing/2014/main" id="{C5AE9D35-148B-4DE6-B8B3-1B4196EE694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062179" y="4382700"/>
                <a:ext cx="1759862" cy="2838487"/>
              </a:xfrm>
              <a:prstGeom prst="rect">
                <a:avLst/>
              </a:prstGeom>
            </p:spPr>
          </p:pic>
          <p:pic>
            <p:nvPicPr>
              <p:cNvPr id="12" name="Picture 11">
                <a:extLst>
                  <a:ext uri="{FF2B5EF4-FFF2-40B4-BE49-F238E27FC236}">
                    <a16:creationId xmlns:a16="http://schemas.microsoft.com/office/drawing/2014/main" id="{0CA63CE5-ABA7-461C-A1CD-4DDD841B8D07}"/>
                  </a:ext>
                </a:extLst>
              </p:cNvPr>
              <p:cNvPicPr>
                <a:picLocks noChangeAspect="1"/>
              </p:cNvPicPr>
              <p:nvPr/>
            </p:nvPicPr>
            <p:blipFill>
              <a:blip r:embed="rId10"/>
              <a:srcRect/>
              <a:stretch>
                <a:fillRect/>
              </a:stretch>
            </p:blipFill>
            <p:spPr>
              <a:xfrm flipH="1">
                <a:off x="5798154" y="4483768"/>
                <a:ext cx="1565971" cy="2609952"/>
              </a:xfrm>
              <a:prstGeom prst="rect">
                <a:avLst/>
              </a:prstGeom>
            </p:spPr>
          </p:pic>
          <p:pic>
            <p:nvPicPr>
              <p:cNvPr id="13" name="Picture 12">
                <a:extLst>
                  <a:ext uri="{FF2B5EF4-FFF2-40B4-BE49-F238E27FC236}">
                    <a16:creationId xmlns:a16="http://schemas.microsoft.com/office/drawing/2014/main" id="{F44C091F-8B1D-4914-8836-F77900ACFC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2877" flipH="1">
                <a:off x="8613688" y="4579747"/>
                <a:ext cx="1976297" cy="2838487"/>
              </a:xfrm>
              <a:prstGeom prst="rect">
                <a:avLst/>
              </a:prstGeom>
            </p:spPr>
          </p:pic>
          <p:pic>
            <p:nvPicPr>
              <p:cNvPr id="6" name="Picture 2">
                <a:extLst>
                  <a:ext uri="{FF2B5EF4-FFF2-40B4-BE49-F238E27FC236}">
                    <a16:creationId xmlns:a16="http://schemas.microsoft.com/office/drawing/2014/main" id="{AC84D398-43E3-4AA9-BCB7-E5CCFACFFD35}"/>
                  </a:ext>
                </a:extLst>
              </p:cNvPr>
              <p:cNvPicPr>
                <a:picLocks noChangeAspect="1"/>
              </p:cNvPicPr>
              <p:nvPr/>
            </p:nvPicPr>
            <p:blipFill>
              <a:blip r:embed="rId11"/>
              <a:srcRect/>
              <a:stretch>
                <a:fillRect/>
              </a:stretch>
            </p:blipFill>
            <p:spPr>
              <a:xfrm flipH="1">
                <a:off x="1256511" y="5056955"/>
                <a:ext cx="1170792" cy="2240750"/>
              </a:xfrm>
              <a:prstGeom prst="rect">
                <a:avLst/>
              </a:prstGeom>
            </p:spPr>
          </p:pic>
        </p:grpSp>
        <p:pic>
          <p:nvPicPr>
            <p:cNvPr id="19" name="Picture 9">
              <a:extLst>
                <a:ext uri="{FF2B5EF4-FFF2-40B4-BE49-F238E27FC236}">
                  <a16:creationId xmlns:a16="http://schemas.microsoft.com/office/drawing/2014/main" id="{22217F71-1FB3-4228-B4E1-EF1C8A2DEF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8032158" y="5034780"/>
              <a:ext cx="1183227" cy="2014385"/>
            </a:xfrm>
            <a:prstGeom prst="rect">
              <a:avLst/>
            </a:prstGeom>
          </p:spPr>
        </p:pic>
        <p:pic>
          <p:nvPicPr>
            <p:cNvPr id="20" name="Picture 10">
              <a:extLst>
                <a:ext uri="{FF2B5EF4-FFF2-40B4-BE49-F238E27FC236}">
                  <a16:creationId xmlns:a16="http://schemas.microsoft.com/office/drawing/2014/main" id="{7FCC7995-1916-4582-B2ED-C196B0FD5F0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090988" y="5100350"/>
              <a:ext cx="1353961" cy="2014384"/>
            </a:xfrm>
            <a:prstGeom prst="rect">
              <a:avLst/>
            </a:prstGeom>
          </p:spPr>
        </p:pic>
        <p:pic>
          <p:nvPicPr>
            <p:cNvPr id="21" name="Picture 20">
              <a:extLst>
                <a:ext uri="{FF2B5EF4-FFF2-40B4-BE49-F238E27FC236}">
                  <a16:creationId xmlns:a16="http://schemas.microsoft.com/office/drawing/2014/main" id="{25F7EC21-8647-4373-9EF2-00F9BF471F28}"/>
                </a:ext>
              </a:extLst>
            </p:cNvPr>
            <p:cNvPicPr>
              <a:picLocks noChangeAspect="1"/>
            </p:cNvPicPr>
            <p:nvPr/>
          </p:nvPicPr>
          <p:blipFill>
            <a:blip r:embed="rId10"/>
            <a:srcRect/>
            <a:stretch>
              <a:fillRect/>
            </a:stretch>
          </p:blipFill>
          <p:spPr>
            <a:xfrm>
              <a:off x="11247269" y="5115872"/>
              <a:ext cx="1204789" cy="1852200"/>
            </a:xfrm>
            <a:prstGeom prst="rect">
              <a:avLst/>
            </a:prstGeom>
          </p:spPr>
        </p:pic>
        <p:pic>
          <p:nvPicPr>
            <p:cNvPr id="22" name="Picture 12">
              <a:extLst>
                <a:ext uri="{FF2B5EF4-FFF2-40B4-BE49-F238E27FC236}">
                  <a16:creationId xmlns:a16="http://schemas.microsoft.com/office/drawing/2014/main" id="{868C474B-00A9-4FAC-9DDF-6147C828F29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1417123" flipH="1">
              <a:off x="10046956" y="5148715"/>
              <a:ext cx="1520476" cy="2014384"/>
            </a:xfrm>
            <a:prstGeom prst="rect">
              <a:avLst/>
            </a:prstGeom>
          </p:spPr>
        </p:pic>
      </p:grpSp>
      <p:pic>
        <p:nvPicPr>
          <p:cNvPr id="25" name="Picture 3">
            <a:extLst>
              <a:ext uri="{FF2B5EF4-FFF2-40B4-BE49-F238E27FC236}">
                <a16:creationId xmlns:a16="http://schemas.microsoft.com/office/drawing/2014/main" id="{ED3F7C6D-8631-40DB-9D15-A58CCC6E123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8568850" y="-313088"/>
            <a:ext cx="5328320" cy="1747392"/>
          </a:xfrm>
          <a:prstGeom prst="rect">
            <a:avLst/>
          </a:prstGeom>
        </p:spPr>
      </p:pic>
      <p:pic>
        <p:nvPicPr>
          <p:cNvPr id="26" name="Picture 4">
            <a:extLst>
              <a:ext uri="{FF2B5EF4-FFF2-40B4-BE49-F238E27FC236}">
                <a16:creationId xmlns:a16="http://schemas.microsoft.com/office/drawing/2014/main" id="{1333C0F2-2AE7-45BF-8CE8-CA346A2A33F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10861223" y="0"/>
            <a:ext cx="1351318" cy="1293887"/>
          </a:xfrm>
          <a:prstGeom prst="rect">
            <a:avLst/>
          </a:prstGeom>
        </p:spPr>
      </p:pic>
      <p:sp>
        <p:nvSpPr>
          <p:cNvPr id="27" name="Rectangle: Rounded Corners 26">
            <a:extLst>
              <a:ext uri="{FF2B5EF4-FFF2-40B4-BE49-F238E27FC236}">
                <a16:creationId xmlns:a16="http://schemas.microsoft.com/office/drawing/2014/main" id="{5DEF408D-2837-44BC-B2C9-0E2649977F64}"/>
              </a:ext>
            </a:extLst>
          </p:cNvPr>
          <p:cNvSpPr/>
          <p:nvPr/>
        </p:nvSpPr>
        <p:spPr>
          <a:xfrm>
            <a:off x="-259784" y="173384"/>
            <a:ext cx="6355784" cy="917750"/>
          </a:xfrm>
          <a:prstGeom prst="round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5400">
                <a:ln w="0"/>
                <a:solidFill>
                  <a:schemeClr val="accent1">
                    <a:lumMod val="75000"/>
                  </a:schemeClr>
                </a:solidFill>
                <a:effectLst>
                  <a:outerShdw blurRad="38100" dist="19050" dir="2700000" algn="tl" rotWithShape="0">
                    <a:schemeClr val="dk1">
                      <a:alpha val="40000"/>
                    </a:schemeClr>
                  </a:outerShdw>
                </a:effectLst>
                <a:latin typeface="UTM Arruba KT" panose="02040603050506020204" pitchFamily="18" charset="0"/>
                <a:cs typeface="Times New Roman" panose="02020603050405020304" pitchFamily="18" charset="0"/>
              </a:rPr>
              <a:t>Chủ điểm</a:t>
            </a:r>
          </a:p>
        </p:txBody>
      </p:sp>
      <p:pic>
        <p:nvPicPr>
          <p:cNvPr id="23" name="Picture 22">
            <a:extLst>
              <a:ext uri="{FF2B5EF4-FFF2-40B4-BE49-F238E27FC236}">
                <a16:creationId xmlns:a16="http://schemas.microsoft.com/office/drawing/2014/main" id="{909575BC-F62B-4DDC-ADBB-6C19E573A5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468356" y="788398"/>
            <a:ext cx="4377753" cy="5735101"/>
          </a:xfrm>
          <a:prstGeom prst="round2DiagRect">
            <a:avLst>
              <a:gd name="adj1" fmla="val 16667"/>
              <a:gd name="adj2" fmla="val 16394"/>
            </a:avLst>
          </a:prstGeom>
          <a:ln w="88900" cap="sq">
            <a:solidFill>
              <a:srgbClr val="FFFFFF"/>
            </a:solidFill>
            <a:miter lim="800000"/>
          </a:ln>
          <a:effectLst>
            <a:outerShdw blurRad="254000" algn="tl" rotWithShape="0">
              <a:srgbClr val="000000">
                <a:alpha val="43000"/>
              </a:srgbClr>
            </a:outerShdw>
          </a:effectLst>
        </p:spPr>
      </p:pic>
      <p:sp>
        <p:nvSpPr>
          <p:cNvPr id="2" name="TextBox 1">
            <a:extLst>
              <a:ext uri="{FF2B5EF4-FFF2-40B4-BE49-F238E27FC236}">
                <a16:creationId xmlns:a16="http://schemas.microsoft.com/office/drawing/2014/main" id="{602A9D66-398A-4BC7-9CE8-8D72E9AF3531}"/>
              </a:ext>
            </a:extLst>
          </p:cNvPr>
          <p:cNvSpPr txBox="1"/>
          <p:nvPr/>
        </p:nvSpPr>
        <p:spPr>
          <a:xfrm>
            <a:off x="60302" y="1912866"/>
            <a:ext cx="6408054" cy="646331"/>
          </a:xfrm>
          <a:prstGeom prst="rect">
            <a:avLst/>
          </a:prstGeom>
          <a:noFill/>
        </p:spPr>
        <p:txBody>
          <a:bodyPr wrap="square" rtlCol="0">
            <a:spAutoFit/>
          </a:bodyPr>
          <a:lstStyle/>
          <a:p>
            <a:r>
              <a:rPr lang="en-US" sz="3600" b="1">
                <a:solidFill>
                  <a:schemeClr val="accent5">
                    <a:lumMod val="50000"/>
                  </a:schemeClr>
                </a:solidFill>
                <a:latin typeface="Times New Roman" panose="02020603050405020304" pitchFamily="18" charset="0"/>
                <a:cs typeface="Times New Roman" panose="02020603050405020304" pitchFamily="18" charset="0"/>
              </a:rPr>
              <a:t>Các bạn học sinh đang làm gì?</a:t>
            </a:r>
          </a:p>
        </p:txBody>
      </p:sp>
      <p:sp>
        <p:nvSpPr>
          <p:cNvPr id="3" name="TextBox 2">
            <a:extLst>
              <a:ext uri="{FF2B5EF4-FFF2-40B4-BE49-F238E27FC236}">
                <a16:creationId xmlns:a16="http://schemas.microsoft.com/office/drawing/2014/main" id="{830A61E6-FADD-4440-8E9F-453BF15FE2EB}"/>
              </a:ext>
            </a:extLst>
          </p:cNvPr>
          <p:cNvSpPr txBox="1"/>
          <p:nvPr/>
        </p:nvSpPr>
        <p:spPr>
          <a:xfrm>
            <a:off x="184702" y="1881347"/>
            <a:ext cx="5957017" cy="3539430"/>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Tranh minh họa chủ điểm Người công dân với hình ảnh các bạn học sinh đang tham gia bỏ phiếu bầu ban chỉ huy Chi đội (hoặc Liên đội), thực hiện nghĩa vụ của người công dân tương lai. Những bài học trong chủ điểm này giúp các em hiểu rõ quyền lợi và nghĩa vụ của mỗi người công dân đối với đất nước.</a:t>
            </a:r>
          </a:p>
        </p:txBody>
      </p:sp>
      <p:sp>
        <p:nvSpPr>
          <p:cNvPr id="4" name="TextBox 3">
            <a:extLst>
              <a:ext uri="{FF2B5EF4-FFF2-40B4-BE49-F238E27FC236}">
                <a16:creationId xmlns:a16="http://schemas.microsoft.com/office/drawing/2014/main" id="{FF9A1F36-C10F-4BDA-BECC-47D1E44D3C4F}"/>
              </a:ext>
            </a:extLst>
          </p:cNvPr>
          <p:cNvSpPr txBox="1"/>
          <p:nvPr/>
        </p:nvSpPr>
        <p:spPr>
          <a:xfrm>
            <a:off x="431515" y="1094270"/>
            <a:ext cx="5346068" cy="830997"/>
          </a:xfrm>
          <a:prstGeom prst="rect">
            <a:avLst/>
          </a:prstGeom>
          <a:noFill/>
        </p:spPr>
        <p:txBody>
          <a:bodyPr wrap="square" rtlCol="0">
            <a:spAutoFit/>
          </a:bodyPr>
          <a:lstStyle/>
          <a:p>
            <a:r>
              <a:rPr lang="en-US" sz="4800" b="1">
                <a:ln>
                  <a:solidFill>
                    <a:schemeClr val="tx1"/>
                  </a:solidFill>
                </a:ln>
                <a:solidFill>
                  <a:srgbClr val="FC6B64"/>
                </a:solidFill>
                <a:latin typeface="UTM Guanine" panose="02040603050506020204" pitchFamily="18" charset="0"/>
              </a:rPr>
              <a:t>Người công dân</a:t>
            </a:r>
          </a:p>
        </p:txBody>
      </p:sp>
    </p:spTree>
    <p:extLst>
      <p:ext uri="{BB962C8B-B14F-4D97-AF65-F5344CB8AC3E}">
        <p14:creationId xmlns:p14="http://schemas.microsoft.com/office/powerpoint/2010/main" val="16717676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anim calcmode="lin" valueType="num">
                                      <p:cBhvr>
                                        <p:cTn id="14" dur="1000" fill="hold"/>
                                        <p:tgtEl>
                                          <p:spTgt spid="26"/>
                                        </p:tgtEl>
                                        <p:attrNameLst>
                                          <p:attrName>ppt_x</p:attrName>
                                        </p:attrNameLst>
                                      </p:cBhvr>
                                      <p:tavLst>
                                        <p:tav tm="0">
                                          <p:val>
                                            <p:strVal val="#ppt_x"/>
                                          </p:val>
                                        </p:tav>
                                        <p:tav tm="100000">
                                          <p:val>
                                            <p:strVal val="#ppt_x"/>
                                          </p:val>
                                        </p:tav>
                                      </p:tavLst>
                                    </p:anim>
                                    <p:anim calcmode="lin" valueType="num">
                                      <p:cBhvr>
                                        <p:cTn id="15" dur="1000" fill="hold"/>
                                        <p:tgtEl>
                                          <p:spTgt spid="2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41" presetClass="entr" presetSubtype="0" fill="hold" grpId="0" nodeType="clickEffect">
                                  <p:stCondLst>
                                    <p:cond delay="0"/>
                                  </p:stCondLst>
                                  <p:iterate type="lt">
                                    <p:tmPct val="10000"/>
                                  </p:iterate>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4"/>
                                        </p:tgtEl>
                                        <p:attrNameLst>
                                          <p:attrName>ppt_y</p:attrName>
                                        </p:attrNameLst>
                                      </p:cBhvr>
                                      <p:tavLst>
                                        <p:tav tm="0">
                                          <p:val>
                                            <p:strVal val="#ppt_y"/>
                                          </p:val>
                                        </p:tav>
                                        <p:tav tm="100000">
                                          <p:val>
                                            <p:strVal val="#ppt_y"/>
                                          </p:val>
                                        </p:tav>
                                      </p:tavLst>
                                    </p:anim>
                                    <p:anim calcmode="lin" valueType="num">
                                      <p:cBhvr>
                                        <p:cTn id="38"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p:cTn id="45" dur="500" fill="hold"/>
                                        <p:tgtEl>
                                          <p:spTgt spid="2"/>
                                        </p:tgtEl>
                                        <p:attrNameLst>
                                          <p:attrName>ppt_w</p:attrName>
                                        </p:attrNameLst>
                                      </p:cBhvr>
                                      <p:tavLst>
                                        <p:tav tm="0">
                                          <p:val>
                                            <p:fltVal val="0"/>
                                          </p:val>
                                        </p:tav>
                                        <p:tav tm="100000">
                                          <p:val>
                                            <p:strVal val="#ppt_w"/>
                                          </p:val>
                                        </p:tav>
                                      </p:tavLst>
                                    </p:anim>
                                    <p:anim calcmode="lin" valueType="num">
                                      <p:cBhvr>
                                        <p:cTn id="46" dur="500" fill="hold"/>
                                        <p:tgtEl>
                                          <p:spTgt spid="2"/>
                                        </p:tgtEl>
                                        <p:attrNameLst>
                                          <p:attrName>ppt_h</p:attrName>
                                        </p:attrNameLst>
                                      </p:cBhvr>
                                      <p:tavLst>
                                        <p:tav tm="0">
                                          <p:val>
                                            <p:fltVal val="0"/>
                                          </p:val>
                                        </p:tav>
                                        <p:tav tm="100000">
                                          <p:val>
                                            <p:strVal val="#ppt_h"/>
                                          </p:val>
                                        </p:tav>
                                      </p:tavLst>
                                    </p:anim>
                                    <p:animEffect transition="in" filter="fade">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xit" presetSubtype="0" fill="hold" grpId="1" nodeType="clickEffect">
                                  <p:stCondLst>
                                    <p:cond delay="0"/>
                                  </p:stCondLst>
                                  <p:childTnLst>
                                    <p:animEffect transition="out" filter="fade">
                                      <p:cBhvr>
                                        <p:cTn id="51" dur="1000"/>
                                        <p:tgtEl>
                                          <p:spTgt spid="2"/>
                                        </p:tgtEl>
                                      </p:cBhvr>
                                    </p:animEffect>
                                    <p:anim calcmode="lin" valueType="num">
                                      <p:cBhvr>
                                        <p:cTn id="52" dur="1000"/>
                                        <p:tgtEl>
                                          <p:spTgt spid="2"/>
                                        </p:tgtEl>
                                        <p:attrNameLst>
                                          <p:attrName>ppt_x</p:attrName>
                                        </p:attrNameLst>
                                      </p:cBhvr>
                                      <p:tavLst>
                                        <p:tav tm="0">
                                          <p:val>
                                            <p:strVal val="ppt_x"/>
                                          </p:val>
                                        </p:tav>
                                        <p:tav tm="100000">
                                          <p:val>
                                            <p:strVal val="ppt_x"/>
                                          </p:val>
                                        </p:tav>
                                      </p:tavLst>
                                    </p:anim>
                                    <p:anim calcmode="lin" valueType="num">
                                      <p:cBhvr>
                                        <p:cTn id="53" dur="1000"/>
                                        <p:tgtEl>
                                          <p:spTgt spid="2"/>
                                        </p:tgtEl>
                                        <p:attrNameLst>
                                          <p:attrName>ppt_y</p:attrName>
                                        </p:attrNameLst>
                                      </p:cBhvr>
                                      <p:tavLst>
                                        <p:tav tm="0">
                                          <p:val>
                                            <p:strVal val="ppt_y"/>
                                          </p:val>
                                        </p:tav>
                                        <p:tav tm="100000">
                                          <p:val>
                                            <p:strVal val="ppt_y+.1"/>
                                          </p:val>
                                        </p:tav>
                                      </p:tavLst>
                                    </p:anim>
                                    <p:set>
                                      <p:cBhvr>
                                        <p:cTn id="54" dur="1" fill="hold">
                                          <p:stCondLst>
                                            <p:cond delay="999"/>
                                          </p:stCondLst>
                                        </p:cTn>
                                        <p:tgtEl>
                                          <p:spTgt spid="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wipe(up)">
                                      <p:cBhvr>
                                        <p:cTn id="5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 grpId="0"/>
      <p:bldP spid="2" grpId="1"/>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5FAE38-CF92-4FA9-A622-72820A1A6B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Oval 5">
            <a:extLst>
              <a:ext uri="{FF2B5EF4-FFF2-40B4-BE49-F238E27FC236}">
                <a16:creationId xmlns:a16="http://schemas.microsoft.com/office/drawing/2014/main" id="{3BADEB57-332C-4400-B93E-AD2E5968B264}"/>
              </a:ext>
            </a:extLst>
          </p:cNvPr>
          <p:cNvSpPr/>
          <p:nvPr/>
        </p:nvSpPr>
        <p:spPr>
          <a:xfrm>
            <a:off x="2238648" y="552893"/>
            <a:ext cx="1769826" cy="1711841"/>
          </a:xfrm>
          <a:prstGeom prst="ellipse">
            <a:avLst/>
          </a:prstGeom>
          <a:solidFill>
            <a:srgbClr val="FFE8E6"/>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a:latin typeface="UTM Aristote" panose="02040603050506020204" pitchFamily="18" charset="0"/>
              </a:rPr>
              <a:t>Bắt đầu</a:t>
            </a:r>
          </a:p>
        </p:txBody>
      </p:sp>
      <p:pic>
        <p:nvPicPr>
          <p:cNvPr id="8" name="Picture 7">
            <a:extLst>
              <a:ext uri="{FF2B5EF4-FFF2-40B4-BE49-F238E27FC236}">
                <a16:creationId xmlns:a16="http://schemas.microsoft.com/office/drawing/2014/main" id="{30FD8938-198A-453B-AE88-CC29DA342543}"/>
              </a:ext>
            </a:extLst>
          </p:cNvPr>
          <p:cNvPicPr>
            <a:picLocks noChangeAspect="1"/>
          </p:cNvPicPr>
          <p:nvPr/>
        </p:nvPicPr>
        <p:blipFill rotWithShape="1">
          <a:blip r:embed="rId3">
            <a:extLst>
              <a:ext uri="{28A0092B-C50C-407E-A947-70E740481C1C}">
                <a14:useLocalDpi xmlns:a14="http://schemas.microsoft.com/office/drawing/2010/main" val="0"/>
              </a:ext>
            </a:extLst>
          </a:blip>
          <a:srcRect l="41250" t="48217" r="44622" b="5427"/>
          <a:stretch/>
        </p:blipFill>
        <p:spPr>
          <a:xfrm>
            <a:off x="4008474" y="170122"/>
            <a:ext cx="1019657" cy="1881961"/>
          </a:xfrm>
          <a:prstGeom prst="rect">
            <a:avLst/>
          </a:prstGeom>
        </p:spPr>
      </p:pic>
      <p:sp>
        <p:nvSpPr>
          <p:cNvPr id="9" name="Speech Bubble: Oval 8">
            <a:extLst>
              <a:ext uri="{FF2B5EF4-FFF2-40B4-BE49-F238E27FC236}">
                <a16:creationId xmlns:a16="http://schemas.microsoft.com/office/drawing/2014/main" id="{EE7B90C1-9751-4C8D-A0AF-12EB4F34D816}"/>
              </a:ext>
            </a:extLst>
          </p:cNvPr>
          <p:cNvSpPr/>
          <p:nvPr/>
        </p:nvSpPr>
        <p:spPr>
          <a:xfrm>
            <a:off x="5433237" y="180754"/>
            <a:ext cx="4520115" cy="1871329"/>
          </a:xfrm>
          <a:prstGeom prst="wedgeEllipseCallout">
            <a:avLst>
              <a:gd name="adj1" fmla="val -61597"/>
              <a:gd name="adj2" fmla="val -31250"/>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a:latin typeface="Times New Roman" panose="02020603050405020304" pitchFamily="18" charset="0"/>
                <a:ea typeface="Tahoma" panose="020B0604030504040204" pitchFamily="34" charset="0"/>
                <a:cs typeface="Times New Roman" panose="02020603050405020304" pitchFamily="18" charset="0"/>
              </a:rPr>
              <a:t>Bạn nhỏ đang trong rừng. Các bạn giúp bạn nhỏ đi về nhà nhé!</a:t>
            </a:r>
          </a:p>
        </p:txBody>
      </p:sp>
      <p:sp>
        <p:nvSpPr>
          <p:cNvPr id="10" name="Speech Bubble: Oval 9">
            <a:extLst>
              <a:ext uri="{FF2B5EF4-FFF2-40B4-BE49-F238E27FC236}">
                <a16:creationId xmlns:a16="http://schemas.microsoft.com/office/drawing/2014/main" id="{E30A0ACC-DF65-4DD6-B961-9D9AEA143912}"/>
              </a:ext>
            </a:extLst>
          </p:cNvPr>
          <p:cNvSpPr/>
          <p:nvPr/>
        </p:nvSpPr>
        <p:spPr>
          <a:xfrm>
            <a:off x="5433237" y="175437"/>
            <a:ext cx="5263116" cy="2429540"/>
          </a:xfrm>
          <a:prstGeom prst="wedgeEllipseCallout">
            <a:avLst>
              <a:gd name="adj1" fmla="val -59981"/>
              <a:gd name="adj2" fmla="val -34313"/>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a:latin typeface="Times New Roman" panose="02020603050405020304" pitchFamily="18" charset="0"/>
                <a:ea typeface="Tahoma" panose="020B0604030504040204" pitchFamily="34" charset="0"/>
                <a:cs typeface="Times New Roman" panose="02020603050405020304" pitchFamily="18" charset="0"/>
              </a:rPr>
              <a:t>Nhưng rừng lúc này đã gần tối, nên cần có đèn  để soi sáng đường đi. Các bạn giúp bạn ấy trả lời 3 câu hỏi để tìm đèn nhé!</a:t>
            </a:r>
          </a:p>
        </p:txBody>
      </p:sp>
    </p:spTree>
    <p:extLst>
      <p:ext uri="{BB962C8B-B14F-4D97-AF65-F5344CB8AC3E}">
        <p14:creationId xmlns:p14="http://schemas.microsoft.com/office/powerpoint/2010/main" val="345396806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DCD3D01-FADB-46B2-B5EB-949918FC2EB0}"/>
              </a:ext>
            </a:extLst>
          </p:cNvPr>
          <p:cNvSpPr/>
          <p:nvPr/>
        </p:nvSpPr>
        <p:spPr>
          <a:xfrm>
            <a:off x="914399" y="1605776"/>
            <a:ext cx="4493943" cy="3217622"/>
          </a:xfrm>
          <a:prstGeom prst="roundRect">
            <a:avLst/>
          </a:prstGeom>
          <a:solidFill>
            <a:schemeClr val="accent2">
              <a:lumMod val="75000"/>
            </a:schemeClr>
          </a:solidFill>
          <a:ln>
            <a:solidFill>
              <a:schemeClr val="accent2">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b="1">
                <a:solidFill>
                  <a:schemeClr val="bg1"/>
                </a:solidFill>
                <a:latin typeface="Times New Roman" panose="02020603050405020304" pitchFamily="18" charset="0"/>
                <a:cs typeface="Times New Roman" panose="02020603050405020304" pitchFamily="18" charset="0"/>
              </a:rPr>
              <a:t>Anh Lê giúp anh Thành tìm việc làm ở Sài Gòn.</a:t>
            </a:r>
          </a:p>
        </p:txBody>
      </p:sp>
      <p:sp>
        <p:nvSpPr>
          <p:cNvPr id="7" name="Rectangle: Rounded Corners 6">
            <a:extLst>
              <a:ext uri="{FF2B5EF4-FFF2-40B4-BE49-F238E27FC236}">
                <a16:creationId xmlns:a16="http://schemas.microsoft.com/office/drawing/2014/main" id="{D7E50666-C4C7-46BF-B240-0425E2F4114F}"/>
              </a:ext>
            </a:extLst>
          </p:cNvPr>
          <p:cNvSpPr/>
          <p:nvPr/>
        </p:nvSpPr>
        <p:spPr>
          <a:xfrm>
            <a:off x="1871545" y="289933"/>
            <a:ext cx="7541942" cy="94785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1. Anh Lê giúp anh Thành việc gì?</a:t>
            </a:r>
          </a:p>
        </p:txBody>
      </p:sp>
      <p:pic>
        <p:nvPicPr>
          <p:cNvPr id="10" name="Picture 9">
            <a:extLst>
              <a:ext uri="{FF2B5EF4-FFF2-40B4-BE49-F238E27FC236}">
                <a16:creationId xmlns:a16="http://schemas.microsoft.com/office/drawing/2014/main" id="{9EDE5CC3-96E7-4536-8DB2-21EB35AEF9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9843" y="1605776"/>
            <a:ext cx="5632295" cy="358053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796394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DFA423B-A25D-44AF-AA97-E6C557F1F56B}"/>
              </a:ext>
            </a:extLst>
          </p:cNvPr>
          <p:cNvSpPr/>
          <p:nvPr/>
        </p:nvSpPr>
        <p:spPr>
          <a:xfrm>
            <a:off x="2325029" y="234177"/>
            <a:ext cx="7541942" cy="94785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Thái độ của anh Thành khi nghe anh Lê nói về việc làm như thế nào?</a:t>
            </a:r>
          </a:p>
        </p:txBody>
      </p:sp>
      <p:pic>
        <p:nvPicPr>
          <p:cNvPr id="3" name="Picture 2">
            <a:extLst>
              <a:ext uri="{FF2B5EF4-FFF2-40B4-BE49-F238E27FC236}">
                <a16:creationId xmlns:a16="http://schemas.microsoft.com/office/drawing/2014/main" id="{FFDA033B-CDF0-4780-97CB-8034E9DFF2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270" y="2366049"/>
            <a:ext cx="4448445" cy="28234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Rectangle: Rounded Corners 3">
            <a:extLst>
              <a:ext uri="{FF2B5EF4-FFF2-40B4-BE49-F238E27FC236}">
                <a16:creationId xmlns:a16="http://schemas.microsoft.com/office/drawing/2014/main" id="{D83E9473-0C81-4CCA-9B70-E03E66613203}"/>
              </a:ext>
            </a:extLst>
          </p:cNvPr>
          <p:cNvSpPr/>
          <p:nvPr/>
        </p:nvSpPr>
        <p:spPr>
          <a:xfrm>
            <a:off x="5486401" y="1623107"/>
            <a:ext cx="6456556" cy="4309342"/>
          </a:xfrm>
          <a:prstGeom prst="roundRect">
            <a:avLst/>
          </a:prstGeom>
          <a:solidFill>
            <a:schemeClr val="accent2">
              <a:lumMod val="75000"/>
            </a:schemeClr>
          </a:solidFill>
          <a:ln>
            <a:solidFill>
              <a:schemeClr val="accent2">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3600" b="1">
                <a:solidFill>
                  <a:schemeClr val="bg1"/>
                </a:solidFill>
                <a:latin typeface="Times New Roman" panose="02020603050405020304" pitchFamily="18" charset="0"/>
                <a:cs typeface="Times New Roman" panose="02020603050405020304" pitchFamily="18" charset="0"/>
              </a:rPr>
              <a:t>Anh Thành không để ý tới công việc và món lương mà anh Lê tìm cho. Anh nói: “Nếu chỉ cần miếng cơm manh áo của cá nhân thì tôi ở Phan Thiết cũng đủ sống…”</a:t>
            </a:r>
          </a:p>
        </p:txBody>
      </p:sp>
    </p:spTree>
    <p:extLst>
      <p:ext uri="{BB962C8B-B14F-4D97-AF65-F5344CB8AC3E}">
        <p14:creationId xmlns:p14="http://schemas.microsoft.com/office/powerpoint/2010/main" val="275521026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0DD6FDF-9A3C-49D7-9441-9E1D294ADAE7}"/>
              </a:ext>
            </a:extLst>
          </p:cNvPr>
          <p:cNvSpPr/>
          <p:nvPr/>
        </p:nvSpPr>
        <p:spPr>
          <a:xfrm>
            <a:off x="2325029" y="234177"/>
            <a:ext cx="7541942" cy="94785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Vì sao anh Thành lại nói như vậy?</a:t>
            </a:r>
          </a:p>
        </p:txBody>
      </p:sp>
      <p:pic>
        <p:nvPicPr>
          <p:cNvPr id="3" name="Picture 2" descr="Ngôi nhà số 9 ngõ Côngpoanh - nơi Bác từng sống tại Paris, Pháp">
            <a:extLst>
              <a:ext uri="{FF2B5EF4-FFF2-40B4-BE49-F238E27FC236}">
                <a16:creationId xmlns:a16="http://schemas.microsoft.com/office/drawing/2014/main" id="{1FB66D93-9AFB-453D-8D95-E72F15A6F2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376" y="1996066"/>
            <a:ext cx="4277005" cy="32036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Rectangle: Rounded Corners 3">
            <a:extLst>
              <a:ext uri="{FF2B5EF4-FFF2-40B4-BE49-F238E27FC236}">
                <a16:creationId xmlns:a16="http://schemas.microsoft.com/office/drawing/2014/main" id="{D15DCC4A-089E-4943-9ED6-71AC2D58488C}"/>
              </a:ext>
            </a:extLst>
          </p:cNvPr>
          <p:cNvSpPr/>
          <p:nvPr/>
        </p:nvSpPr>
        <p:spPr>
          <a:xfrm>
            <a:off x="5296830" y="1728438"/>
            <a:ext cx="6255833" cy="3471253"/>
          </a:xfrm>
          <a:prstGeom prst="roundRect">
            <a:avLst/>
          </a:prstGeom>
          <a:solidFill>
            <a:schemeClr val="accent2">
              <a:lumMod val="75000"/>
            </a:schemeClr>
          </a:solidFill>
          <a:ln>
            <a:solidFill>
              <a:schemeClr val="accent2">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3600" b="1">
                <a:solidFill>
                  <a:schemeClr val="bg1"/>
                </a:solidFill>
                <a:latin typeface="Times New Roman" panose="02020603050405020304" pitchFamily="18" charset="0"/>
                <a:cs typeface="Times New Roman" panose="02020603050405020304" pitchFamily="18" charset="0"/>
              </a:rPr>
              <a:t>Vì anh không nghĩ đến miếng cơm manh áo của cá nhân mình mà nghĩ đến dân, đến nước.</a:t>
            </a:r>
          </a:p>
        </p:txBody>
      </p:sp>
    </p:spTree>
    <p:extLst>
      <p:ext uri="{BB962C8B-B14F-4D97-AF65-F5344CB8AC3E}">
        <p14:creationId xmlns:p14="http://schemas.microsoft.com/office/powerpoint/2010/main" val="145802116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5FAE38-CF92-4FA9-A622-72820A1A6B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Oval 5">
            <a:extLst>
              <a:ext uri="{FF2B5EF4-FFF2-40B4-BE49-F238E27FC236}">
                <a16:creationId xmlns:a16="http://schemas.microsoft.com/office/drawing/2014/main" id="{3BADEB57-332C-4400-B93E-AD2E5968B264}"/>
              </a:ext>
            </a:extLst>
          </p:cNvPr>
          <p:cNvSpPr/>
          <p:nvPr/>
        </p:nvSpPr>
        <p:spPr>
          <a:xfrm>
            <a:off x="2238648" y="552893"/>
            <a:ext cx="1769826" cy="1711841"/>
          </a:xfrm>
          <a:prstGeom prst="ellipse">
            <a:avLst/>
          </a:prstGeom>
          <a:solidFill>
            <a:srgbClr val="FFE8E6"/>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a:latin typeface="UTM Aristote" panose="02040603050506020204" pitchFamily="18" charset="0"/>
              </a:rPr>
              <a:t>Bắt đầu</a:t>
            </a:r>
          </a:p>
        </p:txBody>
      </p:sp>
      <p:pic>
        <p:nvPicPr>
          <p:cNvPr id="8" name="Picture 7">
            <a:extLst>
              <a:ext uri="{FF2B5EF4-FFF2-40B4-BE49-F238E27FC236}">
                <a16:creationId xmlns:a16="http://schemas.microsoft.com/office/drawing/2014/main" id="{30FD8938-198A-453B-AE88-CC29DA342543}"/>
              </a:ext>
            </a:extLst>
          </p:cNvPr>
          <p:cNvPicPr>
            <a:picLocks noChangeAspect="1"/>
          </p:cNvPicPr>
          <p:nvPr/>
        </p:nvPicPr>
        <p:blipFill rotWithShape="1">
          <a:blip r:embed="rId3">
            <a:extLst>
              <a:ext uri="{28A0092B-C50C-407E-A947-70E740481C1C}">
                <a14:useLocalDpi xmlns:a14="http://schemas.microsoft.com/office/drawing/2010/main" val="0"/>
              </a:ext>
            </a:extLst>
          </a:blip>
          <a:srcRect l="41250" t="48217" r="44622" b="5427"/>
          <a:stretch/>
        </p:blipFill>
        <p:spPr>
          <a:xfrm>
            <a:off x="4008474" y="170122"/>
            <a:ext cx="1019657" cy="1881961"/>
          </a:xfrm>
          <a:prstGeom prst="rect">
            <a:avLst/>
          </a:prstGeom>
        </p:spPr>
      </p:pic>
      <p:sp>
        <p:nvSpPr>
          <p:cNvPr id="9" name="Speech Bubble: Oval 8">
            <a:extLst>
              <a:ext uri="{FF2B5EF4-FFF2-40B4-BE49-F238E27FC236}">
                <a16:creationId xmlns:a16="http://schemas.microsoft.com/office/drawing/2014/main" id="{EE7B90C1-9751-4C8D-A0AF-12EB4F34D816}"/>
              </a:ext>
            </a:extLst>
          </p:cNvPr>
          <p:cNvSpPr/>
          <p:nvPr/>
        </p:nvSpPr>
        <p:spPr>
          <a:xfrm>
            <a:off x="5433237" y="180754"/>
            <a:ext cx="4520115" cy="1871329"/>
          </a:xfrm>
          <a:prstGeom prst="wedgeEllipseCallout">
            <a:avLst>
              <a:gd name="adj1" fmla="val -61597"/>
              <a:gd name="adj2" fmla="val -31250"/>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a:latin typeface="Times New Roman" panose="02020603050405020304" pitchFamily="18" charset="0"/>
                <a:ea typeface="Tahoma" panose="020B0604030504040204" pitchFamily="34" charset="0"/>
                <a:cs typeface="Times New Roman" panose="02020603050405020304" pitchFamily="18" charset="0"/>
              </a:rPr>
              <a:t>Đèn đây rồi! Chúng ta đi thôi.</a:t>
            </a:r>
          </a:p>
        </p:txBody>
      </p:sp>
      <p:sp>
        <p:nvSpPr>
          <p:cNvPr id="10" name="Speech Bubble: Oval 9">
            <a:extLst>
              <a:ext uri="{FF2B5EF4-FFF2-40B4-BE49-F238E27FC236}">
                <a16:creationId xmlns:a16="http://schemas.microsoft.com/office/drawing/2014/main" id="{E30A0ACC-DF65-4DD6-B961-9D9AEA143912}"/>
              </a:ext>
            </a:extLst>
          </p:cNvPr>
          <p:cNvSpPr/>
          <p:nvPr/>
        </p:nvSpPr>
        <p:spPr>
          <a:xfrm>
            <a:off x="3367020" y="2341108"/>
            <a:ext cx="3346014" cy="1711841"/>
          </a:xfrm>
          <a:prstGeom prst="wedgeEllipseCallout">
            <a:avLst>
              <a:gd name="adj1" fmla="val -56167"/>
              <a:gd name="adj2" fmla="val 3324"/>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a:latin typeface="Times New Roman" panose="02020603050405020304" pitchFamily="18" charset="0"/>
                <a:ea typeface="Tahoma" panose="020B0604030504040204" pitchFamily="34" charset="0"/>
                <a:cs typeface="Times New Roman" panose="02020603050405020304" pitchFamily="18" charset="0"/>
              </a:rPr>
              <a:t>Đèn hết dầu nên tắt mất rồi! Làm sao đây!!!</a:t>
            </a:r>
          </a:p>
        </p:txBody>
      </p:sp>
      <p:pic>
        <p:nvPicPr>
          <p:cNvPr id="12" name="Picture 11">
            <a:extLst>
              <a:ext uri="{FF2B5EF4-FFF2-40B4-BE49-F238E27FC236}">
                <a16:creationId xmlns:a16="http://schemas.microsoft.com/office/drawing/2014/main" id="{2F5ABCD2-C391-4FB7-BB56-30FFA9DAD2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8625" y="459147"/>
            <a:ext cx="1132841" cy="1132841"/>
          </a:xfrm>
          <a:prstGeom prst="rect">
            <a:avLst/>
          </a:prstGeom>
        </p:spPr>
      </p:pic>
      <p:sp>
        <p:nvSpPr>
          <p:cNvPr id="13" name="Speech Bubble: Oval 12">
            <a:extLst>
              <a:ext uri="{FF2B5EF4-FFF2-40B4-BE49-F238E27FC236}">
                <a16:creationId xmlns:a16="http://schemas.microsoft.com/office/drawing/2014/main" id="{8926A482-D995-42E4-8BA6-F8D2A6B33AB1}"/>
              </a:ext>
            </a:extLst>
          </p:cNvPr>
          <p:cNvSpPr/>
          <p:nvPr/>
        </p:nvSpPr>
        <p:spPr>
          <a:xfrm>
            <a:off x="3407910" y="2341108"/>
            <a:ext cx="3346014" cy="1711841"/>
          </a:xfrm>
          <a:prstGeom prst="wedgeEllipseCallout">
            <a:avLst>
              <a:gd name="adj1" fmla="val -56167"/>
              <a:gd name="adj2" fmla="val 3324"/>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a:latin typeface="Times New Roman" panose="02020603050405020304" pitchFamily="18" charset="0"/>
                <a:ea typeface="Tahoma" panose="020B0604030504040204" pitchFamily="34" charset="0"/>
                <a:cs typeface="Times New Roman" panose="02020603050405020304" pitchFamily="18" charset="0"/>
              </a:rPr>
              <a:t>Chúng mình tìm đèn khác cho bạn ấy nhé!</a:t>
            </a:r>
          </a:p>
        </p:txBody>
      </p:sp>
    </p:spTree>
    <p:extLst>
      <p:ext uri="{BB962C8B-B14F-4D97-AF65-F5344CB8AC3E}">
        <p14:creationId xmlns:p14="http://schemas.microsoft.com/office/powerpoint/2010/main" val="34629835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0 0 L 0 0 C 0.01003 0.00092 0.02018 0.00139 0.03021 0.00324 C 0.03463 0.00393 0.04961 0.01365 0.05117 0.01458 C 0.05417 0.01597 0.05729 0.01643 0.06029 0.01782 C 0.07825 0.02569 0.05299 0.01574 0.07135 0.02592 C 0.07435 0.02754 0.07747 0.02801 0.08047 0.02916 C 0.08255 0.03078 0.08463 0.03287 0.08685 0.03403 C 0.08867 0.03495 0.09062 0.03426 0.09232 0.03565 C 0.10729 0.04768 0.08906 0.03865 0.10065 0.04375 C 0.1056 0.05278 0.09753 0.03889 0.10794 0.05185 C 0.10937 0.0537 0.11042 0.05602 0.11159 0.05833 C 0.11471 0.06528 0.11719 0.07338 0.1207 0.07963 C 0.12135 0.08055 0.122 0.08171 0.12253 0.08287 C 0.125 0.08819 0.12982 0.09907 0.12982 0.09907 C 0.13164 0.10833 0.13294 0.11528 0.13437 0.125 C 0.1349 0.12778 0.13503 0.13055 0.13542 0.13333 C 0.13477 0.1419 0.13424 0.15069 0.13346 0.15926 C 0.13333 0.16134 0.1332 0.16389 0.13255 0.16574 C 0.1319 0.16782 0.13073 0.16898 0.12982 0.1706 C 0.12956 0.17222 0.12956 0.17407 0.12891 0.17546 C 0.12812 0.17754 0.12448 0.18403 0.12253 0.18518 C 0.12109 0.18611 0.11953 0.18611 0.11797 0.1868 C 0.11615 0.18773 0.11432 0.18889 0.1125 0.19004 C 0.1112 0.19097 0.11016 0.19259 0.10885 0.19328 C 0.09167 0.20509 0.11042 0.19074 0.08958 0.20324 C 0.08516 0.20578 0.08776 0.2044 0.08138 0.20648 C 0.0793 0.2081 0.07721 0.21018 0.075 0.21134 C 0.06484 0.21643 0.06198 0.2162 0.05208 0.21782 C 0.05117 0.21828 0.05026 0.21898 0.04935 0.21944 C 0.04818 0.2199 0.04687 0.22037 0.0457 0.22106 C 0.04206 0.22315 0.03854 0.22615 0.03477 0.22754 C 0.02747 0.23009 0.03177 0.22893 0.02187 0.23078 C 0.02005 0.23194 0.01836 0.23333 0.01641 0.23403 C 0.01406 0.23495 0.01159 0.23518 0.00911 0.23565 C 0.00703 0.23611 0.00482 0.23657 0.00273 0.23727 C -0.01992 0.24606 -0.00365 0.24259 -0.02292 0.24537 C -0.03294 0.25139 -0.02435 0.24722 -0.03932 0.25023 C -0.04089 0.25069 -0.04245 0.25162 -0.04388 0.25185 C -0.04792 0.25278 -0.05182 0.25301 -0.05586 0.25347 C -0.06354 0.25625 -0.05768 0.2544 -0.06771 0.25671 L -0.07409 0.25833 C -0.07591 0.25903 -0.07773 0.25972 -0.07956 0.25995 C -0.08633 0.26134 -0.09297 0.26227 -0.09974 0.26319 L -0.1043 0.26481 C -0.10612 0.26551 -0.10807 0.26551 -0.10977 0.26666 C -0.11198 0.26782 -0.11406 0.2699 -0.11615 0.27153 C -0.11927 0.27361 -0.11979 0.27315 -0.12357 0.27477 C -0.12474 0.27523 -0.12591 0.27569 -0.12721 0.27639 C -0.13346 0.28379 -0.12552 0.27477 -0.13451 0.28287 C -0.13542 0.28379 -0.13633 0.28518 -0.13724 0.28611 C -0.13906 0.28773 -0.14089 0.28912 -0.14271 0.29097 C -0.14427 0.29236 -0.1457 0.29421 -0.14727 0.29583 C -0.14844 0.29699 -0.14987 0.29768 -0.15091 0.29907 C -0.1526 0.30139 -0.15547 0.30717 -0.15547 0.30717 C -0.15521 0.31203 -0.15495 0.3169 -0.15456 0.32176 C -0.1543 0.325 -0.15365 0.33171 -0.15365 0.33171 L -0.15365 0.33171 L -0.15729 0.33171 L -0.15912 0.33171 " pathEditMode="relative" ptsTypes="AAAAAAAAAAAAAAAAAAAAAAAAAAAAAAAAAAAAAAAAAAAAAAAAAAAAAAAAAAAA">
                                      <p:cBhvr>
                                        <p:cTn id="23" dur="2000" fill="hold"/>
                                        <p:tgtEl>
                                          <p:spTgt spid="12"/>
                                        </p:tgtEl>
                                        <p:attrNameLst>
                                          <p:attrName>ppt_x</p:attrName>
                                          <p:attrName>ppt_y</p:attrName>
                                        </p:attrNameLst>
                                      </p:cBhvr>
                                    </p:animMotion>
                                  </p:childTnLst>
                                </p:cTn>
                              </p:par>
                              <p:par>
                                <p:cTn id="24" presetID="0" presetClass="path" presetSubtype="0" accel="50000" decel="50000" fill="hold" nodeType="withEffect">
                                  <p:stCondLst>
                                    <p:cond delay="0"/>
                                  </p:stCondLst>
                                  <p:childTnLst>
                                    <p:animMotion origin="layout" path="M 0 0 L 0 0 C 0.01003 0.00092 0.02018 0.00139 0.03021 0.00324 C 0.03463 0.00393 0.04961 0.01365 0.05117 0.01458 C 0.05417 0.01597 0.05729 0.01643 0.06029 0.01782 C 0.07825 0.02569 0.05299 0.01574 0.07135 0.02592 C 0.07435 0.02754 0.07747 0.02801 0.08047 0.02916 C 0.08255 0.03078 0.08463 0.03287 0.08685 0.03403 C 0.08867 0.03495 0.09062 0.03426 0.09232 0.03565 C 0.10729 0.04768 0.08906 0.03865 0.10065 0.04375 C 0.1056 0.05278 0.09753 0.03889 0.10794 0.05185 C 0.10937 0.0537 0.11042 0.05602 0.11159 0.05833 C 0.11471 0.06528 0.11719 0.07338 0.1207 0.07963 C 0.12135 0.08055 0.122 0.08171 0.12253 0.08287 C 0.125 0.08819 0.12982 0.09907 0.12982 0.09907 C 0.13164 0.10833 0.13294 0.11528 0.13437 0.125 C 0.1349 0.12778 0.13503 0.13055 0.13542 0.13333 C 0.13477 0.1419 0.13424 0.15069 0.13346 0.15926 C 0.13333 0.16134 0.1332 0.16389 0.13255 0.16574 C 0.1319 0.16782 0.13073 0.16898 0.12982 0.1706 C 0.12956 0.17222 0.12956 0.17407 0.12891 0.17546 C 0.12812 0.17754 0.12448 0.18403 0.12253 0.18518 C 0.12109 0.18611 0.11953 0.18611 0.11797 0.1868 C 0.11615 0.18773 0.11432 0.18889 0.1125 0.19004 C 0.1112 0.19097 0.11016 0.19259 0.10885 0.19328 C 0.09167 0.20509 0.11042 0.19074 0.08958 0.20324 C 0.08516 0.20578 0.08776 0.2044 0.08138 0.20648 C 0.0793 0.2081 0.07721 0.21018 0.075 0.21134 C 0.06484 0.21643 0.06198 0.2162 0.05208 0.21782 C 0.05117 0.21828 0.05026 0.21898 0.04935 0.21944 C 0.04818 0.2199 0.04687 0.22037 0.0457 0.22106 C 0.04206 0.22315 0.03854 0.22615 0.03477 0.22754 C 0.02747 0.23009 0.03177 0.22893 0.02187 0.23078 C 0.02005 0.23194 0.01836 0.23333 0.01641 0.23403 C 0.01406 0.23495 0.01159 0.23518 0.00911 0.23565 C 0.00703 0.23611 0.00482 0.23657 0.00273 0.23727 C -0.01992 0.24606 -0.00365 0.24259 -0.02292 0.24537 C -0.03294 0.25139 -0.02435 0.24722 -0.03932 0.25023 C -0.04089 0.25069 -0.04245 0.25162 -0.04388 0.25185 C -0.04792 0.25278 -0.05182 0.25301 -0.05586 0.25347 C -0.06354 0.25625 -0.05768 0.2544 -0.06771 0.25671 L -0.07409 0.25833 C -0.07591 0.25903 -0.07773 0.25972 -0.07956 0.25995 C -0.08633 0.26134 -0.09297 0.26227 -0.09974 0.26319 L -0.1043 0.26481 C -0.10612 0.26551 -0.10807 0.26551 -0.10977 0.26666 C -0.11198 0.26782 -0.11406 0.2699 -0.11615 0.27153 C -0.11927 0.27361 -0.11979 0.27315 -0.12357 0.27477 C -0.12474 0.27523 -0.12591 0.27569 -0.12721 0.27639 C -0.13346 0.28379 -0.12552 0.27477 -0.13451 0.28287 C -0.13542 0.28379 -0.13633 0.28518 -0.13724 0.28611 C -0.13906 0.28773 -0.14089 0.28912 -0.14271 0.29097 C -0.14427 0.29236 -0.1457 0.29421 -0.14727 0.29583 C -0.14844 0.29699 -0.14987 0.29768 -0.15091 0.29907 C -0.1526 0.30139 -0.15547 0.30717 -0.15547 0.30717 C -0.15521 0.31203 -0.15495 0.3169 -0.15456 0.32176 C -0.1543 0.325 -0.15365 0.33171 -0.15365 0.33171 L -0.15365 0.33171 L -0.15729 0.33171 L -0.15912 0.33171 " pathEditMode="relative" ptsTypes="AAAAAAAAAAAAAAAAAAAAAAAAAAAAAAAAAAAAAAAAAAAAAAAAAAAAAAAAAAAA">
                                      <p:cBhvr>
                                        <p:cTn id="25" dur="2000" fill="hold"/>
                                        <p:tgtEl>
                                          <p:spTgt spid="8"/>
                                        </p:tgtEl>
                                        <p:attrNameLst>
                                          <p:attrName>ppt_x</p:attrName>
                                          <p:attrName>ppt_y</p:attrName>
                                        </p:attrNameLst>
                                      </p:cBhvr>
                                    </p:animMotion>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22" presetClass="entr" presetSubtype="8"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C11F7C6-665B-47A0-8CAC-7AC73263B16C}"/>
              </a:ext>
            </a:extLst>
          </p:cNvPr>
          <p:cNvSpPr/>
          <p:nvPr/>
        </p:nvSpPr>
        <p:spPr>
          <a:xfrm>
            <a:off x="2325029" y="234177"/>
            <a:ext cx="7541942" cy="94785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2. Những câu nói nào của anh Thành cho thấy anh luôn nghĩ tới dân, tới nước? </a:t>
            </a:r>
          </a:p>
        </p:txBody>
      </p:sp>
      <p:sp>
        <p:nvSpPr>
          <p:cNvPr id="5" name="Rectangle: Rounded Corners 4">
            <a:extLst>
              <a:ext uri="{FF2B5EF4-FFF2-40B4-BE49-F238E27FC236}">
                <a16:creationId xmlns:a16="http://schemas.microsoft.com/office/drawing/2014/main" id="{E2C493AD-E80B-4728-95E7-A8129E0FCB67}"/>
              </a:ext>
            </a:extLst>
          </p:cNvPr>
          <p:cNvSpPr/>
          <p:nvPr/>
        </p:nvSpPr>
        <p:spPr>
          <a:xfrm>
            <a:off x="5263376" y="1338145"/>
            <a:ext cx="6400800" cy="3144642"/>
          </a:xfrm>
          <a:prstGeom prst="roundRect">
            <a:avLst/>
          </a:prstGeom>
          <a:solidFill>
            <a:schemeClr val="accent2">
              <a:lumMod val="75000"/>
            </a:schemeClr>
          </a:solidFill>
          <a:ln>
            <a:solidFill>
              <a:schemeClr val="accent2">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3600" b="1">
                <a:solidFill>
                  <a:schemeClr val="bg1"/>
                </a:solidFill>
                <a:latin typeface="Times New Roman" panose="02020603050405020304" pitchFamily="18" charset="0"/>
                <a:cs typeface="Times New Roman" panose="02020603050405020304" pitchFamily="18" charset="0"/>
              </a:rPr>
              <a:t>Chúng ta là đồng bào, cùng máu đỏ da vàng với nhau. Nhưng… anh có khi nào nghĩ đến đồng bào không?</a:t>
            </a:r>
          </a:p>
        </p:txBody>
      </p:sp>
      <p:sp>
        <p:nvSpPr>
          <p:cNvPr id="6" name="Rectangle: Rounded Corners 5">
            <a:extLst>
              <a:ext uri="{FF2B5EF4-FFF2-40B4-BE49-F238E27FC236}">
                <a16:creationId xmlns:a16="http://schemas.microsoft.com/office/drawing/2014/main" id="{FB7B5876-8AE2-478E-936B-A93437BD12AF}"/>
              </a:ext>
            </a:extLst>
          </p:cNvPr>
          <p:cNvSpPr/>
          <p:nvPr/>
        </p:nvSpPr>
        <p:spPr>
          <a:xfrm>
            <a:off x="5263376" y="4694657"/>
            <a:ext cx="6400800" cy="1717289"/>
          </a:xfrm>
          <a:prstGeom prst="roundRect">
            <a:avLst/>
          </a:prstGeom>
          <a:solidFill>
            <a:schemeClr val="accent2">
              <a:lumMod val="75000"/>
            </a:schemeClr>
          </a:solidFill>
          <a:ln>
            <a:solidFill>
              <a:schemeClr val="accent2">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3600" b="1">
                <a:solidFill>
                  <a:schemeClr val="bg1"/>
                </a:solidFill>
                <a:latin typeface="Times New Roman" panose="02020603050405020304" pitchFamily="18" charset="0"/>
                <a:cs typeface="Times New Roman" panose="02020603050405020304" pitchFamily="18" charset="0"/>
              </a:rPr>
              <a:t>Vì anh với tôi… chúng ta là công dân nước Việt…</a:t>
            </a:r>
          </a:p>
        </p:txBody>
      </p:sp>
      <p:pic>
        <p:nvPicPr>
          <p:cNvPr id="8" name="Picture 7">
            <a:extLst>
              <a:ext uri="{FF2B5EF4-FFF2-40B4-BE49-F238E27FC236}">
                <a16:creationId xmlns:a16="http://schemas.microsoft.com/office/drawing/2014/main" id="{FBE0CEC8-4F3B-4C66-996D-008F5FD4CB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421" y="1973765"/>
            <a:ext cx="4833721" cy="34680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075801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C11F7C6-665B-47A0-8CAC-7AC73263B16C}"/>
              </a:ext>
            </a:extLst>
          </p:cNvPr>
          <p:cNvSpPr/>
          <p:nvPr/>
        </p:nvSpPr>
        <p:spPr>
          <a:xfrm>
            <a:off x="2235819" y="457202"/>
            <a:ext cx="7541942" cy="94785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Em có nhận xét gì về câu chuyện giữa anh Lê và anh Thành</a:t>
            </a:r>
          </a:p>
        </p:txBody>
      </p:sp>
      <p:sp>
        <p:nvSpPr>
          <p:cNvPr id="5" name="Rectangle: Rounded Corners 4">
            <a:extLst>
              <a:ext uri="{FF2B5EF4-FFF2-40B4-BE49-F238E27FC236}">
                <a16:creationId xmlns:a16="http://schemas.microsoft.com/office/drawing/2014/main" id="{E2C493AD-E80B-4728-95E7-A8129E0FCB67}"/>
              </a:ext>
            </a:extLst>
          </p:cNvPr>
          <p:cNvSpPr/>
          <p:nvPr/>
        </p:nvSpPr>
        <p:spPr>
          <a:xfrm>
            <a:off x="284777" y="1856679"/>
            <a:ext cx="6400800" cy="3144642"/>
          </a:xfrm>
          <a:prstGeom prst="roundRect">
            <a:avLst/>
          </a:prstGeom>
          <a:solidFill>
            <a:schemeClr val="accent2">
              <a:lumMod val="75000"/>
            </a:schemeClr>
          </a:solidFill>
          <a:ln>
            <a:solidFill>
              <a:schemeClr val="accent2">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3600" b="1">
                <a:solidFill>
                  <a:schemeClr val="bg1"/>
                </a:solidFill>
                <a:latin typeface="Times New Roman" panose="02020603050405020304" pitchFamily="18" charset="0"/>
                <a:cs typeface="Times New Roman" panose="02020603050405020304" pitchFamily="18" charset="0"/>
              </a:rPr>
              <a:t>Câu chuyện của anh Lê và anh Thành không cùng một nội dung, mỗi người nói một chuyện khác nhau.</a:t>
            </a:r>
          </a:p>
        </p:txBody>
      </p:sp>
      <p:pic>
        <p:nvPicPr>
          <p:cNvPr id="7" name="Picture 6">
            <a:extLst>
              <a:ext uri="{FF2B5EF4-FFF2-40B4-BE49-F238E27FC236}">
                <a16:creationId xmlns:a16="http://schemas.microsoft.com/office/drawing/2014/main" id="{F7783130-CDAF-4529-9C24-8760DBAF8C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13043">
            <a:off x="7215731" y="2284459"/>
            <a:ext cx="4448445" cy="28234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7409428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5FAE38-CF92-4FA9-A622-72820A1A6B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Oval 5">
            <a:extLst>
              <a:ext uri="{FF2B5EF4-FFF2-40B4-BE49-F238E27FC236}">
                <a16:creationId xmlns:a16="http://schemas.microsoft.com/office/drawing/2014/main" id="{3BADEB57-332C-4400-B93E-AD2E5968B264}"/>
              </a:ext>
            </a:extLst>
          </p:cNvPr>
          <p:cNvSpPr/>
          <p:nvPr/>
        </p:nvSpPr>
        <p:spPr>
          <a:xfrm>
            <a:off x="2238648" y="552893"/>
            <a:ext cx="1769826" cy="1711841"/>
          </a:xfrm>
          <a:prstGeom prst="ellipse">
            <a:avLst/>
          </a:prstGeom>
          <a:solidFill>
            <a:srgbClr val="FFE8E6"/>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a:latin typeface="UTM Aristote" panose="02040603050506020204" pitchFamily="18" charset="0"/>
              </a:rPr>
              <a:t>Bắt đầu</a:t>
            </a:r>
          </a:p>
        </p:txBody>
      </p:sp>
      <p:pic>
        <p:nvPicPr>
          <p:cNvPr id="8" name="Picture 7">
            <a:extLst>
              <a:ext uri="{FF2B5EF4-FFF2-40B4-BE49-F238E27FC236}">
                <a16:creationId xmlns:a16="http://schemas.microsoft.com/office/drawing/2014/main" id="{30FD8938-198A-453B-AE88-CC29DA342543}"/>
              </a:ext>
            </a:extLst>
          </p:cNvPr>
          <p:cNvPicPr>
            <a:picLocks noChangeAspect="1"/>
          </p:cNvPicPr>
          <p:nvPr/>
        </p:nvPicPr>
        <p:blipFill rotWithShape="1">
          <a:blip r:embed="rId3">
            <a:extLst>
              <a:ext uri="{28A0092B-C50C-407E-A947-70E740481C1C}">
                <a14:useLocalDpi xmlns:a14="http://schemas.microsoft.com/office/drawing/2010/main" val="0"/>
              </a:ext>
            </a:extLst>
          </a:blip>
          <a:srcRect l="41250" t="48217" r="44622" b="5427"/>
          <a:stretch/>
        </p:blipFill>
        <p:spPr>
          <a:xfrm>
            <a:off x="2238648" y="2553759"/>
            <a:ext cx="1019657" cy="1881961"/>
          </a:xfrm>
          <a:prstGeom prst="rect">
            <a:avLst/>
          </a:prstGeom>
        </p:spPr>
      </p:pic>
      <p:sp>
        <p:nvSpPr>
          <p:cNvPr id="10" name="Speech Bubble: Oval 9">
            <a:extLst>
              <a:ext uri="{FF2B5EF4-FFF2-40B4-BE49-F238E27FC236}">
                <a16:creationId xmlns:a16="http://schemas.microsoft.com/office/drawing/2014/main" id="{E30A0ACC-DF65-4DD6-B961-9D9AEA143912}"/>
              </a:ext>
            </a:extLst>
          </p:cNvPr>
          <p:cNvSpPr/>
          <p:nvPr/>
        </p:nvSpPr>
        <p:spPr>
          <a:xfrm>
            <a:off x="3456300" y="2062976"/>
            <a:ext cx="2194197" cy="1431763"/>
          </a:xfrm>
          <a:prstGeom prst="wedgeEllipseCallout">
            <a:avLst>
              <a:gd name="adj1" fmla="val -54501"/>
              <a:gd name="adj2" fmla="val 1830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a:latin typeface="Times New Roman" panose="02020603050405020304" pitchFamily="18" charset="0"/>
                <a:ea typeface="Tahoma" panose="020B0604030504040204" pitchFamily="34" charset="0"/>
                <a:cs typeface="Times New Roman" panose="02020603050405020304" pitchFamily="18" charset="0"/>
              </a:rPr>
              <a:t>Đèn này to sáng quá! Hihi</a:t>
            </a:r>
          </a:p>
        </p:txBody>
      </p:sp>
      <p:sp>
        <p:nvSpPr>
          <p:cNvPr id="13" name="Speech Bubble: Oval 12">
            <a:extLst>
              <a:ext uri="{FF2B5EF4-FFF2-40B4-BE49-F238E27FC236}">
                <a16:creationId xmlns:a16="http://schemas.microsoft.com/office/drawing/2014/main" id="{8926A482-D995-42E4-8BA6-F8D2A6B33AB1}"/>
              </a:ext>
            </a:extLst>
          </p:cNvPr>
          <p:cNvSpPr/>
          <p:nvPr/>
        </p:nvSpPr>
        <p:spPr>
          <a:xfrm>
            <a:off x="8000518" y="485078"/>
            <a:ext cx="3857998" cy="1884686"/>
          </a:xfrm>
          <a:prstGeom prst="wedgeEllipseCallout">
            <a:avLst>
              <a:gd name="adj1" fmla="val -42341"/>
              <a:gd name="adj2" fmla="val 34760"/>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a:latin typeface="Times New Roman" panose="02020603050405020304" pitchFamily="18" charset="0"/>
                <a:ea typeface="Tahoma" panose="020B0604030504040204" pitchFamily="34" charset="0"/>
                <a:cs typeface="Times New Roman" panose="02020603050405020304" pitchFamily="18" charset="0"/>
              </a:rPr>
              <a:t>Ôi chỗ này nhiều cây tối quá! Có cách nào không nhỉ?</a:t>
            </a:r>
          </a:p>
        </p:txBody>
      </p:sp>
      <p:pic>
        <p:nvPicPr>
          <p:cNvPr id="7" name="Picture 6">
            <a:extLst>
              <a:ext uri="{FF2B5EF4-FFF2-40B4-BE49-F238E27FC236}">
                <a16:creationId xmlns:a16="http://schemas.microsoft.com/office/drawing/2014/main" id="{4C5E9A86-7B72-413A-8DC5-5358A4274D1E}"/>
              </a:ext>
            </a:extLst>
          </p:cNvPr>
          <p:cNvPicPr>
            <a:picLocks noChangeAspect="1"/>
          </p:cNvPicPr>
          <p:nvPr/>
        </p:nvPicPr>
        <p:blipFill rotWithShape="1">
          <a:blip r:embed="rId4">
            <a:extLst>
              <a:ext uri="{28A0092B-C50C-407E-A947-70E740481C1C}">
                <a14:useLocalDpi xmlns:a14="http://schemas.microsoft.com/office/drawing/2010/main" val="0"/>
              </a:ext>
            </a:extLst>
          </a:blip>
          <a:srcRect l="18652" t="7676" r="23110"/>
          <a:stretch/>
        </p:blipFill>
        <p:spPr>
          <a:xfrm>
            <a:off x="2646554" y="3598817"/>
            <a:ext cx="607183" cy="962550"/>
          </a:xfrm>
          <a:prstGeom prst="rect">
            <a:avLst/>
          </a:prstGeom>
        </p:spPr>
      </p:pic>
      <p:sp>
        <p:nvSpPr>
          <p:cNvPr id="14" name="Speech Bubble: Oval 13">
            <a:extLst>
              <a:ext uri="{FF2B5EF4-FFF2-40B4-BE49-F238E27FC236}">
                <a16:creationId xmlns:a16="http://schemas.microsoft.com/office/drawing/2014/main" id="{47F76E38-CE78-4C0A-B709-F895C8FD665A}"/>
              </a:ext>
            </a:extLst>
          </p:cNvPr>
          <p:cNvSpPr/>
          <p:nvPr/>
        </p:nvSpPr>
        <p:spPr>
          <a:xfrm>
            <a:off x="7972335" y="117087"/>
            <a:ext cx="3702621" cy="2252677"/>
          </a:xfrm>
          <a:prstGeom prst="wedgeEllipseCallout">
            <a:avLst>
              <a:gd name="adj1" fmla="val -42341"/>
              <a:gd name="adj2" fmla="val 34760"/>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a:latin typeface="Times New Roman" panose="02020603050405020304" pitchFamily="18" charset="0"/>
                <a:ea typeface="Tahoma" panose="020B0604030504040204" pitchFamily="34" charset="0"/>
                <a:cs typeface="Times New Roman" panose="02020603050405020304" pitchFamily="18" charset="0"/>
              </a:rPr>
              <a:t>Gần tới nhà rồi, có các cột điện kìa. Chúng ta trả lời câu hỏi để thắp sáng đèn điện nào! </a:t>
            </a:r>
          </a:p>
        </p:txBody>
      </p:sp>
      <p:pic>
        <p:nvPicPr>
          <p:cNvPr id="15" name="Picture 14">
            <a:extLst>
              <a:ext uri="{FF2B5EF4-FFF2-40B4-BE49-F238E27FC236}">
                <a16:creationId xmlns:a16="http://schemas.microsoft.com/office/drawing/2014/main" id="{E45594E0-CD43-4330-8AA5-D7E422A682CB}"/>
              </a:ext>
            </a:extLst>
          </p:cNvPr>
          <p:cNvPicPr>
            <a:picLocks noChangeAspect="1"/>
          </p:cNvPicPr>
          <p:nvPr/>
        </p:nvPicPr>
        <p:blipFill rotWithShape="1">
          <a:blip r:embed="rId5">
            <a:extLst>
              <a:ext uri="{28A0092B-C50C-407E-A947-70E740481C1C}">
                <a14:useLocalDpi xmlns:a14="http://schemas.microsoft.com/office/drawing/2010/main" val="0"/>
              </a:ext>
            </a:extLst>
          </a:blip>
          <a:srcRect l="34627" r="30346"/>
          <a:stretch/>
        </p:blipFill>
        <p:spPr>
          <a:xfrm>
            <a:off x="6674684" y="3032714"/>
            <a:ext cx="1019657" cy="2911046"/>
          </a:xfrm>
          <a:prstGeom prst="rect">
            <a:avLst/>
          </a:prstGeom>
        </p:spPr>
      </p:pic>
      <p:pic>
        <p:nvPicPr>
          <p:cNvPr id="16" name="Picture 15">
            <a:extLst>
              <a:ext uri="{FF2B5EF4-FFF2-40B4-BE49-F238E27FC236}">
                <a16:creationId xmlns:a16="http://schemas.microsoft.com/office/drawing/2014/main" id="{C05AD0F9-CC17-4961-B3A7-412C11D501EA}"/>
              </a:ext>
            </a:extLst>
          </p:cNvPr>
          <p:cNvPicPr>
            <a:picLocks noChangeAspect="1"/>
          </p:cNvPicPr>
          <p:nvPr/>
        </p:nvPicPr>
        <p:blipFill rotWithShape="1">
          <a:blip r:embed="rId5">
            <a:extLst>
              <a:ext uri="{28A0092B-C50C-407E-A947-70E740481C1C}">
                <a14:useLocalDpi xmlns:a14="http://schemas.microsoft.com/office/drawing/2010/main" val="0"/>
              </a:ext>
            </a:extLst>
          </a:blip>
          <a:srcRect l="31095" r="33877"/>
          <a:stretch/>
        </p:blipFill>
        <p:spPr>
          <a:xfrm>
            <a:off x="8250617" y="2090371"/>
            <a:ext cx="660153" cy="1884686"/>
          </a:xfrm>
          <a:prstGeom prst="rect">
            <a:avLst/>
          </a:prstGeom>
        </p:spPr>
      </p:pic>
    </p:spTree>
    <p:extLst>
      <p:ext uri="{BB962C8B-B14F-4D97-AF65-F5344CB8AC3E}">
        <p14:creationId xmlns:p14="http://schemas.microsoft.com/office/powerpoint/2010/main" val="864930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0 0 L 0 0 C 0.00026 0.00972 -0.00013 0.01944 0.00091 0.02916 C 0.00117 0.03241 0.00286 0.03449 0.00364 0.03727 C 0.00443 0.04051 0.00469 0.04398 0.00547 0.04699 C 0.00794 0.05694 0.00963 0.05694 0.01367 0.06666 C 0.01536 0.0706 0.01614 0.07592 0.01823 0.07963 C 0.02031 0.0831 0.02331 0.08449 0.02552 0.08773 C 0.02825 0.09166 0.02969 0.09838 0.03281 0.10069 C 0.03437 0.10185 0.03594 0.10278 0.03737 0.10393 C 0.03958 0.10602 0.04154 0.10879 0.04388 0.11041 C 0.04739 0.11319 0.05104 0.11528 0.05482 0.1169 C 0.05716 0.11805 0.05963 0.11805 0.06211 0.11852 C 0.07904 0.12176 0.06588 0.11875 0.07864 0.12199 C 0.08919 0.12083 0.1 0.12014 0.11055 0.11852 C 0.11471 0.11805 0.1237 0.11528 0.12891 0.11366 C 0.13138 0.11204 0.13372 0.11018 0.1362 0.10879 C 0.13893 0.10741 0.1418 0.10741 0.1444 0.10555 C 0.14739 0.1037 0.14987 0.10023 0.1526 0.09745 C 0.15391 0.09629 0.15508 0.09537 0.15638 0.09421 C 0.15781 0.09259 0.15937 0.09074 0.16094 0.08935 C 0.16575 0.08495 0.17109 0.08194 0.17552 0.07639 C 0.19062 0.05717 0.17279 0.07893 0.18919 0.0618 C 0.19206 0.05879 0.19453 0.05463 0.19752 0.05185 C 0.20221 0.04768 0.20742 0.04514 0.21211 0.04051 C 0.22435 0.0287 0.21849 0.03241 0.22943 0.02754 C 0.23411 0.02106 0.23476 0.01921 0.24049 0.01458 C 0.24401 0.01157 0.24818 0.01041 0.25143 0.00648 C 0.25351 0.0037 0.25573 0.00116 0.25781 -0.00162 C 0.2612 -0.00648 0.26419 -0.01227 0.26784 -0.01644 L 0.27526 -0.02454 C 0.27617 -0.02662 0.27682 -0.02917 0.27799 -0.03102 C 0.2793 -0.03334 0.28112 -0.03519 0.28255 -0.0375 C 0.28385 -0.03959 0.28489 -0.0419 0.2862 -0.04398 C 0.28737 -0.04584 0.28867 -0.04699 0.28984 -0.04884 C 0.29141 -0.05139 0.29284 -0.0544 0.2944 -0.05695 C 0.29622 -0.05996 0.29818 -0.06204 0.29987 -0.06505 C 0.30065 -0.06644 0.30091 -0.06852 0.30169 -0.06991 C 0.30364 -0.07338 0.30781 -0.07755 0.31002 -0.07986 C 0.31588 -0.09283 0.31198 -0.08542 0.32187 -0.09931 C 0.32344 -0.10139 0.32474 -0.10417 0.32643 -0.10579 C 0.32825 -0.10741 0.33021 -0.1088 0.3319 -0.11065 C 0.33385 -0.11273 0.33568 -0.11482 0.33737 -0.11713 C 0.34258 -0.12408 0.33424 -0.1169 0.34375 -0.12523 C 0.34466 -0.12616 0.34557 -0.12639 0.34648 -0.12685 C 0.34779 -0.12755 0.34896 -0.12801 0.35026 -0.12847 C 0.35169 -0.12917 0.35325 -0.1294 0.35482 -0.13009 C 0.35729 -0.13148 0.36107 -0.13449 0.36393 -0.13496 C 0.36732 -0.13588 0.37057 -0.13611 0.37396 -0.13658 C 0.38711 -0.13611 0.40026 -0.13658 0.41328 -0.13496 C 0.41445 -0.13496 0.41523 -0.13287 0.41601 -0.13171 C 0.41745 -0.13009 0.42135 -0.12384 0.42331 -0.12199 C 0.4237 -0.12176 0.42396 -0.12199 0.42435 -0.12199 L 0.42435 -0.12199 " pathEditMode="relative" ptsTypes="AAAAAAAAAAAAAAAAAAAAAAAAAAAAAAAAAAAAAAAAAAAAAAAAAAAAAA">
                                      <p:cBhvr>
                                        <p:cTn id="23" dur="2000" fill="hold"/>
                                        <p:tgtEl>
                                          <p:spTgt spid="7"/>
                                        </p:tgtEl>
                                        <p:attrNameLst>
                                          <p:attrName>ppt_x</p:attrName>
                                          <p:attrName>ppt_y</p:attrName>
                                        </p:attrNameLst>
                                      </p:cBhvr>
                                    </p:animMotion>
                                  </p:childTnLst>
                                </p:cTn>
                              </p:par>
                              <p:par>
                                <p:cTn id="24" presetID="0" presetClass="path" presetSubtype="0" accel="50000" decel="50000" fill="hold" nodeType="withEffect">
                                  <p:stCondLst>
                                    <p:cond delay="0"/>
                                  </p:stCondLst>
                                  <p:childTnLst>
                                    <p:animMotion origin="layout" path="M 0 0 L 0 0 C 0.00026 0.00972 -0.00013 0.01944 0.00091 0.02916 C 0.00117 0.03241 0.00286 0.03449 0.00364 0.03727 C 0.00443 0.04051 0.00469 0.04398 0.00547 0.04699 C 0.00794 0.05694 0.00963 0.05694 0.01367 0.06666 C 0.01536 0.0706 0.01614 0.07592 0.01823 0.07963 C 0.02031 0.0831 0.02331 0.08449 0.02552 0.08773 C 0.02825 0.09166 0.02969 0.09838 0.03281 0.10069 C 0.03437 0.10185 0.03594 0.10278 0.03737 0.10393 C 0.03958 0.10602 0.04154 0.10879 0.04388 0.11041 C 0.04739 0.11319 0.05104 0.11528 0.05482 0.1169 C 0.05716 0.11805 0.05963 0.11805 0.06211 0.11852 C 0.07904 0.12176 0.06588 0.11875 0.07864 0.12199 C 0.08919 0.12083 0.1 0.12014 0.11055 0.11852 C 0.11471 0.11805 0.1237 0.11528 0.12891 0.11366 C 0.13138 0.11204 0.13372 0.11018 0.1362 0.10879 C 0.13893 0.10741 0.1418 0.10741 0.1444 0.10555 C 0.14739 0.1037 0.14987 0.10023 0.1526 0.09745 C 0.15391 0.09629 0.15508 0.09537 0.15638 0.09421 C 0.15781 0.09259 0.15937 0.09074 0.16094 0.08935 C 0.16575 0.08495 0.17109 0.08194 0.17552 0.07639 C 0.19062 0.05717 0.17279 0.07893 0.18919 0.0618 C 0.19206 0.05879 0.19453 0.05463 0.19752 0.05185 C 0.20221 0.04768 0.20742 0.04514 0.21211 0.04051 C 0.22435 0.0287 0.21849 0.03241 0.22943 0.02754 C 0.23411 0.02106 0.23476 0.01921 0.24049 0.01458 C 0.24401 0.01157 0.24818 0.01041 0.25143 0.00648 C 0.25351 0.0037 0.25573 0.00116 0.25781 -0.00162 C 0.2612 -0.00648 0.26419 -0.01227 0.26784 -0.01644 L 0.27526 -0.02454 C 0.27617 -0.02662 0.27682 -0.02917 0.27799 -0.03102 C 0.2793 -0.03334 0.28112 -0.03519 0.28255 -0.0375 C 0.28385 -0.03959 0.28489 -0.0419 0.2862 -0.04398 C 0.28737 -0.04584 0.28867 -0.04699 0.28984 -0.04884 C 0.29141 -0.05139 0.29284 -0.0544 0.2944 -0.05695 C 0.29622 -0.05996 0.29818 -0.06204 0.29987 -0.06505 C 0.30065 -0.06644 0.30091 -0.06852 0.30169 -0.06991 C 0.30364 -0.07338 0.30781 -0.07755 0.31002 -0.07986 C 0.31588 -0.09283 0.31198 -0.08542 0.32187 -0.09931 C 0.32344 -0.10139 0.32474 -0.10417 0.32643 -0.10579 C 0.32825 -0.10741 0.33021 -0.1088 0.3319 -0.11065 C 0.33385 -0.11273 0.33568 -0.11482 0.33737 -0.11713 C 0.34258 -0.12408 0.33424 -0.1169 0.34375 -0.12523 C 0.34466 -0.12616 0.34557 -0.12639 0.34648 -0.12685 C 0.34779 -0.12755 0.34896 -0.12801 0.35026 -0.12847 C 0.35169 -0.12917 0.35325 -0.1294 0.35482 -0.13009 C 0.35729 -0.13148 0.36107 -0.13449 0.36393 -0.13496 C 0.36732 -0.13588 0.37057 -0.13611 0.37396 -0.13658 C 0.38711 -0.13611 0.40026 -0.13658 0.41328 -0.13496 C 0.41445 -0.13496 0.41523 -0.13287 0.41601 -0.13171 C 0.41745 -0.13009 0.42135 -0.12384 0.42331 -0.12199 C 0.4237 -0.12176 0.42396 -0.12199 0.42435 -0.12199 L 0.42435 -0.12199 " pathEditMode="relative" ptsTypes="AAAAAAAAAAAAAAAAAAAAAAAAAAAAAAAAAAAAAAAAAAAAAAAAAAAAAA">
                                      <p:cBhvr>
                                        <p:cTn id="25" dur="2000" fill="hold"/>
                                        <p:tgtEl>
                                          <p:spTgt spid="8"/>
                                        </p:tgtEl>
                                        <p:attrNameLst>
                                          <p:attrName>ppt_x</p:attrName>
                                          <p:attrName>ppt_y</p:attrName>
                                        </p:attrNameLst>
                                      </p:cBhvr>
                                    </p:animMotion>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par>
                                <p:cTn id="36" presetID="22" presetClass="entr" presetSubtype="8"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3" grpId="0" animBg="1"/>
      <p:bldP spid="13" grpId="1"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C11F7C6-665B-47A0-8CAC-7AC73263B16C}"/>
              </a:ext>
            </a:extLst>
          </p:cNvPr>
          <p:cNvSpPr/>
          <p:nvPr/>
        </p:nvSpPr>
        <p:spPr>
          <a:xfrm>
            <a:off x="251620" y="0"/>
            <a:ext cx="11556381" cy="120703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2800" b="1">
                <a:latin typeface="Times New Roman" panose="02020603050405020304" pitchFamily="18" charset="0"/>
                <a:cs typeface="Times New Roman" panose="02020603050405020304" pitchFamily="18" charset="0"/>
              </a:rPr>
              <a:t>3. Câu chuyện của anh Thành và anh Lê nhiều lúc không ăn nhập với nhau. Hãy tìm những chi tiết thể hiện điều đó.</a:t>
            </a:r>
          </a:p>
        </p:txBody>
      </p:sp>
      <p:sp>
        <p:nvSpPr>
          <p:cNvPr id="5" name="Rectangle: Rounded Corners 4">
            <a:extLst>
              <a:ext uri="{FF2B5EF4-FFF2-40B4-BE49-F238E27FC236}">
                <a16:creationId xmlns:a16="http://schemas.microsoft.com/office/drawing/2014/main" id="{E2C493AD-E80B-4728-95E7-A8129E0FCB67}"/>
              </a:ext>
            </a:extLst>
          </p:cNvPr>
          <p:cNvSpPr/>
          <p:nvPr/>
        </p:nvSpPr>
        <p:spPr>
          <a:xfrm>
            <a:off x="125809" y="1267139"/>
            <a:ext cx="11939811" cy="5317433"/>
          </a:xfrm>
          <a:prstGeom prst="roundRect">
            <a:avLst/>
          </a:prstGeom>
          <a:solidFill>
            <a:schemeClr val="accent2">
              <a:lumMod val="75000"/>
            </a:schemeClr>
          </a:solidFill>
          <a:ln>
            <a:solidFill>
              <a:schemeClr val="accent2">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just"/>
            <a:endParaRPr lang="en-US" sz="3600" b="1">
              <a:solidFill>
                <a:schemeClr val="bg1"/>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D7146FDF-B368-467B-ADFB-CB20C1F22927}"/>
              </a:ext>
            </a:extLst>
          </p:cNvPr>
          <p:cNvSpPr txBox="1"/>
          <p:nvPr/>
        </p:nvSpPr>
        <p:spPr>
          <a:xfrm>
            <a:off x="754565" y="1486746"/>
            <a:ext cx="10682868" cy="1384995"/>
          </a:xfrm>
          <a:prstGeom prst="rect">
            <a:avLst/>
          </a:prstGeom>
          <a:noFill/>
        </p:spPr>
        <p:txBody>
          <a:bodyPr wrap="square" rtlCol="0">
            <a:spAutoFit/>
          </a:bodyPr>
          <a:lstStyle/>
          <a:p>
            <a:pPr algn="just"/>
            <a:r>
              <a:rPr lang="en-US" sz="2800">
                <a:solidFill>
                  <a:schemeClr val="bg1"/>
                </a:solidFill>
                <a:latin typeface="Times New Roman" panose="02020603050405020304" pitchFamily="18" charset="0"/>
                <a:cs typeface="Times New Roman" panose="02020603050405020304" pitchFamily="18" charset="0"/>
              </a:rPr>
              <a:t>Anh Lê báo tin đã xin được việc cho anh Thành nhưng anh Thành không nói đến chuyện đó. Anh không trả lời câu hỏi của anh Lê khi nói chuyện. Cụ thể:</a:t>
            </a:r>
          </a:p>
        </p:txBody>
      </p:sp>
      <p:sp>
        <p:nvSpPr>
          <p:cNvPr id="3" name="TextBox 2">
            <a:extLst>
              <a:ext uri="{FF2B5EF4-FFF2-40B4-BE49-F238E27FC236}">
                <a16:creationId xmlns:a16="http://schemas.microsoft.com/office/drawing/2014/main" id="{F00A2EE5-F9EE-4987-9221-ED23B0052157}"/>
              </a:ext>
            </a:extLst>
          </p:cNvPr>
          <p:cNvSpPr txBox="1"/>
          <p:nvPr/>
        </p:nvSpPr>
        <p:spPr>
          <a:xfrm>
            <a:off x="761549" y="2973580"/>
            <a:ext cx="1369928" cy="492443"/>
          </a:xfrm>
          <a:prstGeom prst="rect">
            <a:avLst/>
          </a:prstGeom>
          <a:noFill/>
        </p:spPr>
        <p:txBody>
          <a:bodyPr wrap="square" rtlCol="0">
            <a:spAutoFit/>
          </a:bodyPr>
          <a:lstStyle/>
          <a:p>
            <a:r>
              <a:rPr lang="en-US" sz="2600">
                <a:solidFill>
                  <a:schemeClr val="bg1"/>
                </a:solidFill>
                <a:latin typeface="Times New Roman" panose="02020603050405020304" pitchFamily="18" charset="0"/>
                <a:cs typeface="Times New Roman" panose="02020603050405020304" pitchFamily="18" charset="0"/>
              </a:rPr>
              <a:t>Anh Lê: </a:t>
            </a:r>
          </a:p>
        </p:txBody>
      </p:sp>
      <p:sp>
        <p:nvSpPr>
          <p:cNvPr id="6" name="TextBox 5">
            <a:extLst>
              <a:ext uri="{FF2B5EF4-FFF2-40B4-BE49-F238E27FC236}">
                <a16:creationId xmlns:a16="http://schemas.microsoft.com/office/drawing/2014/main" id="{CD4777E5-A4CB-4188-9B3D-CCCE8FCD9966}"/>
              </a:ext>
            </a:extLst>
          </p:cNvPr>
          <p:cNvSpPr txBox="1"/>
          <p:nvPr/>
        </p:nvSpPr>
        <p:spPr>
          <a:xfrm>
            <a:off x="2419534" y="2961163"/>
            <a:ext cx="5664820" cy="492443"/>
          </a:xfrm>
          <a:prstGeom prst="rect">
            <a:avLst/>
          </a:prstGeom>
          <a:noFill/>
        </p:spPr>
        <p:txBody>
          <a:bodyPr wrap="square" rtlCol="0">
            <a:spAutoFit/>
          </a:bodyPr>
          <a:lstStyle/>
          <a:p>
            <a:r>
              <a:rPr lang="en-US" sz="2600" i="1">
                <a:solidFill>
                  <a:srgbClr val="FFE8E6"/>
                </a:solidFill>
                <a:latin typeface="Times New Roman" panose="02020603050405020304" pitchFamily="18" charset="0"/>
                <a:cs typeface="Times New Roman" panose="02020603050405020304" pitchFamily="18" charset="0"/>
              </a:rPr>
              <a:t>Vậy anh vào Sài Gòn này làm gì?</a:t>
            </a:r>
          </a:p>
        </p:txBody>
      </p:sp>
      <p:sp>
        <p:nvSpPr>
          <p:cNvPr id="8" name="TextBox 7">
            <a:extLst>
              <a:ext uri="{FF2B5EF4-FFF2-40B4-BE49-F238E27FC236}">
                <a16:creationId xmlns:a16="http://schemas.microsoft.com/office/drawing/2014/main" id="{023430A3-E1E4-457D-9E4F-5C08F57E06F4}"/>
              </a:ext>
            </a:extLst>
          </p:cNvPr>
          <p:cNvSpPr txBox="1"/>
          <p:nvPr/>
        </p:nvSpPr>
        <p:spPr>
          <a:xfrm>
            <a:off x="722781" y="3500432"/>
            <a:ext cx="2097334" cy="492443"/>
          </a:xfrm>
          <a:prstGeom prst="rect">
            <a:avLst/>
          </a:prstGeom>
          <a:noFill/>
        </p:spPr>
        <p:txBody>
          <a:bodyPr wrap="square" rtlCol="0">
            <a:spAutoFit/>
          </a:bodyPr>
          <a:lstStyle/>
          <a:p>
            <a:r>
              <a:rPr lang="en-US" sz="2600">
                <a:solidFill>
                  <a:schemeClr val="bg1"/>
                </a:solidFill>
                <a:latin typeface="Times New Roman" panose="02020603050405020304" pitchFamily="18" charset="0"/>
                <a:cs typeface="Times New Roman" panose="02020603050405020304" pitchFamily="18" charset="0"/>
              </a:rPr>
              <a:t>Anh Thành:</a:t>
            </a:r>
          </a:p>
        </p:txBody>
      </p:sp>
      <p:sp>
        <p:nvSpPr>
          <p:cNvPr id="9" name="TextBox 8">
            <a:extLst>
              <a:ext uri="{FF2B5EF4-FFF2-40B4-BE49-F238E27FC236}">
                <a16:creationId xmlns:a16="http://schemas.microsoft.com/office/drawing/2014/main" id="{078D20AC-D6DA-4947-A8D7-56AC1FB87EB8}"/>
              </a:ext>
            </a:extLst>
          </p:cNvPr>
          <p:cNvSpPr txBox="1"/>
          <p:nvPr/>
        </p:nvSpPr>
        <p:spPr>
          <a:xfrm>
            <a:off x="2419534" y="3484604"/>
            <a:ext cx="9549654" cy="492443"/>
          </a:xfrm>
          <a:prstGeom prst="rect">
            <a:avLst/>
          </a:prstGeom>
          <a:noFill/>
        </p:spPr>
        <p:txBody>
          <a:bodyPr wrap="square" rtlCol="0">
            <a:spAutoFit/>
          </a:bodyPr>
          <a:lstStyle/>
          <a:p>
            <a:r>
              <a:rPr lang="en-US" sz="2600" i="1">
                <a:solidFill>
                  <a:schemeClr val="accent4">
                    <a:lumMod val="20000"/>
                    <a:lumOff val="80000"/>
                  </a:schemeClr>
                </a:solidFill>
                <a:latin typeface="Times New Roman" panose="02020603050405020304" pitchFamily="18" charset="0"/>
                <a:cs typeface="Times New Roman" panose="02020603050405020304" pitchFamily="18" charset="0"/>
              </a:rPr>
              <a:t>Anh học trường Sa-xơ-lu Lô-ba … thì.. Ờ… anh là người nước nào?</a:t>
            </a:r>
          </a:p>
        </p:txBody>
      </p:sp>
      <p:sp>
        <p:nvSpPr>
          <p:cNvPr id="10" name="TextBox 9">
            <a:extLst>
              <a:ext uri="{FF2B5EF4-FFF2-40B4-BE49-F238E27FC236}">
                <a16:creationId xmlns:a16="http://schemas.microsoft.com/office/drawing/2014/main" id="{ADC4A95E-10BD-4977-9FAA-7CB656CADB7E}"/>
              </a:ext>
            </a:extLst>
          </p:cNvPr>
          <p:cNvSpPr txBox="1"/>
          <p:nvPr/>
        </p:nvSpPr>
        <p:spPr>
          <a:xfrm>
            <a:off x="733935" y="3992875"/>
            <a:ext cx="1533199" cy="492443"/>
          </a:xfrm>
          <a:prstGeom prst="rect">
            <a:avLst/>
          </a:prstGeom>
          <a:noFill/>
        </p:spPr>
        <p:txBody>
          <a:bodyPr wrap="square" rtlCol="0">
            <a:spAutoFit/>
          </a:bodyPr>
          <a:lstStyle/>
          <a:p>
            <a:r>
              <a:rPr lang="en-US" sz="2600">
                <a:solidFill>
                  <a:schemeClr val="bg1"/>
                </a:solidFill>
                <a:latin typeface="Times New Roman" panose="02020603050405020304" pitchFamily="18" charset="0"/>
                <a:cs typeface="Times New Roman" panose="02020603050405020304" pitchFamily="18" charset="0"/>
              </a:rPr>
              <a:t>Anh Lê: </a:t>
            </a:r>
          </a:p>
        </p:txBody>
      </p:sp>
      <p:sp>
        <p:nvSpPr>
          <p:cNvPr id="12" name="TextBox 11">
            <a:extLst>
              <a:ext uri="{FF2B5EF4-FFF2-40B4-BE49-F238E27FC236}">
                <a16:creationId xmlns:a16="http://schemas.microsoft.com/office/drawing/2014/main" id="{CABCCDAF-B770-400A-BBAC-0CA2E4F07C67}"/>
              </a:ext>
            </a:extLst>
          </p:cNvPr>
          <p:cNvSpPr txBox="1"/>
          <p:nvPr/>
        </p:nvSpPr>
        <p:spPr>
          <a:xfrm>
            <a:off x="2419534" y="4039042"/>
            <a:ext cx="9733762" cy="892552"/>
          </a:xfrm>
          <a:prstGeom prst="rect">
            <a:avLst/>
          </a:prstGeom>
          <a:noFill/>
        </p:spPr>
        <p:txBody>
          <a:bodyPr wrap="square" rtlCol="0">
            <a:spAutoFit/>
          </a:bodyPr>
          <a:lstStyle/>
          <a:p>
            <a:r>
              <a:rPr lang="en-US" sz="2600" i="1">
                <a:solidFill>
                  <a:srgbClr val="FFE8E6"/>
                </a:solidFill>
                <a:latin typeface="Times New Roman" panose="02020603050405020304" pitchFamily="18" charset="0"/>
                <a:cs typeface="Times New Roman" panose="02020603050405020304" pitchFamily="18" charset="0"/>
              </a:rPr>
              <a:t>Nhưng tôi chưa hiểu vì sao anh thay đổi ý kiến, không định xin việc làm ở Sài Gòn này nữa.</a:t>
            </a:r>
          </a:p>
        </p:txBody>
      </p:sp>
      <p:sp>
        <p:nvSpPr>
          <p:cNvPr id="13" name="TextBox 12">
            <a:extLst>
              <a:ext uri="{FF2B5EF4-FFF2-40B4-BE49-F238E27FC236}">
                <a16:creationId xmlns:a16="http://schemas.microsoft.com/office/drawing/2014/main" id="{4906ADAD-FDED-4ABD-BFAC-096CB0AD1D3B}"/>
              </a:ext>
            </a:extLst>
          </p:cNvPr>
          <p:cNvSpPr txBox="1"/>
          <p:nvPr/>
        </p:nvSpPr>
        <p:spPr>
          <a:xfrm>
            <a:off x="686871" y="4814736"/>
            <a:ext cx="2086180" cy="492443"/>
          </a:xfrm>
          <a:prstGeom prst="rect">
            <a:avLst/>
          </a:prstGeom>
          <a:noFill/>
        </p:spPr>
        <p:txBody>
          <a:bodyPr wrap="square" rtlCol="0">
            <a:spAutoFit/>
          </a:bodyPr>
          <a:lstStyle/>
          <a:p>
            <a:r>
              <a:rPr lang="en-US" sz="2600">
                <a:solidFill>
                  <a:schemeClr val="bg1"/>
                </a:solidFill>
                <a:latin typeface="Times New Roman" panose="02020603050405020304" pitchFamily="18" charset="0"/>
                <a:cs typeface="Times New Roman" panose="02020603050405020304" pitchFamily="18" charset="0"/>
              </a:rPr>
              <a:t>Anh Thành:</a:t>
            </a:r>
          </a:p>
        </p:txBody>
      </p:sp>
      <p:sp>
        <p:nvSpPr>
          <p:cNvPr id="14" name="TextBox 13">
            <a:extLst>
              <a:ext uri="{FF2B5EF4-FFF2-40B4-BE49-F238E27FC236}">
                <a16:creationId xmlns:a16="http://schemas.microsoft.com/office/drawing/2014/main" id="{F49DE8EA-13DE-4825-BFC6-3EB155A08E56}"/>
              </a:ext>
            </a:extLst>
          </p:cNvPr>
          <p:cNvSpPr txBox="1"/>
          <p:nvPr/>
        </p:nvSpPr>
        <p:spPr>
          <a:xfrm>
            <a:off x="2419534" y="4797258"/>
            <a:ext cx="9166583" cy="1692771"/>
          </a:xfrm>
          <a:prstGeom prst="rect">
            <a:avLst/>
          </a:prstGeom>
          <a:noFill/>
        </p:spPr>
        <p:txBody>
          <a:bodyPr wrap="square" rtlCol="0">
            <a:spAutoFit/>
          </a:bodyPr>
          <a:lstStyle/>
          <a:p>
            <a:pPr algn="just"/>
            <a:r>
              <a:rPr lang="en-US" sz="2600" i="1">
                <a:solidFill>
                  <a:schemeClr val="accent4">
                    <a:lumMod val="20000"/>
                    <a:lumOff val="80000"/>
                  </a:schemeClr>
                </a:solidFill>
                <a:latin typeface="Times New Roman" panose="02020603050405020304" pitchFamily="18" charset="0"/>
                <a:cs typeface="Times New Roman" panose="02020603050405020304" pitchFamily="18" charset="0"/>
              </a:rPr>
              <a:t>Anh Lê ạ, vì đèn dầu ta không sáng bằng đèn hoa kì. Đèn hoa kì lại không sáng bằng đèn tọa đăng. Hôm qua, tôi đi xem chớp bóng lại thấy ngọn đèn điện mới thật là sáng nhất. Sáng như ban ngày mà không có mùi, không có khói.</a:t>
            </a:r>
          </a:p>
        </p:txBody>
      </p:sp>
    </p:spTree>
    <p:extLst>
      <p:ext uri="{BB962C8B-B14F-4D97-AF65-F5344CB8AC3E}">
        <p14:creationId xmlns:p14="http://schemas.microsoft.com/office/powerpoint/2010/main" val="12422183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0-#ppt_w/2"/>
                                          </p:val>
                                        </p:tav>
                                        <p:tav tm="100000">
                                          <p:val>
                                            <p:strVal val="#ppt_x"/>
                                          </p:val>
                                        </p:tav>
                                      </p:tavLst>
                                    </p:anim>
                                    <p:anim calcmode="lin" valueType="num">
                                      <p:cBhvr additive="base">
                                        <p:cTn id="2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0-#ppt_w/2"/>
                                          </p:val>
                                        </p:tav>
                                        <p:tav tm="100000">
                                          <p:val>
                                            <p:strVal val="#ppt_x"/>
                                          </p:val>
                                        </p:tav>
                                      </p:tavLst>
                                    </p:anim>
                                    <p:anim calcmode="lin" valueType="num">
                                      <p:cBhvr additive="base">
                                        <p:cTn id="3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500" fill="hold"/>
                                        <p:tgtEl>
                                          <p:spTgt spid="10"/>
                                        </p:tgtEl>
                                        <p:attrNameLst>
                                          <p:attrName>ppt_x</p:attrName>
                                        </p:attrNameLst>
                                      </p:cBhvr>
                                      <p:tavLst>
                                        <p:tav tm="0">
                                          <p:val>
                                            <p:strVal val="0-#ppt_w/2"/>
                                          </p:val>
                                        </p:tav>
                                        <p:tav tm="100000">
                                          <p:val>
                                            <p:strVal val="#ppt_x"/>
                                          </p:val>
                                        </p:tav>
                                      </p:tavLst>
                                    </p:anim>
                                    <p:anim calcmode="lin" valueType="num">
                                      <p:cBhvr additive="base">
                                        <p:cTn id="49"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0-#ppt_w/2"/>
                                          </p:val>
                                        </p:tav>
                                        <p:tav tm="100000">
                                          <p:val>
                                            <p:strVal val="#ppt_x"/>
                                          </p:val>
                                        </p:tav>
                                      </p:tavLst>
                                    </p:anim>
                                    <p:anim calcmode="lin" valueType="num">
                                      <p:cBhvr additive="base">
                                        <p:cTn id="6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ipe(left)">
                                      <p:cBhvr>
                                        <p:cTn id="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p:bldP spid="3" grpId="0"/>
      <p:bldP spid="6" grpId="0"/>
      <p:bldP spid="8" grpId="0"/>
      <p:bldP spid="9" grpId="0"/>
      <p:bldP spid="10" grpId="0"/>
      <p:bldP spid="12" grpId="0"/>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C11F7C6-665B-47A0-8CAC-7AC73263B16C}"/>
              </a:ext>
            </a:extLst>
          </p:cNvPr>
          <p:cNvSpPr/>
          <p:nvPr/>
        </p:nvSpPr>
        <p:spPr>
          <a:xfrm>
            <a:off x="2235819" y="457202"/>
            <a:ext cx="7541942" cy="94785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Vì sao câu chuyện của họ không ăn nhập với nhau?</a:t>
            </a:r>
          </a:p>
        </p:txBody>
      </p:sp>
      <p:sp>
        <p:nvSpPr>
          <p:cNvPr id="5" name="Rectangle: Rounded Corners 4">
            <a:extLst>
              <a:ext uri="{FF2B5EF4-FFF2-40B4-BE49-F238E27FC236}">
                <a16:creationId xmlns:a16="http://schemas.microsoft.com/office/drawing/2014/main" id="{E2C493AD-E80B-4728-95E7-A8129E0FCB67}"/>
              </a:ext>
            </a:extLst>
          </p:cNvPr>
          <p:cNvSpPr/>
          <p:nvPr/>
        </p:nvSpPr>
        <p:spPr>
          <a:xfrm>
            <a:off x="284777" y="1856679"/>
            <a:ext cx="6400800" cy="3144642"/>
          </a:xfrm>
          <a:prstGeom prst="roundRect">
            <a:avLst/>
          </a:prstGeom>
          <a:solidFill>
            <a:schemeClr val="accent2">
              <a:lumMod val="75000"/>
            </a:schemeClr>
          </a:solidFill>
          <a:ln>
            <a:solidFill>
              <a:schemeClr val="accent2">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3600" b="1">
                <a:solidFill>
                  <a:schemeClr val="bg1"/>
                </a:solidFill>
                <a:latin typeface="Times New Roman" panose="02020603050405020304" pitchFamily="18" charset="0"/>
                <a:cs typeface="Times New Roman" panose="02020603050405020304" pitchFamily="18" charset="0"/>
              </a:rPr>
              <a:t>Vì anh Lê thì nghĩ đến công ăn, việc làm, miếng cơm, manh áo hằng ngày của bạn còn anh Thành nghĩ đến việc cứu dân, cứu nước.</a:t>
            </a:r>
          </a:p>
        </p:txBody>
      </p:sp>
      <p:pic>
        <p:nvPicPr>
          <p:cNvPr id="7" name="Picture 6">
            <a:extLst>
              <a:ext uri="{FF2B5EF4-FFF2-40B4-BE49-F238E27FC236}">
                <a16:creationId xmlns:a16="http://schemas.microsoft.com/office/drawing/2014/main" id="{F7783130-CDAF-4529-9C24-8760DBAF8C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13043">
            <a:off x="7215731" y="2284459"/>
            <a:ext cx="4448445" cy="28234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169443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025EBB-CDBF-4E47-85CD-6A850B7B4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9414" y="2047394"/>
            <a:ext cx="4753726" cy="3595237"/>
          </a:xfrm>
          <a:prstGeom prst="round2DiagRect">
            <a:avLst>
              <a:gd name="adj1" fmla="val 16667"/>
              <a:gd name="adj2" fmla="val 13488"/>
            </a:avLst>
          </a:prstGeom>
          <a:ln w="88900" cap="sq">
            <a:solidFill>
              <a:srgbClr val="FFFFFF"/>
            </a:solidFill>
            <a:miter lim="800000"/>
          </a:ln>
          <a:effectLst>
            <a:outerShdw blurRad="254000" algn="tl" rotWithShape="0">
              <a:srgbClr val="000000">
                <a:alpha val="43000"/>
              </a:srgbClr>
            </a:outerShdw>
          </a:effectLst>
        </p:spPr>
      </p:pic>
      <p:pic>
        <p:nvPicPr>
          <p:cNvPr id="129" name="Picture 3">
            <a:extLst>
              <a:ext uri="{FF2B5EF4-FFF2-40B4-BE49-F238E27FC236}">
                <a16:creationId xmlns:a16="http://schemas.microsoft.com/office/drawing/2014/main" id="{B7EB76BE-084E-4D3F-8C60-0086C8E8A1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2342" y="-141870"/>
            <a:ext cx="5328320" cy="1747392"/>
          </a:xfrm>
          <a:prstGeom prst="rect">
            <a:avLst/>
          </a:prstGeom>
        </p:spPr>
      </p:pic>
      <p:pic>
        <p:nvPicPr>
          <p:cNvPr id="12" name="Picture 11">
            <a:hlinkClick r:id="rId6" action="ppaction://hlinksldjump"/>
            <a:extLst>
              <a:ext uri="{FF2B5EF4-FFF2-40B4-BE49-F238E27FC236}">
                <a16:creationId xmlns:a16="http://schemas.microsoft.com/office/drawing/2014/main" id="{18496177-3C67-4169-BD04-8F491E57BA4F}"/>
              </a:ext>
            </a:extLst>
          </p:cNvPr>
          <p:cNvPicPr>
            <a:picLocks noChangeAspect="1"/>
          </p:cNvPicPr>
          <p:nvPr/>
        </p:nvPicPr>
        <p:blipFill rotWithShape="1">
          <a:blip r:embed="rId7">
            <a:extLst>
              <a:ext uri="{28A0092B-C50C-407E-A947-70E740481C1C}">
                <a14:useLocalDpi xmlns:a14="http://schemas.microsoft.com/office/drawing/2010/main" val="0"/>
              </a:ext>
            </a:extLst>
          </a:blip>
          <a:srcRect l="7679" t="7165" r="68441" b="50000"/>
          <a:stretch/>
        </p:blipFill>
        <p:spPr>
          <a:xfrm>
            <a:off x="8290429" y="1364771"/>
            <a:ext cx="2706807" cy="5200712"/>
          </a:xfrm>
          <a:prstGeom prst="rect">
            <a:avLst/>
          </a:prstGeom>
        </p:spPr>
      </p:pic>
      <p:pic>
        <p:nvPicPr>
          <p:cNvPr id="13" name="Picture 12">
            <a:hlinkClick r:id="rId8" action="ppaction://hlinksldjump"/>
            <a:extLst>
              <a:ext uri="{FF2B5EF4-FFF2-40B4-BE49-F238E27FC236}">
                <a16:creationId xmlns:a16="http://schemas.microsoft.com/office/drawing/2014/main" id="{38765AB8-41F0-455D-9F9C-7A0C44EB5D37}"/>
              </a:ext>
            </a:extLst>
          </p:cNvPr>
          <p:cNvPicPr>
            <a:picLocks noChangeAspect="1"/>
          </p:cNvPicPr>
          <p:nvPr/>
        </p:nvPicPr>
        <p:blipFill rotWithShape="1">
          <a:blip r:embed="rId7">
            <a:extLst>
              <a:ext uri="{28A0092B-C50C-407E-A947-70E740481C1C}">
                <a14:useLocalDpi xmlns:a14="http://schemas.microsoft.com/office/drawing/2010/main" val="0"/>
              </a:ext>
            </a:extLst>
          </a:blip>
          <a:srcRect l="7679" t="7165" r="68441" b="50000"/>
          <a:stretch/>
        </p:blipFill>
        <p:spPr>
          <a:xfrm flipH="1">
            <a:off x="5772608" y="1364771"/>
            <a:ext cx="2706807" cy="5200712"/>
          </a:xfrm>
          <a:prstGeom prst="rect">
            <a:avLst/>
          </a:prstGeom>
        </p:spPr>
      </p:pic>
      <p:sp>
        <p:nvSpPr>
          <p:cNvPr id="16" name="Rectangle: Rounded Corners 15">
            <a:extLst>
              <a:ext uri="{FF2B5EF4-FFF2-40B4-BE49-F238E27FC236}">
                <a16:creationId xmlns:a16="http://schemas.microsoft.com/office/drawing/2014/main" id="{44FE2083-7BF2-4361-8861-83286CEB6C83}"/>
              </a:ext>
            </a:extLst>
          </p:cNvPr>
          <p:cNvSpPr/>
          <p:nvPr/>
        </p:nvSpPr>
        <p:spPr>
          <a:xfrm>
            <a:off x="5619465" y="133458"/>
            <a:ext cx="5757082" cy="124194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5400">
                <a:solidFill>
                  <a:schemeClr val="accent2">
                    <a:lumMod val="75000"/>
                  </a:schemeClr>
                </a:solidFill>
                <a:latin typeface="UTM Guanine" panose="02040603050506020204" pitchFamily="18" charset="0"/>
              </a:rPr>
              <a:t>Ô cửa bí mật</a:t>
            </a:r>
          </a:p>
        </p:txBody>
      </p:sp>
      <p:pic>
        <p:nvPicPr>
          <p:cNvPr id="128" name="Picture 4">
            <a:hlinkClick r:id="rId9" action="ppaction://hlinksldjump"/>
            <a:extLst>
              <a:ext uri="{FF2B5EF4-FFF2-40B4-BE49-F238E27FC236}">
                <a16:creationId xmlns:a16="http://schemas.microsoft.com/office/drawing/2014/main" id="{E476C0DB-1624-4EF1-8524-D62D5CF48A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11528" y="754431"/>
            <a:ext cx="1351318" cy="1293887"/>
          </a:xfrm>
          <a:prstGeom prst="rect">
            <a:avLst/>
          </a:prstGeom>
        </p:spPr>
      </p:pic>
      <p:pic>
        <p:nvPicPr>
          <p:cNvPr id="132" name="Picture 3">
            <a:extLst>
              <a:ext uri="{FF2B5EF4-FFF2-40B4-BE49-F238E27FC236}">
                <a16:creationId xmlns:a16="http://schemas.microsoft.com/office/drawing/2014/main" id="{CD7EA5A5-8665-4C50-B361-39D62658FE5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8759" y="3583031"/>
            <a:ext cx="5544592" cy="2910911"/>
          </a:xfrm>
          <a:prstGeom prst="rect">
            <a:avLst/>
          </a:prstGeom>
        </p:spPr>
      </p:pic>
      <p:grpSp>
        <p:nvGrpSpPr>
          <p:cNvPr id="10" name="Group 9">
            <a:extLst>
              <a:ext uri="{FF2B5EF4-FFF2-40B4-BE49-F238E27FC236}">
                <a16:creationId xmlns:a16="http://schemas.microsoft.com/office/drawing/2014/main" id="{59A7EBD8-4118-4670-BED6-DBE8A52DC071}"/>
              </a:ext>
            </a:extLst>
          </p:cNvPr>
          <p:cNvGrpSpPr/>
          <p:nvPr/>
        </p:nvGrpSpPr>
        <p:grpSpPr>
          <a:xfrm>
            <a:off x="98759" y="5734878"/>
            <a:ext cx="11976652" cy="1418489"/>
            <a:chOff x="-78244" y="4979504"/>
            <a:chExt cx="12530302" cy="2320298"/>
          </a:xfrm>
        </p:grpSpPr>
        <p:grpSp>
          <p:nvGrpSpPr>
            <p:cNvPr id="11" name="Group 10">
              <a:extLst>
                <a:ext uri="{FF2B5EF4-FFF2-40B4-BE49-F238E27FC236}">
                  <a16:creationId xmlns:a16="http://schemas.microsoft.com/office/drawing/2014/main" id="{FD87559A-CA43-4365-B7C0-6B74FF93E39C}"/>
                </a:ext>
              </a:extLst>
            </p:cNvPr>
            <p:cNvGrpSpPr/>
            <p:nvPr/>
          </p:nvGrpSpPr>
          <p:grpSpPr>
            <a:xfrm>
              <a:off x="-78244" y="4979504"/>
              <a:ext cx="8337662" cy="2320298"/>
              <a:chOff x="-247210" y="4199215"/>
              <a:chExt cx="10837195" cy="3269553"/>
            </a:xfrm>
          </p:grpSpPr>
          <p:pic>
            <p:nvPicPr>
              <p:cNvPr id="19" name="Picture 5">
                <a:extLst>
                  <a:ext uri="{FF2B5EF4-FFF2-40B4-BE49-F238E27FC236}">
                    <a16:creationId xmlns:a16="http://schemas.microsoft.com/office/drawing/2014/main" id="{DBBD2AB3-A4FD-45C1-911C-DF83EBB0BD1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247210" y="4630281"/>
                <a:ext cx="1976297" cy="2838487"/>
              </a:xfrm>
              <a:prstGeom prst="rect">
                <a:avLst/>
              </a:prstGeom>
            </p:spPr>
          </p:pic>
          <p:pic>
            <p:nvPicPr>
              <p:cNvPr id="20" name="Picture 7">
                <a:extLst>
                  <a:ext uri="{FF2B5EF4-FFF2-40B4-BE49-F238E27FC236}">
                    <a16:creationId xmlns:a16="http://schemas.microsoft.com/office/drawing/2014/main" id="{A573BF3C-9E22-4648-8CAD-52151463BE0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4571578" y="4630280"/>
                <a:ext cx="1899206" cy="2838488"/>
              </a:xfrm>
              <a:prstGeom prst="rect">
                <a:avLst/>
              </a:prstGeom>
            </p:spPr>
          </p:pic>
          <p:pic>
            <p:nvPicPr>
              <p:cNvPr id="21" name="Picture 8">
                <a:extLst>
                  <a:ext uri="{FF2B5EF4-FFF2-40B4-BE49-F238E27FC236}">
                    <a16:creationId xmlns:a16="http://schemas.microsoft.com/office/drawing/2014/main" id="{942A2296-B3A5-49A7-9EE7-A03B628F1C5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82877" flipH="1">
                <a:off x="3155484" y="4579746"/>
                <a:ext cx="1976297" cy="2838487"/>
              </a:xfrm>
              <a:prstGeom prst="rect">
                <a:avLst/>
              </a:prstGeom>
            </p:spPr>
          </p:pic>
          <p:pic>
            <p:nvPicPr>
              <p:cNvPr id="22" name="Picture 9">
                <a:extLst>
                  <a:ext uri="{FF2B5EF4-FFF2-40B4-BE49-F238E27FC236}">
                    <a16:creationId xmlns:a16="http://schemas.microsoft.com/office/drawing/2014/main" id="{6A57AC00-DCBB-4884-8EF8-9F117ED11BD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2285792" y="4199215"/>
                <a:ext cx="1537944" cy="2838488"/>
              </a:xfrm>
              <a:prstGeom prst="rect">
                <a:avLst/>
              </a:prstGeom>
            </p:spPr>
          </p:pic>
          <p:pic>
            <p:nvPicPr>
              <p:cNvPr id="23" name="Picture 10">
                <a:extLst>
                  <a:ext uri="{FF2B5EF4-FFF2-40B4-BE49-F238E27FC236}">
                    <a16:creationId xmlns:a16="http://schemas.microsoft.com/office/drawing/2014/main" id="{FC38C1B7-0946-456C-8786-BC3CD5761FE3}"/>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062179" y="4382700"/>
                <a:ext cx="1759862" cy="2838487"/>
              </a:xfrm>
              <a:prstGeom prst="rect">
                <a:avLst/>
              </a:prstGeom>
            </p:spPr>
          </p:pic>
          <p:pic>
            <p:nvPicPr>
              <p:cNvPr id="24" name="Picture 23">
                <a:extLst>
                  <a:ext uri="{FF2B5EF4-FFF2-40B4-BE49-F238E27FC236}">
                    <a16:creationId xmlns:a16="http://schemas.microsoft.com/office/drawing/2014/main" id="{444C5235-6592-47CB-8E5E-6BB0E8E9D7E8}"/>
                  </a:ext>
                </a:extLst>
              </p:cNvPr>
              <p:cNvPicPr>
                <a:picLocks noChangeAspect="1"/>
              </p:cNvPicPr>
              <p:nvPr/>
            </p:nvPicPr>
            <p:blipFill>
              <a:blip r:embed="rId22"/>
              <a:srcRect/>
              <a:stretch>
                <a:fillRect/>
              </a:stretch>
            </p:blipFill>
            <p:spPr>
              <a:xfrm flipH="1">
                <a:off x="5798154" y="4483768"/>
                <a:ext cx="1565971" cy="2609952"/>
              </a:xfrm>
              <a:prstGeom prst="rect">
                <a:avLst/>
              </a:prstGeom>
            </p:spPr>
          </p:pic>
          <p:pic>
            <p:nvPicPr>
              <p:cNvPr id="25" name="Picture 12">
                <a:extLst>
                  <a:ext uri="{FF2B5EF4-FFF2-40B4-BE49-F238E27FC236}">
                    <a16:creationId xmlns:a16="http://schemas.microsoft.com/office/drawing/2014/main" id="{63063F36-2A37-48CB-B413-1D0ACB923CD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82877" flipH="1">
                <a:off x="8613688" y="4579747"/>
                <a:ext cx="1976297" cy="2838487"/>
              </a:xfrm>
              <a:prstGeom prst="rect">
                <a:avLst/>
              </a:prstGeom>
            </p:spPr>
          </p:pic>
          <p:pic>
            <p:nvPicPr>
              <p:cNvPr id="26" name="Picture 2">
                <a:extLst>
                  <a:ext uri="{FF2B5EF4-FFF2-40B4-BE49-F238E27FC236}">
                    <a16:creationId xmlns:a16="http://schemas.microsoft.com/office/drawing/2014/main" id="{13569EA7-F3E1-4D11-A851-2C1085DB7EC8}"/>
                  </a:ext>
                </a:extLst>
              </p:cNvPr>
              <p:cNvPicPr>
                <a:picLocks noChangeAspect="1"/>
              </p:cNvPicPr>
              <p:nvPr/>
            </p:nvPicPr>
            <p:blipFill>
              <a:blip r:embed="rId23"/>
              <a:srcRect/>
              <a:stretch>
                <a:fillRect/>
              </a:stretch>
            </p:blipFill>
            <p:spPr>
              <a:xfrm flipH="1">
                <a:off x="1256511" y="5056955"/>
                <a:ext cx="1170792" cy="2240750"/>
              </a:xfrm>
              <a:prstGeom prst="rect">
                <a:avLst/>
              </a:prstGeom>
            </p:spPr>
          </p:pic>
        </p:grpSp>
        <p:pic>
          <p:nvPicPr>
            <p:cNvPr id="14" name="Picture 9">
              <a:extLst>
                <a:ext uri="{FF2B5EF4-FFF2-40B4-BE49-F238E27FC236}">
                  <a16:creationId xmlns:a16="http://schemas.microsoft.com/office/drawing/2014/main" id="{97DE9DDC-9693-4DAD-AF7E-C59E331BF21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8032158" y="5034780"/>
              <a:ext cx="1183227" cy="2014385"/>
            </a:xfrm>
            <a:prstGeom prst="rect">
              <a:avLst/>
            </a:prstGeom>
          </p:spPr>
        </p:pic>
        <p:pic>
          <p:nvPicPr>
            <p:cNvPr id="15" name="Picture 10">
              <a:extLst>
                <a:ext uri="{FF2B5EF4-FFF2-40B4-BE49-F238E27FC236}">
                  <a16:creationId xmlns:a16="http://schemas.microsoft.com/office/drawing/2014/main" id="{374B621C-A416-4F73-8ADB-B48D668256B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9090988" y="5100350"/>
              <a:ext cx="1353961" cy="2014384"/>
            </a:xfrm>
            <a:prstGeom prst="rect">
              <a:avLst/>
            </a:prstGeom>
          </p:spPr>
        </p:pic>
        <p:pic>
          <p:nvPicPr>
            <p:cNvPr id="17" name="Picture 16">
              <a:extLst>
                <a:ext uri="{FF2B5EF4-FFF2-40B4-BE49-F238E27FC236}">
                  <a16:creationId xmlns:a16="http://schemas.microsoft.com/office/drawing/2014/main" id="{17FB9EAC-C2DC-4A4D-A9DA-31724AC2753B}"/>
                </a:ext>
              </a:extLst>
            </p:cNvPr>
            <p:cNvPicPr>
              <a:picLocks noChangeAspect="1"/>
            </p:cNvPicPr>
            <p:nvPr/>
          </p:nvPicPr>
          <p:blipFill>
            <a:blip r:embed="rId22"/>
            <a:srcRect/>
            <a:stretch>
              <a:fillRect/>
            </a:stretch>
          </p:blipFill>
          <p:spPr>
            <a:xfrm>
              <a:off x="11247269" y="5115872"/>
              <a:ext cx="1204789" cy="1852200"/>
            </a:xfrm>
            <a:prstGeom prst="rect">
              <a:avLst/>
            </a:prstGeom>
          </p:spPr>
        </p:pic>
        <p:pic>
          <p:nvPicPr>
            <p:cNvPr id="18" name="Picture 12">
              <a:extLst>
                <a:ext uri="{FF2B5EF4-FFF2-40B4-BE49-F238E27FC236}">
                  <a16:creationId xmlns:a16="http://schemas.microsoft.com/office/drawing/2014/main" id="{5EB6952E-A50F-43A1-B65D-DDB6EF7123F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1417123" flipH="1">
              <a:off x="10046956" y="5148715"/>
              <a:ext cx="1520476" cy="2014384"/>
            </a:xfrm>
            <a:prstGeom prst="rect">
              <a:avLst/>
            </a:prstGeom>
          </p:spPr>
        </p:pic>
      </p:grpSp>
    </p:spTree>
    <p:extLst>
      <p:ext uri="{BB962C8B-B14F-4D97-AF65-F5344CB8AC3E}">
        <p14:creationId xmlns:p14="http://schemas.microsoft.com/office/powerpoint/2010/main" val="7539244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1000"/>
                                        <p:tgtEl>
                                          <p:spTgt spid="129"/>
                                        </p:tgtEl>
                                      </p:cBhvr>
                                    </p:animEffect>
                                    <p:anim calcmode="lin" valueType="num">
                                      <p:cBhvr>
                                        <p:cTn id="8" dur="1000" fill="hold"/>
                                        <p:tgtEl>
                                          <p:spTgt spid="129"/>
                                        </p:tgtEl>
                                        <p:attrNameLst>
                                          <p:attrName>ppt_x</p:attrName>
                                        </p:attrNameLst>
                                      </p:cBhvr>
                                      <p:tavLst>
                                        <p:tav tm="0">
                                          <p:val>
                                            <p:strVal val="#ppt_x"/>
                                          </p:val>
                                        </p:tav>
                                        <p:tav tm="100000">
                                          <p:val>
                                            <p:strVal val="#ppt_x"/>
                                          </p:val>
                                        </p:tav>
                                      </p:tavLst>
                                    </p:anim>
                                    <p:anim calcmode="lin" valueType="num">
                                      <p:cBhvr>
                                        <p:cTn id="9" dur="1000" fill="hold"/>
                                        <p:tgtEl>
                                          <p:spTgt spid="1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28"/>
                                        </p:tgtEl>
                                        <p:attrNameLst>
                                          <p:attrName>style.visibility</p:attrName>
                                        </p:attrNameLst>
                                      </p:cBhvr>
                                      <p:to>
                                        <p:strVal val="visible"/>
                                      </p:to>
                                    </p:set>
                                    <p:animEffect transition="in" filter="fade">
                                      <p:cBhvr>
                                        <p:cTn id="13" dur="1000"/>
                                        <p:tgtEl>
                                          <p:spTgt spid="128"/>
                                        </p:tgtEl>
                                      </p:cBhvr>
                                    </p:animEffect>
                                    <p:anim calcmode="lin" valueType="num">
                                      <p:cBhvr>
                                        <p:cTn id="14" dur="1000" fill="hold"/>
                                        <p:tgtEl>
                                          <p:spTgt spid="128"/>
                                        </p:tgtEl>
                                        <p:attrNameLst>
                                          <p:attrName>ppt_x</p:attrName>
                                        </p:attrNameLst>
                                      </p:cBhvr>
                                      <p:tavLst>
                                        <p:tav tm="0">
                                          <p:val>
                                            <p:strVal val="#ppt_x"/>
                                          </p:val>
                                        </p:tav>
                                        <p:tav tm="100000">
                                          <p:val>
                                            <p:strVal val="#ppt_x"/>
                                          </p:val>
                                        </p:tav>
                                      </p:tavLst>
                                    </p:anim>
                                    <p:anim calcmode="lin" valueType="num">
                                      <p:cBhvr>
                                        <p:cTn id="15" dur="1000" fill="hold"/>
                                        <p:tgtEl>
                                          <p:spTgt spid="12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2"/>
                                        </p:tgtEl>
                                        <p:attrNameLst>
                                          <p:attrName>style.visibility</p:attrName>
                                        </p:attrNameLst>
                                      </p:cBhvr>
                                      <p:to>
                                        <p:strVal val="visible"/>
                                      </p:to>
                                    </p:set>
                                    <p:anim calcmode="lin" valueType="num">
                                      <p:cBhvr additive="base">
                                        <p:cTn id="25" dur="500" fill="hold"/>
                                        <p:tgtEl>
                                          <p:spTgt spid="132"/>
                                        </p:tgtEl>
                                        <p:attrNameLst>
                                          <p:attrName>ppt_x</p:attrName>
                                        </p:attrNameLst>
                                      </p:cBhvr>
                                      <p:tavLst>
                                        <p:tav tm="0">
                                          <p:val>
                                            <p:strVal val="#ppt_x"/>
                                          </p:val>
                                        </p:tav>
                                        <p:tav tm="100000">
                                          <p:val>
                                            <p:strVal val="#ppt_x"/>
                                          </p:val>
                                        </p:tav>
                                      </p:tavLst>
                                    </p:anim>
                                    <p:anim calcmode="lin" valueType="num">
                                      <p:cBhvr additive="base">
                                        <p:cTn id="26" dur="500" fill="hold"/>
                                        <p:tgtEl>
                                          <p:spTgt spid="13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16" presetClass="exit" presetSubtype="42" fill="hold" nodeType="clickEffect">
                                  <p:stCondLst>
                                    <p:cond delay="0"/>
                                  </p:stCondLst>
                                  <p:childTnLst>
                                    <p:animEffect transition="out" filter="barn(outHorizontal)">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8" restart="whenNotActive" fill="hold" evtFilter="cancelBubble" nodeType="interactiveSeq">
                <p:stCondLst>
                  <p:cond evt="onClick" delay="0">
                    <p:tgtEl>
                      <p:spTgt spid="12"/>
                    </p:tgtEl>
                  </p:cond>
                </p:stCondLst>
                <p:endSync evt="end" delay="0">
                  <p:rtn val="all"/>
                </p:endSync>
                <p:childTnLst>
                  <p:par>
                    <p:cTn id="49" fill="hold">
                      <p:stCondLst>
                        <p:cond delay="0"/>
                      </p:stCondLst>
                      <p:childTnLst>
                        <p:par>
                          <p:cTn id="50" fill="hold">
                            <p:stCondLst>
                              <p:cond delay="0"/>
                            </p:stCondLst>
                            <p:childTnLst>
                              <p:par>
                                <p:cTn id="51" presetID="16" presetClass="exit" presetSubtype="42" fill="hold" nodeType="clickEffect">
                                  <p:stCondLst>
                                    <p:cond delay="0"/>
                                  </p:stCondLst>
                                  <p:childTnLst>
                                    <p:animEffect transition="out" filter="barn(outHorizontal)">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5FAE38-CF92-4FA9-A622-72820A1A6B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Oval 5">
            <a:extLst>
              <a:ext uri="{FF2B5EF4-FFF2-40B4-BE49-F238E27FC236}">
                <a16:creationId xmlns:a16="http://schemas.microsoft.com/office/drawing/2014/main" id="{3BADEB57-332C-4400-B93E-AD2E5968B264}"/>
              </a:ext>
            </a:extLst>
          </p:cNvPr>
          <p:cNvSpPr/>
          <p:nvPr/>
        </p:nvSpPr>
        <p:spPr>
          <a:xfrm>
            <a:off x="2238648" y="552893"/>
            <a:ext cx="1769826" cy="1711841"/>
          </a:xfrm>
          <a:prstGeom prst="ellipse">
            <a:avLst/>
          </a:prstGeom>
          <a:solidFill>
            <a:srgbClr val="FFE8E6"/>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a:latin typeface="UTM Aristote" panose="02040603050506020204" pitchFamily="18" charset="0"/>
              </a:rPr>
              <a:t>Bắt đầu</a:t>
            </a:r>
          </a:p>
        </p:txBody>
      </p:sp>
      <p:pic>
        <p:nvPicPr>
          <p:cNvPr id="8" name="Picture 7">
            <a:extLst>
              <a:ext uri="{FF2B5EF4-FFF2-40B4-BE49-F238E27FC236}">
                <a16:creationId xmlns:a16="http://schemas.microsoft.com/office/drawing/2014/main" id="{30FD8938-198A-453B-AE88-CC29DA342543}"/>
              </a:ext>
            </a:extLst>
          </p:cNvPr>
          <p:cNvPicPr>
            <a:picLocks noChangeAspect="1"/>
          </p:cNvPicPr>
          <p:nvPr/>
        </p:nvPicPr>
        <p:blipFill rotWithShape="1">
          <a:blip r:embed="rId3">
            <a:extLst>
              <a:ext uri="{28A0092B-C50C-407E-A947-70E740481C1C}">
                <a14:useLocalDpi xmlns:a14="http://schemas.microsoft.com/office/drawing/2010/main" val="0"/>
              </a:ext>
            </a:extLst>
          </a:blip>
          <a:srcRect l="41250" t="48217" r="44622" b="5427"/>
          <a:stretch/>
        </p:blipFill>
        <p:spPr>
          <a:xfrm>
            <a:off x="7638851" y="1913861"/>
            <a:ext cx="1019657" cy="1881961"/>
          </a:xfrm>
          <a:prstGeom prst="rect">
            <a:avLst/>
          </a:prstGeom>
        </p:spPr>
      </p:pic>
      <p:sp>
        <p:nvSpPr>
          <p:cNvPr id="13" name="Speech Bubble: Oval 12">
            <a:extLst>
              <a:ext uri="{FF2B5EF4-FFF2-40B4-BE49-F238E27FC236}">
                <a16:creationId xmlns:a16="http://schemas.microsoft.com/office/drawing/2014/main" id="{8926A482-D995-42E4-8BA6-F8D2A6B33AB1}"/>
              </a:ext>
            </a:extLst>
          </p:cNvPr>
          <p:cNvSpPr/>
          <p:nvPr/>
        </p:nvSpPr>
        <p:spPr>
          <a:xfrm>
            <a:off x="8000518" y="485078"/>
            <a:ext cx="3857998" cy="1884686"/>
          </a:xfrm>
          <a:prstGeom prst="wedgeEllipseCallout">
            <a:avLst>
              <a:gd name="adj1" fmla="val -42341"/>
              <a:gd name="adj2" fmla="val 34760"/>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a:latin typeface="Times New Roman" panose="02020603050405020304" pitchFamily="18" charset="0"/>
                <a:ea typeface="Tahoma" panose="020B0604030504040204" pitchFamily="34" charset="0"/>
                <a:cs typeface="Times New Roman" panose="02020603050405020304" pitchFamily="18" charset="0"/>
              </a:rPr>
              <a:t>Wow!! Sáng quá!! Mình đi về nhà thôi!</a:t>
            </a:r>
          </a:p>
        </p:txBody>
      </p:sp>
      <p:sp>
        <p:nvSpPr>
          <p:cNvPr id="14" name="Speech Bubble: Oval 13">
            <a:extLst>
              <a:ext uri="{FF2B5EF4-FFF2-40B4-BE49-F238E27FC236}">
                <a16:creationId xmlns:a16="http://schemas.microsoft.com/office/drawing/2014/main" id="{47F76E38-CE78-4C0A-B709-F895C8FD665A}"/>
              </a:ext>
            </a:extLst>
          </p:cNvPr>
          <p:cNvSpPr/>
          <p:nvPr/>
        </p:nvSpPr>
        <p:spPr>
          <a:xfrm>
            <a:off x="1602836" y="2669483"/>
            <a:ext cx="3702621" cy="2252677"/>
          </a:xfrm>
          <a:prstGeom prst="wedgeEllipseCallout">
            <a:avLst>
              <a:gd name="adj1" fmla="val 62768"/>
              <a:gd name="adj2" fmla="val 18920"/>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a:latin typeface="Times New Roman" panose="02020603050405020304" pitchFamily="18" charset="0"/>
                <a:ea typeface="Tahoma" panose="020B0604030504040204" pitchFamily="34" charset="0"/>
                <a:cs typeface="Times New Roman" panose="02020603050405020304" pitchFamily="18" charset="0"/>
              </a:rPr>
              <a:t>Về nhà an toàn, cảm ơn các bạn nhiều lắm!</a:t>
            </a:r>
          </a:p>
        </p:txBody>
      </p:sp>
      <p:pic>
        <p:nvPicPr>
          <p:cNvPr id="15" name="Picture 14">
            <a:extLst>
              <a:ext uri="{FF2B5EF4-FFF2-40B4-BE49-F238E27FC236}">
                <a16:creationId xmlns:a16="http://schemas.microsoft.com/office/drawing/2014/main" id="{E45594E0-CD43-4330-8AA5-D7E422A682CB}"/>
              </a:ext>
            </a:extLst>
          </p:cNvPr>
          <p:cNvPicPr>
            <a:picLocks noChangeAspect="1"/>
          </p:cNvPicPr>
          <p:nvPr/>
        </p:nvPicPr>
        <p:blipFill rotWithShape="1">
          <a:blip r:embed="rId4">
            <a:extLst>
              <a:ext uri="{28A0092B-C50C-407E-A947-70E740481C1C}">
                <a14:useLocalDpi xmlns:a14="http://schemas.microsoft.com/office/drawing/2010/main" val="0"/>
              </a:ext>
            </a:extLst>
          </a:blip>
          <a:srcRect l="34627" r="30346"/>
          <a:stretch/>
        </p:blipFill>
        <p:spPr>
          <a:xfrm>
            <a:off x="6674684" y="3032714"/>
            <a:ext cx="1019657" cy="2911046"/>
          </a:xfrm>
          <a:prstGeom prst="rect">
            <a:avLst/>
          </a:prstGeom>
        </p:spPr>
      </p:pic>
      <p:pic>
        <p:nvPicPr>
          <p:cNvPr id="16" name="Picture 15">
            <a:extLst>
              <a:ext uri="{FF2B5EF4-FFF2-40B4-BE49-F238E27FC236}">
                <a16:creationId xmlns:a16="http://schemas.microsoft.com/office/drawing/2014/main" id="{C05AD0F9-CC17-4961-B3A7-412C11D501EA}"/>
              </a:ext>
            </a:extLst>
          </p:cNvPr>
          <p:cNvPicPr>
            <a:picLocks noChangeAspect="1"/>
          </p:cNvPicPr>
          <p:nvPr/>
        </p:nvPicPr>
        <p:blipFill rotWithShape="1">
          <a:blip r:embed="rId4">
            <a:extLst>
              <a:ext uri="{28A0092B-C50C-407E-A947-70E740481C1C}">
                <a14:useLocalDpi xmlns:a14="http://schemas.microsoft.com/office/drawing/2010/main" val="0"/>
              </a:ext>
            </a:extLst>
          </a:blip>
          <a:srcRect l="31095" r="33877"/>
          <a:stretch/>
        </p:blipFill>
        <p:spPr>
          <a:xfrm>
            <a:off x="8276336" y="2009439"/>
            <a:ext cx="716849" cy="2046550"/>
          </a:xfrm>
          <a:prstGeom prst="rect">
            <a:avLst/>
          </a:prstGeom>
        </p:spPr>
      </p:pic>
      <p:pic>
        <p:nvPicPr>
          <p:cNvPr id="3" name="Picture 2">
            <a:extLst>
              <a:ext uri="{FF2B5EF4-FFF2-40B4-BE49-F238E27FC236}">
                <a16:creationId xmlns:a16="http://schemas.microsoft.com/office/drawing/2014/main" id="{E9B4B188-842A-4D46-AAC5-45B5A6CDC5D2}"/>
              </a:ext>
            </a:extLst>
          </p:cNvPr>
          <p:cNvPicPr>
            <a:picLocks noChangeAspect="1"/>
          </p:cNvPicPr>
          <p:nvPr/>
        </p:nvPicPr>
        <p:blipFill rotWithShape="1">
          <a:blip r:embed="rId5">
            <a:extLst>
              <a:ext uri="{28A0092B-C50C-407E-A947-70E740481C1C}">
                <a14:useLocalDpi xmlns:a14="http://schemas.microsoft.com/office/drawing/2010/main" val="0"/>
              </a:ext>
            </a:extLst>
          </a:blip>
          <a:srcRect l="19817" t="46016" r="25225" b="33023"/>
          <a:stretch/>
        </p:blipFill>
        <p:spPr>
          <a:xfrm>
            <a:off x="6524374" y="3378949"/>
            <a:ext cx="660138" cy="1437471"/>
          </a:xfrm>
          <a:prstGeom prst="rect">
            <a:avLst/>
          </a:prstGeom>
        </p:spPr>
      </p:pic>
      <p:pic>
        <p:nvPicPr>
          <p:cNvPr id="17" name="Picture 16">
            <a:extLst>
              <a:ext uri="{FF2B5EF4-FFF2-40B4-BE49-F238E27FC236}">
                <a16:creationId xmlns:a16="http://schemas.microsoft.com/office/drawing/2014/main" id="{72380B5B-2450-43A8-A1C2-4CDDA98DD53B}"/>
              </a:ext>
            </a:extLst>
          </p:cNvPr>
          <p:cNvPicPr>
            <a:picLocks noChangeAspect="1"/>
          </p:cNvPicPr>
          <p:nvPr/>
        </p:nvPicPr>
        <p:blipFill rotWithShape="1">
          <a:blip r:embed="rId5">
            <a:extLst>
              <a:ext uri="{28A0092B-C50C-407E-A947-70E740481C1C}">
                <a14:useLocalDpi xmlns:a14="http://schemas.microsoft.com/office/drawing/2010/main" val="0"/>
              </a:ext>
            </a:extLst>
          </a:blip>
          <a:srcRect l="19817" t="46016" r="25225" b="33023"/>
          <a:stretch/>
        </p:blipFill>
        <p:spPr>
          <a:xfrm>
            <a:off x="7001163" y="3378949"/>
            <a:ext cx="660138" cy="1437471"/>
          </a:xfrm>
          <a:prstGeom prst="rect">
            <a:avLst/>
          </a:prstGeom>
        </p:spPr>
      </p:pic>
      <p:pic>
        <p:nvPicPr>
          <p:cNvPr id="18" name="Picture 17">
            <a:extLst>
              <a:ext uri="{FF2B5EF4-FFF2-40B4-BE49-F238E27FC236}">
                <a16:creationId xmlns:a16="http://schemas.microsoft.com/office/drawing/2014/main" id="{359CA865-FB0E-46F7-B217-8A0C9D8C9641}"/>
              </a:ext>
            </a:extLst>
          </p:cNvPr>
          <p:cNvPicPr>
            <a:picLocks noChangeAspect="1"/>
          </p:cNvPicPr>
          <p:nvPr/>
        </p:nvPicPr>
        <p:blipFill rotWithShape="1">
          <a:blip r:embed="rId5">
            <a:extLst>
              <a:ext uri="{28A0092B-C50C-407E-A947-70E740481C1C}">
                <a14:useLocalDpi xmlns:a14="http://schemas.microsoft.com/office/drawing/2010/main" val="0"/>
              </a:ext>
            </a:extLst>
          </a:blip>
          <a:srcRect l="19817" t="46016" r="25225" b="33023"/>
          <a:stretch/>
        </p:blipFill>
        <p:spPr>
          <a:xfrm>
            <a:off x="8123781" y="2234082"/>
            <a:ext cx="660138" cy="1437471"/>
          </a:xfrm>
          <a:prstGeom prst="rect">
            <a:avLst/>
          </a:prstGeom>
        </p:spPr>
      </p:pic>
      <p:pic>
        <p:nvPicPr>
          <p:cNvPr id="19" name="Picture 18">
            <a:extLst>
              <a:ext uri="{FF2B5EF4-FFF2-40B4-BE49-F238E27FC236}">
                <a16:creationId xmlns:a16="http://schemas.microsoft.com/office/drawing/2014/main" id="{0F25BAF8-32D7-4BE8-A261-EF4568B199A0}"/>
              </a:ext>
            </a:extLst>
          </p:cNvPr>
          <p:cNvPicPr>
            <a:picLocks noChangeAspect="1"/>
          </p:cNvPicPr>
          <p:nvPr/>
        </p:nvPicPr>
        <p:blipFill rotWithShape="1">
          <a:blip r:embed="rId5">
            <a:extLst>
              <a:ext uri="{28A0092B-C50C-407E-A947-70E740481C1C}">
                <a14:useLocalDpi xmlns:a14="http://schemas.microsoft.com/office/drawing/2010/main" val="0"/>
              </a:ext>
            </a:extLst>
          </a:blip>
          <a:srcRect l="19817" t="46016" r="25225" b="33023"/>
          <a:stretch/>
        </p:blipFill>
        <p:spPr>
          <a:xfrm>
            <a:off x="8499789" y="2264734"/>
            <a:ext cx="660138" cy="1437471"/>
          </a:xfrm>
          <a:prstGeom prst="rect">
            <a:avLst/>
          </a:prstGeom>
        </p:spPr>
      </p:pic>
    </p:spTree>
    <p:extLst>
      <p:ext uri="{BB962C8B-B14F-4D97-AF65-F5344CB8AC3E}">
        <p14:creationId xmlns:p14="http://schemas.microsoft.com/office/powerpoint/2010/main" val="30325700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par>
                                <p:cTn id="11" presetID="22" presetClass="entr" presetSubtype="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par>
                                <p:cTn id="14" presetID="22" presetClass="entr" presetSubtype="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0169 0.08473 L -0.00169 0.08473 C 0.00039 0.08797 0.00299 0.09051 0.00469 0.09445 C 0.00573 0.09653 0.00573 0.1 0.00651 0.10255 C 0.00729 0.1044 0.00833 0.10579 0.00924 0.10741 C 0.00963 0.10949 0.00963 0.11181 0.01016 0.11389 C 0.0112 0.11736 0.01302 0.11991 0.0138 0.12361 C 0.01602 0.13334 0.0151 0.12894 0.01667 0.13658 C 0.01602 0.14699 0.01575 0.15741 0.01471 0.1676 C 0.01445 0.17037 0.01211 0.17361 0.01107 0.1757 C 0.01081 0.17639 0.00547 0.1882 0.00378 0.19028 C 0.00208 0.19236 6.25E-7 0.19306 -0.00169 0.19514 C -0.00273 0.1963 -0.00352 0.19838 -0.00443 0.2 C -0.00586 0.20232 -0.00729 0.20463 -0.00898 0.20649 C -0.01198 0.20973 -0.0151 0.21181 -0.0181 0.21459 C -0.0194 0.21574 -0.0207 0.21644 -0.02175 0.21783 C -0.02266 0.21899 -0.02344 0.22061 -0.02461 0.22107 C -0.0276 0.22269 -0.04414 0.22431 -0.04466 0.22431 C -0.04675 0.225 -0.04896 0.22524 -0.05104 0.22593 C -0.05885 0.22848 -0.05013 0.22709 -0.06016 0.22917 C -0.07865 0.23311 -0.06341 0.22894 -0.07578 0.23241 C -0.08307 0.23774 -0.07813 0.23496 -0.08763 0.23727 C -0.10404 0.24144 -0.07826 0.23797 -0.11693 0.24051 C -0.11992 0.24167 -0.12292 0.24306 -0.12604 0.24399 C -0.13086 0.24514 -0.13581 0.24537 -0.14063 0.24723 L -0.14987 0.25047 C -0.1513 0.25093 -0.15287 0.25139 -0.15443 0.25209 L -0.16172 0.25533 C -0.16315 0.25579 -0.16471 0.25625 -0.16628 0.25695 C -0.17057 0.2588 -0.17461 0.26274 -0.17904 0.26343 L -0.19102 0.26505 C -0.20117 0.27223 -0.19206 0.2669 -0.21198 0.26991 C -0.21641 0.27061 -0.21771 0.27269 -0.22201 0.27477 C -0.22982 0.27848 -0.22344 0.27361 -0.23216 0.27963 C -0.23581 0.28218 -0.23932 0.28542 -0.2431 0.28774 C -0.24492 0.28889 -0.24675 0.28959 -0.24857 0.29098 C -0.25443 0.29537 -0.25456 0.29607 -0.25859 0.3007 C -0.25951 0.30301 -0.26042 0.3051 -0.26133 0.30718 C -0.26198 0.30834 -0.26276 0.30926 -0.26315 0.31042 C -0.26393 0.3125 -0.26432 0.31482 -0.26497 0.3169 C -0.26563 0.31875 -0.26628 0.32014 -0.2668 0.32199 C -0.26719 0.32616 -0.26758 0.33056 -0.26771 0.33496 C -0.2681 0.34306 -0.2681 0.35116 -0.26862 0.35926 C -0.26901 0.36482 -0.26992 0.37014 -0.27044 0.37547 C -0.27018 0.38635 -0.27031 0.39723 -0.26953 0.40811 C -0.26901 0.41644 -0.26758 0.41806 -0.26497 0.42431 C -0.26289 0.4294 -0.26302 0.43033 -0.26042 0.43565 C -0.25964 0.43727 -0.25872 0.43912 -0.25768 0.44051 C -0.25664 0.4419 -0.25521 0.4426 -0.25404 0.44375 C -0.25273 0.44514 -0.25169 0.44746 -0.25039 0.44861 C -0.24922 0.44954 -0.24805 0.45 -0.24675 0.45024 C -0.24245 0.45116 -0.23815 0.45116 -0.23398 0.45186 C -0.23294 0.45209 -0.22344 0.45463 -0.22201 0.4551 C -0.21836 0.45672 -0.21484 0.45996 -0.21107 0.46158 C -0.20586 0.46389 -0.20234 0.46528 -0.1974 0.46806 C -0.19466 0.46968 -0.19193 0.47176 -0.18919 0.47292 C -0.17643 0.47824 -0.15547 0.47848 -0.14518 0.47963 C -0.13086 0.47848 -0.11654 0.47824 -0.10221 0.47616 C -0.10039 0.47593 -0.09844 0.47477 -0.09675 0.47292 C -0.09232 0.46875 -0.08828 0.4632 -0.08398 0.45834 C -0.08242 0.45672 -0.0793 0.45255 -0.0776 0.45186 C -0.07122 0.44954 -0.05833 0.44699 -0.05833 0.44699 C -0.05742 0.44584 -0.05651 0.44514 -0.0556 0.44375 C -0.0543 0.44167 -0.05339 0.43889 -0.05195 0.43727 C -0.05104 0.43611 -0.05013 0.43519 -0.04922 0.43403 C -0.04857 0.43311 -0.0474 0.43079 -0.0474 0.43079 L -0.0474 0.43079 " pathEditMode="relative" ptsTypes="AAAAAAAAAAAAAAAAAAAAAAAAAAAAAAAAAAAAAAAAAAAAAAAAAAAAAAAAAAAAAAAAAAA">
                                      <p:cBhvr>
                                        <p:cTn id="30" dur="2000" fill="hold"/>
                                        <p:tgtEl>
                                          <p:spTgt spid="8"/>
                                        </p:tgtEl>
                                        <p:attrNameLst>
                                          <p:attrName>ppt_x</p:attrName>
                                          <p:attrName>ppt_y</p:attrName>
                                        </p:attrNameLst>
                                      </p:cBhvr>
                                    </p:animMotion>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6C924A-CB34-4EC5-85D9-1FABEB98C2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39065" y="-686400"/>
            <a:ext cx="5328320" cy="1747392"/>
          </a:xfrm>
          <a:prstGeom prst="rect">
            <a:avLst/>
          </a:prstGeom>
        </p:spPr>
      </p:pic>
      <p:pic>
        <p:nvPicPr>
          <p:cNvPr id="5" name="Picture 4">
            <a:extLst>
              <a:ext uri="{FF2B5EF4-FFF2-40B4-BE49-F238E27FC236}">
                <a16:creationId xmlns:a16="http://schemas.microsoft.com/office/drawing/2014/main" id="{BC60F7AF-6C80-4136-87D1-00848E4A42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339106" y="187296"/>
            <a:ext cx="1351318" cy="1293887"/>
          </a:xfrm>
          <a:prstGeom prst="rect">
            <a:avLst/>
          </a:prstGeom>
        </p:spPr>
      </p:pic>
      <p:grpSp>
        <p:nvGrpSpPr>
          <p:cNvPr id="6" name="Group 5">
            <a:extLst>
              <a:ext uri="{FF2B5EF4-FFF2-40B4-BE49-F238E27FC236}">
                <a16:creationId xmlns:a16="http://schemas.microsoft.com/office/drawing/2014/main" id="{997856F6-77CA-4CC6-B8E4-3360A924F8F3}"/>
              </a:ext>
            </a:extLst>
          </p:cNvPr>
          <p:cNvGrpSpPr/>
          <p:nvPr/>
        </p:nvGrpSpPr>
        <p:grpSpPr>
          <a:xfrm>
            <a:off x="98759" y="5734878"/>
            <a:ext cx="11976652" cy="1418489"/>
            <a:chOff x="-78244" y="4979504"/>
            <a:chExt cx="12530302" cy="2320298"/>
          </a:xfrm>
        </p:grpSpPr>
        <p:grpSp>
          <p:nvGrpSpPr>
            <p:cNvPr id="7" name="Group 6">
              <a:extLst>
                <a:ext uri="{FF2B5EF4-FFF2-40B4-BE49-F238E27FC236}">
                  <a16:creationId xmlns:a16="http://schemas.microsoft.com/office/drawing/2014/main" id="{E99938B3-07EF-4327-B03E-51954E291F3C}"/>
                </a:ext>
              </a:extLst>
            </p:cNvPr>
            <p:cNvGrpSpPr/>
            <p:nvPr/>
          </p:nvGrpSpPr>
          <p:grpSpPr>
            <a:xfrm>
              <a:off x="-78244" y="4979504"/>
              <a:ext cx="8337662" cy="2320298"/>
              <a:chOff x="-247210" y="4199215"/>
              <a:chExt cx="10837195" cy="3269553"/>
            </a:xfrm>
          </p:grpSpPr>
          <p:pic>
            <p:nvPicPr>
              <p:cNvPr id="12" name="Picture 5">
                <a:extLst>
                  <a:ext uri="{FF2B5EF4-FFF2-40B4-BE49-F238E27FC236}">
                    <a16:creationId xmlns:a16="http://schemas.microsoft.com/office/drawing/2014/main" id="{2E54DD21-6202-4B2B-8C39-CFAF1E3AAD3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47210" y="4630281"/>
                <a:ext cx="1976297" cy="2838487"/>
              </a:xfrm>
              <a:prstGeom prst="rect">
                <a:avLst/>
              </a:prstGeom>
            </p:spPr>
          </p:pic>
          <p:pic>
            <p:nvPicPr>
              <p:cNvPr id="13" name="Picture 7">
                <a:extLst>
                  <a:ext uri="{FF2B5EF4-FFF2-40B4-BE49-F238E27FC236}">
                    <a16:creationId xmlns:a16="http://schemas.microsoft.com/office/drawing/2014/main" id="{CA6AB5C9-7896-40B8-826F-3E00A04BBA0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4571578" y="4630280"/>
                <a:ext cx="1899206" cy="2838488"/>
              </a:xfrm>
              <a:prstGeom prst="rect">
                <a:avLst/>
              </a:prstGeom>
            </p:spPr>
          </p:pic>
          <p:pic>
            <p:nvPicPr>
              <p:cNvPr id="14" name="Picture 8">
                <a:extLst>
                  <a:ext uri="{FF2B5EF4-FFF2-40B4-BE49-F238E27FC236}">
                    <a16:creationId xmlns:a16="http://schemas.microsoft.com/office/drawing/2014/main" id="{DAC2B985-666D-4D70-AA95-8AD1D20BA2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2877" flipH="1">
                <a:off x="3155484" y="4579746"/>
                <a:ext cx="1976297" cy="2838487"/>
              </a:xfrm>
              <a:prstGeom prst="rect">
                <a:avLst/>
              </a:prstGeom>
            </p:spPr>
          </p:pic>
          <p:pic>
            <p:nvPicPr>
              <p:cNvPr id="15" name="Picture 9">
                <a:extLst>
                  <a:ext uri="{FF2B5EF4-FFF2-40B4-BE49-F238E27FC236}">
                    <a16:creationId xmlns:a16="http://schemas.microsoft.com/office/drawing/2014/main" id="{AD28152C-838C-4B3C-98CB-35CA45C4F1D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285792" y="4199215"/>
                <a:ext cx="1537944" cy="2838488"/>
              </a:xfrm>
              <a:prstGeom prst="rect">
                <a:avLst/>
              </a:prstGeom>
            </p:spPr>
          </p:pic>
          <p:pic>
            <p:nvPicPr>
              <p:cNvPr id="16" name="Picture 10">
                <a:extLst>
                  <a:ext uri="{FF2B5EF4-FFF2-40B4-BE49-F238E27FC236}">
                    <a16:creationId xmlns:a16="http://schemas.microsoft.com/office/drawing/2014/main" id="{23F708B2-3A64-4358-89F1-FDFA5583B30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062179" y="4382700"/>
                <a:ext cx="1759862" cy="2838487"/>
              </a:xfrm>
              <a:prstGeom prst="rect">
                <a:avLst/>
              </a:prstGeom>
            </p:spPr>
          </p:pic>
          <p:pic>
            <p:nvPicPr>
              <p:cNvPr id="17" name="Picture 16">
                <a:extLst>
                  <a:ext uri="{FF2B5EF4-FFF2-40B4-BE49-F238E27FC236}">
                    <a16:creationId xmlns:a16="http://schemas.microsoft.com/office/drawing/2014/main" id="{43895B8E-A9E0-4319-844E-AEFDE63E41FF}"/>
                  </a:ext>
                </a:extLst>
              </p:cNvPr>
              <p:cNvPicPr>
                <a:picLocks noChangeAspect="1"/>
              </p:cNvPicPr>
              <p:nvPr/>
            </p:nvPicPr>
            <p:blipFill>
              <a:blip r:embed="rId14"/>
              <a:srcRect/>
              <a:stretch>
                <a:fillRect/>
              </a:stretch>
            </p:blipFill>
            <p:spPr>
              <a:xfrm flipH="1">
                <a:off x="5798154" y="4483768"/>
                <a:ext cx="1565971" cy="2609952"/>
              </a:xfrm>
              <a:prstGeom prst="rect">
                <a:avLst/>
              </a:prstGeom>
            </p:spPr>
          </p:pic>
          <p:pic>
            <p:nvPicPr>
              <p:cNvPr id="18" name="Picture 12">
                <a:extLst>
                  <a:ext uri="{FF2B5EF4-FFF2-40B4-BE49-F238E27FC236}">
                    <a16:creationId xmlns:a16="http://schemas.microsoft.com/office/drawing/2014/main" id="{122A730F-40EF-4414-B41E-6F1E7DA72D9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2877" flipH="1">
                <a:off x="8613688" y="4579747"/>
                <a:ext cx="1976297" cy="2838487"/>
              </a:xfrm>
              <a:prstGeom prst="rect">
                <a:avLst/>
              </a:prstGeom>
            </p:spPr>
          </p:pic>
          <p:pic>
            <p:nvPicPr>
              <p:cNvPr id="19" name="Picture 2">
                <a:extLst>
                  <a:ext uri="{FF2B5EF4-FFF2-40B4-BE49-F238E27FC236}">
                    <a16:creationId xmlns:a16="http://schemas.microsoft.com/office/drawing/2014/main" id="{67D20AB5-ABF6-4167-8F34-9FDE787D034E}"/>
                  </a:ext>
                </a:extLst>
              </p:cNvPr>
              <p:cNvPicPr>
                <a:picLocks noChangeAspect="1"/>
              </p:cNvPicPr>
              <p:nvPr/>
            </p:nvPicPr>
            <p:blipFill>
              <a:blip r:embed="rId15"/>
              <a:srcRect/>
              <a:stretch>
                <a:fillRect/>
              </a:stretch>
            </p:blipFill>
            <p:spPr>
              <a:xfrm flipH="1">
                <a:off x="1256511" y="5056955"/>
                <a:ext cx="1170792" cy="2240750"/>
              </a:xfrm>
              <a:prstGeom prst="rect">
                <a:avLst/>
              </a:prstGeom>
            </p:spPr>
          </p:pic>
        </p:grpSp>
        <p:pic>
          <p:nvPicPr>
            <p:cNvPr id="8" name="Picture 9">
              <a:extLst>
                <a:ext uri="{FF2B5EF4-FFF2-40B4-BE49-F238E27FC236}">
                  <a16:creationId xmlns:a16="http://schemas.microsoft.com/office/drawing/2014/main" id="{05123BF4-206E-4A2A-99CE-4604CA28A4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8032158" y="5034780"/>
              <a:ext cx="1183227" cy="2014385"/>
            </a:xfrm>
            <a:prstGeom prst="rect">
              <a:avLst/>
            </a:prstGeom>
          </p:spPr>
        </p:pic>
        <p:pic>
          <p:nvPicPr>
            <p:cNvPr id="9" name="Picture 10">
              <a:extLst>
                <a:ext uri="{FF2B5EF4-FFF2-40B4-BE49-F238E27FC236}">
                  <a16:creationId xmlns:a16="http://schemas.microsoft.com/office/drawing/2014/main" id="{23BEA7D3-8670-4D9B-8FB3-4647321F825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090988" y="5100350"/>
              <a:ext cx="1353961" cy="2014384"/>
            </a:xfrm>
            <a:prstGeom prst="rect">
              <a:avLst/>
            </a:prstGeom>
          </p:spPr>
        </p:pic>
        <p:pic>
          <p:nvPicPr>
            <p:cNvPr id="10" name="Picture 9">
              <a:extLst>
                <a:ext uri="{FF2B5EF4-FFF2-40B4-BE49-F238E27FC236}">
                  <a16:creationId xmlns:a16="http://schemas.microsoft.com/office/drawing/2014/main" id="{9188007C-1135-4B97-A382-4BC115A9C1D1}"/>
                </a:ext>
              </a:extLst>
            </p:cNvPr>
            <p:cNvPicPr>
              <a:picLocks noChangeAspect="1"/>
            </p:cNvPicPr>
            <p:nvPr/>
          </p:nvPicPr>
          <p:blipFill>
            <a:blip r:embed="rId14"/>
            <a:srcRect/>
            <a:stretch>
              <a:fillRect/>
            </a:stretch>
          </p:blipFill>
          <p:spPr>
            <a:xfrm>
              <a:off x="11247269" y="5115872"/>
              <a:ext cx="1204789" cy="1852200"/>
            </a:xfrm>
            <a:prstGeom prst="rect">
              <a:avLst/>
            </a:prstGeom>
          </p:spPr>
        </p:pic>
        <p:pic>
          <p:nvPicPr>
            <p:cNvPr id="11" name="Picture 12">
              <a:extLst>
                <a:ext uri="{FF2B5EF4-FFF2-40B4-BE49-F238E27FC236}">
                  <a16:creationId xmlns:a16="http://schemas.microsoft.com/office/drawing/2014/main" id="{396378A5-C950-47E4-ACF6-ACFCEA0985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417123" flipH="1">
              <a:off x="10046956" y="5148715"/>
              <a:ext cx="1520476" cy="2014384"/>
            </a:xfrm>
            <a:prstGeom prst="rect">
              <a:avLst/>
            </a:prstGeom>
          </p:spPr>
        </p:pic>
      </p:grpSp>
      <p:sp>
        <p:nvSpPr>
          <p:cNvPr id="20" name="Rectangle: Rounded Corners 19">
            <a:extLst>
              <a:ext uri="{FF2B5EF4-FFF2-40B4-BE49-F238E27FC236}">
                <a16:creationId xmlns:a16="http://schemas.microsoft.com/office/drawing/2014/main" id="{EA60DFF5-0FE0-498B-A028-E1D5037E4F03}"/>
              </a:ext>
            </a:extLst>
          </p:cNvPr>
          <p:cNvSpPr/>
          <p:nvPr/>
        </p:nvSpPr>
        <p:spPr>
          <a:xfrm>
            <a:off x="226144" y="117285"/>
            <a:ext cx="1835917" cy="626777"/>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chemeClr val="accent6">
                    <a:lumMod val="75000"/>
                  </a:schemeClr>
                </a:solidFill>
                <a:latin typeface="Times New Roman" panose="02020603050405020304" pitchFamily="18" charset="0"/>
                <a:cs typeface="Times New Roman" panose="02020603050405020304" pitchFamily="18" charset="0"/>
              </a:rPr>
              <a:t>Tập đọc</a:t>
            </a:r>
          </a:p>
        </p:txBody>
      </p:sp>
      <p:sp>
        <p:nvSpPr>
          <p:cNvPr id="21" name="Rectangle: Rounded Corners 20">
            <a:extLst>
              <a:ext uri="{FF2B5EF4-FFF2-40B4-BE49-F238E27FC236}">
                <a16:creationId xmlns:a16="http://schemas.microsoft.com/office/drawing/2014/main" id="{F8C36433-F8BD-43FC-BA1F-EFC1E1A36693}"/>
              </a:ext>
            </a:extLst>
          </p:cNvPr>
          <p:cNvSpPr/>
          <p:nvPr/>
        </p:nvSpPr>
        <p:spPr>
          <a:xfrm>
            <a:off x="893619" y="518078"/>
            <a:ext cx="9445487" cy="1307006"/>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6600">
                <a:solidFill>
                  <a:srgbClr val="FB5047"/>
                </a:solidFill>
                <a:latin typeface="UTM Habano" panose="02040603050506020204" pitchFamily="18" charset="0"/>
              </a:rPr>
              <a:t>Người công dân số Một</a:t>
            </a:r>
          </a:p>
          <a:p>
            <a:pPr algn="ctr"/>
            <a:r>
              <a:rPr lang="en-US" sz="2400">
                <a:solidFill>
                  <a:srgbClr val="FB5047"/>
                </a:solidFill>
                <a:latin typeface="UTM Habano" panose="02040603050506020204" pitchFamily="18" charset="0"/>
              </a:rPr>
              <a:t>(Trích)</a:t>
            </a:r>
          </a:p>
        </p:txBody>
      </p:sp>
      <p:pic>
        <p:nvPicPr>
          <p:cNvPr id="22" name="Picture 21">
            <a:extLst>
              <a:ext uri="{FF2B5EF4-FFF2-40B4-BE49-F238E27FC236}">
                <a16:creationId xmlns:a16="http://schemas.microsoft.com/office/drawing/2014/main" id="{FB2CD9B5-AE53-4F35-B8E3-750897F1746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60404">
            <a:off x="7266235" y="2611872"/>
            <a:ext cx="4448445" cy="28234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3" name="TextBox 22">
            <a:extLst>
              <a:ext uri="{FF2B5EF4-FFF2-40B4-BE49-F238E27FC236}">
                <a16:creationId xmlns:a16="http://schemas.microsoft.com/office/drawing/2014/main" id="{7002CD96-E759-40D1-BD27-B96ECDD0FA2F}"/>
              </a:ext>
            </a:extLst>
          </p:cNvPr>
          <p:cNvSpPr txBox="1"/>
          <p:nvPr/>
        </p:nvSpPr>
        <p:spPr>
          <a:xfrm>
            <a:off x="7207362" y="1776842"/>
            <a:ext cx="4350003" cy="401035"/>
          </a:xfrm>
          <a:prstGeom prst="rect">
            <a:avLst/>
          </a:prstGeom>
          <a:noFill/>
        </p:spPr>
        <p:txBody>
          <a:bodyPr wrap="square" rtlCol="0">
            <a:spAutoFit/>
          </a:bodyPr>
          <a:lstStyle/>
          <a:p>
            <a:r>
              <a:rPr lang="en-US" sz="2000" b="1" i="1">
                <a:solidFill>
                  <a:schemeClr val="tx1"/>
                </a:solidFill>
                <a:latin typeface="Times New Roman" panose="02020603050405020304" pitchFamily="18" charset="0"/>
                <a:ea typeface="Tahoma" panose="020B0604030504040204" pitchFamily="34" charset="0"/>
                <a:cs typeface="Times New Roman" panose="02020603050405020304" pitchFamily="18" charset="0"/>
              </a:rPr>
              <a:t>Theo Hà Văn Cầu – Vũ Đình Phong</a:t>
            </a:r>
          </a:p>
        </p:txBody>
      </p:sp>
      <p:sp>
        <p:nvSpPr>
          <p:cNvPr id="24" name="TextBox 23">
            <a:extLst>
              <a:ext uri="{FF2B5EF4-FFF2-40B4-BE49-F238E27FC236}">
                <a16:creationId xmlns:a16="http://schemas.microsoft.com/office/drawing/2014/main" id="{423317FF-BA98-408A-9DAB-596FA1EF4659}"/>
              </a:ext>
            </a:extLst>
          </p:cNvPr>
          <p:cNvSpPr txBox="1"/>
          <p:nvPr/>
        </p:nvSpPr>
        <p:spPr>
          <a:xfrm>
            <a:off x="485717" y="2033513"/>
            <a:ext cx="6313192" cy="1077218"/>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Qua phần một của trích đoạn kịch cho em biết điều gì?</a:t>
            </a:r>
          </a:p>
        </p:txBody>
      </p:sp>
      <p:sp>
        <p:nvSpPr>
          <p:cNvPr id="25" name="Rectangle: Rounded Corners 24">
            <a:extLst>
              <a:ext uri="{FF2B5EF4-FFF2-40B4-BE49-F238E27FC236}">
                <a16:creationId xmlns:a16="http://schemas.microsoft.com/office/drawing/2014/main" id="{4857A299-51FF-4602-BD02-EB6C92618F0C}"/>
              </a:ext>
            </a:extLst>
          </p:cNvPr>
          <p:cNvSpPr/>
          <p:nvPr/>
        </p:nvSpPr>
        <p:spPr>
          <a:xfrm>
            <a:off x="233578" y="2802228"/>
            <a:ext cx="6748766" cy="235095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Tâm trạng của người thanh niên Nguyễn Tất Thành day dứt, trăn trở tìm con đường cứu nước, cứu dân.</a:t>
            </a:r>
          </a:p>
        </p:txBody>
      </p:sp>
      <p:sp>
        <p:nvSpPr>
          <p:cNvPr id="26" name="TextBox 25">
            <a:extLst>
              <a:ext uri="{FF2B5EF4-FFF2-40B4-BE49-F238E27FC236}">
                <a16:creationId xmlns:a16="http://schemas.microsoft.com/office/drawing/2014/main" id="{16B1E67A-21A9-4A6C-9C3F-8F5CA2101918}"/>
              </a:ext>
            </a:extLst>
          </p:cNvPr>
          <p:cNvSpPr txBox="1"/>
          <p:nvPr/>
        </p:nvSpPr>
        <p:spPr>
          <a:xfrm>
            <a:off x="302282" y="1981540"/>
            <a:ext cx="2606662" cy="707886"/>
          </a:xfrm>
          <a:prstGeom prst="rect">
            <a:avLst/>
          </a:prstGeom>
          <a:noFill/>
        </p:spPr>
        <p:txBody>
          <a:bodyPr wrap="square" rtlCol="0">
            <a:spAutoFit/>
          </a:bodyPr>
          <a:lstStyle/>
          <a:p>
            <a:r>
              <a:rPr lang="en-US" sz="4000" b="1" i="1" u="sng">
                <a:solidFill>
                  <a:schemeClr val="accent6">
                    <a:lumMod val="75000"/>
                  </a:schemeClr>
                </a:solidFill>
                <a:latin typeface="Times New Roman" panose="02020603050405020304" pitchFamily="18" charset="0"/>
                <a:cs typeface="Times New Roman" panose="02020603050405020304" pitchFamily="18" charset="0"/>
              </a:rPr>
              <a:t>Nội dung:</a:t>
            </a:r>
          </a:p>
        </p:txBody>
      </p:sp>
    </p:spTree>
    <p:extLst>
      <p:ext uri="{BB962C8B-B14F-4D97-AF65-F5344CB8AC3E}">
        <p14:creationId xmlns:p14="http://schemas.microsoft.com/office/powerpoint/2010/main" val="2565286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21"/>
                                        </p:tgtEl>
                                        <p:attrNameLst>
                                          <p:attrName>style.visibility</p:attrName>
                                        </p:attrNameLst>
                                      </p:cBhvr>
                                      <p:to>
                                        <p:strVal val="visible"/>
                                      </p:to>
                                    </p:set>
                                    <p:anim calcmode="lin" valueType="num">
                                      <p:cBhvr>
                                        <p:cTn id="30"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21"/>
                                        </p:tgtEl>
                                        <p:attrNameLst>
                                          <p:attrName>ppt_y</p:attrName>
                                        </p:attrNameLst>
                                      </p:cBhvr>
                                      <p:tavLst>
                                        <p:tav tm="0">
                                          <p:val>
                                            <p:strVal val="#ppt_y"/>
                                          </p:val>
                                        </p:tav>
                                        <p:tav tm="100000">
                                          <p:val>
                                            <p:strVal val="#ppt_y"/>
                                          </p:val>
                                        </p:tav>
                                      </p:tavLst>
                                    </p:anim>
                                    <p:anim calcmode="lin" valueType="num">
                                      <p:cBhvr>
                                        <p:cTn id="32"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21"/>
                                        </p:tgtEl>
                                      </p:cBhvr>
                                    </p:animEffect>
                                  </p:childTnLst>
                                </p:cTn>
                              </p:par>
                            </p:childTnLst>
                          </p:cTn>
                        </p:par>
                        <p:par>
                          <p:cTn id="35" fill="hold">
                            <p:stCondLst>
                              <p:cond delay="1650"/>
                            </p:stCondLst>
                            <p:childTnLst>
                              <p:par>
                                <p:cTn id="36" presetID="22" presetClass="entr" presetSubtype="8"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left)">
                                      <p:cBhvr>
                                        <p:cTn id="38" dur="500"/>
                                        <p:tgtEl>
                                          <p:spTgt spid="23"/>
                                        </p:tgtEl>
                                      </p:cBhvr>
                                    </p:animEffect>
                                  </p:childTnLst>
                                </p:cTn>
                              </p:par>
                              <p:par>
                                <p:cTn id="39" presetID="16" presetClass="entr" presetSubtype="21"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p:cTn id="46" dur="500" fill="hold"/>
                                        <p:tgtEl>
                                          <p:spTgt spid="24"/>
                                        </p:tgtEl>
                                        <p:attrNameLst>
                                          <p:attrName>ppt_w</p:attrName>
                                        </p:attrNameLst>
                                      </p:cBhvr>
                                      <p:tavLst>
                                        <p:tav tm="0">
                                          <p:val>
                                            <p:fltVal val="0"/>
                                          </p:val>
                                        </p:tav>
                                        <p:tav tm="100000">
                                          <p:val>
                                            <p:strVal val="#ppt_w"/>
                                          </p:val>
                                        </p:tav>
                                      </p:tavLst>
                                    </p:anim>
                                    <p:anim calcmode="lin" valueType="num">
                                      <p:cBhvr>
                                        <p:cTn id="47" dur="500" fill="hold"/>
                                        <p:tgtEl>
                                          <p:spTgt spid="24"/>
                                        </p:tgtEl>
                                        <p:attrNameLst>
                                          <p:attrName>ppt_h</p:attrName>
                                        </p:attrNameLst>
                                      </p:cBhvr>
                                      <p:tavLst>
                                        <p:tav tm="0">
                                          <p:val>
                                            <p:fltVal val="0"/>
                                          </p:val>
                                        </p:tav>
                                        <p:tav tm="100000">
                                          <p:val>
                                            <p:strVal val="#ppt_h"/>
                                          </p:val>
                                        </p:tav>
                                      </p:tavLst>
                                    </p:anim>
                                    <p:animEffect transition="in" filter="fade">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p:cTn id="53" dur="500" fill="hold"/>
                                        <p:tgtEl>
                                          <p:spTgt spid="25"/>
                                        </p:tgtEl>
                                        <p:attrNameLst>
                                          <p:attrName>ppt_w</p:attrName>
                                        </p:attrNameLst>
                                      </p:cBhvr>
                                      <p:tavLst>
                                        <p:tav tm="0">
                                          <p:val>
                                            <p:fltVal val="0"/>
                                          </p:val>
                                        </p:tav>
                                        <p:tav tm="100000">
                                          <p:val>
                                            <p:strVal val="#ppt_w"/>
                                          </p:val>
                                        </p:tav>
                                      </p:tavLst>
                                    </p:anim>
                                    <p:anim calcmode="lin" valueType="num">
                                      <p:cBhvr>
                                        <p:cTn id="54" dur="500" fill="hold"/>
                                        <p:tgtEl>
                                          <p:spTgt spid="25"/>
                                        </p:tgtEl>
                                        <p:attrNameLst>
                                          <p:attrName>ppt_h</p:attrName>
                                        </p:attrNameLst>
                                      </p:cBhvr>
                                      <p:tavLst>
                                        <p:tav tm="0">
                                          <p:val>
                                            <p:fltVal val="0"/>
                                          </p:val>
                                        </p:tav>
                                        <p:tav tm="100000">
                                          <p:val>
                                            <p:strVal val="#ppt_h"/>
                                          </p:val>
                                        </p:tav>
                                      </p:tavLst>
                                    </p:anim>
                                    <p:animEffect transition="in" filter="fade">
                                      <p:cBhvr>
                                        <p:cTn id="55" dur="500"/>
                                        <p:tgtEl>
                                          <p:spTgt spid="25"/>
                                        </p:tgtEl>
                                      </p:cBhvr>
                                    </p:animEffect>
                                  </p:childTnLst>
                                </p:cTn>
                              </p:par>
                              <p:par>
                                <p:cTn id="56" presetID="2" presetClass="exit" presetSubtype="4" fill="hold" grpId="1" nodeType="withEffect">
                                  <p:stCondLst>
                                    <p:cond delay="0"/>
                                  </p:stCondLst>
                                  <p:childTnLst>
                                    <p:anim calcmode="lin" valueType="num">
                                      <p:cBhvr additive="base">
                                        <p:cTn id="57" dur="500"/>
                                        <p:tgtEl>
                                          <p:spTgt spid="24"/>
                                        </p:tgtEl>
                                        <p:attrNameLst>
                                          <p:attrName>ppt_x</p:attrName>
                                        </p:attrNameLst>
                                      </p:cBhvr>
                                      <p:tavLst>
                                        <p:tav tm="0">
                                          <p:val>
                                            <p:strVal val="ppt_x"/>
                                          </p:val>
                                        </p:tav>
                                        <p:tav tm="100000">
                                          <p:val>
                                            <p:strVal val="ppt_x"/>
                                          </p:val>
                                        </p:tav>
                                      </p:tavLst>
                                    </p:anim>
                                    <p:anim calcmode="lin" valueType="num">
                                      <p:cBhvr additive="base">
                                        <p:cTn id="58" dur="500"/>
                                        <p:tgtEl>
                                          <p:spTgt spid="24"/>
                                        </p:tgtEl>
                                        <p:attrNameLst>
                                          <p:attrName>ppt_y</p:attrName>
                                        </p:attrNameLst>
                                      </p:cBhvr>
                                      <p:tavLst>
                                        <p:tav tm="0">
                                          <p:val>
                                            <p:strVal val="ppt_y"/>
                                          </p:val>
                                        </p:tav>
                                        <p:tav tm="100000">
                                          <p:val>
                                            <p:strVal val="1+ppt_h/2"/>
                                          </p:val>
                                        </p:tav>
                                      </p:tavLst>
                                    </p:anim>
                                    <p:set>
                                      <p:cBhvr>
                                        <p:cTn id="59" dur="1" fill="hold">
                                          <p:stCondLst>
                                            <p:cond delay="499"/>
                                          </p:stCondLst>
                                        </p:cTn>
                                        <p:tgtEl>
                                          <p:spTgt spid="24"/>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6" presetClass="entr" presetSubtype="0"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down)">
                                      <p:cBhvr>
                                        <p:cTn id="64" dur="580">
                                          <p:stCondLst>
                                            <p:cond delay="0"/>
                                          </p:stCondLst>
                                        </p:cTn>
                                        <p:tgtEl>
                                          <p:spTgt spid="26"/>
                                        </p:tgtEl>
                                      </p:cBhvr>
                                    </p:animEffect>
                                    <p:anim calcmode="lin" valueType="num">
                                      <p:cBhvr>
                                        <p:cTn id="65"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70" dur="26">
                                          <p:stCondLst>
                                            <p:cond delay="650"/>
                                          </p:stCondLst>
                                        </p:cTn>
                                        <p:tgtEl>
                                          <p:spTgt spid="26"/>
                                        </p:tgtEl>
                                      </p:cBhvr>
                                      <p:to x="100000" y="60000"/>
                                    </p:animScale>
                                    <p:animScale>
                                      <p:cBhvr>
                                        <p:cTn id="71" dur="166" decel="50000">
                                          <p:stCondLst>
                                            <p:cond delay="676"/>
                                          </p:stCondLst>
                                        </p:cTn>
                                        <p:tgtEl>
                                          <p:spTgt spid="26"/>
                                        </p:tgtEl>
                                      </p:cBhvr>
                                      <p:to x="100000" y="100000"/>
                                    </p:animScale>
                                    <p:animScale>
                                      <p:cBhvr>
                                        <p:cTn id="72" dur="26">
                                          <p:stCondLst>
                                            <p:cond delay="1312"/>
                                          </p:stCondLst>
                                        </p:cTn>
                                        <p:tgtEl>
                                          <p:spTgt spid="26"/>
                                        </p:tgtEl>
                                      </p:cBhvr>
                                      <p:to x="100000" y="80000"/>
                                    </p:animScale>
                                    <p:animScale>
                                      <p:cBhvr>
                                        <p:cTn id="73" dur="166" decel="50000">
                                          <p:stCondLst>
                                            <p:cond delay="1338"/>
                                          </p:stCondLst>
                                        </p:cTn>
                                        <p:tgtEl>
                                          <p:spTgt spid="26"/>
                                        </p:tgtEl>
                                      </p:cBhvr>
                                      <p:to x="100000" y="100000"/>
                                    </p:animScale>
                                    <p:animScale>
                                      <p:cBhvr>
                                        <p:cTn id="74" dur="26">
                                          <p:stCondLst>
                                            <p:cond delay="1642"/>
                                          </p:stCondLst>
                                        </p:cTn>
                                        <p:tgtEl>
                                          <p:spTgt spid="26"/>
                                        </p:tgtEl>
                                      </p:cBhvr>
                                      <p:to x="100000" y="90000"/>
                                    </p:animScale>
                                    <p:animScale>
                                      <p:cBhvr>
                                        <p:cTn id="75" dur="166" decel="50000">
                                          <p:stCondLst>
                                            <p:cond delay="1668"/>
                                          </p:stCondLst>
                                        </p:cTn>
                                        <p:tgtEl>
                                          <p:spTgt spid="26"/>
                                        </p:tgtEl>
                                      </p:cBhvr>
                                      <p:to x="100000" y="100000"/>
                                    </p:animScale>
                                    <p:animScale>
                                      <p:cBhvr>
                                        <p:cTn id="76" dur="26">
                                          <p:stCondLst>
                                            <p:cond delay="1808"/>
                                          </p:stCondLst>
                                        </p:cTn>
                                        <p:tgtEl>
                                          <p:spTgt spid="26"/>
                                        </p:tgtEl>
                                      </p:cBhvr>
                                      <p:to x="100000" y="95000"/>
                                    </p:animScale>
                                    <p:animScale>
                                      <p:cBhvr>
                                        <p:cTn id="77" dur="166" decel="50000">
                                          <p:stCondLst>
                                            <p:cond delay="1834"/>
                                          </p:stCondLst>
                                        </p:cTn>
                                        <p:tgtEl>
                                          <p:spTgt spid="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3" grpId="0"/>
      <p:bldP spid="24" grpId="0"/>
      <p:bldP spid="24" grpId="1"/>
      <p:bldP spid="25" grpId="0" animBg="1"/>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
            <a:extLst>
              <a:ext uri="{FF2B5EF4-FFF2-40B4-BE49-F238E27FC236}">
                <a16:creationId xmlns:a16="http://schemas.microsoft.com/office/drawing/2014/main" id="{0D98C1FE-0A1A-4576-820B-AAA58E0D68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7552" y="1722412"/>
            <a:ext cx="3662172" cy="4114800"/>
          </a:xfrm>
          <a:prstGeom prst="rect">
            <a:avLst/>
          </a:prstGeom>
        </p:spPr>
      </p:pic>
      <p:pic>
        <p:nvPicPr>
          <p:cNvPr id="4" name="Picture 3">
            <a:extLst>
              <a:ext uri="{FF2B5EF4-FFF2-40B4-BE49-F238E27FC236}">
                <a16:creationId xmlns:a16="http://schemas.microsoft.com/office/drawing/2014/main" id="{D67E1055-1CCB-4694-AD32-8A12E97B8C4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39065" y="-686400"/>
            <a:ext cx="5328320" cy="1747392"/>
          </a:xfrm>
          <a:prstGeom prst="rect">
            <a:avLst/>
          </a:prstGeom>
        </p:spPr>
      </p:pic>
      <p:pic>
        <p:nvPicPr>
          <p:cNvPr id="5" name="Picture 4">
            <a:hlinkClick r:id="rId6" action="ppaction://hlinksldjump"/>
            <a:extLst>
              <a:ext uri="{FF2B5EF4-FFF2-40B4-BE49-F238E27FC236}">
                <a16:creationId xmlns:a16="http://schemas.microsoft.com/office/drawing/2014/main" id="{65CBBEB0-EC52-482B-95D5-0A8B143D59F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398908" y="282989"/>
            <a:ext cx="1351318" cy="1293887"/>
          </a:xfrm>
          <a:prstGeom prst="rect">
            <a:avLst/>
          </a:prstGeom>
        </p:spPr>
      </p:pic>
      <p:grpSp>
        <p:nvGrpSpPr>
          <p:cNvPr id="6" name="Group 5">
            <a:extLst>
              <a:ext uri="{FF2B5EF4-FFF2-40B4-BE49-F238E27FC236}">
                <a16:creationId xmlns:a16="http://schemas.microsoft.com/office/drawing/2014/main" id="{24653C40-BAB1-4DBB-B8AD-C4D67573E6DF}"/>
              </a:ext>
            </a:extLst>
          </p:cNvPr>
          <p:cNvGrpSpPr/>
          <p:nvPr/>
        </p:nvGrpSpPr>
        <p:grpSpPr>
          <a:xfrm>
            <a:off x="107674" y="5049672"/>
            <a:ext cx="11976652" cy="2199230"/>
            <a:chOff x="-78244" y="4979504"/>
            <a:chExt cx="12530302" cy="2320298"/>
          </a:xfrm>
        </p:grpSpPr>
        <p:grpSp>
          <p:nvGrpSpPr>
            <p:cNvPr id="7" name="Group 6">
              <a:extLst>
                <a:ext uri="{FF2B5EF4-FFF2-40B4-BE49-F238E27FC236}">
                  <a16:creationId xmlns:a16="http://schemas.microsoft.com/office/drawing/2014/main" id="{089B4EDD-E44B-4381-B604-F1ECE9CFCF35}"/>
                </a:ext>
              </a:extLst>
            </p:cNvPr>
            <p:cNvGrpSpPr/>
            <p:nvPr/>
          </p:nvGrpSpPr>
          <p:grpSpPr>
            <a:xfrm>
              <a:off x="-78244" y="4979504"/>
              <a:ext cx="8337662" cy="2320298"/>
              <a:chOff x="-247210" y="4199215"/>
              <a:chExt cx="10837195" cy="3269553"/>
            </a:xfrm>
          </p:grpSpPr>
          <p:pic>
            <p:nvPicPr>
              <p:cNvPr id="12" name="Picture 5">
                <a:extLst>
                  <a:ext uri="{FF2B5EF4-FFF2-40B4-BE49-F238E27FC236}">
                    <a16:creationId xmlns:a16="http://schemas.microsoft.com/office/drawing/2014/main" id="{2FC39CCF-D2AF-46BE-956F-9C261332605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247210" y="4630281"/>
                <a:ext cx="1976297" cy="2838487"/>
              </a:xfrm>
              <a:prstGeom prst="rect">
                <a:avLst/>
              </a:prstGeom>
            </p:spPr>
          </p:pic>
          <p:pic>
            <p:nvPicPr>
              <p:cNvPr id="13" name="Picture 7">
                <a:extLst>
                  <a:ext uri="{FF2B5EF4-FFF2-40B4-BE49-F238E27FC236}">
                    <a16:creationId xmlns:a16="http://schemas.microsoft.com/office/drawing/2014/main" id="{4422EA97-CD7D-44A8-921E-2672087252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4571578" y="4630280"/>
                <a:ext cx="1899206" cy="2838488"/>
              </a:xfrm>
              <a:prstGeom prst="rect">
                <a:avLst/>
              </a:prstGeom>
            </p:spPr>
          </p:pic>
          <p:pic>
            <p:nvPicPr>
              <p:cNvPr id="14" name="Picture 8">
                <a:extLst>
                  <a:ext uri="{FF2B5EF4-FFF2-40B4-BE49-F238E27FC236}">
                    <a16:creationId xmlns:a16="http://schemas.microsoft.com/office/drawing/2014/main" id="{4CC73147-159C-450A-8F02-EDA1D705292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82877" flipH="1">
                <a:off x="3155484" y="4579746"/>
                <a:ext cx="1976297" cy="2838487"/>
              </a:xfrm>
              <a:prstGeom prst="rect">
                <a:avLst/>
              </a:prstGeom>
            </p:spPr>
          </p:pic>
          <p:pic>
            <p:nvPicPr>
              <p:cNvPr id="15" name="Picture 9">
                <a:extLst>
                  <a:ext uri="{FF2B5EF4-FFF2-40B4-BE49-F238E27FC236}">
                    <a16:creationId xmlns:a16="http://schemas.microsoft.com/office/drawing/2014/main" id="{92FC699D-951E-447E-B1EC-33FFCF41511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2285792" y="4199215"/>
                <a:ext cx="1537944" cy="2838488"/>
              </a:xfrm>
              <a:prstGeom prst="rect">
                <a:avLst/>
              </a:prstGeom>
            </p:spPr>
          </p:pic>
          <p:pic>
            <p:nvPicPr>
              <p:cNvPr id="16" name="Picture 10">
                <a:extLst>
                  <a:ext uri="{FF2B5EF4-FFF2-40B4-BE49-F238E27FC236}">
                    <a16:creationId xmlns:a16="http://schemas.microsoft.com/office/drawing/2014/main" id="{1CAE7F3D-C8EF-486D-A384-3A1B396E311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062179" y="4382700"/>
                <a:ext cx="1759862" cy="2838487"/>
              </a:xfrm>
              <a:prstGeom prst="rect">
                <a:avLst/>
              </a:prstGeom>
            </p:spPr>
          </p:pic>
          <p:pic>
            <p:nvPicPr>
              <p:cNvPr id="17" name="Picture 16">
                <a:extLst>
                  <a:ext uri="{FF2B5EF4-FFF2-40B4-BE49-F238E27FC236}">
                    <a16:creationId xmlns:a16="http://schemas.microsoft.com/office/drawing/2014/main" id="{7D07AC76-EA81-4015-9FCA-A4519EC9A69B}"/>
                  </a:ext>
                </a:extLst>
              </p:cNvPr>
              <p:cNvPicPr>
                <a:picLocks noChangeAspect="1"/>
              </p:cNvPicPr>
              <p:nvPr/>
            </p:nvPicPr>
            <p:blipFill>
              <a:blip r:embed="rId17"/>
              <a:srcRect/>
              <a:stretch>
                <a:fillRect/>
              </a:stretch>
            </p:blipFill>
            <p:spPr>
              <a:xfrm flipH="1">
                <a:off x="5798154" y="4483768"/>
                <a:ext cx="1565971" cy="2609952"/>
              </a:xfrm>
              <a:prstGeom prst="rect">
                <a:avLst/>
              </a:prstGeom>
            </p:spPr>
          </p:pic>
          <p:pic>
            <p:nvPicPr>
              <p:cNvPr id="18" name="Picture 12">
                <a:extLst>
                  <a:ext uri="{FF2B5EF4-FFF2-40B4-BE49-F238E27FC236}">
                    <a16:creationId xmlns:a16="http://schemas.microsoft.com/office/drawing/2014/main" id="{A7D01BF9-93B0-4AD0-87A7-3FDD8479CE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82877" flipH="1">
                <a:off x="8613688" y="4579747"/>
                <a:ext cx="1976297" cy="2838487"/>
              </a:xfrm>
              <a:prstGeom prst="rect">
                <a:avLst/>
              </a:prstGeom>
            </p:spPr>
          </p:pic>
          <p:pic>
            <p:nvPicPr>
              <p:cNvPr id="19" name="Picture 2">
                <a:extLst>
                  <a:ext uri="{FF2B5EF4-FFF2-40B4-BE49-F238E27FC236}">
                    <a16:creationId xmlns:a16="http://schemas.microsoft.com/office/drawing/2014/main" id="{7F8AB2C2-E81A-470B-8ADF-22B07DB82474}"/>
                  </a:ext>
                </a:extLst>
              </p:cNvPr>
              <p:cNvPicPr>
                <a:picLocks noChangeAspect="1"/>
              </p:cNvPicPr>
              <p:nvPr/>
            </p:nvPicPr>
            <p:blipFill>
              <a:blip r:embed="rId18"/>
              <a:srcRect/>
              <a:stretch>
                <a:fillRect/>
              </a:stretch>
            </p:blipFill>
            <p:spPr>
              <a:xfrm flipH="1">
                <a:off x="1256511" y="5056955"/>
                <a:ext cx="1170792" cy="2240750"/>
              </a:xfrm>
              <a:prstGeom prst="rect">
                <a:avLst/>
              </a:prstGeom>
            </p:spPr>
          </p:pic>
        </p:grpSp>
        <p:pic>
          <p:nvPicPr>
            <p:cNvPr id="8" name="Picture 9">
              <a:extLst>
                <a:ext uri="{FF2B5EF4-FFF2-40B4-BE49-F238E27FC236}">
                  <a16:creationId xmlns:a16="http://schemas.microsoft.com/office/drawing/2014/main" id="{479E75CF-26EB-44F1-B739-1243B8C8412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8032158" y="5034780"/>
              <a:ext cx="1183227" cy="2014385"/>
            </a:xfrm>
            <a:prstGeom prst="rect">
              <a:avLst/>
            </a:prstGeom>
          </p:spPr>
        </p:pic>
        <p:pic>
          <p:nvPicPr>
            <p:cNvPr id="9" name="Picture 10">
              <a:extLst>
                <a:ext uri="{FF2B5EF4-FFF2-40B4-BE49-F238E27FC236}">
                  <a16:creationId xmlns:a16="http://schemas.microsoft.com/office/drawing/2014/main" id="{B66DBA6C-AB7E-47C9-AD42-F23CEDA5C38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9090988" y="5100350"/>
              <a:ext cx="1353961" cy="2014384"/>
            </a:xfrm>
            <a:prstGeom prst="rect">
              <a:avLst/>
            </a:prstGeom>
          </p:spPr>
        </p:pic>
        <p:pic>
          <p:nvPicPr>
            <p:cNvPr id="10" name="Picture 9">
              <a:extLst>
                <a:ext uri="{FF2B5EF4-FFF2-40B4-BE49-F238E27FC236}">
                  <a16:creationId xmlns:a16="http://schemas.microsoft.com/office/drawing/2014/main" id="{10CB45A3-902F-44F4-AF8E-983E47895260}"/>
                </a:ext>
              </a:extLst>
            </p:cNvPr>
            <p:cNvPicPr>
              <a:picLocks noChangeAspect="1"/>
            </p:cNvPicPr>
            <p:nvPr/>
          </p:nvPicPr>
          <p:blipFill>
            <a:blip r:embed="rId17"/>
            <a:srcRect/>
            <a:stretch>
              <a:fillRect/>
            </a:stretch>
          </p:blipFill>
          <p:spPr>
            <a:xfrm>
              <a:off x="11247269" y="5115872"/>
              <a:ext cx="1204789" cy="1852200"/>
            </a:xfrm>
            <a:prstGeom prst="rect">
              <a:avLst/>
            </a:prstGeom>
          </p:spPr>
        </p:pic>
        <p:pic>
          <p:nvPicPr>
            <p:cNvPr id="11" name="Picture 12">
              <a:extLst>
                <a:ext uri="{FF2B5EF4-FFF2-40B4-BE49-F238E27FC236}">
                  <a16:creationId xmlns:a16="http://schemas.microsoft.com/office/drawing/2014/main" id="{F4CCD5E4-4744-4439-9222-54310A66920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1417123" flipH="1">
              <a:off x="10046956" y="5148715"/>
              <a:ext cx="1520476" cy="2014384"/>
            </a:xfrm>
            <a:prstGeom prst="rect">
              <a:avLst/>
            </a:prstGeom>
          </p:spPr>
        </p:pic>
      </p:grpSp>
      <p:sp>
        <p:nvSpPr>
          <p:cNvPr id="20" name="Oval 19">
            <a:extLst>
              <a:ext uri="{FF2B5EF4-FFF2-40B4-BE49-F238E27FC236}">
                <a16:creationId xmlns:a16="http://schemas.microsoft.com/office/drawing/2014/main" id="{F3EB69F1-8270-4077-9D34-F9E70FD00251}"/>
              </a:ext>
            </a:extLst>
          </p:cNvPr>
          <p:cNvSpPr/>
          <p:nvPr/>
        </p:nvSpPr>
        <p:spPr>
          <a:xfrm>
            <a:off x="4806175" y="922701"/>
            <a:ext cx="5809785" cy="399126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Oval 20">
            <a:extLst>
              <a:ext uri="{FF2B5EF4-FFF2-40B4-BE49-F238E27FC236}">
                <a16:creationId xmlns:a16="http://schemas.microsoft.com/office/drawing/2014/main" id="{C00AA126-48AB-40B6-9DA8-0E1DA92FE034}"/>
              </a:ext>
            </a:extLst>
          </p:cNvPr>
          <p:cNvSpPr/>
          <p:nvPr/>
        </p:nvSpPr>
        <p:spPr>
          <a:xfrm>
            <a:off x="5003113" y="1097830"/>
            <a:ext cx="5328320" cy="3641007"/>
          </a:xfrm>
          <a:prstGeom prst="ellipse">
            <a:avLst/>
          </a:prstGeom>
          <a:solidFill>
            <a:srgbClr val="FC6B64"/>
          </a:solidFill>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a:latin typeface="UTM Akashi" panose="02040603050506020204" pitchFamily="18" charset="0"/>
              </a:rPr>
              <a:t>Đọc </a:t>
            </a:r>
          </a:p>
          <a:p>
            <a:pPr algn="ctr"/>
            <a:r>
              <a:rPr lang="en-US" sz="5400">
                <a:latin typeface="UTM Akashi" panose="02040603050506020204" pitchFamily="18" charset="0"/>
              </a:rPr>
              <a:t>diễn cảm</a:t>
            </a:r>
          </a:p>
        </p:txBody>
      </p:sp>
      <p:grpSp>
        <p:nvGrpSpPr>
          <p:cNvPr id="25" name="Group 24">
            <a:extLst>
              <a:ext uri="{FF2B5EF4-FFF2-40B4-BE49-F238E27FC236}">
                <a16:creationId xmlns:a16="http://schemas.microsoft.com/office/drawing/2014/main" id="{A846A05C-93B4-4D44-A74D-0C989AE2B525}"/>
              </a:ext>
            </a:extLst>
          </p:cNvPr>
          <p:cNvGrpSpPr/>
          <p:nvPr/>
        </p:nvGrpSpPr>
        <p:grpSpPr>
          <a:xfrm>
            <a:off x="-523772" y="-131331"/>
            <a:ext cx="3102410" cy="2122525"/>
            <a:chOff x="-542255" y="-306819"/>
            <a:chExt cx="3102410" cy="2122525"/>
          </a:xfrm>
        </p:grpSpPr>
        <p:pic>
          <p:nvPicPr>
            <p:cNvPr id="23" name="Picture 22">
              <a:extLst>
                <a:ext uri="{FF2B5EF4-FFF2-40B4-BE49-F238E27FC236}">
                  <a16:creationId xmlns:a16="http://schemas.microsoft.com/office/drawing/2014/main" id="{BAF69DE9-3DAC-42AB-BDB5-1CBF582887BB}"/>
                </a:ext>
              </a:extLst>
            </p:cNvPr>
            <p:cNvPicPr>
              <a:picLocks noChangeAspect="1"/>
            </p:cNvPicPr>
            <p:nvPr/>
          </p:nvPicPr>
          <p:blipFill rotWithShape="1">
            <a:blip r:embed="rId19">
              <a:duotone>
                <a:prstClr val="black"/>
                <a:schemeClr val="accent6">
                  <a:tint val="45000"/>
                  <a:satMod val="400000"/>
                </a:schemeClr>
              </a:duotone>
              <a:extLst>
                <a:ext uri="{28A0092B-C50C-407E-A947-70E740481C1C}">
                  <a14:useLocalDpi xmlns:a14="http://schemas.microsoft.com/office/drawing/2010/main" val="0"/>
                </a:ext>
              </a:extLst>
            </a:blip>
            <a:srcRect l="32807" t="14637" r="20725" b="28846"/>
            <a:stretch/>
          </p:blipFill>
          <p:spPr>
            <a:xfrm>
              <a:off x="-542255" y="-306819"/>
              <a:ext cx="3102410" cy="2122525"/>
            </a:xfrm>
            <a:prstGeom prst="rect">
              <a:avLst/>
            </a:prstGeom>
          </p:spPr>
        </p:pic>
        <p:sp>
          <p:nvSpPr>
            <p:cNvPr id="24" name="Oval 23">
              <a:extLst>
                <a:ext uri="{FF2B5EF4-FFF2-40B4-BE49-F238E27FC236}">
                  <a16:creationId xmlns:a16="http://schemas.microsoft.com/office/drawing/2014/main" id="{4B188554-14E9-46C3-8CE5-D4A42848674F}"/>
                </a:ext>
              </a:extLst>
            </p:cNvPr>
            <p:cNvSpPr/>
            <p:nvPr/>
          </p:nvSpPr>
          <p:spPr>
            <a:xfrm>
              <a:off x="683799" y="187295"/>
              <a:ext cx="1059309" cy="1041003"/>
            </a:xfrm>
            <a:prstGeom prst="ellipse">
              <a:avLst/>
            </a:prstGeom>
            <a:solidFill>
              <a:srgbClr val="FFC0C8"/>
            </a:solidFill>
            <a:ln>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6000">
                  <a:latin typeface="UTM Mother" panose="02040603050506020204" pitchFamily="18" charset="0"/>
                </a:rPr>
                <a:t>3</a:t>
              </a:r>
            </a:p>
          </p:txBody>
        </p:sp>
      </p:grpSp>
    </p:spTree>
    <p:extLst>
      <p:ext uri="{BB962C8B-B14F-4D97-AF65-F5344CB8AC3E}">
        <p14:creationId xmlns:p14="http://schemas.microsoft.com/office/powerpoint/2010/main" val="30416151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80">
                                          <p:stCondLst>
                                            <p:cond delay="0"/>
                                          </p:stCondLst>
                                        </p:cTn>
                                        <p:tgtEl>
                                          <p:spTgt spid="25"/>
                                        </p:tgtEl>
                                      </p:cBhvr>
                                    </p:animEffect>
                                    <p:anim calcmode="lin" valueType="num">
                                      <p:cBhvr>
                                        <p:cTn id="2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1" dur="26">
                                          <p:stCondLst>
                                            <p:cond delay="650"/>
                                          </p:stCondLst>
                                        </p:cTn>
                                        <p:tgtEl>
                                          <p:spTgt spid="25"/>
                                        </p:tgtEl>
                                      </p:cBhvr>
                                      <p:to x="100000" y="60000"/>
                                    </p:animScale>
                                    <p:animScale>
                                      <p:cBhvr>
                                        <p:cTn id="32" dur="166" decel="50000">
                                          <p:stCondLst>
                                            <p:cond delay="676"/>
                                          </p:stCondLst>
                                        </p:cTn>
                                        <p:tgtEl>
                                          <p:spTgt spid="25"/>
                                        </p:tgtEl>
                                      </p:cBhvr>
                                      <p:to x="100000" y="100000"/>
                                    </p:animScale>
                                    <p:animScale>
                                      <p:cBhvr>
                                        <p:cTn id="33" dur="26">
                                          <p:stCondLst>
                                            <p:cond delay="1312"/>
                                          </p:stCondLst>
                                        </p:cTn>
                                        <p:tgtEl>
                                          <p:spTgt spid="25"/>
                                        </p:tgtEl>
                                      </p:cBhvr>
                                      <p:to x="100000" y="80000"/>
                                    </p:animScale>
                                    <p:animScale>
                                      <p:cBhvr>
                                        <p:cTn id="34" dur="166" decel="50000">
                                          <p:stCondLst>
                                            <p:cond delay="1338"/>
                                          </p:stCondLst>
                                        </p:cTn>
                                        <p:tgtEl>
                                          <p:spTgt spid="25"/>
                                        </p:tgtEl>
                                      </p:cBhvr>
                                      <p:to x="100000" y="100000"/>
                                    </p:animScale>
                                    <p:animScale>
                                      <p:cBhvr>
                                        <p:cTn id="35" dur="26">
                                          <p:stCondLst>
                                            <p:cond delay="1642"/>
                                          </p:stCondLst>
                                        </p:cTn>
                                        <p:tgtEl>
                                          <p:spTgt spid="25"/>
                                        </p:tgtEl>
                                      </p:cBhvr>
                                      <p:to x="100000" y="90000"/>
                                    </p:animScale>
                                    <p:animScale>
                                      <p:cBhvr>
                                        <p:cTn id="36" dur="166" decel="50000">
                                          <p:stCondLst>
                                            <p:cond delay="1668"/>
                                          </p:stCondLst>
                                        </p:cTn>
                                        <p:tgtEl>
                                          <p:spTgt spid="25"/>
                                        </p:tgtEl>
                                      </p:cBhvr>
                                      <p:to x="100000" y="100000"/>
                                    </p:animScale>
                                    <p:animScale>
                                      <p:cBhvr>
                                        <p:cTn id="37" dur="26">
                                          <p:stCondLst>
                                            <p:cond delay="1808"/>
                                          </p:stCondLst>
                                        </p:cTn>
                                        <p:tgtEl>
                                          <p:spTgt spid="25"/>
                                        </p:tgtEl>
                                      </p:cBhvr>
                                      <p:to x="100000" y="95000"/>
                                    </p:animScale>
                                    <p:animScale>
                                      <p:cBhvr>
                                        <p:cTn id="38" dur="166" decel="50000">
                                          <p:stCondLst>
                                            <p:cond delay="1834"/>
                                          </p:stCondLst>
                                        </p:cTn>
                                        <p:tgtEl>
                                          <p:spTgt spid="2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500" fill="hold"/>
                                        <p:tgtEl>
                                          <p:spTgt spid="20"/>
                                        </p:tgtEl>
                                        <p:attrNameLst>
                                          <p:attrName>ppt_w</p:attrName>
                                        </p:attrNameLst>
                                      </p:cBhvr>
                                      <p:tavLst>
                                        <p:tav tm="0">
                                          <p:val>
                                            <p:fltVal val="0"/>
                                          </p:val>
                                        </p:tav>
                                        <p:tav tm="100000">
                                          <p:val>
                                            <p:strVal val="#ppt_w"/>
                                          </p:val>
                                        </p:tav>
                                      </p:tavLst>
                                    </p:anim>
                                    <p:anim calcmode="lin" valueType="num">
                                      <p:cBhvr>
                                        <p:cTn id="49" dur="500" fill="hold"/>
                                        <p:tgtEl>
                                          <p:spTgt spid="20"/>
                                        </p:tgtEl>
                                        <p:attrNameLst>
                                          <p:attrName>ppt_h</p:attrName>
                                        </p:attrNameLst>
                                      </p:cBhvr>
                                      <p:tavLst>
                                        <p:tav tm="0">
                                          <p:val>
                                            <p:fltVal val="0"/>
                                          </p:val>
                                        </p:tav>
                                        <p:tav tm="100000">
                                          <p:val>
                                            <p:strVal val="#ppt_h"/>
                                          </p:val>
                                        </p:tav>
                                      </p:tavLst>
                                    </p:anim>
                                    <p:animEffect transition="in" filter="fade">
                                      <p:cBhvr>
                                        <p:cTn id="50" dur="500"/>
                                        <p:tgtEl>
                                          <p:spTgt spid="20"/>
                                        </p:tgtEl>
                                      </p:cBhvr>
                                    </p:animEffect>
                                  </p:childTnLst>
                                </p:cTn>
                              </p:par>
                            </p:childTnLst>
                          </p:cTn>
                        </p:par>
                        <p:par>
                          <p:cTn id="51" fill="hold">
                            <p:stCondLst>
                              <p:cond delay="500"/>
                            </p:stCondLst>
                            <p:childTnLst>
                              <p:par>
                                <p:cTn id="52" presetID="53" presetClass="entr" presetSubtype="16"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500" fill="hold"/>
                                        <p:tgtEl>
                                          <p:spTgt spid="21"/>
                                        </p:tgtEl>
                                        <p:attrNameLst>
                                          <p:attrName>ppt_w</p:attrName>
                                        </p:attrNameLst>
                                      </p:cBhvr>
                                      <p:tavLst>
                                        <p:tav tm="0">
                                          <p:val>
                                            <p:fltVal val="0"/>
                                          </p:val>
                                        </p:tav>
                                        <p:tav tm="100000">
                                          <p:val>
                                            <p:strVal val="#ppt_w"/>
                                          </p:val>
                                        </p:tav>
                                      </p:tavLst>
                                    </p:anim>
                                    <p:anim calcmode="lin" valueType="num">
                                      <p:cBhvr>
                                        <p:cTn id="55" dur="500" fill="hold"/>
                                        <p:tgtEl>
                                          <p:spTgt spid="21"/>
                                        </p:tgtEl>
                                        <p:attrNameLst>
                                          <p:attrName>ppt_h</p:attrName>
                                        </p:attrNameLst>
                                      </p:cBhvr>
                                      <p:tavLst>
                                        <p:tav tm="0">
                                          <p:val>
                                            <p:fltVal val="0"/>
                                          </p:val>
                                        </p:tav>
                                        <p:tav tm="100000">
                                          <p:val>
                                            <p:strVal val="#ppt_h"/>
                                          </p:val>
                                        </p:tav>
                                      </p:tavLst>
                                    </p:anim>
                                    <p:animEffect transition="in" filter="fade">
                                      <p:cBhvr>
                                        <p:cTn id="5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a:extLst>
              <a:ext uri="{FF2B5EF4-FFF2-40B4-BE49-F238E27FC236}">
                <a16:creationId xmlns:a16="http://schemas.microsoft.com/office/drawing/2014/main" id="{70884F16-C5CF-4728-9848-1F8E0B0CC4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978346" flipH="1">
            <a:off x="-1936056" y="-873696"/>
            <a:ext cx="5328320" cy="1747392"/>
          </a:xfrm>
          <a:prstGeom prst="rect">
            <a:avLst/>
          </a:prstGeom>
        </p:spPr>
      </p:pic>
      <p:sp>
        <p:nvSpPr>
          <p:cNvPr id="4" name="Oval 3">
            <a:extLst>
              <a:ext uri="{FF2B5EF4-FFF2-40B4-BE49-F238E27FC236}">
                <a16:creationId xmlns:a16="http://schemas.microsoft.com/office/drawing/2014/main" id="{C524F938-9E85-4312-A1FC-63F111E5DDC2}"/>
              </a:ext>
            </a:extLst>
          </p:cNvPr>
          <p:cNvSpPr/>
          <p:nvPr/>
        </p:nvSpPr>
        <p:spPr>
          <a:xfrm>
            <a:off x="5089799" y="-206551"/>
            <a:ext cx="2429246" cy="11919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6">
                    <a:lumMod val="75000"/>
                  </a:schemeClr>
                </a:solidFill>
                <a:latin typeface="Lobster" panose="00000500000000000000" pitchFamily="2" charset="0"/>
              </a:rPr>
              <a:t>Tập đọc</a:t>
            </a:r>
          </a:p>
        </p:txBody>
      </p:sp>
      <p:sp>
        <p:nvSpPr>
          <p:cNvPr id="5" name="Rectangle: Rounded Corners 4">
            <a:extLst>
              <a:ext uri="{FF2B5EF4-FFF2-40B4-BE49-F238E27FC236}">
                <a16:creationId xmlns:a16="http://schemas.microsoft.com/office/drawing/2014/main" id="{9F8D1AF6-4B6C-4FF0-B0AA-00DBAC3EEC51}"/>
              </a:ext>
            </a:extLst>
          </p:cNvPr>
          <p:cNvSpPr/>
          <p:nvPr/>
        </p:nvSpPr>
        <p:spPr>
          <a:xfrm>
            <a:off x="3771872" y="553709"/>
            <a:ext cx="4889691" cy="920733"/>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a:solidFill>
                  <a:srgbClr val="FB5047"/>
                </a:solidFill>
                <a:latin typeface="UTM Habano" panose="02040603050506020204" pitchFamily="18" charset="0"/>
              </a:rPr>
              <a:t>Người công dân số Một</a:t>
            </a:r>
          </a:p>
          <a:p>
            <a:pPr algn="ctr"/>
            <a:r>
              <a:rPr lang="en-US" sz="2400">
                <a:solidFill>
                  <a:srgbClr val="FB5047"/>
                </a:solidFill>
                <a:latin typeface="UTM Habano" panose="02040603050506020204" pitchFamily="18" charset="0"/>
              </a:rPr>
              <a:t>(Trích)</a:t>
            </a:r>
          </a:p>
        </p:txBody>
      </p:sp>
      <p:pic>
        <p:nvPicPr>
          <p:cNvPr id="7" name="Picture 6">
            <a:extLst>
              <a:ext uri="{FF2B5EF4-FFF2-40B4-BE49-F238E27FC236}">
                <a16:creationId xmlns:a16="http://schemas.microsoft.com/office/drawing/2014/main" id="{4FF63512-21FA-4AA3-9426-E5BACAF6C2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2802" y="1608666"/>
            <a:ext cx="8307832" cy="4714075"/>
          </a:xfrm>
          <a:prstGeom prst="round2DiagRect">
            <a:avLst>
              <a:gd name="adj1" fmla="val 8379"/>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TextBox 7">
            <a:extLst>
              <a:ext uri="{FF2B5EF4-FFF2-40B4-BE49-F238E27FC236}">
                <a16:creationId xmlns:a16="http://schemas.microsoft.com/office/drawing/2014/main" id="{7AB57CDB-DF73-452D-9BDB-AE9F63D818E8}"/>
              </a:ext>
            </a:extLst>
          </p:cNvPr>
          <p:cNvSpPr txBox="1"/>
          <p:nvPr/>
        </p:nvSpPr>
        <p:spPr>
          <a:xfrm>
            <a:off x="7519045" y="6456965"/>
            <a:ext cx="4350003" cy="401035"/>
          </a:xfrm>
          <a:prstGeom prst="rect">
            <a:avLst/>
          </a:prstGeom>
          <a:noFill/>
        </p:spPr>
        <p:txBody>
          <a:bodyPr wrap="square" rtlCol="0">
            <a:spAutoFit/>
          </a:bodyPr>
          <a:lstStyle/>
          <a:p>
            <a:r>
              <a:rPr lang="en-US" sz="2000" b="1" i="1">
                <a:solidFill>
                  <a:schemeClr val="tx1"/>
                </a:solidFill>
                <a:latin typeface="Times New Roman" panose="02020603050405020304" pitchFamily="18" charset="0"/>
                <a:ea typeface="Tahoma" panose="020B0604030504040204" pitchFamily="34" charset="0"/>
                <a:cs typeface="Times New Roman" panose="02020603050405020304" pitchFamily="18" charset="0"/>
              </a:rPr>
              <a:t>Theo Hà Văn Cầu – Vũ Đình Phong</a:t>
            </a:r>
          </a:p>
        </p:txBody>
      </p:sp>
      <p:pic>
        <p:nvPicPr>
          <p:cNvPr id="9" name="Picture 3">
            <a:extLst>
              <a:ext uri="{FF2B5EF4-FFF2-40B4-BE49-F238E27FC236}">
                <a16:creationId xmlns:a16="http://schemas.microsoft.com/office/drawing/2014/main" id="{AC1F3D7F-E88E-48E3-99BA-AA154D2023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21097" y="-467283"/>
            <a:ext cx="5328320" cy="1747392"/>
          </a:xfrm>
          <a:prstGeom prst="rect">
            <a:avLst/>
          </a:prstGeom>
        </p:spPr>
      </p:pic>
      <p:pic>
        <p:nvPicPr>
          <p:cNvPr id="10" name="Picture 4">
            <a:extLst>
              <a:ext uri="{FF2B5EF4-FFF2-40B4-BE49-F238E27FC236}">
                <a16:creationId xmlns:a16="http://schemas.microsoft.com/office/drawing/2014/main" id="{221D7285-E750-4D5A-8A91-ED8611411B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95760"/>
            <a:ext cx="1351318" cy="1293887"/>
          </a:xfrm>
          <a:prstGeom prst="rect">
            <a:avLst/>
          </a:prstGeom>
        </p:spPr>
      </p:pic>
    </p:spTree>
    <p:extLst>
      <p:ext uri="{BB962C8B-B14F-4D97-AF65-F5344CB8AC3E}">
        <p14:creationId xmlns:p14="http://schemas.microsoft.com/office/powerpoint/2010/main" val="19381708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5"/>
                                        </p:tgtEl>
                                        <p:attrNameLst>
                                          <p:attrName>ppt_y</p:attrName>
                                        </p:attrNameLst>
                                      </p:cBhvr>
                                      <p:tavLst>
                                        <p:tav tm="0">
                                          <p:val>
                                            <p:strVal val="#ppt_y"/>
                                          </p:val>
                                        </p:tav>
                                        <p:tav tm="100000">
                                          <p:val>
                                            <p:strVal val="#ppt_y"/>
                                          </p:val>
                                        </p:tav>
                                      </p:tavLst>
                                    </p:anim>
                                    <p:anim calcmode="lin" valueType="num">
                                      <p:cBhvr>
                                        <p:cTn id="30"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up)">
                                      <p:cBhvr>
                                        <p:cTn id="37" dur="500"/>
                                        <p:tgtEl>
                                          <p:spTgt spid="7"/>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5AF39C-DF64-4116-B3FD-71F3B96D83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978346" flipH="1">
            <a:off x="-1936056" y="-873696"/>
            <a:ext cx="5328320" cy="1747392"/>
          </a:xfrm>
          <a:prstGeom prst="rect">
            <a:avLst/>
          </a:prstGeom>
        </p:spPr>
      </p:pic>
      <p:sp>
        <p:nvSpPr>
          <p:cNvPr id="5" name="Oval 4">
            <a:extLst>
              <a:ext uri="{FF2B5EF4-FFF2-40B4-BE49-F238E27FC236}">
                <a16:creationId xmlns:a16="http://schemas.microsoft.com/office/drawing/2014/main" id="{F5883CED-4A82-461E-9A90-6DA2E2298AB9}"/>
              </a:ext>
            </a:extLst>
          </p:cNvPr>
          <p:cNvSpPr/>
          <p:nvPr/>
        </p:nvSpPr>
        <p:spPr>
          <a:xfrm>
            <a:off x="4911328" y="25047"/>
            <a:ext cx="2429246" cy="11919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6">
                    <a:lumMod val="75000"/>
                  </a:schemeClr>
                </a:solidFill>
                <a:latin typeface="Lobster" panose="00000500000000000000" pitchFamily="2" charset="0"/>
              </a:rPr>
              <a:t>Tập đọc</a:t>
            </a:r>
          </a:p>
        </p:txBody>
      </p:sp>
      <p:sp>
        <p:nvSpPr>
          <p:cNvPr id="6" name="Rectangle: Rounded Corners 5">
            <a:extLst>
              <a:ext uri="{FF2B5EF4-FFF2-40B4-BE49-F238E27FC236}">
                <a16:creationId xmlns:a16="http://schemas.microsoft.com/office/drawing/2014/main" id="{DDA3C3FC-A87C-482E-AFA2-741FB11E1885}"/>
              </a:ext>
            </a:extLst>
          </p:cNvPr>
          <p:cNvSpPr/>
          <p:nvPr/>
        </p:nvSpPr>
        <p:spPr>
          <a:xfrm>
            <a:off x="3681105" y="878227"/>
            <a:ext cx="4889691" cy="920733"/>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a:solidFill>
                  <a:srgbClr val="FB5047"/>
                </a:solidFill>
                <a:latin typeface="UTM Habano" panose="02040603050506020204" pitchFamily="18" charset="0"/>
              </a:rPr>
              <a:t>Người công dân số Một</a:t>
            </a:r>
          </a:p>
          <a:p>
            <a:pPr algn="ctr"/>
            <a:r>
              <a:rPr lang="en-US" sz="2400">
                <a:solidFill>
                  <a:srgbClr val="FB5047"/>
                </a:solidFill>
                <a:latin typeface="UTM Habano" panose="02040603050506020204" pitchFamily="18" charset="0"/>
              </a:rPr>
              <a:t>(Trích)</a:t>
            </a:r>
          </a:p>
        </p:txBody>
      </p:sp>
      <p:sp>
        <p:nvSpPr>
          <p:cNvPr id="7" name="TextBox 6">
            <a:extLst>
              <a:ext uri="{FF2B5EF4-FFF2-40B4-BE49-F238E27FC236}">
                <a16:creationId xmlns:a16="http://schemas.microsoft.com/office/drawing/2014/main" id="{0ADC7BC3-7DEE-422B-8FA9-5E26DBEEADA0}"/>
              </a:ext>
            </a:extLst>
          </p:cNvPr>
          <p:cNvSpPr txBox="1"/>
          <p:nvPr/>
        </p:nvSpPr>
        <p:spPr>
          <a:xfrm>
            <a:off x="6285571" y="1797722"/>
            <a:ext cx="4350003" cy="401035"/>
          </a:xfrm>
          <a:prstGeom prst="rect">
            <a:avLst/>
          </a:prstGeom>
          <a:noFill/>
        </p:spPr>
        <p:txBody>
          <a:bodyPr wrap="square" rtlCol="0">
            <a:spAutoFit/>
          </a:bodyPr>
          <a:lstStyle/>
          <a:p>
            <a:r>
              <a:rPr lang="en-US" sz="2000" b="1" i="1">
                <a:solidFill>
                  <a:schemeClr val="tx1"/>
                </a:solidFill>
                <a:latin typeface="Times New Roman" panose="02020603050405020304" pitchFamily="18" charset="0"/>
                <a:ea typeface="Tahoma" panose="020B0604030504040204" pitchFamily="34" charset="0"/>
                <a:cs typeface="Times New Roman" panose="02020603050405020304" pitchFamily="18" charset="0"/>
              </a:rPr>
              <a:t>Theo Hà Văn Cầu – Vũ Đình Phong</a:t>
            </a:r>
          </a:p>
        </p:txBody>
      </p:sp>
      <p:pic>
        <p:nvPicPr>
          <p:cNvPr id="8" name="Picture 3">
            <a:extLst>
              <a:ext uri="{FF2B5EF4-FFF2-40B4-BE49-F238E27FC236}">
                <a16:creationId xmlns:a16="http://schemas.microsoft.com/office/drawing/2014/main" id="{33C3C6D3-5FE9-4BD3-A462-DAE01FCFD6E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21097" y="-467283"/>
            <a:ext cx="5328320" cy="1747392"/>
          </a:xfrm>
          <a:prstGeom prst="rect">
            <a:avLst/>
          </a:prstGeom>
        </p:spPr>
      </p:pic>
      <p:pic>
        <p:nvPicPr>
          <p:cNvPr id="9" name="Picture 4">
            <a:extLst>
              <a:ext uri="{FF2B5EF4-FFF2-40B4-BE49-F238E27FC236}">
                <a16:creationId xmlns:a16="http://schemas.microsoft.com/office/drawing/2014/main" id="{7985A718-4C1B-4D1A-831C-4DC438CD6C9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95760"/>
            <a:ext cx="1351318" cy="1293887"/>
          </a:xfrm>
          <a:prstGeom prst="rect">
            <a:avLst/>
          </a:prstGeom>
        </p:spPr>
      </p:pic>
      <p:sp>
        <p:nvSpPr>
          <p:cNvPr id="10" name="Rectangle: Rounded Corners 9">
            <a:extLst>
              <a:ext uri="{FF2B5EF4-FFF2-40B4-BE49-F238E27FC236}">
                <a16:creationId xmlns:a16="http://schemas.microsoft.com/office/drawing/2014/main" id="{763CCCA3-CB60-4E0A-90A3-69E0D2E34CB6}"/>
              </a:ext>
            </a:extLst>
          </p:cNvPr>
          <p:cNvSpPr/>
          <p:nvPr/>
        </p:nvSpPr>
        <p:spPr>
          <a:xfrm>
            <a:off x="8409600" y="3118252"/>
            <a:ext cx="3541814" cy="1915625"/>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en-US" sz="2800" b="1">
                <a:latin typeface="Times New Roman" panose="02020603050405020304" pitchFamily="18" charset="0"/>
                <a:cs typeface="Times New Roman" panose="02020603050405020304" pitchFamily="18" charset="0"/>
              </a:rPr>
              <a:t>Hồ hởi, nhiệt tình, </a:t>
            </a:r>
            <a:endParaRPr lang="en-US" altLang="en-US" sz="2800">
              <a:latin typeface="Times New Roman" panose="02020603050405020304" pitchFamily="18" charset="0"/>
              <a:cs typeface="Times New Roman" panose="02020603050405020304" pitchFamily="18" charset="0"/>
            </a:endParaRPr>
          </a:p>
        </p:txBody>
      </p:sp>
      <p:sp>
        <p:nvSpPr>
          <p:cNvPr id="11" name="Text Box 6">
            <a:extLst>
              <a:ext uri="{FF2B5EF4-FFF2-40B4-BE49-F238E27FC236}">
                <a16:creationId xmlns:a16="http://schemas.microsoft.com/office/drawing/2014/main" id="{C7C1D789-42BD-425E-9084-08A63C870A4E}"/>
              </a:ext>
            </a:extLst>
          </p:cNvPr>
          <p:cNvSpPr txBox="1">
            <a:spLocks noChangeArrowheads="1"/>
          </p:cNvSpPr>
          <p:nvPr/>
        </p:nvSpPr>
        <p:spPr bwMode="auto">
          <a:xfrm>
            <a:off x="902655" y="2745941"/>
            <a:ext cx="32914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Clr>
                <a:srgbClr val="00FF00"/>
              </a:buClr>
            </a:pPr>
            <a:r>
              <a:rPr lang="en-US" altLang="en-US" sz="2800">
                <a:latin typeface="Times New Roman" panose="02020603050405020304" pitchFamily="18" charset="0"/>
                <a:cs typeface="Times New Roman" panose="02020603050405020304" pitchFamily="18" charset="0"/>
              </a:rPr>
              <a:t> </a:t>
            </a:r>
            <a:endParaRPr lang="en-US" altLang="en-US" sz="2800" b="1">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090F92A3-6ABF-4640-8D92-EB6CF788FC89}"/>
              </a:ext>
            </a:extLst>
          </p:cNvPr>
          <p:cNvSpPr/>
          <p:nvPr/>
        </p:nvSpPr>
        <p:spPr>
          <a:xfrm>
            <a:off x="3820383" y="3079934"/>
            <a:ext cx="4068931" cy="1953943"/>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just"/>
            <a:r>
              <a:rPr lang="en-US" altLang="en-US" sz="2800" b="1">
                <a:latin typeface="Times New Roman" panose="02020603050405020304" pitchFamily="18" charset="0"/>
                <a:cs typeface="Times New Roman" panose="02020603050405020304" pitchFamily="18" charset="0"/>
              </a:rPr>
              <a:t>Chậm rãi, trầm tĩnh, sâu lắng.</a:t>
            </a:r>
            <a:endParaRPr lang="en-US" altLang="en-US" sz="2800">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0F842530-89F3-4EED-8427-4B5017BE4CC3}"/>
              </a:ext>
            </a:extLst>
          </p:cNvPr>
          <p:cNvSpPr/>
          <p:nvPr/>
        </p:nvSpPr>
        <p:spPr>
          <a:xfrm>
            <a:off x="4309302" y="2466898"/>
            <a:ext cx="3078120" cy="900006"/>
          </a:xfrm>
          <a:prstGeom prst="roundRect">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b="1">
                <a:latin typeface="Times New Roman" panose="02020603050405020304" pitchFamily="18" charset="0"/>
                <a:cs typeface="Times New Roman" panose="02020603050405020304" pitchFamily="18" charset="0"/>
              </a:rPr>
              <a:t>Giọng anh Thành</a:t>
            </a:r>
          </a:p>
        </p:txBody>
      </p:sp>
      <p:sp>
        <p:nvSpPr>
          <p:cNvPr id="14" name="Rectangle: Rounded Corners 13">
            <a:extLst>
              <a:ext uri="{FF2B5EF4-FFF2-40B4-BE49-F238E27FC236}">
                <a16:creationId xmlns:a16="http://schemas.microsoft.com/office/drawing/2014/main" id="{C215847D-B5DB-4D37-A90D-162409B876CE}"/>
              </a:ext>
            </a:extLst>
          </p:cNvPr>
          <p:cNvSpPr/>
          <p:nvPr/>
        </p:nvSpPr>
        <p:spPr>
          <a:xfrm>
            <a:off x="412953" y="3079934"/>
            <a:ext cx="2921745" cy="1953943"/>
          </a:xfrm>
          <a:prstGeom prst="roundRect">
            <a:avLst/>
          </a:prstGeom>
          <a:ln w="5715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en-US" sz="2800" b="1">
                <a:latin typeface="Times New Roman" panose="02020603050405020304" pitchFamily="18" charset="0"/>
                <a:cs typeface="Times New Roman" panose="02020603050405020304" pitchFamily="18" charset="0"/>
              </a:rPr>
              <a:t>to, rõ ràng, mạch lạc.</a:t>
            </a:r>
            <a:endParaRPr lang="en-US" sz="2800">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B2719368-5707-4789-968F-1B59C363D68F}"/>
              </a:ext>
            </a:extLst>
          </p:cNvPr>
          <p:cNvSpPr/>
          <p:nvPr/>
        </p:nvSpPr>
        <p:spPr>
          <a:xfrm>
            <a:off x="737799" y="2466898"/>
            <a:ext cx="2376997" cy="900006"/>
          </a:xfrm>
          <a:prstGeom prst="roundRect">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b="1">
                <a:latin typeface="Times New Roman" panose="02020603050405020304" pitchFamily="18" charset="0"/>
                <a:cs typeface="Times New Roman" panose="02020603050405020304" pitchFamily="18" charset="0"/>
              </a:rPr>
              <a:t>Người dẫn chuyện</a:t>
            </a:r>
            <a:endParaRPr lang="en-US" sz="2800">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FE19E0BC-345B-446C-997E-8256622DB071}"/>
              </a:ext>
            </a:extLst>
          </p:cNvPr>
          <p:cNvSpPr/>
          <p:nvPr/>
        </p:nvSpPr>
        <p:spPr>
          <a:xfrm>
            <a:off x="8662655" y="2497057"/>
            <a:ext cx="3078120" cy="900006"/>
          </a:xfrm>
          <a:prstGeom prst="roundRect">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b="1">
                <a:latin typeface="Times New Roman" panose="02020603050405020304" pitchFamily="18" charset="0"/>
                <a:cs typeface="Times New Roman" panose="02020603050405020304" pitchFamily="18" charset="0"/>
              </a:rPr>
              <a:t>Giọng anh Lê</a:t>
            </a:r>
          </a:p>
        </p:txBody>
      </p:sp>
      <p:sp>
        <p:nvSpPr>
          <p:cNvPr id="17" name="TextBox 16">
            <a:extLst>
              <a:ext uri="{FF2B5EF4-FFF2-40B4-BE49-F238E27FC236}">
                <a16:creationId xmlns:a16="http://schemas.microsoft.com/office/drawing/2014/main" id="{E2F5930F-A27B-4736-92DB-1FFAB1108CBE}"/>
              </a:ext>
            </a:extLst>
          </p:cNvPr>
          <p:cNvSpPr txBox="1"/>
          <p:nvPr/>
        </p:nvSpPr>
        <p:spPr>
          <a:xfrm>
            <a:off x="1675726" y="5178851"/>
            <a:ext cx="8770277" cy="1015663"/>
          </a:xfrm>
          <a:prstGeom prst="rect">
            <a:avLst/>
          </a:prstGeom>
          <a:noFill/>
        </p:spPr>
        <p:txBody>
          <a:bodyPr wrap="square" rtlCol="0">
            <a:spAutoFit/>
          </a:bodyPr>
          <a:lstStyle/>
          <a:p>
            <a:pPr eaLnBrk="1" hangingPunct="1"/>
            <a:r>
              <a:rPr lang="en-US" altLang="en-US" sz="3200" b="1">
                <a:solidFill>
                  <a:srgbClr val="C00000"/>
                </a:solidFill>
                <a:latin typeface="Times New Roman" panose="02020603050405020304" pitchFamily="18" charset="0"/>
                <a:cs typeface="Times New Roman" panose="02020603050405020304" pitchFamily="18" charset="0"/>
              </a:rPr>
              <a:t>Cần nhấn giọng ở những từ ngữ : </a:t>
            </a:r>
          </a:p>
          <a:p>
            <a:pPr eaLnBrk="1" hangingPunct="1"/>
            <a:r>
              <a:rPr lang="en-US" altLang="en-US" sz="2800" b="1" i="1">
                <a:latin typeface="Times New Roman" panose="02020603050405020304" pitchFamily="18" charset="0"/>
                <a:cs typeface="Times New Roman" panose="02020603050405020304" pitchFamily="18" charset="0"/>
              </a:rPr>
              <a:t>              Sao lại thôi? Vào Sài Gòn này làm gì? …</a:t>
            </a:r>
          </a:p>
        </p:txBody>
      </p:sp>
    </p:spTree>
    <p:extLst>
      <p:ext uri="{BB962C8B-B14F-4D97-AF65-F5344CB8AC3E}">
        <p14:creationId xmlns:p14="http://schemas.microsoft.com/office/powerpoint/2010/main" val="1370256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6"/>
                                        </p:tgtEl>
                                        <p:attrNameLst>
                                          <p:attrName>ppt_y</p:attrName>
                                        </p:attrNameLst>
                                      </p:cBhvr>
                                      <p:tavLst>
                                        <p:tav tm="0">
                                          <p:val>
                                            <p:strVal val="#ppt_y"/>
                                          </p:val>
                                        </p:tav>
                                        <p:tav tm="100000">
                                          <p:val>
                                            <p:strVal val="#ppt_y"/>
                                          </p:val>
                                        </p:tav>
                                      </p:tavLst>
                                    </p:anim>
                                    <p:anim calcmode="lin" valueType="num">
                                      <p:cBhvr>
                                        <p:cTn id="30"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6"/>
                                        </p:tgtEl>
                                      </p:cBhvr>
                                    </p:animEffect>
                                  </p:childTnLst>
                                </p:cTn>
                              </p:par>
                            </p:childTnLst>
                          </p:cTn>
                        </p:par>
                        <p:par>
                          <p:cTn id="33" fill="hold">
                            <p:stCondLst>
                              <p:cond delay="1650"/>
                            </p:stCondLst>
                            <p:childTnLst>
                              <p:par>
                                <p:cTn id="34" presetID="22" presetClass="entr" presetSubtype="8"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8" presetClass="entr" presetSubtype="16"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diamond(in)">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up)">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p:cTn id="58" dur="500" fill="hold"/>
                                        <p:tgtEl>
                                          <p:spTgt spid="13"/>
                                        </p:tgtEl>
                                        <p:attrNameLst>
                                          <p:attrName>ppt_w</p:attrName>
                                        </p:attrNameLst>
                                      </p:cBhvr>
                                      <p:tavLst>
                                        <p:tav tm="0">
                                          <p:val>
                                            <p:fltVal val="0"/>
                                          </p:val>
                                        </p:tav>
                                        <p:tav tm="100000">
                                          <p:val>
                                            <p:strVal val="#ppt_w"/>
                                          </p:val>
                                        </p:tav>
                                      </p:tavLst>
                                    </p:anim>
                                    <p:anim calcmode="lin" valueType="num">
                                      <p:cBhvr>
                                        <p:cTn id="59" dur="500" fill="hold"/>
                                        <p:tgtEl>
                                          <p:spTgt spid="13"/>
                                        </p:tgtEl>
                                        <p:attrNameLst>
                                          <p:attrName>ppt_h</p:attrName>
                                        </p:attrNameLst>
                                      </p:cBhvr>
                                      <p:tavLst>
                                        <p:tav tm="0">
                                          <p:val>
                                            <p:fltVal val="0"/>
                                          </p:val>
                                        </p:tav>
                                        <p:tav tm="100000">
                                          <p:val>
                                            <p:strVal val="#ppt_h"/>
                                          </p:val>
                                        </p:tav>
                                      </p:tavLst>
                                    </p:anim>
                                    <p:animEffect transition="in" filter="fade">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wipe(up)">
                                      <p:cBhvr>
                                        <p:cTn id="65" dur="5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 calcmode="lin" valueType="num">
                                      <p:cBhvr>
                                        <p:cTn id="70" dur="500" fill="hold"/>
                                        <p:tgtEl>
                                          <p:spTgt spid="16"/>
                                        </p:tgtEl>
                                        <p:attrNameLst>
                                          <p:attrName>ppt_w</p:attrName>
                                        </p:attrNameLst>
                                      </p:cBhvr>
                                      <p:tavLst>
                                        <p:tav tm="0">
                                          <p:val>
                                            <p:fltVal val="0"/>
                                          </p:val>
                                        </p:tav>
                                        <p:tav tm="100000">
                                          <p:val>
                                            <p:strVal val="#ppt_w"/>
                                          </p:val>
                                        </p:tav>
                                      </p:tavLst>
                                    </p:anim>
                                    <p:anim calcmode="lin" valueType="num">
                                      <p:cBhvr>
                                        <p:cTn id="71" dur="500" fill="hold"/>
                                        <p:tgtEl>
                                          <p:spTgt spid="16"/>
                                        </p:tgtEl>
                                        <p:attrNameLst>
                                          <p:attrName>ppt_h</p:attrName>
                                        </p:attrNameLst>
                                      </p:cBhvr>
                                      <p:tavLst>
                                        <p:tav tm="0">
                                          <p:val>
                                            <p:fltVal val="0"/>
                                          </p:val>
                                        </p:tav>
                                        <p:tav tm="100000">
                                          <p:val>
                                            <p:strVal val="#ppt_h"/>
                                          </p:val>
                                        </p:tav>
                                      </p:tavLst>
                                    </p:anim>
                                    <p:animEffect transition="in" filter="fade">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wipe(up)">
                                      <p:cBhvr>
                                        <p:cTn id="77" dur="500"/>
                                        <p:tgtEl>
                                          <p:spTgt spid="1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wipe(left)">
                                      <p:cBhvr>
                                        <p:cTn id="8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animBg="1"/>
      <p:bldP spid="11" grpId="0"/>
      <p:bldP spid="12" grpId="0" animBg="1"/>
      <p:bldP spid="13" grpId="0" animBg="1"/>
      <p:bldP spid="14" grpId="0" animBg="1"/>
      <p:bldP spid="15" grpId="0" animBg="1"/>
      <p:bldP spid="16" grpId="0" animBg="1"/>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a:extLst>
              <a:ext uri="{FF2B5EF4-FFF2-40B4-BE49-F238E27FC236}">
                <a16:creationId xmlns:a16="http://schemas.microsoft.com/office/drawing/2014/main" id="{70884F16-C5CF-4728-9848-1F8E0B0CC4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978346" flipH="1">
            <a:off x="-1936056" y="-873696"/>
            <a:ext cx="5328320" cy="1747392"/>
          </a:xfrm>
          <a:prstGeom prst="rect">
            <a:avLst/>
          </a:prstGeom>
        </p:spPr>
      </p:pic>
      <p:sp>
        <p:nvSpPr>
          <p:cNvPr id="4" name="Oval 3">
            <a:extLst>
              <a:ext uri="{FF2B5EF4-FFF2-40B4-BE49-F238E27FC236}">
                <a16:creationId xmlns:a16="http://schemas.microsoft.com/office/drawing/2014/main" id="{C524F938-9E85-4312-A1FC-63F111E5DDC2}"/>
              </a:ext>
            </a:extLst>
          </p:cNvPr>
          <p:cNvSpPr/>
          <p:nvPr/>
        </p:nvSpPr>
        <p:spPr>
          <a:xfrm>
            <a:off x="5089799" y="-310105"/>
            <a:ext cx="2429246" cy="11919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6">
                    <a:lumMod val="75000"/>
                  </a:schemeClr>
                </a:solidFill>
                <a:latin typeface="Lobster" panose="00000500000000000000" pitchFamily="2" charset="0"/>
              </a:rPr>
              <a:t>Tập đọc</a:t>
            </a:r>
          </a:p>
        </p:txBody>
      </p:sp>
      <p:sp>
        <p:nvSpPr>
          <p:cNvPr id="5" name="Rectangle: Rounded Corners 4">
            <a:extLst>
              <a:ext uri="{FF2B5EF4-FFF2-40B4-BE49-F238E27FC236}">
                <a16:creationId xmlns:a16="http://schemas.microsoft.com/office/drawing/2014/main" id="{9F8D1AF6-4B6C-4FF0-B0AA-00DBAC3EEC51}"/>
              </a:ext>
            </a:extLst>
          </p:cNvPr>
          <p:cNvSpPr/>
          <p:nvPr/>
        </p:nvSpPr>
        <p:spPr>
          <a:xfrm>
            <a:off x="3771872" y="553709"/>
            <a:ext cx="4889691" cy="920733"/>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a:solidFill>
                  <a:srgbClr val="FB5047"/>
                </a:solidFill>
                <a:latin typeface="UTM Habano" panose="02040603050506020204" pitchFamily="18" charset="0"/>
              </a:rPr>
              <a:t>Người công dân số Một</a:t>
            </a:r>
          </a:p>
          <a:p>
            <a:pPr algn="ctr"/>
            <a:r>
              <a:rPr lang="en-US" sz="2400">
                <a:solidFill>
                  <a:srgbClr val="FB5047"/>
                </a:solidFill>
                <a:latin typeface="UTM Habano" panose="02040603050506020204" pitchFamily="18" charset="0"/>
              </a:rPr>
              <a:t>(Trích)</a:t>
            </a:r>
          </a:p>
        </p:txBody>
      </p:sp>
      <p:pic>
        <p:nvPicPr>
          <p:cNvPr id="7" name="Picture 6">
            <a:extLst>
              <a:ext uri="{FF2B5EF4-FFF2-40B4-BE49-F238E27FC236}">
                <a16:creationId xmlns:a16="http://schemas.microsoft.com/office/drawing/2014/main" id="{4FF63512-21FA-4AA3-9426-E5BACAF6C2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2802" y="1745673"/>
            <a:ext cx="8307832" cy="4577068"/>
          </a:xfrm>
          <a:prstGeom prst="round2DiagRect">
            <a:avLst>
              <a:gd name="adj1" fmla="val 8379"/>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TextBox 7">
            <a:extLst>
              <a:ext uri="{FF2B5EF4-FFF2-40B4-BE49-F238E27FC236}">
                <a16:creationId xmlns:a16="http://schemas.microsoft.com/office/drawing/2014/main" id="{7AB57CDB-DF73-452D-9BDB-AE9F63D818E8}"/>
              </a:ext>
            </a:extLst>
          </p:cNvPr>
          <p:cNvSpPr txBox="1"/>
          <p:nvPr/>
        </p:nvSpPr>
        <p:spPr>
          <a:xfrm>
            <a:off x="7519045" y="6456965"/>
            <a:ext cx="4350003" cy="401035"/>
          </a:xfrm>
          <a:prstGeom prst="rect">
            <a:avLst/>
          </a:prstGeom>
          <a:noFill/>
        </p:spPr>
        <p:txBody>
          <a:bodyPr wrap="square" rtlCol="0">
            <a:spAutoFit/>
          </a:bodyPr>
          <a:lstStyle/>
          <a:p>
            <a:r>
              <a:rPr lang="en-US" sz="2000" b="1" i="1">
                <a:solidFill>
                  <a:schemeClr val="tx1"/>
                </a:solidFill>
                <a:latin typeface="Times New Roman" panose="02020603050405020304" pitchFamily="18" charset="0"/>
                <a:ea typeface="Tahoma" panose="020B0604030504040204" pitchFamily="34" charset="0"/>
                <a:cs typeface="Times New Roman" panose="02020603050405020304" pitchFamily="18" charset="0"/>
              </a:rPr>
              <a:t>Theo Hà Văn Cầu – Vũ Đình Phong</a:t>
            </a:r>
          </a:p>
        </p:txBody>
      </p:sp>
      <p:pic>
        <p:nvPicPr>
          <p:cNvPr id="9" name="Picture 3">
            <a:extLst>
              <a:ext uri="{FF2B5EF4-FFF2-40B4-BE49-F238E27FC236}">
                <a16:creationId xmlns:a16="http://schemas.microsoft.com/office/drawing/2014/main" id="{AC1F3D7F-E88E-48E3-99BA-AA154D2023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21097" y="-467283"/>
            <a:ext cx="5328320" cy="1747392"/>
          </a:xfrm>
          <a:prstGeom prst="rect">
            <a:avLst/>
          </a:prstGeom>
        </p:spPr>
      </p:pic>
      <p:pic>
        <p:nvPicPr>
          <p:cNvPr id="10" name="Picture 4">
            <a:extLst>
              <a:ext uri="{FF2B5EF4-FFF2-40B4-BE49-F238E27FC236}">
                <a16:creationId xmlns:a16="http://schemas.microsoft.com/office/drawing/2014/main" id="{221D7285-E750-4D5A-8A91-ED8611411B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95760"/>
            <a:ext cx="1351318" cy="1293887"/>
          </a:xfrm>
          <a:prstGeom prst="rect">
            <a:avLst/>
          </a:prstGeom>
        </p:spPr>
      </p:pic>
      <p:cxnSp>
        <p:nvCxnSpPr>
          <p:cNvPr id="3" name="Straight Connector 2">
            <a:extLst>
              <a:ext uri="{FF2B5EF4-FFF2-40B4-BE49-F238E27FC236}">
                <a16:creationId xmlns:a16="http://schemas.microsoft.com/office/drawing/2014/main" id="{31079877-F009-4DE2-976A-727A862CD0EF}"/>
              </a:ext>
            </a:extLst>
          </p:cNvPr>
          <p:cNvCxnSpPr/>
          <p:nvPr/>
        </p:nvCxnSpPr>
        <p:spPr>
          <a:xfrm>
            <a:off x="3891776" y="2564780"/>
            <a:ext cx="173959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019873A-2D4E-40E0-AAD5-FE0D2D143B78}"/>
              </a:ext>
            </a:extLst>
          </p:cNvPr>
          <p:cNvCxnSpPr>
            <a:cxnSpLocks/>
          </p:cNvCxnSpPr>
          <p:nvPr/>
        </p:nvCxnSpPr>
        <p:spPr>
          <a:xfrm>
            <a:off x="3891776" y="2917902"/>
            <a:ext cx="104562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52AFBF8-6F27-492C-BE97-D337C7331BCA}"/>
              </a:ext>
            </a:extLst>
          </p:cNvPr>
          <p:cNvCxnSpPr>
            <a:cxnSpLocks/>
          </p:cNvCxnSpPr>
          <p:nvPr/>
        </p:nvCxnSpPr>
        <p:spPr>
          <a:xfrm>
            <a:off x="3891776" y="4676078"/>
            <a:ext cx="34457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2322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5"/>
                                        </p:tgtEl>
                                        <p:attrNameLst>
                                          <p:attrName>ppt_y</p:attrName>
                                        </p:attrNameLst>
                                      </p:cBhvr>
                                      <p:tavLst>
                                        <p:tav tm="0">
                                          <p:val>
                                            <p:strVal val="#ppt_y"/>
                                          </p:val>
                                        </p:tav>
                                        <p:tav tm="100000">
                                          <p:val>
                                            <p:strVal val="#ppt_y"/>
                                          </p:val>
                                        </p:tav>
                                      </p:tavLst>
                                    </p:anim>
                                    <p:anim calcmode="lin" valueType="num">
                                      <p:cBhvr>
                                        <p:cTn id="30"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up)">
                                      <p:cBhvr>
                                        <p:cTn id="37" dur="500"/>
                                        <p:tgtEl>
                                          <p:spTgt spid="7"/>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left)">
                                      <p:cBhvr>
                                        <p:cTn id="46" dur="500"/>
                                        <p:tgtEl>
                                          <p:spTgt spid="3"/>
                                        </p:tgtEl>
                                      </p:cBhvr>
                                    </p:animEffect>
                                  </p:childTnLst>
                                </p:cTn>
                              </p:par>
                              <p:par>
                                <p:cTn id="47" presetID="22" presetClass="entr" presetSubtype="8"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left)">
                                      <p:cBhvr>
                                        <p:cTn id="49" dur="500"/>
                                        <p:tgtEl>
                                          <p:spTgt spid="12"/>
                                        </p:tgtEl>
                                      </p:cBhvr>
                                    </p:animEffect>
                                  </p:childTnLst>
                                </p:cTn>
                              </p:par>
                              <p:par>
                                <p:cTn id="50" presetID="22" presetClass="entr" presetSubtype="8"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left)">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2864C21-EADA-4A42-A933-707BAF271746}"/>
              </a:ext>
            </a:extLst>
          </p:cNvPr>
          <p:cNvSpPr/>
          <p:nvPr/>
        </p:nvSpPr>
        <p:spPr>
          <a:xfrm>
            <a:off x="3862599" y="223547"/>
            <a:ext cx="1835917" cy="626777"/>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p>
        </p:txBody>
      </p:sp>
      <p:sp>
        <p:nvSpPr>
          <p:cNvPr id="11" name="Rectangle: Rounded Corners 10">
            <a:extLst>
              <a:ext uri="{FF2B5EF4-FFF2-40B4-BE49-F238E27FC236}">
                <a16:creationId xmlns:a16="http://schemas.microsoft.com/office/drawing/2014/main" id="{1FA02770-5A71-485E-ACF2-88C2F9BF80D9}"/>
              </a:ext>
            </a:extLst>
          </p:cNvPr>
          <p:cNvSpPr/>
          <p:nvPr/>
        </p:nvSpPr>
        <p:spPr>
          <a:xfrm>
            <a:off x="3636455" y="717572"/>
            <a:ext cx="9445487" cy="1548221"/>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6600">
                <a:solidFill>
                  <a:schemeClr val="bg1"/>
                </a:solidFill>
                <a:latin typeface="UTM Habano" panose="02040603050506020204" pitchFamily="18" charset="0"/>
              </a:rPr>
              <a:t>Người công dân số Một</a:t>
            </a:r>
          </a:p>
          <a:p>
            <a:pPr algn="ctr"/>
            <a:r>
              <a:rPr lang="en-US" sz="2400">
                <a:solidFill>
                  <a:schemeClr val="bg1"/>
                </a:solidFill>
                <a:latin typeface="UTM Habano" panose="02040603050506020204" pitchFamily="18" charset="0"/>
              </a:rPr>
              <a:t>(Trích)</a:t>
            </a:r>
          </a:p>
        </p:txBody>
      </p:sp>
      <p:sp>
        <p:nvSpPr>
          <p:cNvPr id="12" name="Oval 11">
            <a:extLst>
              <a:ext uri="{FF2B5EF4-FFF2-40B4-BE49-F238E27FC236}">
                <a16:creationId xmlns:a16="http://schemas.microsoft.com/office/drawing/2014/main" id="{A311B320-1381-46DA-A1FD-105FF2649AA4}"/>
              </a:ext>
            </a:extLst>
          </p:cNvPr>
          <p:cNvSpPr/>
          <p:nvPr/>
        </p:nvSpPr>
        <p:spPr>
          <a:xfrm>
            <a:off x="3514931" y="-83690"/>
            <a:ext cx="2429246" cy="11919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6">
                    <a:lumMod val="75000"/>
                  </a:schemeClr>
                </a:solidFill>
                <a:latin typeface="Lobster" panose="00000500000000000000" pitchFamily="2" charset="0"/>
              </a:rPr>
              <a:t>Tập đọc</a:t>
            </a:r>
          </a:p>
        </p:txBody>
      </p:sp>
      <p:sp>
        <p:nvSpPr>
          <p:cNvPr id="14" name="TextBox 13">
            <a:extLst>
              <a:ext uri="{FF2B5EF4-FFF2-40B4-BE49-F238E27FC236}">
                <a16:creationId xmlns:a16="http://schemas.microsoft.com/office/drawing/2014/main" id="{8DBCA9CB-F67F-42C8-B10D-4AD6416CE289}"/>
              </a:ext>
            </a:extLst>
          </p:cNvPr>
          <p:cNvSpPr txBox="1"/>
          <p:nvPr/>
        </p:nvSpPr>
        <p:spPr>
          <a:xfrm>
            <a:off x="8281829" y="2229363"/>
            <a:ext cx="4350003" cy="401035"/>
          </a:xfrm>
          <a:prstGeom prst="rect">
            <a:avLst/>
          </a:prstGeom>
          <a:noFill/>
        </p:spPr>
        <p:txBody>
          <a:bodyPr wrap="square" rtlCol="0">
            <a:spAutoFit/>
          </a:bodyPr>
          <a:lstStyle/>
          <a:p>
            <a:r>
              <a:rPr lang="en-US" sz="2000" b="1" i="1">
                <a:solidFill>
                  <a:schemeClr val="tx1"/>
                </a:solidFill>
                <a:latin typeface="Times New Roman" panose="02020603050405020304" pitchFamily="18" charset="0"/>
                <a:ea typeface="Tahoma" panose="020B0604030504040204" pitchFamily="34" charset="0"/>
                <a:cs typeface="Times New Roman" panose="02020603050405020304" pitchFamily="18" charset="0"/>
              </a:rPr>
              <a:t>Theo Hà Văn Cầu – Vũ Đình Phong</a:t>
            </a:r>
          </a:p>
        </p:txBody>
      </p:sp>
      <p:pic>
        <p:nvPicPr>
          <p:cNvPr id="5" name="Picture 4">
            <a:extLst>
              <a:ext uri="{FF2B5EF4-FFF2-40B4-BE49-F238E27FC236}">
                <a16:creationId xmlns:a16="http://schemas.microsoft.com/office/drawing/2014/main" id="{9FF6E473-0D59-4CC9-AFC5-0762A1E68233}"/>
              </a:ext>
            </a:extLst>
          </p:cNvPr>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l="11419" t="64398" r="12127" b="10463"/>
          <a:stretch/>
        </p:blipFill>
        <p:spPr>
          <a:xfrm>
            <a:off x="-24728" y="4806720"/>
            <a:ext cx="12283473" cy="2051279"/>
          </a:xfrm>
          <a:prstGeom prst="rect">
            <a:avLst/>
          </a:prstGeom>
        </p:spPr>
      </p:pic>
      <p:pic>
        <p:nvPicPr>
          <p:cNvPr id="18" name="Picture 17">
            <a:extLst>
              <a:ext uri="{FF2B5EF4-FFF2-40B4-BE49-F238E27FC236}">
                <a16:creationId xmlns:a16="http://schemas.microsoft.com/office/drawing/2014/main" id="{51CC8820-AB86-4339-8579-36B43C6D0F2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442" b="65644" l="189" r="97170">
                        <a14:foregroundMark x1="90377" y1="42945" x2="90377" y2="42945"/>
                        <a14:foregroundMark x1="92264" y1="37117" x2="92264" y2="37117"/>
                        <a14:foregroundMark x1="94340" y1="33129" x2="94340" y2="33129"/>
                        <a14:foregroundMark x1="94528" y1="30982" x2="94528" y2="30982"/>
                        <a14:foregroundMark x1="94906" y1="30675" x2="94906" y2="30675"/>
                        <a14:foregroundMark x1="95283" y1="30675" x2="95283" y2="30675"/>
                        <a14:foregroundMark x1="96038" y1="36196" x2="96038" y2="36196"/>
                        <a14:foregroundMark x1="96981" y1="30675" x2="96981" y2="30675"/>
                        <a14:foregroundMark x1="45660" y1="42945" x2="45660" y2="42945"/>
                        <a14:foregroundMark x1="46604" y1="37423" x2="48491" y2="36503"/>
                        <a14:foregroundMark x1="53585" y1="34969" x2="53585" y2="34969"/>
                        <a14:foregroundMark x1="50755" y1="34663" x2="48679" y2="34356"/>
                        <a14:foregroundMark x1="42830" y1="34356" x2="42830" y2="34356"/>
                        <a14:foregroundMark x1="38113" y1="36503" x2="37358" y2="37730"/>
                        <a14:foregroundMark x1="35283" y1="41104" x2="35283" y2="41104"/>
                        <a14:foregroundMark x1="33019" y1="43558" x2="31509" y2="43558"/>
                        <a14:foregroundMark x1="26604" y1="44172" x2="26604" y2="44172"/>
                        <a14:foregroundMark x1="25660" y1="39571" x2="25660" y2="39571"/>
                        <a14:foregroundMark x1="19434" y1="39264" x2="18868" y2="39264"/>
                        <a14:foregroundMark x1="14906" y1="40184" x2="13774" y2="40184"/>
                        <a14:foregroundMark x1="9057" y1="43865" x2="7170" y2="43865"/>
                        <a14:foregroundMark x1="2642" y1="44172" x2="2642" y2="44172"/>
                        <a14:foregroundMark x1="189" y1="39264" x2="189" y2="39264"/>
                        <a14:foregroundMark x1="189" y1="37423" x2="1509" y2="41104"/>
                        <a14:foregroundMark x1="5660" y1="46319" x2="8113" y2="46933"/>
                        <a14:foregroundMark x1="13396" y1="46933" x2="19057" y2="45706"/>
                        <a14:foregroundMark x1="27547" y1="44172" x2="28302" y2="44172"/>
                        <a14:foregroundMark x1="23208" y1="50613" x2="21887" y2="50920"/>
                        <a14:foregroundMark x1="9811" y1="52761" x2="9811" y2="52761"/>
                        <a14:foregroundMark x1="5472" y1="53681" x2="5472" y2="53681"/>
                        <a14:foregroundMark x1="4151" y1="55215" x2="4151" y2="55215"/>
                        <a14:foregroundMark x1="4151" y1="57362" x2="4151" y2="57362"/>
                        <a14:foregroundMark x1="3585" y1="59509" x2="3585" y2="59509"/>
                        <a14:foregroundMark x1="3585" y1="61963" x2="3585" y2="61963"/>
                        <a14:foregroundMark x1="4340" y1="63497" x2="5472" y2="63497"/>
                        <a14:foregroundMark x1="18679" y1="63497" x2="25094" y2="63497"/>
                        <a14:foregroundMark x1="28868" y1="63497" x2="32264" y2="63497"/>
                        <a14:foregroundMark x1="41132" y1="62577" x2="45283" y2="61963"/>
                        <a14:foregroundMark x1="57547" y1="59509" x2="58868" y2="59509"/>
                        <a14:foregroundMark x1="63585" y1="59509" x2="67547" y2="59509"/>
                        <a14:foregroundMark x1="72075" y1="59509" x2="73396" y2="60429"/>
                        <a14:foregroundMark x1="81321" y1="60736" x2="81321" y2="60736"/>
                        <a14:foregroundMark x1="85472" y1="60736" x2="89057" y2="62270"/>
                        <a14:foregroundMark x1="91509" y1="62577" x2="93208" y2="62577"/>
                        <a14:foregroundMark x1="94340" y1="62577" x2="94340" y2="62577"/>
                        <a14:foregroundMark x1="94528" y1="57362" x2="94528" y2="57362"/>
                        <a14:foregroundMark x1="94528" y1="52147" x2="95283" y2="50000"/>
                        <a14:foregroundMark x1="96226" y1="46933" x2="97170" y2="43252"/>
                        <a14:foregroundMark x1="97170" y1="40491" x2="97170" y2="38957"/>
                        <a14:foregroundMark x1="96792" y1="34969" x2="95472" y2="34969"/>
                        <a14:foregroundMark x1="94906" y1="34356" x2="90943" y2="32515"/>
                        <a14:foregroundMark x1="84906" y1="29755" x2="81887" y2="28834"/>
                        <a14:foregroundMark x1="76792" y1="26687" x2="73585" y2="26994"/>
                        <a14:foregroundMark x1="71887" y1="26994" x2="69623" y2="28834"/>
                        <a14:foregroundMark x1="66415" y1="32209" x2="59434" y2="42025"/>
                        <a14:foregroundMark x1="52830" y1="47853" x2="51321" y2="47853"/>
                        <a14:foregroundMark x1="48302" y1="47853" x2="36604" y2="46933"/>
                        <a14:foregroundMark x1="31321" y1="45092" x2="25094" y2="41718"/>
                        <a14:foregroundMark x1="20566" y1="39571" x2="13208" y2="39571"/>
                        <a14:foregroundMark x1="8491" y1="40798" x2="7736" y2="40798"/>
                        <a14:foregroundMark x1="6981" y1="40798" x2="5660" y2="40798"/>
                        <a14:foregroundMark x1="4340" y1="40491" x2="3585" y2="40184"/>
                        <a14:foregroundMark x1="2075" y1="39571" x2="1321" y2="39571"/>
                        <a14:foregroundMark x1="46792" y1="58282" x2="46792" y2="58282"/>
                        <a14:foregroundMark x1="35472" y1="58589" x2="35472" y2="58589"/>
                        <a14:foregroundMark x1="43774" y1="59202" x2="45472" y2="60123"/>
                        <a14:foregroundMark x1="54340" y1="62577" x2="54340" y2="62577"/>
                        <a14:foregroundMark x1="61509" y1="64417" x2="61509" y2="64417"/>
                        <a14:foregroundMark x1="63585" y1="64417" x2="65849" y2="65031"/>
                        <a14:foregroundMark x1="67358" y1="65644" x2="67358" y2="65644"/>
                        <a14:foregroundMark x1="78868" y1="64110" x2="78868" y2="64110"/>
                        <a14:foregroundMark x1="76415" y1="64110" x2="76415" y2="64110"/>
                      </a14:backgroundRemoval>
                    </a14:imgEffect>
                  </a14:imgLayer>
                </a14:imgProps>
              </a:ext>
              <a:ext uri="{28A0092B-C50C-407E-A947-70E740481C1C}">
                <a14:useLocalDpi xmlns:a14="http://schemas.microsoft.com/office/drawing/2010/main" val="0"/>
              </a:ext>
            </a:extLst>
          </a:blip>
          <a:srcRect t="1" b="357"/>
          <a:stretch/>
        </p:blipFill>
        <p:spPr>
          <a:xfrm>
            <a:off x="1863595" y="1890931"/>
            <a:ext cx="10395150" cy="4462075"/>
          </a:xfrm>
          <a:prstGeom prst="rect">
            <a:avLst/>
          </a:prstGeom>
        </p:spPr>
      </p:pic>
      <p:pic>
        <p:nvPicPr>
          <p:cNvPr id="22" name="Picture 21">
            <a:extLst>
              <a:ext uri="{FF2B5EF4-FFF2-40B4-BE49-F238E27FC236}">
                <a16:creationId xmlns:a16="http://schemas.microsoft.com/office/drawing/2014/main" id="{3AB0C6BA-6DF4-4E67-99BA-097B77931065}"/>
              </a:ext>
            </a:extLst>
          </p:cNvPr>
          <p:cNvPicPr>
            <a:picLocks noChangeAspect="1"/>
          </p:cNvPicPr>
          <p:nvPr/>
        </p:nvPicPr>
        <p:blipFill>
          <a:blip r:embed="rId5">
            <a:alphaModFix/>
            <a:extLst>
              <a:ext uri="{BEBA8EAE-BF5A-486C-A8C5-ECC9F3942E4B}">
                <a14:imgProps xmlns:a14="http://schemas.microsoft.com/office/drawing/2010/main">
                  <a14:imgLayer r:embed="rId6">
                    <a14:imgEffect>
                      <a14:backgroundRemoval t="7564" b="97673" l="2400" r="98000">
                        <a14:foregroundMark x1="47200" y1="11127" x2="47200" y2="11127"/>
                        <a14:foregroundMark x1="47500" y1="7636" x2="28500" y2="13164"/>
                        <a14:foregroundMark x1="28500" y1="13164" x2="26900" y2="13164"/>
                        <a14:foregroundMark x1="66300" y1="16218" x2="70800" y2="28000"/>
                        <a14:foregroundMark x1="34200" y1="87127" x2="23300" y2="93164"/>
                        <a14:foregroundMark x1="27600" y1="84582" x2="55100" y2="81091"/>
                        <a14:foregroundMark x1="76300" y1="77818" x2="73500" y2="86618"/>
                        <a14:foregroundMark x1="88100" y1="74036" x2="71400" y2="90836"/>
                        <a14:foregroundMark x1="37800" y1="91345" x2="69900" y2="89600"/>
                        <a14:foregroundMark x1="69900" y1="89600" x2="80800" y2="83055"/>
                        <a14:foregroundMark x1="91400" y1="74255" x2="91700" y2="91855"/>
                        <a14:foregroundMark x1="10900" y1="95127" x2="51800" y2="90618"/>
                        <a14:foregroundMark x1="42700" y1="97382" x2="76600" y2="95927"/>
                        <a14:foregroundMark x1="72300" y1="69018" x2="58100" y2="82036"/>
                        <a14:foregroundMark x1="98000" y1="80800" x2="98000" y2="88073"/>
                        <a14:foregroundMark x1="80500" y1="35782" x2="80300" y2="47200"/>
                        <a14:foregroundMark x1="80300" y1="47200" x2="79600" y2="47855"/>
                        <a14:foregroundMark x1="77500" y1="35564" x2="81700" y2="35273"/>
                        <a14:foregroundMark x1="82300" y1="37309" x2="83200" y2="43564"/>
                        <a14:foregroundMark x1="82900" y1="41309" x2="81700" y2="47127"/>
                        <a14:foregroundMark x1="79900" y1="15927" x2="79300" y2="26982"/>
                        <a14:foregroundMark x1="79300" y1="26982" x2="78700" y2="27491"/>
                        <a14:foregroundMark x1="80200" y1="34255" x2="78700" y2="33527"/>
                        <a14:foregroundMark x1="79600" y1="36073" x2="80800" y2="43855"/>
                        <a14:foregroundMark x1="4600" y1="96655" x2="2400" y2="97673"/>
                        <a14:foregroundMark x1="79300" y1="34545" x2="80500" y2="34255"/>
                        <a14:foregroundMark x1="78400" y1="33527" x2="82800" y2="45600"/>
                        <a14:foregroundMark x1="82800" y1="45600" x2="82000" y2="46327"/>
                        <a14:foregroundMark x1="81400" y1="36800" x2="83200" y2="44073"/>
                      </a14:backgroundRemoval>
                    </a14:imgEffect>
                  </a14:imgLayer>
                </a14:imgProps>
              </a:ext>
            </a:extLst>
          </a:blip>
          <a:stretch>
            <a:fillRect/>
          </a:stretch>
        </p:blipFill>
        <p:spPr>
          <a:xfrm flipH="1">
            <a:off x="-91473" y="224059"/>
            <a:ext cx="3777240" cy="496230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7" name="Picture 3">
            <a:extLst>
              <a:ext uri="{FF2B5EF4-FFF2-40B4-BE49-F238E27FC236}">
                <a16:creationId xmlns:a16="http://schemas.microsoft.com/office/drawing/2014/main" id="{B9B8B163-21C1-41C1-AEF1-259F2F004120}"/>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14211"/>
          <a:stretch/>
        </p:blipFill>
        <p:spPr>
          <a:xfrm>
            <a:off x="-4630206" y="4952392"/>
            <a:ext cx="12757027" cy="1530670"/>
          </a:xfrm>
          <a:prstGeom prst="rect">
            <a:avLst/>
          </a:prstGeom>
        </p:spPr>
      </p:pic>
      <p:pic>
        <p:nvPicPr>
          <p:cNvPr id="20" name="Picture 5">
            <a:extLst>
              <a:ext uri="{FF2B5EF4-FFF2-40B4-BE49-F238E27FC236}">
                <a16:creationId xmlns:a16="http://schemas.microsoft.com/office/drawing/2014/main" id="{B63E8915-CC06-4B3A-A92F-B88C26020D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9359" y="5708175"/>
            <a:ext cx="6960098" cy="1093273"/>
          </a:xfrm>
          <a:prstGeom prst="rect">
            <a:avLst/>
          </a:prstGeom>
        </p:spPr>
      </p:pic>
      <p:pic>
        <p:nvPicPr>
          <p:cNvPr id="21" name="Picture 3">
            <a:extLst>
              <a:ext uri="{FF2B5EF4-FFF2-40B4-BE49-F238E27FC236}">
                <a16:creationId xmlns:a16="http://schemas.microsoft.com/office/drawing/2014/main" id="{91BE8558-4A94-41DB-A468-3AE76981597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86217" y="4635895"/>
            <a:ext cx="11349903" cy="1784219"/>
          </a:xfrm>
          <a:prstGeom prst="rect">
            <a:avLst/>
          </a:prstGeom>
        </p:spPr>
      </p:pic>
      <p:pic>
        <p:nvPicPr>
          <p:cNvPr id="23" name="Picture 3">
            <a:extLst>
              <a:ext uri="{FF2B5EF4-FFF2-40B4-BE49-F238E27FC236}">
                <a16:creationId xmlns:a16="http://schemas.microsoft.com/office/drawing/2014/main" id="{787A136D-ECC1-4A6F-8AFB-8D753FFD5269}"/>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14622"/>
          <a:stretch/>
        </p:blipFill>
        <p:spPr>
          <a:xfrm>
            <a:off x="3867501" y="4921544"/>
            <a:ext cx="11349903" cy="1523326"/>
          </a:xfrm>
          <a:prstGeom prst="rect">
            <a:avLst/>
          </a:prstGeom>
        </p:spPr>
      </p:pic>
      <p:pic>
        <p:nvPicPr>
          <p:cNvPr id="43" name="Picture 42">
            <a:extLst>
              <a:ext uri="{FF2B5EF4-FFF2-40B4-BE49-F238E27FC236}">
                <a16:creationId xmlns:a16="http://schemas.microsoft.com/office/drawing/2014/main" id="{83D70A21-50A3-49FE-B9B5-CE7D459B6E2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030" b="56805" l="3485" r="98030">
                        <a14:foregroundMark x1="14697" y1="50592" x2="37424" y2="53550"/>
                        <a14:foregroundMark x1="6818" y1="51775" x2="6818" y2="50888"/>
                        <a14:foregroundMark x1="4242" y1="37278" x2="6212" y2="40828"/>
                        <a14:foregroundMark x1="4545" y1="36982" x2="3788" y2="43491"/>
                        <a14:foregroundMark x1="5455" y1="35799" x2="5000" y2="39053"/>
                        <a14:foregroundMark x1="6061" y1="34911" x2="7121" y2="41716"/>
                        <a14:foregroundMark x1="4848" y1="34024" x2="3636" y2="45266"/>
                        <a14:foregroundMark x1="3636" y1="37278" x2="3485" y2="48521"/>
                        <a14:foregroundMark x1="32414" y1="11538" x2="32273" y2="48817"/>
                        <a14:foregroundMark x1="32418" y1="10355" x2="32414" y2="11538"/>
                        <a14:foregroundMark x1="32424" y1="8876" x2="32418" y2="10355"/>
                        <a14:foregroundMark x1="31818" y1="50000" x2="56818" y2="49408"/>
                        <a14:foregroundMark x1="42879" y1="54438" x2="84697" y2="52071"/>
                        <a14:foregroundMark x1="95152" y1="51479" x2="96061" y2="50592"/>
                        <a14:foregroundMark x1="96818" y1="46746" x2="96364" y2="49112"/>
                        <a14:foregroundMark x1="96515" y1="46154" x2="94242" y2="45266"/>
                        <a14:foregroundMark x1="84394" y1="11538" x2="84848" y2="18935"/>
                        <a14:foregroundMark x1="83250" y1="33728" x2="80758" y2="56805"/>
                        <a14:foregroundMark x1="84848" y1="18935" x2="83250" y2="33728"/>
                        <a14:foregroundMark x1="87121" y1="37574" x2="83788" y2="47929"/>
                        <a14:foregroundMark x1="90013" y1="40533" x2="91212" y2="43491"/>
                        <a14:foregroundMark x1="89173" y1="38462" x2="90013" y2="40533"/>
                        <a14:foregroundMark x1="88333" y1="36391" x2="89173" y2="38462"/>
                        <a14:foregroundMark x1="90397" y1="40533" x2="93485" y2="44970"/>
                        <a14:foregroundMark x1="85455" y1="33432" x2="90397" y2="40533"/>
                        <a14:foregroundMark x1="91026" y1="40533" x2="93333" y2="44970"/>
                        <a14:foregroundMark x1="89949" y1="38462" x2="91026" y2="40533"/>
                        <a14:foregroundMark x1="87179" y1="33136" x2="89949" y2="38462"/>
                        <a14:foregroundMark x1="86256" y1="31361" x2="87179" y2="33136"/>
                        <a14:foregroundMark x1="83333" y1="25740" x2="86256" y2="31361"/>
                        <a14:foregroundMark x1="91364" y1="43787" x2="98030" y2="42308"/>
                        <a14:foregroundMark x1="98030" y1="42308" x2="98030" y2="42308"/>
                        <a14:foregroundMark x1="97554" y1="44083" x2="98030" y2="47337"/>
                        <a14:foregroundMark x1="97121" y1="41124" x2="97554" y2="44083"/>
                        <a14:foregroundMark x1="65606" y1="26036" x2="65606" y2="26036"/>
                        <a14:foregroundMark x1="48333" y1="38757" x2="57273" y2="38757"/>
                        <a14:foregroundMark x1="47424" y1="36095" x2="54848" y2="35799"/>
                        <a14:foregroundMark x1="60909" y1="35799" x2="48485" y2="35207"/>
                        <a14:foregroundMark x1="48485" y1="35207" x2="48485" y2="35207"/>
                        <a14:foregroundMark x1="62879" y1="36686" x2="49545" y2="34320"/>
                        <a14:foregroundMark x1="64848" y1="37278" x2="49091" y2="35503"/>
                        <a14:foregroundMark x1="67424" y1="34911" x2="49242" y2="34911"/>
                        <a14:foregroundMark x1="61515" y1="34320" x2="50000" y2="32544"/>
                        <a14:foregroundMark x1="50606" y1="33432" x2="47424" y2="33432"/>
                        <a14:foregroundMark x1="47424" y1="34024" x2="49394" y2="50000"/>
                        <a14:foregroundMark x1="47576" y1="38757" x2="46818" y2="53254"/>
                        <a14:foregroundMark x1="48182" y1="35799" x2="46818" y2="42604"/>
                        <a14:foregroundMark x1="46212" y1="35207" x2="46019" y2="38035"/>
                        <a14:foregroundMark x1="45940" y1="40100" x2="46515" y2="48521"/>
                        <a14:foregroundMark x1="45758" y1="42012" x2="45152" y2="47929"/>
                        <a14:foregroundMark x1="45455" y1="44379" x2="43636" y2="50296"/>
                        <a14:foregroundMark x1="32424" y1="35503" x2="32121" y2="50592"/>
                        <a14:foregroundMark x1="76818" y1="34615" x2="76818" y2="34615"/>
                        <a14:foregroundMark x1="77273" y1="35207" x2="80000" y2="39349"/>
                        <a14:foregroundMark x1="77121" y1="35207" x2="80152" y2="41420"/>
                        <a14:foregroundMark x1="79848" y1="47337" x2="71061" y2="44675"/>
                        <a14:foregroundMark x1="71061" y1="44675" x2="71061" y2="44675"/>
                        <a14:foregroundMark x1="73333" y1="44083" x2="76970" y2="46450"/>
                        <a14:foregroundMark x1="74242" y1="43787" x2="77727" y2="46154"/>
                        <a14:foregroundMark x1="76515" y1="42899" x2="76515" y2="42899"/>
                        <a14:foregroundMark x1="10455" y1="41716" x2="29091" y2="48225"/>
                        <a14:backgroundMark x1="99242" y1="55030" x2="99242" y2="55030"/>
                        <a14:backgroundMark x1="99545" y1="44083" x2="99545" y2="44083"/>
                        <a14:backgroundMark x1="32576" y1="11538" x2="32576" y2="11538"/>
                        <a14:backgroundMark x1="32424" y1="10355" x2="32424" y2="10355"/>
                        <a14:backgroundMark x1="48182" y1="7396" x2="54091" y2="11243"/>
                        <a14:backgroundMark x1="54091" y1="11243" x2="51364" y2="8876"/>
                        <a14:backgroundMark x1="53333" y1="8876" x2="51970" y2="11538"/>
                        <a14:backgroundMark x1="91667" y1="38462" x2="91667" y2="38462"/>
                        <a14:backgroundMark x1="91061" y1="40533" x2="91061" y2="40533"/>
                        <a14:backgroundMark x1="87576" y1="31361" x2="87576" y2="31361"/>
                        <a14:backgroundMark x1="82273" y1="33728" x2="82273" y2="33728"/>
                        <a14:backgroundMark x1="86364" y1="33136" x2="86364" y2="33136"/>
                        <a14:backgroundMark x1="43333" y1="40237" x2="44697" y2="42308"/>
                      </a14:backgroundRemoval>
                    </a14:imgEffect>
                  </a14:imgLayer>
                </a14:imgProps>
              </a:ext>
              <a:ext uri="{28A0092B-C50C-407E-A947-70E740481C1C}">
                <a14:useLocalDpi xmlns:a14="http://schemas.microsoft.com/office/drawing/2010/main" val="0"/>
              </a:ext>
            </a:extLst>
          </a:blip>
          <a:srcRect l="2187" b="37193"/>
          <a:stretch/>
        </p:blipFill>
        <p:spPr>
          <a:xfrm>
            <a:off x="1459890" y="2773223"/>
            <a:ext cx="8968576" cy="3272226"/>
          </a:xfrm>
          <a:prstGeom prst="rect">
            <a:avLst/>
          </a:prstGeom>
        </p:spPr>
      </p:pic>
      <p:pic>
        <p:nvPicPr>
          <p:cNvPr id="24" name="Picture 3">
            <a:extLst>
              <a:ext uri="{FF2B5EF4-FFF2-40B4-BE49-F238E27FC236}">
                <a16:creationId xmlns:a16="http://schemas.microsoft.com/office/drawing/2014/main" id="{C664EBC2-AA5C-4AAF-B2D0-4B3335AF060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752214" y="5543620"/>
            <a:ext cx="11349903" cy="1784219"/>
          </a:xfrm>
          <a:prstGeom prst="rect">
            <a:avLst/>
          </a:prstGeom>
        </p:spPr>
      </p:pic>
      <p:pic>
        <p:nvPicPr>
          <p:cNvPr id="25" name="Picture 3">
            <a:extLst>
              <a:ext uri="{FF2B5EF4-FFF2-40B4-BE49-F238E27FC236}">
                <a16:creationId xmlns:a16="http://schemas.microsoft.com/office/drawing/2014/main" id="{D75988B2-DA2B-4DD7-9E65-B22B298B382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42885" y="5494108"/>
            <a:ext cx="11349903" cy="1784219"/>
          </a:xfrm>
          <a:prstGeom prst="rect">
            <a:avLst/>
          </a:prstGeom>
        </p:spPr>
      </p:pic>
      <p:pic>
        <p:nvPicPr>
          <p:cNvPr id="26" name="Picture 5">
            <a:extLst>
              <a:ext uri="{FF2B5EF4-FFF2-40B4-BE49-F238E27FC236}">
                <a16:creationId xmlns:a16="http://schemas.microsoft.com/office/drawing/2014/main" id="{65BEC016-B820-4250-AE6B-E011E87FDB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957484" y="5828652"/>
            <a:ext cx="5169939" cy="762287"/>
          </a:xfrm>
          <a:prstGeom prst="rect">
            <a:avLst/>
          </a:prstGeom>
        </p:spPr>
      </p:pic>
      <p:pic>
        <p:nvPicPr>
          <p:cNvPr id="27" name="Picture 5">
            <a:extLst>
              <a:ext uri="{FF2B5EF4-FFF2-40B4-BE49-F238E27FC236}">
                <a16:creationId xmlns:a16="http://schemas.microsoft.com/office/drawing/2014/main" id="{9B514836-3FB1-4475-A36E-3D4A8D7D382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828155" y="5431160"/>
            <a:ext cx="5169939" cy="762287"/>
          </a:xfrm>
          <a:prstGeom prst="rect">
            <a:avLst/>
          </a:prstGeom>
        </p:spPr>
      </p:pic>
      <p:pic>
        <p:nvPicPr>
          <p:cNvPr id="29" name="Picture 5">
            <a:extLst>
              <a:ext uri="{FF2B5EF4-FFF2-40B4-BE49-F238E27FC236}">
                <a16:creationId xmlns:a16="http://schemas.microsoft.com/office/drawing/2014/main" id="{EF85CA56-6569-4312-A3C9-D4F27EDBB65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74590" y="5431160"/>
            <a:ext cx="5169939" cy="762287"/>
          </a:xfrm>
          <a:prstGeom prst="rect">
            <a:avLst/>
          </a:prstGeom>
        </p:spPr>
      </p:pic>
      <p:sp>
        <p:nvSpPr>
          <p:cNvPr id="7" name="TextBox 6">
            <a:extLst>
              <a:ext uri="{FF2B5EF4-FFF2-40B4-BE49-F238E27FC236}">
                <a16:creationId xmlns:a16="http://schemas.microsoft.com/office/drawing/2014/main" id="{5C603459-65A1-4B2C-86F5-3C33F5A4DADC}"/>
              </a:ext>
            </a:extLst>
          </p:cNvPr>
          <p:cNvSpPr txBox="1"/>
          <p:nvPr/>
        </p:nvSpPr>
        <p:spPr>
          <a:xfrm>
            <a:off x="8651371" y="6152482"/>
            <a:ext cx="3610921" cy="584775"/>
          </a:xfrm>
          <a:prstGeom prst="rect">
            <a:avLst/>
          </a:prstGeom>
          <a:noFill/>
        </p:spPr>
        <p:txBody>
          <a:bodyPr wrap="square" rtlCol="0">
            <a:spAutoFit/>
          </a:bodyPr>
          <a:lstStyle/>
          <a:p>
            <a:r>
              <a:rPr lang="en-US" sz="3200" i="1">
                <a:latin typeface="UTM Arruba KT" panose="02040603050506020204" pitchFamily="18" charset="0"/>
                <a:cs typeface="Times New Roman" panose="02020603050405020304" pitchFamily="18" charset="0"/>
              </a:rPr>
              <a:t>Thực hiện: EduFive</a:t>
            </a:r>
          </a:p>
        </p:txBody>
      </p:sp>
    </p:spTree>
    <p:extLst>
      <p:ext uri="{BB962C8B-B14F-4D97-AF65-F5344CB8AC3E}">
        <p14:creationId xmlns:p14="http://schemas.microsoft.com/office/powerpoint/2010/main" val="18014290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1+#ppt_w/2"/>
                                          </p:val>
                                        </p:tav>
                                        <p:tav tm="100000">
                                          <p:val>
                                            <p:strVal val="#ppt_x"/>
                                          </p:val>
                                        </p:tav>
                                      </p:tavLst>
                                    </p:anim>
                                    <p:anim calcmode="lin" valueType="num">
                                      <p:cBhvr additive="base">
                                        <p:cTn id="8"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41" presetClass="entr" presetSubtype="0" fill="hold" grpId="0" nodeType="clickEffect">
                                  <p:stCondLst>
                                    <p:cond delay="0"/>
                                  </p:stCondLst>
                                  <p:iterate type="lt">
                                    <p:tmPct val="10000"/>
                                  </p:iterate>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11"/>
                                        </p:tgtEl>
                                        <p:attrNameLst>
                                          <p:attrName>ppt_y</p:attrName>
                                        </p:attrNameLst>
                                      </p:cBhvr>
                                      <p:tavLst>
                                        <p:tav tm="0">
                                          <p:val>
                                            <p:strVal val="#ppt_y"/>
                                          </p:val>
                                        </p:tav>
                                        <p:tav tm="100000">
                                          <p:val>
                                            <p:strVal val="#ppt_y"/>
                                          </p:val>
                                        </p:tav>
                                      </p:tavLst>
                                    </p:anim>
                                    <p:anim calcmode="lin" valueType="num">
                                      <p:cBhvr>
                                        <p:cTn id="35"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11"/>
                                        </p:tgtEl>
                                      </p:cBhvr>
                                    </p:animEffect>
                                  </p:childTnLst>
                                </p:cTn>
                              </p:par>
                            </p:childTnLst>
                          </p:cTn>
                        </p:par>
                        <p:par>
                          <p:cTn id="38" fill="hold">
                            <p:stCondLst>
                              <p:cond delay="1650"/>
                            </p:stCondLst>
                            <p:childTnLst>
                              <p:par>
                                <p:cTn id="39" presetID="22" presetClass="entr" presetSubtype="8"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par>
                          <p:cTn id="42" fill="hold">
                            <p:stCondLst>
                              <p:cond delay="2150"/>
                            </p:stCondLst>
                            <p:childTnLst>
                              <p:par>
                                <p:cTn id="43" presetID="42" presetClass="entr" presetSubtype="0"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anim calcmode="lin" valueType="num">
                                      <p:cBhvr>
                                        <p:cTn id="46" dur="500" fill="hold"/>
                                        <p:tgtEl>
                                          <p:spTgt spid="7"/>
                                        </p:tgtEl>
                                        <p:attrNameLst>
                                          <p:attrName>ppt_x</p:attrName>
                                        </p:attrNameLst>
                                      </p:cBhvr>
                                      <p:tavLst>
                                        <p:tav tm="0">
                                          <p:val>
                                            <p:strVal val="#ppt_x"/>
                                          </p:val>
                                        </p:tav>
                                        <p:tav tm="100000">
                                          <p:val>
                                            <p:strVal val="#ppt_x"/>
                                          </p:val>
                                        </p:tav>
                                      </p:tavLst>
                                    </p:anim>
                                    <p:anim calcmode="lin" valueType="num">
                                      <p:cBhvr>
                                        <p:cTn id="47"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2" grpId="0"/>
      <p:bldP spid="14"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0">
            <a:extLst>
              <a:ext uri="{FF2B5EF4-FFF2-40B4-BE49-F238E27FC236}">
                <a16:creationId xmlns:a16="http://schemas.microsoft.com/office/drawing/2014/main" id="{F3AF2E1D-569D-4484-BD18-AC8DD19AC39A}"/>
              </a:ext>
            </a:extLst>
          </p:cNvPr>
          <p:cNvSpPr/>
          <p:nvPr/>
        </p:nvSpPr>
        <p:spPr>
          <a:xfrm>
            <a:off x="3829108" y="1069596"/>
            <a:ext cx="3806736" cy="718636"/>
          </a:xfrm>
          <a:prstGeom prst="roundRect">
            <a:avLst>
              <a:gd name="adj" fmla="val 2894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b="1">
                <a:solidFill>
                  <a:schemeClr val="tx1"/>
                </a:solidFill>
                <a:effectLst>
                  <a:outerShdw blurRad="38100" dist="38100" dir="2700000" algn="tl">
                    <a:srgbClr val="000000">
                      <a:alpha val="43137"/>
                    </a:srgbClr>
                  </a:outerShdw>
                </a:effectLst>
                <a:latin typeface="UTM Guanine" panose="02040603050506020204" pitchFamily="18" charset="0"/>
                <a:ea typeface="印品溜溜圆" panose="02000000000000000000" pitchFamily="2" charset="-122"/>
              </a:rPr>
              <a:t>Dặn dò</a:t>
            </a:r>
            <a:endParaRPr lang="zh-CN" altLang="en-US" sz="6000" dirty="0">
              <a:solidFill>
                <a:schemeClr val="tx1"/>
              </a:solidFill>
              <a:effectLst>
                <a:outerShdw blurRad="38100" dist="38100" dir="2700000" algn="tl">
                  <a:srgbClr val="000000">
                    <a:alpha val="43137"/>
                  </a:srgbClr>
                </a:outerShdw>
              </a:effectLst>
              <a:latin typeface="UTM Guanine" panose="02040603050506020204" pitchFamily="18" charset="0"/>
            </a:endParaRPr>
          </a:p>
        </p:txBody>
      </p:sp>
      <p:sp>
        <p:nvSpPr>
          <p:cNvPr id="5" name="TextBox 4">
            <a:extLst>
              <a:ext uri="{FF2B5EF4-FFF2-40B4-BE49-F238E27FC236}">
                <a16:creationId xmlns:a16="http://schemas.microsoft.com/office/drawing/2014/main" id="{3C658DA2-8480-49D0-A557-343CEE82B9ED}"/>
              </a:ext>
            </a:extLst>
          </p:cNvPr>
          <p:cNvSpPr txBox="1"/>
          <p:nvPr/>
        </p:nvSpPr>
        <p:spPr>
          <a:xfrm>
            <a:off x="2274281" y="2078830"/>
            <a:ext cx="6031041" cy="2554545"/>
          </a:xfrm>
          <a:prstGeom prst="rect">
            <a:avLst/>
          </a:prstGeom>
          <a:noFill/>
        </p:spPr>
        <p:txBody>
          <a:bodyPr wrap="square">
            <a:spAutoFit/>
          </a:bodyPr>
          <a:lstStyle/>
          <a:p>
            <a:pPr marL="285750" indent="-285750">
              <a:buFontTx/>
              <a:buChar char="-"/>
            </a:pPr>
            <a:r>
              <a:rPr lang="en-US" altLang="en-US" sz="4400">
                <a:latin typeface="Times New Roman" panose="02020603050405020304" pitchFamily="18" charset="0"/>
                <a:cs typeface="Times New Roman" panose="02020603050405020304" pitchFamily="18" charset="0"/>
              </a:rPr>
              <a:t>Về nhà đọc lại bài. </a:t>
            </a:r>
            <a:endParaRPr lang="vi-VN" altLang="en-US" sz="4400">
              <a:latin typeface="Times New Roman" panose="02020603050405020304" pitchFamily="18" charset="0"/>
              <a:cs typeface="Times New Roman" panose="02020603050405020304" pitchFamily="18" charset="0"/>
            </a:endParaRPr>
          </a:p>
          <a:p>
            <a:pPr marL="285750" indent="-285750">
              <a:buFontTx/>
              <a:buChar char="-"/>
            </a:pPr>
            <a:r>
              <a:rPr lang="en-US" altLang="en-US" sz="4400">
                <a:latin typeface="Times New Roman" panose="02020603050405020304" pitchFamily="18" charset="0"/>
                <a:cs typeface="Times New Roman" panose="02020603050405020304" pitchFamily="18" charset="0"/>
              </a:rPr>
              <a:t>Chuẩn bị bài sau: </a:t>
            </a:r>
          </a:p>
          <a:p>
            <a:r>
              <a:rPr lang="en-US" sz="4400">
                <a:solidFill>
                  <a:srgbClr val="C00000"/>
                </a:solidFill>
                <a:latin typeface="Times New Roman" panose="02020603050405020304" pitchFamily="18" charset="0"/>
                <a:cs typeface="Times New Roman" panose="02020603050405020304" pitchFamily="18" charset="0"/>
              </a:rPr>
              <a:t>Người công dân số Một </a:t>
            </a:r>
          </a:p>
          <a:p>
            <a:r>
              <a:rPr lang="en-US" sz="2400">
                <a:solidFill>
                  <a:srgbClr val="C00000"/>
                </a:solidFill>
                <a:latin typeface="Times New Roman" panose="02020603050405020304" pitchFamily="18" charset="0"/>
                <a:cs typeface="Times New Roman" panose="02020603050405020304" pitchFamily="18" charset="0"/>
              </a:rPr>
              <a:t>                      (Tiếp theo)</a:t>
            </a:r>
            <a:endParaRPr lang="en-US" sz="2400">
              <a:latin typeface="Times New Roman" panose="02020603050405020304" pitchFamily="18" charset="0"/>
              <a:cs typeface="Times New Roman" panose="02020603050405020304" pitchFamily="18" charset="0"/>
            </a:endParaRPr>
          </a:p>
        </p:txBody>
      </p:sp>
      <p:pic>
        <p:nvPicPr>
          <p:cNvPr id="6" name="Picture 3">
            <a:extLst>
              <a:ext uri="{FF2B5EF4-FFF2-40B4-BE49-F238E27FC236}">
                <a16:creationId xmlns:a16="http://schemas.microsoft.com/office/drawing/2014/main" id="{E3F6F17B-AB39-44A8-BF4F-9FA4C9B5EC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978346" flipH="1">
            <a:off x="-1936056" y="-873696"/>
            <a:ext cx="5328320" cy="1747392"/>
          </a:xfrm>
          <a:prstGeom prst="rect">
            <a:avLst/>
          </a:prstGeom>
        </p:spPr>
      </p:pic>
      <p:pic>
        <p:nvPicPr>
          <p:cNvPr id="7" name="Picture 3">
            <a:extLst>
              <a:ext uri="{FF2B5EF4-FFF2-40B4-BE49-F238E27FC236}">
                <a16:creationId xmlns:a16="http://schemas.microsoft.com/office/drawing/2014/main" id="{02537DA6-D73E-4AD6-811D-EB91FCBACD1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21097" y="-467283"/>
            <a:ext cx="5328320" cy="1747392"/>
          </a:xfrm>
          <a:prstGeom prst="rect">
            <a:avLst/>
          </a:prstGeom>
        </p:spPr>
      </p:pic>
      <p:pic>
        <p:nvPicPr>
          <p:cNvPr id="8" name="Picture 4">
            <a:extLst>
              <a:ext uri="{FF2B5EF4-FFF2-40B4-BE49-F238E27FC236}">
                <a16:creationId xmlns:a16="http://schemas.microsoft.com/office/drawing/2014/main" id="{031652EF-245E-48DA-B82F-4F2C74B351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95760"/>
            <a:ext cx="1351318" cy="1293887"/>
          </a:xfrm>
          <a:prstGeom prst="rect">
            <a:avLst/>
          </a:prstGeom>
        </p:spPr>
      </p:pic>
      <p:grpSp>
        <p:nvGrpSpPr>
          <p:cNvPr id="9" name="Group 8">
            <a:extLst>
              <a:ext uri="{FF2B5EF4-FFF2-40B4-BE49-F238E27FC236}">
                <a16:creationId xmlns:a16="http://schemas.microsoft.com/office/drawing/2014/main" id="{F56957B8-A5F8-499D-AE27-7A90028D4B4C}"/>
              </a:ext>
            </a:extLst>
          </p:cNvPr>
          <p:cNvGrpSpPr/>
          <p:nvPr/>
        </p:nvGrpSpPr>
        <p:grpSpPr>
          <a:xfrm>
            <a:off x="107674" y="5049672"/>
            <a:ext cx="11976652" cy="2199230"/>
            <a:chOff x="-78244" y="4979504"/>
            <a:chExt cx="12530302" cy="2320298"/>
          </a:xfrm>
        </p:grpSpPr>
        <p:grpSp>
          <p:nvGrpSpPr>
            <p:cNvPr id="10" name="Group 9">
              <a:extLst>
                <a:ext uri="{FF2B5EF4-FFF2-40B4-BE49-F238E27FC236}">
                  <a16:creationId xmlns:a16="http://schemas.microsoft.com/office/drawing/2014/main" id="{83B9E2BC-66BF-4691-AD37-3C0EF05EFB30}"/>
                </a:ext>
              </a:extLst>
            </p:cNvPr>
            <p:cNvGrpSpPr/>
            <p:nvPr/>
          </p:nvGrpSpPr>
          <p:grpSpPr>
            <a:xfrm>
              <a:off x="-78244" y="4979504"/>
              <a:ext cx="8337662" cy="2320298"/>
              <a:chOff x="-247210" y="4199215"/>
              <a:chExt cx="10837195" cy="3269553"/>
            </a:xfrm>
          </p:grpSpPr>
          <p:pic>
            <p:nvPicPr>
              <p:cNvPr id="15" name="Picture 5">
                <a:extLst>
                  <a:ext uri="{FF2B5EF4-FFF2-40B4-BE49-F238E27FC236}">
                    <a16:creationId xmlns:a16="http://schemas.microsoft.com/office/drawing/2014/main" id="{AA7411C8-E79D-42C8-8971-022D2F37859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47210" y="4630281"/>
                <a:ext cx="1976297" cy="2838487"/>
              </a:xfrm>
              <a:prstGeom prst="rect">
                <a:avLst/>
              </a:prstGeom>
            </p:spPr>
          </p:pic>
          <p:pic>
            <p:nvPicPr>
              <p:cNvPr id="16" name="Picture 7">
                <a:extLst>
                  <a:ext uri="{FF2B5EF4-FFF2-40B4-BE49-F238E27FC236}">
                    <a16:creationId xmlns:a16="http://schemas.microsoft.com/office/drawing/2014/main" id="{05648249-C801-4552-8307-10A60B8CDD8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4571578" y="4630280"/>
                <a:ext cx="1899206" cy="2838488"/>
              </a:xfrm>
              <a:prstGeom prst="rect">
                <a:avLst/>
              </a:prstGeom>
            </p:spPr>
          </p:pic>
          <p:pic>
            <p:nvPicPr>
              <p:cNvPr id="17" name="Picture 8">
                <a:extLst>
                  <a:ext uri="{FF2B5EF4-FFF2-40B4-BE49-F238E27FC236}">
                    <a16:creationId xmlns:a16="http://schemas.microsoft.com/office/drawing/2014/main" id="{BE79078E-EDC7-4E73-9777-CB6C6724A91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2877" flipH="1">
                <a:off x="3155484" y="4579746"/>
                <a:ext cx="1976297" cy="2838487"/>
              </a:xfrm>
              <a:prstGeom prst="rect">
                <a:avLst/>
              </a:prstGeom>
            </p:spPr>
          </p:pic>
          <p:pic>
            <p:nvPicPr>
              <p:cNvPr id="18" name="Picture 9">
                <a:extLst>
                  <a:ext uri="{FF2B5EF4-FFF2-40B4-BE49-F238E27FC236}">
                    <a16:creationId xmlns:a16="http://schemas.microsoft.com/office/drawing/2014/main" id="{E168BF8A-58DC-48D7-9B61-7A8A86712A9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285792" y="4199215"/>
                <a:ext cx="1537944" cy="2838488"/>
              </a:xfrm>
              <a:prstGeom prst="rect">
                <a:avLst/>
              </a:prstGeom>
            </p:spPr>
          </p:pic>
          <p:pic>
            <p:nvPicPr>
              <p:cNvPr id="19" name="Picture 10">
                <a:extLst>
                  <a:ext uri="{FF2B5EF4-FFF2-40B4-BE49-F238E27FC236}">
                    <a16:creationId xmlns:a16="http://schemas.microsoft.com/office/drawing/2014/main" id="{2A4A3CC3-520D-4571-95EB-76132820BF0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062179" y="4382700"/>
                <a:ext cx="1759862" cy="2838487"/>
              </a:xfrm>
              <a:prstGeom prst="rect">
                <a:avLst/>
              </a:prstGeom>
            </p:spPr>
          </p:pic>
          <p:pic>
            <p:nvPicPr>
              <p:cNvPr id="20" name="Picture 19">
                <a:extLst>
                  <a:ext uri="{FF2B5EF4-FFF2-40B4-BE49-F238E27FC236}">
                    <a16:creationId xmlns:a16="http://schemas.microsoft.com/office/drawing/2014/main" id="{733D1BB4-A36A-4017-9807-9A23653F0AE3}"/>
                  </a:ext>
                </a:extLst>
              </p:cNvPr>
              <p:cNvPicPr>
                <a:picLocks noChangeAspect="1"/>
              </p:cNvPicPr>
              <p:nvPr/>
            </p:nvPicPr>
            <p:blipFill>
              <a:blip r:embed="rId14"/>
              <a:srcRect/>
              <a:stretch>
                <a:fillRect/>
              </a:stretch>
            </p:blipFill>
            <p:spPr>
              <a:xfrm flipH="1">
                <a:off x="5798154" y="4483768"/>
                <a:ext cx="1565971" cy="2609952"/>
              </a:xfrm>
              <a:prstGeom prst="rect">
                <a:avLst/>
              </a:prstGeom>
            </p:spPr>
          </p:pic>
          <p:pic>
            <p:nvPicPr>
              <p:cNvPr id="21" name="Picture 12">
                <a:extLst>
                  <a:ext uri="{FF2B5EF4-FFF2-40B4-BE49-F238E27FC236}">
                    <a16:creationId xmlns:a16="http://schemas.microsoft.com/office/drawing/2014/main" id="{2FAC8DFE-011C-4F8B-AA85-524DD4FD3DC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2877" flipH="1">
                <a:off x="8613688" y="4579747"/>
                <a:ext cx="1976297" cy="2838487"/>
              </a:xfrm>
              <a:prstGeom prst="rect">
                <a:avLst/>
              </a:prstGeom>
            </p:spPr>
          </p:pic>
          <p:pic>
            <p:nvPicPr>
              <p:cNvPr id="22" name="Picture 2">
                <a:extLst>
                  <a:ext uri="{FF2B5EF4-FFF2-40B4-BE49-F238E27FC236}">
                    <a16:creationId xmlns:a16="http://schemas.microsoft.com/office/drawing/2014/main" id="{85A0BFDF-3816-404B-8D7F-67833AAF20A8}"/>
                  </a:ext>
                </a:extLst>
              </p:cNvPr>
              <p:cNvPicPr>
                <a:picLocks noChangeAspect="1"/>
              </p:cNvPicPr>
              <p:nvPr/>
            </p:nvPicPr>
            <p:blipFill>
              <a:blip r:embed="rId15"/>
              <a:srcRect/>
              <a:stretch>
                <a:fillRect/>
              </a:stretch>
            </p:blipFill>
            <p:spPr>
              <a:xfrm flipH="1">
                <a:off x="1256511" y="5056955"/>
                <a:ext cx="1170792" cy="2240750"/>
              </a:xfrm>
              <a:prstGeom prst="rect">
                <a:avLst/>
              </a:prstGeom>
            </p:spPr>
          </p:pic>
        </p:grpSp>
        <p:pic>
          <p:nvPicPr>
            <p:cNvPr id="11" name="Picture 9">
              <a:extLst>
                <a:ext uri="{FF2B5EF4-FFF2-40B4-BE49-F238E27FC236}">
                  <a16:creationId xmlns:a16="http://schemas.microsoft.com/office/drawing/2014/main" id="{53FF8627-639C-414F-A075-05424542777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8032158" y="5034780"/>
              <a:ext cx="1183227" cy="2014385"/>
            </a:xfrm>
            <a:prstGeom prst="rect">
              <a:avLst/>
            </a:prstGeom>
          </p:spPr>
        </p:pic>
        <p:pic>
          <p:nvPicPr>
            <p:cNvPr id="12" name="Picture 10">
              <a:extLst>
                <a:ext uri="{FF2B5EF4-FFF2-40B4-BE49-F238E27FC236}">
                  <a16:creationId xmlns:a16="http://schemas.microsoft.com/office/drawing/2014/main" id="{27CD335E-0165-46CD-972C-273C3AA011A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090988" y="5100350"/>
              <a:ext cx="1353961" cy="2014384"/>
            </a:xfrm>
            <a:prstGeom prst="rect">
              <a:avLst/>
            </a:prstGeom>
          </p:spPr>
        </p:pic>
        <p:pic>
          <p:nvPicPr>
            <p:cNvPr id="13" name="Picture 12">
              <a:extLst>
                <a:ext uri="{FF2B5EF4-FFF2-40B4-BE49-F238E27FC236}">
                  <a16:creationId xmlns:a16="http://schemas.microsoft.com/office/drawing/2014/main" id="{C793E056-ED18-416E-BD0F-0936049C5F9C}"/>
                </a:ext>
              </a:extLst>
            </p:cNvPr>
            <p:cNvPicPr>
              <a:picLocks noChangeAspect="1"/>
            </p:cNvPicPr>
            <p:nvPr/>
          </p:nvPicPr>
          <p:blipFill>
            <a:blip r:embed="rId14"/>
            <a:srcRect/>
            <a:stretch>
              <a:fillRect/>
            </a:stretch>
          </p:blipFill>
          <p:spPr>
            <a:xfrm>
              <a:off x="11247269" y="5115872"/>
              <a:ext cx="1204789" cy="1852200"/>
            </a:xfrm>
            <a:prstGeom prst="rect">
              <a:avLst/>
            </a:prstGeom>
          </p:spPr>
        </p:pic>
        <p:pic>
          <p:nvPicPr>
            <p:cNvPr id="14" name="Picture 12">
              <a:extLst>
                <a:ext uri="{FF2B5EF4-FFF2-40B4-BE49-F238E27FC236}">
                  <a16:creationId xmlns:a16="http://schemas.microsoft.com/office/drawing/2014/main" id="{ED693679-5846-45CD-9C31-E81617C428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417123" flipH="1">
              <a:off x="10046956" y="5148715"/>
              <a:ext cx="1520476" cy="2014384"/>
            </a:xfrm>
            <a:prstGeom prst="rect">
              <a:avLst/>
            </a:prstGeom>
          </p:spPr>
        </p:pic>
      </p:grpSp>
      <p:pic>
        <p:nvPicPr>
          <p:cNvPr id="23" name="Picture 4">
            <a:extLst>
              <a:ext uri="{FF2B5EF4-FFF2-40B4-BE49-F238E27FC236}">
                <a16:creationId xmlns:a16="http://schemas.microsoft.com/office/drawing/2014/main" id="{CE664190-3063-40A5-9993-B803894C26D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126669" y="1511822"/>
            <a:ext cx="3662172" cy="4114800"/>
          </a:xfrm>
          <a:prstGeom prst="rect">
            <a:avLst/>
          </a:prstGeom>
        </p:spPr>
      </p:pic>
    </p:spTree>
    <p:extLst>
      <p:ext uri="{BB962C8B-B14F-4D97-AF65-F5344CB8AC3E}">
        <p14:creationId xmlns:p14="http://schemas.microsoft.com/office/powerpoint/2010/main" val="18198826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down)">
                                      <p:cBhvr>
                                        <p:cTn id="30" dur="500"/>
                                        <p:tgtEl>
                                          <p:spTgt spid="23"/>
                                        </p:tgtEl>
                                      </p:cBhvr>
                                    </p:animEffect>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750" fill="hold"/>
                                        <p:tgtEl>
                                          <p:spTgt spid="4"/>
                                        </p:tgtEl>
                                        <p:attrNameLst>
                                          <p:attrName>ppt_w</p:attrName>
                                        </p:attrNameLst>
                                      </p:cBhvr>
                                      <p:tavLst>
                                        <p:tav tm="0">
                                          <p:val>
                                            <p:fltVal val="0"/>
                                          </p:val>
                                        </p:tav>
                                        <p:tav tm="100000">
                                          <p:val>
                                            <p:strVal val="#ppt_w"/>
                                          </p:val>
                                        </p:tav>
                                      </p:tavLst>
                                    </p:anim>
                                    <p:anim calcmode="lin" valueType="num">
                                      <p:cBhvr>
                                        <p:cTn id="35" dur="750" fill="hold"/>
                                        <p:tgtEl>
                                          <p:spTgt spid="4"/>
                                        </p:tgtEl>
                                        <p:attrNameLst>
                                          <p:attrName>ppt_h</p:attrName>
                                        </p:attrNameLst>
                                      </p:cBhvr>
                                      <p:tavLst>
                                        <p:tav tm="0">
                                          <p:val>
                                            <p:fltVal val="0"/>
                                          </p:val>
                                        </p:tav>
                                        <p:tav tm="100000">
                                          <p:val>
                                            <p:strVal val="#ppt_h"/>
                                          </p:val>
                                        </p:tav>
                                      </p:tavLst>
                                    </p:anim>
                                    <p:animEffect transition="in" filter="fade">
                                      <p:cBhvr>
                                        <p:cTn id="36" dur="75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randombar(horizontal)">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0">
            <a:extLst>
              <a:ext uri="{FF2B5EF4-FFF2-40B4-BE49-F238E27FC236}">
                <a16:creationId xmlns:a16="http://schemas.microsoft.com/office/drawing/2014/main" id="{F3AF2E1D-569D-4484-BD18-AC8DD19AC39A}"/>
              </a:ext>
            </a:extLst>
          </p:cNvPr>
          <p:cNvSpPr/>
          <p:nvPr/>
        </p:nvSpPr>
        <p:spPr>
          <a:xfrm>
            <a:off x="1213454" y="2388984"/>
            <a:ext cx="9931497" cy="718636"/>
          </a:xfrm>
          <a:prstGeom prst="roundRect">
            <a:avLst>
              <a:gd name="adj" fmla="val 2894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b="1">
                <a:solidFill>
                  <a:schemeClr val="tx1"/>
                </a:solidFill>
                <a:effectLst>
                  <a:outerShdw blurRad="38100" dist="38100" dir="2700000" algn="tl">
                    <a:srgbClr val="000000">
                      <a:alpha val="43137"/>
                    </a:srgbClr>
                  </a:outerShdw>
                </a:effectLst>
                <a:latin typeface="UTM Guanine" panose="02040603050506020204" pitchFamily="18" charset="0"/>
                <a:ea typeface="印品溜溜圆" panose="02000000000000000000" pitchFamily="2" charset="-122"/>
              </a:rPr>
              <a:t>Tạm biệt và hẹn gặp lại!</a:t>
            </a:r>
            <a:endParaRPr lang="zh-CN" altLang="en-US" sz="6000" dirty="0">
              <a:solidFill>
                <a:schemeClr val="tx1"/>
              </a:solidFill>
              <a:effectLst>
                <a:outerShdw blurRad="38100" dist="38100" dir="2700000" algn="tl">
                  <a:srgbClr val="000000">
                    <a:alpha val="43137"/>
                  </a:srgbClr>
                </a:outerShdw>
              </a:effectLst>
              <a:latin typeface="UTM Guanine" panose="02040603050506020204" pitchFamily="18" charset="0"/>
            </a:endParaRPr>
          </a:p>
        </p:txBody>
      </p:sp>
      <p:pic>
        <p:nvPicPr>
          <p:cNvPr id="6" name="Picture 3">
            <a:extLst>
              <a:ext uri="{FF2B5EF4-FFF2-40B4-BE49-F238E27FC236}">
                <a16:creationId xmlns:a16="http://schemas.microsoft.com/office/drawing/2014/main" id="{E3F6F17B-AB39-44A8-BF4F-9FA4C9B5EC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978346" flipH="1">
            <a:off x="-1936056" y="-873696"/>
            <a:ext cx="5328320" cy="1747392"/>
          </a:xfrm>
          <a:prstGeom prst="rect">
            <a:avLst/>
          </a:prstGeom>
        </p:spPr>
      </p:pic>
      <p:pic>
        <p:nvPicPr>
          <p:cNvPr id="7" name="Picture 3">
            <a:extLst>
              <a:ext uri="{FF2B5EF4-FFF2-40B4-BE49-F238E27FC236}">
                <a16:creationId xmlns:a16="http://schemas.microsoft.com/office/drawing/2014/main" id="{02537DA6-D73E-4AD6-811D-EB91FCBACD1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21097" y="-467283"/>
            <a:ext cx="5328320" cy="1747392"/>
          </a:xfrm>
          <a:prstGeom prst="rect">
            <a:avLst/>
          </a:prstGeom>
        </p:spPr>
      </p:pic>
      <p:pic>
        <p:nvPicPr>
          <p:cNvPr id="8" name="Picture 4">
            <a:extLst>
              <a:ext uri="{FF2B5EF4-FFF2-40B4-BE49-F238E27FC236}">
                <a16:creationId xmlns:a16="http://schemas.microsoft.com/office/drawing/2014/main" id="{031652EF-245E-48DA-B82F-4F2C74B351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95760"/>
            <a:ext cx="1351318" cy="1293887"/>
          </a:xfrm>
          <a:prstGeom prst="rect">
            <a:avLst/>
          </a:prstGeom>
        </p:spPr>
      </p:pic>
      <p:grpSp>
        <p:nvGrpSpPr>
          <p:cNvPr id="9" name="Group 8">
            <a:extLst>
              <a:ext uri="{FF2B5EF4-FFF2-40B4-BE49-F238E27FC236}">
                <a16:creationId xmlns:a16="http://schemas.microsoft.com/office/drawing/2014/main" id="{F56957B8-A5F8-499D-AE27-7A90028D4B4C}"/>
              </a:ext>
            </a:extLst>
          </p:cNvPr>
          <p:cNvGrpSpPr/>
          <p:nvPr/>
        </p:nvGrpSpPr>
        <p:grpSpPr>
          <a:xfrm>
            <a:off x="107674" y="5049672"/>
            <a:ext cx="11976652" cy="2199230"/>
            <a:chOff x="-78244" y="4979504"/>
            <a:chExt cx="12530302" cy="2320298"/>
          </a:xfrm>
        </p:grpSpPr>
        <p:grpSp>
          <p:nvGrpSpPr>
            <p:cNvPr id="10" name="Group 9">
              <a:extLst>
                <a:ext uri="{FF2B5EF4-FFF2-40B4-BE49-F238E27FC236}">
                  <a16:creationId xmlns:a16="http://schemas.microsoft.com/office/drawing/2014/main" id="{83B9E2BC-66BF-4691-AD37-3C0EF05EFB30}"/>
                </a:ext>
              </a:extLst>
            </p:cNvPr>
            <p:cNvGrpSpPr/>
            <p:nvPr/>
          </p:nvGrpSpPr>
          <p:grpSpPr>
            <a:xfrm>
              <a:off x="-78244" y="4979504"/>
              <a:ext cx="8337662" cy="2320298"/>
              <a:chOff x="-247210" y="4199215"/>
              <a:chExt cx="10837195" cy="3269553"/>
            </a:xfrm>
          </p:grpSpPr>
          <p:pic>
            <p:nvPicPr>
              <p:cNvPr id="15" name="Picture 5">
                <a:extLst>
                  <a:ext uri="{FF2B5EF4-FFF2-40B4-BE49-F238E27FC236}">
                    <a16:creationId xmlns:a16="http://schemas.microsoft.com/office/drawing/2014/main" id="{AA7411C8-E79D-42C8-8971-022D2F37859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47210" y="4630281"/>
                <a:ext cx="1976297" cy="2838487"/>
              </a:xfrm>
              <a:prstGeom prst="rect">
                <a:avLst/>
              </a:prstGeom>
            </p:spPr>
          </p:pic>
          <p:pic>
            <p:nvPicPr>
              <p:cNvPr id="16" name="Picture 7">
                <a:extLst>
                  <a:ext uri="{FF2B5EF4-FFF2-40B4-BE49-F238E27FC236}">
                    <a16:creationId xmlns:a16="http://schemas.microsoft.com/office/drawing/2014/main" id="{05648249-C801-4552-8307-10A60B8CDD8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4571578" y="4630280"/>
                <a:ext cx="1899206" cy="2838488"/>
              </a:xfrm>
              <a:prstGeom prst="rect">
                <a:avLst/>
              </a:prstGeom>
            </p:spPr>
          </p:pic>
          <p:pic>
            <p:nvPicPr>
              <p:cNvPr id="17" name="Picture 8">
                <a:extLst>
                  <a:ext uri="{FF2B5EF4-FFF2-40B4-BE49-F238E27FC236}">
                    <a16:creationId xmlns:a16="http://schemas.microsoft.com/office/drawing/2014/main" id="{BE79078E-EDC7-4E73-9777-CB6C6724A91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2877" flipH="1">
                <a:off x="3155484" y="4579746"/>
                <a:ext cx="1976297" cy="2838487"/>
              </a:xfrm>
              <a:prstGeom prst="rect">
                <a:avLst/>
              </a:prstGeom>
            </p:spPr>
          </p:pic>
          <p:pic>
            <p:nvPicPr>
              <p:cNvPr id="18" name="Picture 9">
                <a:extLst>
                  <a:ext uri="{FF2B5EF4-FFF2-40B4-BE49-F238E27FC236}">
                    <a16:creationId xmlns:a16="http://schemas.microsoft.com/office/drawing/2014/main" id="{E168BF8A-58DC-48D7-9B61-7A8A86712A9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285792" y="4199215"/>
                <a:ext cx="1537944" cy="2838488"/>
              </a:xfrm>
              <a:prstGeom prst="rect">
                <a:avLst/>
              </a:prstGeom>
            </p:spPr>
          </p:pic>
          <p:pic>
            <p:nvPicPr>
              <p:cNvPr id="19" name="Picture 10">
                <a:extLst>
                  <a:ext uri="{FF2B5EF4-FFF2-40B4-BE49-F238E27FC236}">
                    <a16:creationId xmlns:a16="http://schemas.microsoft.com/office/drawing/2014/main" id="{2A4A3CC3-520D-4571-95EB-76132820BF0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062179" y="4382700"/>
                <a:ext cx="1759862" cy="2838487"/>
              </a:xfrm>
              <a:prstGeom prst="rect">
                <a:avLst/>
              </a:prstGeom>
            </p:spPr>
          </p:pic>
          <p:pic>
            <p:nvPicPr>
              <p:cNvPr id="20" name="Picture 19">
                <a:extLst>
                  <a:ext uri="{FF2B5EF4-FFF2-40B4-BE49-F238E27FC236}">
                    <a16:creationId xmlns:a16="http://schemas.microsoft.com/office/drawing/2014/main" id="{733D1BB4-A36A-4017-9807-9A23653F0AE3}"/>
                  </a:ext>
                </a:extLst>
              </p:cNvPr>
              <p:cNvPicPr>
                <a:picLocks noChangeAspect="1"/>
              </p:cNvPicPr>
              <p:nvPr/>
            </p:nvPicPr>
            <p:blipFill>
              <a:blip r:embed="rId14"/>
              <a:srcRect/>
              <a:stretch>
                <a:fillRect/>
              </a:stretch>
            </p:blipFill>
            <p:spPr>
              <a:xfrm flipH="1">
                <a:off x="5798154" y="4483768"/>
                <a:ext cx="1565971" cy="2609952"/>
              </a:xfrm>
              <a:prstGeom prst="rect">
                <a:avLst/>
              </a:prstGeom>
            </p:spPr>
          </p:pic>
          <p:pic>
            <p:nvPicPr>
              <p:cNvPr id="21" name="Picture 12">
                <a:extLst>
                  <a:ext uri="{FF2B5EF4-FFF2-40B4-BE49-F238E27FC236}">
                    <a16:creationId xmlns:a16="http://schemas.microsoft.com/office/drawing/2014/main" id="{2FAC8DFE-011C-4F8B-AA85-524DD4FD3DC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2877" flipH="1">
                <a:off x="8613688" y="4579747"/>
                <a:ext cx="1976297" cy="2838487"/>
              </a:xfrm>
              <a:prstGeom prst="rect">
                <a:avLst/>
              </a:prstGeom>
            </p:spPr>
          </p:pic>
          <p:pic>
            <p:nvPicPr>
              <p:cNvPr id="22" name="Picture 2">
                <a:extLst>
                  <a:ext uri="{FF2B5EF4-FFF2-40B4-BE49-F238E27FC236}">
                    <a16:creationId xmlns:a16="http://schemas.microsoft.com/office/drawing/2014/main" id="{85A0BFDF-3816-404B-8D7F-67833AAF20A8}"/>
                  </a:ext>
                </a:extLst>
              </p:cNvPr>
              <p:cNvPicPr>
                <a:picLocks noChangeAspect="1"/>
              </p:cNvPicPr>
              <p:nvPr/>
            </p:nvPicPr>
            <p:blipFill>
              <a:blip r:embed="rId15"/>
              <a:srcRect/>
              <a:stretch>
                <a:fillRect/>
              </a:stretch>
            </p:blipFill>
            <p:spPr>
              <a:xfrm flipH="1">
                <a:off x="1256511" y="5056955"/>
                <a:ext cx="1170792" cy="2240750"/>
              </a:xfrm>
              <a:prstGeom prst="rect">
                <a:avLst/>
              </a:prstGeom>
            </p:spPr>
          </p:pic>
        </p:grpSp>
        <p:pic>
          <p:nvPicPr>
            <p:cNvPr id="11" name="Picture 9">
              <a:extLst>
                <a:ext uri="{FF2B5EF4-FFF2-40B4-BE49-F238E27FC236}">
                  <a16:creationId xmlns:a16="http://schemas.microsoft.com/office/drawing/2014/main" id="{53FF8627-639C-414F-A075-05424542777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8032158" y="5034780"/>
              <a:ext cx="1183227" cy="2014385"/>
            </a:xfrm>
            <a:prstGeom prst="rect">
              <a:avLst/>
            </a:prstGeom>
          </p:spPr>
        </p:pic>
        <p:pic>
          <p:nvPicPr>
            <p:cNvPr id="12" name="Picture 10">
              <a:extLst>
                <a:ext uri="{FF2B5EF4-FFF2-40B4-BE49-F238E27FC236}">
                  <a16:creationId xmlns:a16="http://schemas.microsoft.com/office/drawing/2014/main" id="{27CD335E-0165-46CD-972C-273C3AA011A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090988" y="5100350"/>
              <a:ext cx="1353961" cy="2014384"/>
            </a:xfrm>
            <a:prstGeom prst="rect">
              <a:avLst/>
            </a:prstGeom>
          </p:spPr>
        </p:pic>
        <p:pic>
          <p:nvPicPr>
            <p:cNvPr id="13" name="Picture 12">
              <a:extLst>
                <a:ext uri="{FF2B5EF4-FFF2-40B4-BE49-F238E27FC236}">
                  <a16:creationId xmlns:a16="http://schemas.microsoft.com/office/drawing/2014/main" id="{C793E056-ED18-416E-BD0F-0936049C5F9C}"/>
                </a:ext>
              </a:extLst>
            </p:cNvPr>
            <p:cNvPicPr>
              <a:picLocks noChangeAspect="1"/>
            </p:cNvPicPr>
            <p:nvPr/>
          </p:nvPicPr>
          <p:blipFill>
            <a:blip r:embed="rId14"/>
            <a:srcRect/>
            <a:stretch>
              <a:fillRect/>
            </a:stretch>
          </p:blipFill>
          <p:spPr>
            <a:xfrm>
              <a:off x="11247269" y="5115872"/>
              <a:ext cx="1204789" cy="1852200"/>
            </a:xfrm>
            <a:prstGeom prst="rect">
              <a:avLst/>
            </a:prstGeom>
          </p:spPr>
        </p:pic>
        <p:pic>
          <p:nvPicPr>
            <p:cNvPr id="14" name="Picture 12">
              <a:extLst>
                <a:ext uri="{FF2B5EF4-FFF2-40B4-BE49-F238E27FC236}">
                  <a16:creationId xmlns:a16="http://schemas.microsoft.com/office/drawing/2014/main" id="{ED693679-5846-45CD-9C31-E81617C428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417123" flipH="1">
              <a:off x="10046956" y="5148715"/>
              <a:ext cx="1520476" cy="2014384"/>
            </a:xfrm>
            <a:prstGeom prst="rect">
              <a:avLst/>
            </a:prstGeom>
          </p:spPr>
        </p:pic>
      </p:grpSp>
    </p:spTree>
    <p:extLst>
      <p:ext uri="{BB962C8B-B14F-4D97-AF65-F5344CB8AC3E}">
        <p14:creationId xmlns:p14="http://schemas.microsoft.com/office/powerpoint/2010/main" val="18270222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4"/>
                                        </p:tgtEl>
                                        <p:attrNameLst>
                                          <p:attrName>ppt_y</p:attrName>
                                        </p:attrNameLst>
                                      </p:cBhvr>
                                      <p:tavLst>
                                        <p:tav tm="0">
                                          <p:val>
                                            <p:strVal val="#ppt_y"/>
                                          </p:val>
                                        </p:tav>
                                        <p:tav tm="100000">
                                          <p:val>
                                            <p:strVal val="#ppt_y"/>
                                          </p:val>
                                        </p:tav>
                                      </p:tavLst>
                                    </p:anim>
                                    <p:anim calcmode="lin" valueType="num">
                                      <p:cBhvr>
                                        <p:cTn id="32"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452BE4-4349-472B-AD84-F177ADE79D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839065" y="-686400"/>
            <a:ext cx="5328320" cy="1747392"/>
          </a:xfrm>
          <a:prstGeom prst="rect">
            <a:avLst/>
          </a:prstGeom>
        </p:spPr>
      </p:pic>
      <p:pic>
        <p:nvPicPr>
          <p:cNvPr id="5" name="Picture 4">
            <a:hlinkClick r:id="rId5" action="ppaction://hlinksldjump"/>
            <a:extLst>
              <a:ext uri="{FF2B5EF4-FFF2-40B4-BE49-F238E27FC236}">
                <a16:creationId xmlns:a16="http://schemas.microsoft.com/office/drawing/2014/main" id="{7720B421-F801-478A-8B90-B8DBA16C627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339106" y="187296"/>
            <a:ext cx="1351318" cy="1293887"/>
          </a:xfrm>
          <a:prstGeom prst="rect">
            <a:avLst/>
          </a:prstGeom>
        </p:spPr>
      </p:pic>
      <p:grpSp>
        <p:nvGrpSpPr>
          <p:cNvPr id="6" name="Group 5">
            <a:extLst>
              <a:ext uri="{FF2B5EF4-FFF2-40B4-BE49-F238E27FC236}">
                <a16:creationId xmlns:a16="http://schemas.microsoft.com/office/drawing/2014/main" id="{E1215374-1108-43ED-BA5F-339E49D2DB64}"/>
              </a:ext>
            </a:extLst>
          </p:cNvPr>
          <p:cNvGrpSpPr/>
          <p:nvPr/>
        </p:nvGrpSpPr>
        <p:grpSpPr>
          <a:xfrm>
            <a:off x="98759" y="5734878"/>
            <a:ext cx="11976652" cy="1418489"/>
            <a:chOff x="-78244" y="4979504"/>
            <a:chExt cx="12530302" cy="2320298"/>
          </a:xfrm>
        </p:grpSpPr>
        <p:grpSp>
          <p:nvGrpSpPr>
            <p:cNvPr id="7" name="Group 6">
              <a:extLst>
                <a:ext uri="{FF2B5EF4-FFF2-40B4-BE49-F238E27FC236}">
                  <a16:creationId xmlns:a16="http://schemas.microsoft.com/office/drawing/2014/main" id="{A35A8AEF-5D40-4206-B374-8247C21E8B7F}"/>
                </a:ext>
              </a:extLst>
            </p:cNvPr>
            <p:cNvGrpSpPr/>
            <p:nvPr/>
          </p:nvGrpSpPr>
          <p:grpSpPr>
            <a:xfrm>
              <a:off x="-78244" y="4979504"/>
              <a:ext cx="8337662" cy="2320298"/>
              <a:chOff x="-247210" y="4199215"/>
              <a:chExt cx="10837195" cy="3269553"/>
            </a:xfrm>
          </p:grpSpPr>
          <p:pic>
            <p:nvPicPr>
              <p:cNvPr id="12" name="Picture 5">
                <a:extLst>
                  <a:ext uri="{FF2B5EF4-FFF2-40B4-BE49-F238E27FC236}">
                    <a16:creationId xmlns:a16="http://schemas.microsoft.com/office/drawing/2014/main" id="{F6083740-82B2-42D3-8643-CF15A5BA091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47210" y="4630281"/>
                <a:ext cx="1976297" cy="2838487"/>
              </a:xfrm>
              <a:prstGeom prst="rect">
                <a:avLst/>
              </a:prstGeom>
            </p:spPr>
          </p:pic>
          <p:pic>
            <p:nvPicPr>
              <p:cNvPr id="13" name="Picture 7">
                <a:extLst>
                  <a:ext uri="{FF2B5EF4-FFF2-40B4-BE49-F238E27FC236}">
                    <a16:creationId xmlns:a16="http://schemas.microsoft.com/office/drawing/2014/main" id="{45B6D5B9-4611-4A77-A695-D1CF3058EB1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4571578" y="4630280"/>
                <a:ext cx="1899206" cy="2838488"/>
              </a:xfrm>
              <a:prstGeom prst="rect">
                <a:avLst/>
              </a:prstGeom>
            </p:spPr>
          </p:pic>
          <p:pic>
            <p:nvPicPr>
              <p:cNvPr id="14" name="Picture 8">
                <a:extLst>
                  <a:ext uri="{FF2B5EF4-FFF2-40B4-BE49-F238E27FC236}">
                    <a16:creationId xmlns:a16="http://schemas.microsoft.com/office/drawing/2014/main" id="{59B7884B-1869-464F-BD79-52EC38009CA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2877" flipH="1">
                <a:off x="3155484" y="4579746"/>
                <a:ext cx="1976297" cy="2838487"/>
              </a:xfrm>
              <a:prstGeom prst="rect">
                <a:avLst/>
              </a:prstGeom>
            </p:spPr>
          </p:pic>
          <p:pic>
            <p:nvPicPr>
              <p:cNvPr id="15" name="Picture 9">
                <a:extLst>
                  <a:ext uri="{FF2B5EF4-FFF2-40B4-BE49-F238E27FC236}">
                    <a16:creationId xmlns:a16="http://schemas.microsoft.com/office/drawing/2014/main" id="{905670C9-B1D0-4DBD-876C-83C4488AEBF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2285792" y="4199215"/>
                <a:ext cx="1537944" cy="2838488"/>
              </a:xfrm>
              <a:prstGeom prst="rect">
                <a:avLst/>
              </a:prstGeom>
            </p:spPr>
          </p:pic>
          <p:pic>
            <p:nvPicPr>
              <p:cNvPr id="16" name="Picture 10">
                <a:extLst>
                  <a:ext uri="{FF2B5EF4-FFF2-40B4-BE49-F238E27FC236}">
                    <a16:creationId xmlns:a16="http://schemas.microsoft.com/office/drawing/2014/main" id="{757C8E75-19FB-4E65-9B63-3B71FCBFADC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062179" y="4382700"/>
                <a:ext cx="1759862" cy="2838487"/>
              </a:xfrm>
              <a:prstGeom prst="rect">
                <a:avLst/>
              </a:prstGeom>
            </p:spPr>
          </p:pic>
          <p:pic>
            <p:nvPicPr>
              <p:cNvPr id="17" name="Picture 16">
                <a:extLst>
                  <a:ext uri="{FF2B5EF4-FFF2-40B4-BE49-F238E27FC236}">
                    <a16:creationId xmlns:a16="http://schemas.microsoft.com/office/drawing/2014/main" id="{190176D5-FE46-4879-A72F-CE06149F0C61}"/>
                  </a:ext>
                </a:extLst>
              </p:cNvPr>
              <p:cNvPicPr>
                <a:picLocks noChangeAspect="1"/>
              </p:cNvPicPr>
              <p:nvPr/>
            </p:nvPicPr>
            <p:blipFill>
              <a:blip r:embed="rId16"/>
              <a:srcRect/>
              <a:stretch>
                <a:fillRect/>
              </a:stretch>
            </p:blipFill>
            <p:spPr>
              <a:xfrm flipH="1">
                <a:off x="5798154" y="4483768"/>
                <a:ext cx="1565971" cy="2609952"/>
              </a:xfrm>
              <a:prstGeom prst="rect">
                <a:avLst/>
              </a:prstGeom>
            </p:spPr>
          </p:pic>
          <p:pic>
            <p:nvPicPr>
              <p:cNvPr id="18" name="Picture 12">
                <a:extLst>
                  <a:ext uri="{FF2B5EF4-FFF2-40B4-BE49-F238E27FC236}">
                    <a16:creationId xmlns:a16="http://schemas.microsoft.com/office/drawing/2014/main" id="{CAD7BAA5-8169-4F98-9133-C46ADEC8E39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2877" flipH="1">
                <a:off x="8613688" y="4579747"/>
                <a:ext cx="1976297" cy="2838487"/>
              </a:xfrm>
              <a:prstGeom prst="rect">
                <a:avLst/>
              </a:prstGeom>
            </p:spPr>
          </p:pic>
          <p:pic>
            <p:nvPicPr>
              <p:cNvPr id="19" name="Picture 2">
                <a:extLst>
                  <a:ext uri="{FF2B5EF4-FFF2-40B4-BE49-F238E27FC236}">
                    <a16:creationId xmlns:a16="http://schemas.microsoft.com/office/drawing/2014/main" id="{A7ED113A-2B7D-4A06-95E7-386AE9DB31BA}"/>
                  </a:ext>
                </a:extLst>
              </p:cNvPr>
              <p:cNvPicPr>
                <a:picLocks noChangeAspect="1"/>
              </p:cNvPicPr>
              <p:nvPr/>
            </p:nvPicPr>
            <p:blipFill>
              <a:blip r:embed="rId17"/>
              <a:srcRect/>
              <a:stretch>
                <a:fillRect/>
              </a:stretch>
            </p:blipFill>
            <p:spPr>
              <a:xfrm flipH="1">
                <a:off x="1256511" y="5056955"/>
                <a:ext cx="1170792" cy="2240750"/>
              </a:xfrm>
              <a:prstGeom prst="rect">
                <a:avLst/>
              </a:prstGeom>
            </p:spPr>
          </p:pic>
        </p:grpSp>
        <p:pic>
          <p:nvPicPr>
            <p:cNvPr id="8" name="Picture 9">
              <a:extLst>
                <a:ext uri="{FF2B5EF4-FFF2-40B4-BE49-F238E27FC236}">
                  <a16:creationId xmlns:a16="http://schemas.microsoft.com/office/drawing/2014/main" id="{59726777-33D8-48C6-AC1A-1FE1448C14D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8032158" y="5034780"/>
              <a:ext cx="1183227" cy="2014385"/>
            </a:xfrm>
            <a:prstGeom prst="rect">
              <a:avLst/>
            </a:prstGeom>
          </p:spPr>
        </p:pic>
        <p:pic>
          <p:nvPicPr>
            <p:cNvPr id="9" name="Picture 10">
              <a:extLst>
                <a:ext uri="{FF2B5EF4-FFF2-40B4-BE49-F238E27FC236}">
                  <a16:creationId xmlns:a16="http://schemas.microsoft.com/office/drawing/2014/main" id="{466C82E4-EF0F-452B-8F72-AA1DFAEBEB0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090988" y="5100350"/>
              <a:ext cx="1353961" cy="2014384"/>
            </a:xfrm>
            <a:prstGeom prst="rect">
              <a:avLst/>
            </a:prstGeom>
          </p:spPr>
        </p:pic>
        <p:pic>
          <p:nvPicPr>
            <p:cNvPr id="10" name="Picture 9">
              <a:extLst>
                <a:ext uri="{FF2B5EF4-FFF2-40B4-BE49-F238E27FC236}">
                  <a16:creationId xmlns:a16="http://schemas.microsoft.com/office/drawing/2014/main" id="{A61AA347-20E0-4AD3-B4DC-22B41EEB8F32}"/>
                </a:ext>
              </a:extLst>
            </p:cNvPr>
            <p:cNvPicPr>
              <a:picLocks noChangeAspect="1"/>
            </p:cNvPicPr>
            <p:nvPr/>
          </p:nvPicPr>
          <p:blipFill>
            <a:blip r:embed="rId16"/>
            <a:srcRect/>
            <a:stretch>
              <a:fillRect/>
            </a:stretch>
          </p:blipFill>
          <p:spPr>
            <a:xfrm>
              <a:off x="11247269" y="5115872"/>
              <a:ext cx="1204789" cy="1852200"/>
            </a:xfrm>
            <a:prstGeom prst="rect">
              <a:avLst/>
            </a:prstGeom>
          </p:spPr>
        </p:pic>
        <p:pic>
          <p:nvPicPr>
            <p:cNvPr id="11" name="Picture 12">
              <a:extLst>
                <a:ext uri="{FF2B5EF4-FFF2-40B4-BE49-F238E27FC236}">
                  <a16:creationId xmlns:a16="http://schemas.microsoft.com/office/drawing/2014/main" id="{5D2992D1-F501-4ED3-AEFD-C26123B31D2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1417123" flipH="1">
              <a:off x="10046956" y="5148715"/>
              <a:ext cx="1520476" cy="2014384"/>
            </a:xfrm>
            <a:prstGeom prst="rect">
              <a:avLst/>
            </a:prstGeom>
          </p:spPr>
        </p:pic>
      </p:grpSp>
      <p:sp>
        <p:nvSpPr>
          <p:cNvPr id="20" name="TextBox 19">
            <a:extLst>
              <a:ext uri="{FF2B5EF4-FFF2-40B4-BE49-F238E27FC236}">
                <a16:creationId xmlns:a16="http://schemas.microsoft.com/office/drawing/2014/main" id="{83B636DE-F200-4EDA-AB41-2DD863EA4431}"/>
              </a:ext>
            </a:extLst>
          </p:cNvPr>
          <p:cNvSpPr txBox="1"/>
          <p:nvPr/>
        </p:nvSpPr>
        <p:spPr>
          <a:xfrm>
            <a:off x="98759" y="621198"/>
            <a:ext cx="7083211" cy="1077218"/>
          </a:xfrm>
          <a:prstGeom prst="rect">
            <a:avLst/>
          </a:prstGeom>
          <a:noFill/>
        </p:spPr>
        <p:txBody>
          <a:bodyPr wrap="square" rtlCol="0">
            <a:spAutoFit/>
          </a:bodyPr>
          <a:lstStyle/>
          <a:p>
            <a:pPr algn="ctr"/>
            <a:r>
              <a:rPr lang="en-US" sz="3200" b="1">
                <a:latin typeface="Times New Roman" panose="02020603050405020304" pitchFamily="18" charset="0"/>
                <a:ea typeface="Tahoma" panose="020B0604030504040204" pitchFamily="34" charset="0"/>
                <a:cs typeface="Times New Roman" panose="02020603050405020304" pitchFamily="18" charset="0"/>
              </a:rPr>
              <a:t>Câu 1: Thời trẻ Bác Hồ có tên gọi là gì? (Ô chữ gồm 14 chữ cái.)</a:t>
            </a:r>
          </a:p>
        </p:txBody>
      </p:sp>
      <p:grpSp>
        <p:nvGrpSpPr>
          <p:cNvPr id="51" name="Group 50">
            <a:extLst>
              <a:ext uri="{FF2B5EF4-FFF2-40B4-BE49-F238E27FC236}">
                <a16:creationId xmlns:a16="http://schemas.microsoft.com/office/drawing/2014/main" id="{ABC98C30-05B6-4B6F-A280-C9EED5714251}"/>
              </a:ext>
            </a:extLst>
          </p:cNvPr>
          <p:cNvGrpSpPr/>
          <p:nvPr/>
        </p:nvGrpSpPr>
        <p:grpSpPr>
          <a:xfrm>
            <a:off x="1547645" y="2078546"/>
            <a:ext cx="8868592" cy="655938"/>
            <a:chOff x="719191" y="1618233"/>
            <a:chExt cx="8868592" cy="655938"/>
          </a:xfrm>
        </p:grpSpPr>
        <p:sp>
          <p:nvSpPr>
            <p:cNvPr id="22" name="Rectangle: Rounded Corners 21">
              <a:extLst>
                <a:ext uri="{FF2B5EF4-FFF2-40B4-BE49-F238E27FC236}">
                  <a16:creationId xmlns:a16="http://schemas.microsoft.com/office/drawing/2014/main" id="{282F07BF-6D31-4AA6-9F36-BE0404906DCA}"/>
                </a:ext>
              </a:extLst>
            </p:cNvPr>
            <p:cNvSpPr/>
            <p:nvPr/>
          </p:nvSpPr>
          <p:spPr>
            <a:xfrm>
              <a:off x="719191" y="1618233"/>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N</a:t>
              </a:r>
            </a:p>
          </p:txBody>
        </p:sp>
        <p:sp>
          <p:nvSpPr>
            <p:cNvPr id="23" name="Rectangle: Rounded Corners 22">
              <a:extLst>
                <a:ext uri="{FF2B5EF4-FFF2-40B4-BE49-F238E27FC236}">
                  <a16:creationId xmlns:a16="http://schemas.microsoft.com/office/drawing/2014/main" id="{74C2A9C1-861F-49E8-9C76-834641768696}"/>
                </a:ext>
              </a:extLst>
            </p:cNvPr>
            <p:cNvSpPr/>
            <p:nvPr/>
          </p:nvSpPr>
          <p:spPr>
            <a:xfrm>
              <a:off x="1354475" y="1626791"/>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G</a:t>
              </a:r>
            </a:p>
          </p:txBody>
        </p:sp>
        <p:sp>
          <p:nvSpPr>
            <p:cNvPr id="24" name="Rectangle: Rounded Corners 23">
              <a:extLst>
                <a:ext uri="{FF2B5EF4-FFF2-40B4-BE49-F238E27FC236}">
                  <a16:creationId xmlns:a16="http://schemas.microsoft.com/office/drawing/2014/main" id="{5A5CB4CD-C38B-4E47-8BF8-142AC7174875}"/>
                </a:ext>
              </a:extLst>
            </p:cNvPr>
            <p:cNvSpPr/>
            <p:nvPr/>
          </p:nvSpPr>
          <p:spPr>
            <a:xfrm>
              <a:off x="1991330" y="1618233"/>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U</a:t>
              </a:r>
            </a:p>
          </p:txBody>
        </p:sp>
        <p:sp>
          <p:nvSpPr>
            <p:cNvPr id="25" name="Rectangle: Rounded Corners 24">
              <a:extLst>
                <a:ext uri="{FF2B5EF4-FFF2-40B4-BE49-F238E27FC236}">
                  <a16:creationId xmlns:a16="http://schemas.microsoft.com/office/drawing/2014/main" id="{32D2B56C-C3C0-44F0-98AD-C7DDE1B86F53}"/>
                </a:ext>
              </a:extLst>
            </p:cNvPr>
            <p:cNvSpPr/>
            <p:nvPr/>
          </p:nvSpPr>
          <p:spPr>
            <a:xfrm>
              <a:off x="2626614" y="1626791"/>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Y</a:t>
              </a:r>
            </a:p>
          </p:txBody>
        </p:sp>
        <p:sp>
          <p:nvSpPr>
            <p:cNvPr id="26" name="Rectangle: Rounded Corners 25">
              <a:extLst>
                <a:ext uri="{FF2B5EF4-FFF2-40B4-BE49-F238E27FC236}">
                  <a16:creationId xmlns:a16="http://schemas.microsoft.com/office/drawing/2014/main" id="{D309ACC2-35C8-44D2-91D2-A8446E226735}"/>
                </a:ext>
              </a:extLst>
            </p:cNvPr>
            <p:cNvSpPr/>
            <p:nvPr/>
          </p:nvSpPr>
          <p:spPr>
            <a:xfrm>
              <a:off x="3253093" y="1623424"/>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Ễ</a:t>
              </a:r>
            </a:p>
          </p:txBody>
        </p:sp>
        <p:sp>
          <p:nvSpPr>
            <p:cNvPr id="27" name="Rectangle: Rounded Corners 26">
              <a:extLst>
                <a:ext uri="{FF2B5EF4-FFF2-40B4-BE49-F238E27FC236}">
                  <a16:creationId xmlns:a16="http://schemas.microsoft.com/office/drawing/2014/main" id="{6312B0AE-FCF2-47A7-8F97-EFAABAA654FC}"/>
                </a:ext>
              </a:extLst>
            </p:cNvPr>
            <p:cNvSpPr/>
            <p:nvPr/>
          </p:nvSpPr>
          <p:spPr>
            <a:xfrm>
              <a:off x="3888377" y="1624548"/>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a:solidFill>
                    <a:schemeClr val="bg1"/>
                  </a:solidFill>
                  <a:latin typeface="Times New Roman" panose="02020603050405020304" pitchFamily="18" charset="0"/>
                  <a:cs typeface="Times New Roman" panose="02020603050405020304" pitchFamily="18" charset="0"/>
                </a:rPr>
                <a:t>N</a:t>
              </a:r>
            </a:p>
          </p:txBody>
        </p:sp>
        <p:sp>
          <p:nvSpPr>
            <p:cNvPr id="28" name="Rectangle: Rounded Corners 27">
              <a:extLst>
                <a:ext uri="{FF2B5EF4-FFF2-40B4-BE49-F238E27FC236}">
                  <a16:creationId xmlns:a16="http://schemas.microsoft.com/office/drawing/2014/main" id="{C8ACB1E6-F454-4655-A546-14663FF1AAF6}"/>
                </a:ext>
              </a:extLst>
            </p:cNvPr>
            <p:cNvSpPr/>
            <p:nvPr/>
          </p:nvSpPr>
          <p:spPr>
            <a:xfrm>
              <a:off x="4525232" y="1626264"/>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T</a:t>
              </a:r>
            </a:p>
          </p:txBody>
        </p:sp>
        <p:sp>
          <p:nvSpPr>
            <p:cNvPr id="29" name="Rectangle: Rounded Corners 28">
              <a:extLst>
                <a:ext uri="{FF2B5EF4-FFF2-40B4-BE49-F238E27FC236}">
                  <a16:creationId xmlns:a16="http://schemas.microsoft.com/office/drawing/2014/main" id="{55223FB3-E073-4512-934F-2CA6084921E4}"/>
                </a:ext>
              </a:extLst>
            </p:cNvPr>
            <p:cNvSpPr/>
            <p:nvPr/>
          </p:nvSpPr>
          <p:spPr>
            <a:xfrm>
              <a:off x="5160516" y="1634822"/>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Ấ</a:t>
              </a:r>
            </a:p>
          </p:txBody>
        </p:sp>
        <p:sp>
          <p:nvSpPr>
            <p:cNvPr id="30" name="Rectangle: Rounded Corners 29">
              <a:extLst>
                <a:ext uri="{FF2B5EF4-FFF2-40B4-BE49-F238E27FC236}">
                  <a16:creationId xmlns:a16="http://schemas.microsoft.com/office/drawing/2014/main" id="{0C3FB9CA-FF72-4B23-AEF5-4DBC5852178C}"/>
                </a:ext>
              </a:extLst>
            </p:cNvPr>
            <p:cNvSpPr/>
            <p:nvPr/>
          </p:nvSpPr>
          <p:spPr>
            <a:xfrm>
              <a:off x="5792016" y="1626264"/>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T</a:t>
              </a:r>
            </a:p>
          </p:txBody>
        </p:sp>
        <p:sp>
          <p:nvSpPr>
            <p:cNvPr id="31" name="Rectangle: Rounded Corners 30">
              <a:extLst>
                <a:ext uri="{FF2B5EF4-FFF2-40B4-BE49-F238E27FC236}">
                  <a16:creationId xmlns:a16="http://schemas.microsoft.com/office/drawing/2014/main" id="{CFD125F6-76D2-4D29-95D3-528458CF24FA}"/>
                </a:ext>
              </a:extLst>
            </p:cNvPr>
            <p:cNvSpPr/>
            <p:nvPr/>
          </p:nvSpPr>
          <p:spPr>
            <a:xfrm>
              <a:off x="6427300" y="1634822"/>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T</a:t>
              </a:r>
            </a:p>
          </p:txBody>
        </p:sp>
        <p:sp>
          <p:nvSpPr>
            <p:cNvPr id="32" name="Rectangle: Rounded Corners 31">
              <a:extLst>
                <a:ext uri="{FF2B5EF4-FFF2-40B4-BE49-F238E27FC236}">
                  <a16:creationId xmlns:a16="http://schemas.microsoft.com/office/drawing/2014/main" id="{3D62FF87-D498-41B0-98AA-F49D1B2E29DA}"/>
                </a:ext>
              </a:extLst>
            </p:cNvPr>
            <p:cNvSpPr/>
            <p:nvPr/>
          </p:nvSpPr>
          <p:spPr>
            <a:xfrm>
              <a:off x="7064155" y="1636538"/>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H</a:t>
              </a:r>
            </a:p>
          </p:txBody>
        </p:sp>
        <p:sp>
          <p:nvSpPr>
            <p:cNvPr id="33" name="Rectangle: Rounded Corners 32">
              <a:extLst>
                <a:ext uri="{FF2B5EF4-FFF2-40B4-BE49-F238E27FC236}">
                  <a16:creationId xmlns:a16="http://schemas.microsoft.com/office/drawing/2014/main" id="{9E89A90C-050E-4209-9024-EA9AD6C2239B}"/>
                </a:ext>
              </a:extLst>
            </p:cNvPr>
            <p:cNvSpPr/>
            <p:nvPr/>
          </p:nvSpPr>
          <p:spPr>
            <a:xfrm>
              <a:off x="7699439" y="1645096"/>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À</a:t>
              </a:r>
            </a:p>
          </p:txBody>
        </p:sp>
        <p:sp>
          <p:nvSpPr>
            <p:cNvPr id="34" name="Rectangle: Rounded Corners 33">
              <a:extLst>
                <a:ext uri="{FF2B5EF4-FFF2-40B4-BE49-F238E27FC236}">
                  <a16:creationId xmlns:a16="http://schemas.microsoft.com/office/drawing/2014/main" id="{08BD3C1C-8959-41C2-9AAB-78E519F433F1}"/>
                </a:ext>
              </a:extLst>
            </p:cNvPr>
            <p:cNvSpPr/>
            <p:nvPr/>
          </p:nvSpPr>
          <p:spPr>
            <a:xfrm>
              <a:off x="8325918" y="1638889"/>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N</a:t>
              </a:r>
            </a:p>
          </p:txBody>
        </p:sp>
        <p:sp>
          <p:nvSpPr>
            <p:cNvPr id="35" name="Rectangle: Rounded Corners 34">
              <a:extLst>
                <a:ext uri="{FF2B5EF4-FFF2-40B4-BE49-F238E27FC236}">
                  <a16:creationId xmlns:a16="http://schemas.microsoft.com/office/drawing/2014/main" id="{03AA479D-3289-4618-A54D-DCD0C1622F84}"/>
                </a:ext>
              </a:extLst>
            </p:cNvPr>
            <p:cNvSpPr/>
            <p:nvPr/>
          </p:nvSpPr>
          <p:spPr>
            <a:xfrm>
              <a:off x="8961202" y="1647447"/>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H</a:t>
              </a:r>
            </a:p>
          </p:txBody>
        </p:sp>
      </p:grpSp>
      <p:grpSp>
        <p:nvGrpSpPr>
          <p:cNvPr id="50" name="Group 49">
            <a:extLst>
              <a:ext uri="{FF2B5EF4-FFF2-40B4-BE49-F238E27FC236}">
                <a16:creationId xmlns:a16="http://schemas.microsoft.com/office/drawing/2014/main" id="{1E27957B-7B28-43B2-9C06-1D3F5B673246}"/>
              </a:ext>
            </a:extLst>
          </p:cNvPr>
          <p:cNvGrpSpPr/>
          <p:nvPr/>
        </p:nvGrpSpPr>
        <p:grpSpPr>
          <a:xfrm>
            <a:off x="1552053" y="2070545"/>
            <a:ext cx="8868592" cy="655938"/>
            <a:chOff x="739739" y="2639895"/>
            <a:chExt cx="8868592" cy="655938"/>
          </a:xfrm>
        </p:grpSpPr>
        <p:sp>
          <p:nvSpPr>
            <p:cNvPr id="36" name="Rectangle: Rounded Corners 35">
              <a:extLst>
                <a:ext uri="{FF2B5EF4-FFF2-40B4-BE49-F238E27FC236}">
                  <a16:creationId xmlns:a16="http://schemas.microsoft.com/office/drawing/2014/main" id="{73160232-6D96-4D94-95AE-55965335D975}"/>
                </a:ext>
              </a:extLst>
            </p:cNvPr>
            <p:cNvSpPr/>
            <p:nvPr/>
          </p:nvSpPr>
          <p:spPr>
            <a:xfrm>
              <a:off x="739739" y="2639895"/>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37" name="Rectangle: Rounded Corners 36">
              <a:extLst>
                <a:ext uri="{FF2B5EF4-FFF2-40B4-BE49-F238E27FC236}">
                  <a16:creationId xmlns:a16="http://schemas.microsoft.com/office/drawing/2014/main" id="{9881E08F-0B6A-46EA-8042-4D134B55B699}"/>
                </a:ext>
              </a:extLst>
            </p:cNvPr>
            <p:cNvSpPr/>
            <p:nvPr/>
          </p:nvSpPr>
          <p:spPr>
            <a:xfrm>
              <a:off x="1375023" y="2648453"/>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38" name="Rectangle: Rounded Corners 37">
              <a:extLst>
                <a:ext uri="{FF2B5EF4-FFF2-40B4-BE49-F238E27FC236}">
                  <a16:creationId xmlns:a16="http://schemas.microsoft.com/office/drawing/2014/main" id="{BB408DCE-FF79-47D5-B5B7-C2A1CB9290C9}"/>
                </a:ext>
              </a:extLst>
            </p:cNvPr>
            <p:cNvSpPr/>
            <p:nvPr/>
          </p:nvSpPr>
          <p:spPr>
            <a:xfrm>
              <a:off x="2011878" y="2639895"/>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39" name="Rectangle: Rounded Corners 38">
              <a:extLst>
                <a:ext uri="{FF2B5EF4-FFF2-40B4-BE49-F238E27FC236}">
                  <a16:creationId xmlns:a16="http://schemas.microsoft.com/office/drawing/2014/main" id="{9DC2F34D-5A9A-4753-83E4-B25421D466B1}"/>
                </a:ext>
              </a:extLst>
            </p:cNvPr>
            <p:cNvSpPr/>
            <p:nvPr/>
          </p:nvSpPr>
          <p:spPr>
            <a:xfrm>
              <a:off x="2647162" y="2648453"/>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40" name="Rectangle: Rounded Corners 39">
              <a:extLst>
                <a:ext uri="{FF2B5EF4-FFF2-40B4-BE49-F238E27FC236}">
                  <a16:creationId xmlns:a16="http://schemas.microsoft.com/office/drawing/2014/main" id="{ED0AE726-E633-4F30-BFD9-B0715B34AB8F}"/>
                </a:ext>
              </a:extLst>
            </p:cNvPr>
            <p:cNvSpPr/>
            <p:nvPr/>
          </p:nvSpPr>
          <p:spPr>
            <a:xfrm>
              <a:off x="3273641" y="2645086"/>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41" name="Rectangle: Rounded Corners 40">
              <a:extLst>
                <a:ext uri="{FF2B5EF4-FFF2-40B4-BE49-F238E27FC236}">
                  <a16:creationId xmlns:a16="http://schemas.microsoft.com/office/drawing/2014/main" id="{1726FC97-E556-4063-9342-219A901543AC}"/>
                </a:ext>
              </a:extLst>
            </p:cNvPr>
            <p:cNvSpPr/>
            <p:nvPr/>
          </p:nvSpPr>
          <p:spPr>
            <a:xfrm>
              <a:off x="3908925" y="2646210"/>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42" name="Rectangle: Rounded Corners 41">
              <a:extLst>
                <a:ext uri="{FF2B5EF4-FFF2-40B4-BE49-F238E27FC236}">
                  <a16:creationId xmlns:a16="http://schemas.microsoft.com/office/drawing/2014/main" id="{FEE64959-3B75-4F4C-A1BA-EBF62173367D}"/>
                </a:ext>
              </a:extLst>
            </p:cNvPr>
            <p:cNvSpPr/>
            <p:nvPr/>
          </p:nvSpPr>
          <p:spPr>
            <a:xfrm>
              <a:off x="4545780" y="2647926"/>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43" name="Rectangle: Rounded Corners 42">
              <a:extLst>
                <a:ext uri="{FF2B5EF4-FFF2-40B4-BE49-F238E27FC236}">
                  <a16:creationId xmlns:a16="http://schemas.microsoft.com/office/drawing/2014/main" id="{91863FB6-FCC8-4669-B1AD-F102A1F3D32E}"/>
                </a:ext>
              </a:extLst>
            </p:cNvPr>
            <p:cNvSpPr/>
            <p:nvPr/>
          </p:nvSpPr>
          <p:spPr>
            <a:xfrm>
              <a:off x="5181064" y="2656484"/>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44" name="Rectangle: Rounded Corners 43">
              <a:extLst>
                <a:ext uri="{FF2B5EF4-FFF2-40B4-BE49-F238E27FC236}">
                  <a16:creationId xmlns:a16="http://schemas.microsoft.com/office/drawing/2014/main" id="{6126F5DF-468A-42D9-8082-0760CEA8F9E4}"/>
                </a:ext>
              </a:extLst>
            </p:cNvPr>
            <p:cNvSpPr/>
            <p:nvPr/>
          </p:nvSpPr>
          <p:spPr>
            <a:xfrm>
              <a:off x="5812564" y="2647926"/>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45" name="Rectangle: Rounded Corners 44">
              <a:extLst>
                <a:ext uri="{FF2B5EF4-FFF2-40B4-BE49-F238E27FC236}">
                  <a16:creationId xmlns:a16="http://schemas.microsoft.com/office/drawing/2014/main" id="{51B40822-5C85-4AFF-A334-EC2F312465A5}"/>
                </a:ext>
              </a:extLst>
            </p:cNvPr>
            <p:cNvSpPr/>
            <p:nvPr/>
          </p:nvSpPr>
          <p:spPr>
            <a:xfrm>
              <a:off x="6447848" y="2656484"/>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46" name="Rectangle: Rounded Corners 45">
              <a:extLst>
                <a:ext uri="{FF2B5EF4-FFF2-40B4-BE49-F238E27FC236}">
                  <a16:creationId xmlns:a16="http://schemas.microsoft.com/office/drawing/2014/main" id="{31136316-4A3A-43A3-AD7D-15D76E607F32}"/>
                </a:ext>
              </a:extLst>
            </p:cNvPr>
            <p:cNvSpPr/>
            <p:nvPr/>
          </p:nvSpPr>
          <p:spPr>
            <a:xfrm>
              <a:off x="7084703" y="2658200"/>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47" name="Rectangle: Rounded Corners 46">
              <a:extLst>
                <a:ext uri="{FF2B5EF4-FFF2-40B4-BE49-F238E27FC236}">
                  <a16:creationId xmlns:a16="http://schemas.microsoft.com/office/drawing/2014/main" id="{64C7AEFD-3FE9-4A59-856A-6870998F4282}"/>
                </a:ext>
              </a:extLst>
            </p:cNvPr>
            <p:cNvSpPr/>
            <p:nvPr/>
          </p:nvSpPr>
          <p:spPr>
            <a:xfrm>
              <a:off x="7719987" y="2666758"/>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48" name="Rectangle: Rounded Corners 47">
              <a:extLst>
                <a:ext uri="{FF2B5EF4-FFF2-40B4-BE49-F238E27FC236}">
                  <a16:creationId xmlns:a16="http://schemas.microsoft.com/office/drawing/2014/main" id="{2B846A6A-95CF-4243-9AC8-4B95BC6D02AE}"/>
                </a:ext>
              </a:extLst>
            </p:cNvPr>
            <p:cNvSpPr/>
            <p:nvPr/>
          </p:nvSpPr>
          <p:spPr>
            <a:xfrm>
              <a:off x="8346466" y="2660551"/>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49" name="Rectangle: Rounded Corners 48">
              <a:extLst>
                <a:ext uri="{FF2B5EF4-FFF2-40B4-BE49-F238E27FC236}">
                  <a16:creationId xmlns:a16="http://schemas.microsoft.com/office/drawing/2014/main" id="{E16E86EC-E716-44DE-A21D-1B7E2A344B17}"/>
                </a:ext>
              </a:extLst>
            </p:cNvPr>
            <p:cNvSpPr/>
            <p:nvPr/>
          </p:nvSpPr>
          <p:spPr>
            <a:xfrm>
              <a:off x="8981750" y="2669109"/>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grpSp>
      <p:pic>
        <p:nvPicPr>
          <p:cNvPr id="52" name="Picture 2" descr="Ngôi nhà số 9 ngõ Côngpoanh - nơi Bác từng sống tại Paris, Pháp">
            <a:extLst>
              <a:ext uri="{FF2B5EF4-FFF2-40B4-BE49-F238E27FC236}">
                <a16:creationId xmlns:a16="http://schemas.microsoft.com/office/drawing/2014/main" id="{B20479FF-E491-4DEB-B52D-D173C5D23E1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171275" y="2873934"/>
            <a:ext cx="4757517" cy="356354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125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1000"/>
                                        <p:tgtEl>
                                          <p:spTgt spid="52"/>
                                        </p:tgtEl>
                                      </p:cBhvr>
                                    </p:animEffect>
                                    <p:anim calcmode="lin" valueType="num">
                                      <p:cBhvr>
                                        <p:cTn id="26" dur="1000" fill="hold"/>
                                        <p:tgtEl>
                                          <p:spTgt spid="52"/>
                                        </p:tgtEl>
                                        <p:attrNameLst>
                                          <p:attrName>ppt_x</p:attrName>
                                        </p:attrNameLst>
                                      </p:cBhvr>
                                      <p:tavLst>
                                        <p:tav tm="0">
                                          <p:val>
                                            <p:strVal val="#ppt_x"/>
                                          </p:val>
                                        </p:tav>
                                        <p:tav tm="100000">
                                          <p:val>
                                            <p:strVal val="#ppt_x"/>
                                          </p:val>
                                        </p:tav>
                                      </p:tavLst>
                                    </p:anim>
                                    <p:anim calcmode="lin" valueType="num">
                                      <p:cBhvr>
                                        <p:cTn id="27"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outVertical)">
                                      <p:cBhvr>
                                        <p:cTn id="32" dur="500"/>
                                        <p:tgtEl>
                                          <p:spTgt spid="20"/>
                                        </p:tgtEl>
                                      </p:cBhvr>
                                    </p:animEffect>
                                  </p:childTnLst>
                                </p:cTn>
                              </p:par>
                              <p:par>
                                <p:cTn id="33" presetID="16" presetClass="entr" presetSubtype="21"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barn(inVertical)">
                                      <p:cBhvr>
                                        <p:cTn id="35" dur="500"/>
                                        <p:tgtEl>
                                          <p:spTgt spid="51"/>
                                        </p:tgtEl>
                                      </p:cBhvr>
                                    </p:animEffect>
                                  </p:childTnLst>
                                </p:cTn>
                              </p:par>
                              <p:par>
                                <p:cTn id="36" presetID="16" presetClass="entr" presetSubtype="21" fill="hold" nodeType="with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barn(inVertical)">
                                      <p:cBhvr>
                                        <p:cTn id="3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0"/>
                    </p:tgtEl>
                  </p:cond>
                </p:stCondLst>
                <p:endSync evt="end" delay="0">
                  <p:rtn val="all"/>
                </p:endSync>
                <p:childTnLst>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50"/>
                                        </p:tgtEl>
                                      </p:cBhvr>
                                    </p:animEffect>
                                    <p:set>
                                      <p:cBhvr>
                                        <p:cTn id="44"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452BE4-4349-472B-AD84-F177ADE79D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839065" y="-686400"/>
            <a:ext cx="5328320" cy="1747392"/>
          </a:xfrm>
          <a:prstGeom prst="rect">
            <a:avLst/>
          </a:prstGeom>
        </p:spPr>
      </p:pic>
      <p:pic>
        <p:nvPicPr>
          <p:cNvPr id="5" name="Picture 4">
            <a:hlinkClick r:id="rId5" action="ppaction://hlinksldjump"/>
            <a:extLst>
              <a:ext uri="{FF2B5EF4-FFF2-40B4-BE49-F238E27FC236}">
                <a16:creationId xmlns:a16="http://schemas.microsoft.com/office/drawing/2014/main" id="{7720B421-F801-478A-8B90-B8DBA16C627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398908" y="282989"/>
            <a:ext cx="1351318" cy="1293887"/>
          </a:xfrm>
          <a:prstGeom prst="rect">
            <a:avLst/>
          </a:prstGeom>
        </p:spPr>
      </p:pic>
      <p:grpSp>
        <p:nvGrpSpPr>
          <p:cNvPr id="6" name="Group 5">
            <a:extLst>
              <a:ext uri="{FF2B5EF4-FFF2-40B4-BE49-F238E27FC236}">
                <a16:creationId xmlns:a16="http://schemas.microsoft.com/office/drawing/2014/main" id="{E1215374-1108-43ED-BA5F-339E49D2DB64}"/>
              </a:ext>
            </a:extLst>
          </p:cNvPr>
          <p:cNvGrpSpPr/>
          <p:nvPr/>
        </p:nvGrpSpPr>
        <p:grpSpPr>
          <a:xfrm>
            <a:off x="98759" y="5734878"/>
            <a:ext cx="11976652" cy="1418489"/>
            <a:chOff x="-78244" y="4979504"/>
            <a:chExt cx="12530302" cy="2320298"/>
          </a:xfrm>
        </p:grpSpPr>
        <p:grpSp>
          <p:nvGrpSpPr>
            <p:cNvPr id="7" name="Group 6">
              <a:extLst>
                <a:ext uri="{FF2B5EF4-FFF2-40B4-BE49-F238E27FC236}">
                  <a16:creationId xmlns:a16="http://schemas.microsoft.com/office/drawing/2014/main" id="{A35A8AEF-5D40-4206-B374-8247C21E8B7F}"/>
                </a:ext>
              </a:extLst>
            </p:cNvPr>
            <p:cNvGrpSpPr/>
            <p:nvPr/>
          </p:nvGrpSpPr>
          <p:grpSpPr>
            <a:xfrm>
              <a:off x="-78244" y="4979504"/>
              <a:ext cx="8337662" cy="2320298"/>
              <a:chOff x="-247210" y="4199215"/>
              <a:chExt cx="10837195" cy="3269553"/>
            </a:xfrm>
          </p:grpSpPr>
          <p:pic>
            <p:nvPicPr>
              <p:cNvPr id="12" name="Picture 5">
                <a:extLst>
                  <a:ext uri="{FF2B5EF4-FFF2-40B4-BE49-F238E27FC236}">
                    <a16:creationId xmlns:a16="http://schemas.microsoft.com/office/drawing/2014/main" id="{F6083740-82B2-42D3-8643-CF15A5BA091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47210" y="4630281"/>
                <a:ext cx="1976297" cy="2838487"/>
              </a:xfrm>
              <a:prstGeom prst="rect">
                <a:avLst/>
              </a:prstGeom>
            </p:spPr>
          </p:pic>
          <p:pic>
            <p:nvPicPr>
              <p:cNvPr id="13" name="Picture 7">
                <a:extLst>
                  <a:ext uri="{FF2B5EF4-FFF2-40B4-BE49-F238E27FC236}">
                    <a16:creationId xmlns:a16="http://schemas.microsoft.com/office/drawing/2014/main" id="{45B6D5B9-4611-4A77-A695-D1CF3058EB1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4571578" y="4630280"/>
                <a:ext cx="1899206" cy="2838488"/>
              </a:xfrm>
              <a:prstGeom prst="rect">
                <a:avLst/>
              </a:prstGeom>
            </p:spPr>
          </p:pic>
          <p:pic>
            <p:nvPicPr>
              <p:cNvPr id="14" name="Picture 8">
                <a:extLst>
                  <a:ext uri="{FF2B5EF4-FFF2-40B4-BE49-F238E27FC236}">
                    <a16:creationId xmlns:a16="http://schemas.microsoft.com/office/drawing/2014/main" id="{59B7884B-1869-464F-BD79-52EC38009CA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2877" flipH="1">
                <a:off x="3155484" y="4579746"/>
                <a:ext cx="1976297" cy="2838487"/>
              </a:xfrm>
              <a:prstGeom prst="rect">
                <a:avLst/>
              </a:prstGeom>
            </p:spPr>
          </p:pic>
          <p:pic>
            <p:nvPicPr>
              <p:cNvPr id="15" name="Picture 9">
                <a:extLst>
                  <a:ext uri="{FF2B5EF4-FFF2-40B4-BE49-F238E27FC236}">
                    <a16:creationId xmlns:a16="http://schemas.microsoft.com/office/drawing/2014/main" id="{905670C9-B1D0-4DBD-876C-83C4488AEBF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2285792" y="4199215"/>
                <a:ext cx="1537944" cy="2838488"/>
              </a:xfrm>
              <a:prstGeom prst="rect">
                <a:avLst/>
              </a:prstGeom>
            </p:spPr>
          </p:pic>
          <p:pic>
            <p:nvPicPr>
              <p:cNvPr id="16" name="Picture 10">
                <a:extLst>
                  <a:ext uri="{FF2B5EF4-FFF2-40B4-BE49-F238E27FC236}">
                    <a16:creationId xmlns:a16="http://schemas.microsoft.com/office/drawing/2014/main" id="{757C8E75-19FB-4E65-9B63-3B71FCBFADC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062179" y="4382700"/>
                <a:ext cx="1759862" cy="2838487"/>
              </a:xfrm>
              <a:prstGeom prst="rect">
                <a:avLst/>
              </a:prstGeom>
            </p:spPr>
          </p:pic>
          <p:pic>
            <p:nvPicPr>
              <p:cNvPr id="17" name="Picture 16">
                <a:extLst>
                  <a:ext uri="{FF2B5EF4-FFF2-40B4-BE49-F238E27FC236}">
                    <a16:creationId xmlns:a16="http://schemas.microsoft.com/office/drawing/2014/main" id="{190176D5-FE46-4879-A72F-CE06149F0C61}"/>
                  </a:ext>
                </a:extLst>
              </p:cNvPr>
              <p:cNvPicPr>
                <a:picLocks noChangeAspect="1"/>
              </p:cNvPicPr>
              <p:nvPr/>
            </p:nvPicPr>
            <p:blipFill>
              <a:blip r:embed="rId16"/>
              <a:srcRect/>
              <a:stretch>
                <a:fillRect/>
              </a:stretch>
            </p:blipFill>
            <p:spPr>
              <a:xfrm flipH="1">
                <a:off x="5798154" y="4483768"/>
                <a:ext cx="1565971" cy="2609952"/>
              </a:xfrm>
              <a:prstGeom prst="rect">
                <a:avLst/>
              </a:prstGeom>
            </p:spPr>
          </p:pic>
          <p:pic>
            <p:nvPicPr>
              <p:cNvPr id="18" name="Picture 12">
                <a:extLst>
                  <a:ext uri="{FF2B5EF4-FFF2-40B4-BE49-F238E27FC236}">
                    <a16:creationId xmlns:a16="http://schemas.microsoft.com/office/drawing/2014/main" id="{CAD7BAA5-8169-4F98-9133-C46ADEC8E39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2877" flipH="1">
                <a:off x="8613688" y="4579747"/>
                <a:ext cx="1976297" cy="2838487"/>
              </a:xfrm>
              <a:prstGeom prst="rect">
                <a:avLst/>
              </a:prstGeom>
            </p:spPr>
          </p:pic>
          <p:pic>
            <p:nvPicPr>
              <p:cNvPr id="19" name="Picture 2">
                <a:extLst>
                  <a:ext uri="{FF2B5EF4-FFF2-40B4-BE49-F238E27FC236}">
                    <a16:creationId xmlns:a16="http://schemas.microsoft.com/office/drawing/2014/main" id="{A7ED113A-2B7D-4A06-95E7-386AE9DB31BA}"/>
                  </a:ext>
                </a:extLst>
              </p:cNvPr>
              <p:cNvPicPr>
                <a:picLocks noChangeAspect="1"/>
              </p:cNvPicPr>
              <p:nvPr/>
            </p:nvPicPr>
            <p:blipFill>
              <a:blip r:embed="rId17"/>
              <a:srcRect/>
              <a:stretch>
                <a:fillRect/>
              </a:stretch>
            </p:blipFill>
            <p:spPr>
              <a:xfrm flipH="1">
                <a:off x="1256511" y="5056955"/>
                <a:ext cx="1170792" cy="2240750"/>
              </a:xfrm>
              <a:prstGeom prst="rect">
                <a:avLst/>
              </a:prstGeom>
            </p:spPr>
          </p:pic>
        </p:grpSp>
        <p:pic>
          <p:nvPicPr>
            <p:cNvPr id="8" name="Picture 9">
              <a:extLst>
                <a:ext uri="{FF2B5EF4-FFF2-40B4-BE49-F238E27FC236}">
                  <a16:creationId xmlns:a16="http://schemas.microsoft.com/office/drawing/2014/main" id="{59726777-33D8-48C6-AC1A-1FE1448C14D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8032158" y="5034780"/>
              <a:ext cx="1183227" cy="2014385"/>
            </a:xfrm>
            <a:prstGeom prst="rect">
              <a:avLst/>
            </a:prstGeom>
          </p:spPr>
        </p:pic>
        <p:pic>
          <p:nvPicPr>
            <p:cNvPr id="9" name="Picture 10">
              <a:extLst>
                <a:ext uri="{FF2B5EF4-FFF2-40B4-BE49-F238E27FC236}">
                  <a16:creationId xmlns:a16="http://schemas.microsoft.com/office/drawing/2014/main" id="{466C82E4-EF0F-452B-8F72-AA1DFAEBEB0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090988" y="5100350"/>
              <a:ext cx="1353961" cy="2014384"/>
            </a:xfrm>
            <a:prstGeom prst="rect">
              <a:avLst/>
            </a:prstGeom>
          </p:spPr>
        </p:pic>
        <p:pic>
          <p:nvPicPr>
            <p:cNvPr id="10" name="Picture 9">
              <a:extLst>
                <a:ext uri="{FF2B5EF4-FFF2-40B4-BE49-F238E27FC236}">
                  <a16:creationId xmlns:a16="http://schemas.microsoft.com/office/drawing/2014/main" id="{A61AA347-20E0-4AD3-B4DC-22B41EEB8F32}"/>
                </a:ext>
              </a:extLst>
            </p:cNvPr>
            <p:cNvPicPr>
              <a:picLocks noChangeAspect="1"/>
            </p:cNvPicPr>
            <p:nvPr/>
          </p:nvPicPr>
          <p:blipFill>
            <a:blip r:embed="rId16"/>
            <a:srcRect/>
            <a:stretch>
              <a:fillRect/>
            </a:stretch>
          </p:blipFill>
          <p:spPr>
            <a:xfrm>
              <a:off x="11247269" y="5115872"/>
              <a:ext cx="1204789" cy="1852200"/>
            </a:xfrm>
            <a:prstGeom prst="rect">
              <a:avLst/>
            </a:prstGeom>
          </p:spPr>
        </p:pic>
        <p:pic>
          <p:nvPicPr>
            <p:cNvPr id="11" name="Picture 12">
              <a:extLst>
                <a:ext uri="{FF2B5EF4-FFF2-40B4-BE49-F238E27FC236}">
                  <a16:creationId xmlns:a16="http://schemas.microsoft.com/office/drawing/2014/main" id="{5D2992D1-F501-4ED3-AEFD-C26123B31D2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1417123" flipH="1">
              <a:off x="10046956" y="5148715"/>
              <a:ext cx="1520476" cy="2014384"/>
            </a:xfrm>
            <a:prstGeom prst="rect">
              <a:avLst/>
            </a:prstGeom>
          </p:spPr>
        </p:pic>
      </p:grpSp>
      <p:sp>
        <p:nvSpPr>
          <p:cNvPr id="20" name="TextBox 19">
            <a:extLst>
              <a:ext uri="{FF2B5EF4-FFF2-40B4-BE49-F238E27FC236}">
                <a16:creationId xmlns:a16="http://schemas.microsoft.com/office/drawing/2014/main" id="{83B636DE-F200-4EDA-AB41-2DD863EA4431}"/>
              </a:ext>
            </a:extLst>
          </p:cNvPr>
          <p:cNvSpPr txBox="1"/>
          <p:nvPr/>
        </p:nvSpPr>
        <p:spPr>
          <a:xfrm>
            <a:off x="98759" y="621198"/>
            <a:ext cx="8882991" cy="1077218"/>
          </a:xfrm>
          <a:prstGeom prst="rect">
            <a:avLst/>
          </a:prstGeom>
          <a:noFill/>
        </p:spPr>
        <p:txBody>
          <a:bodyPr wrap="square" rtlCol="0">
            <a:spAutoFit/>
          </a:bodyPr>
          <a:lstStyle/>
          <a:p>
            <a:pPr algn="ctr"/>
            <a:r>
              <a:rPr lang="en-US" sz="3200" b="1">
                <a:latin typeface="Times New Roman" panose="02020603050405020304" pitchFamily="18" charset="0"/>
                <a:ea typeface="Tahoma" panose="020B0604030504040204" pitchFamily="34" charset="0"/>
                <a:cs typeface="Times New Roman" panose="02020603050405020304" pitchFamily="18" charset="0"/>
              </a:rPr>
              <a:t>Câu 2: Đây là nơi Bác ra đi tìm đường cứu nước? (Ô chữ gồm 14 chữ cái.)</a:t>
            </a:r>
          </a:p>
        </p:txBody>
      </p:sp>
      <p:pic>
        <p:nvPicPr>
          <p:cNvPr id="3" name="Picture 2">
            <a:extLst>
              <a:ext uri="{FF2B5EF4-FFF2-40B4-BE49-F238E27FC236}">
                <a16:creationId xmlns:a16="http://schemas.microsoft.com/office/drawing/2014/main" id="{88AFE8C1-0591-4DE0-B388-B817B990D8E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206984" y="3410557"/>
            <a:ext cx="5048250" cy="31051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21" name="Group 20">
            <a:extLst>
              <a:ext uri="{FF2B5EF4-FFF2-40B4-BE49-F238E27FC236}">
                <a16:creationId xmlns:a16="http://schemas.microsoft.com/office/drawing/2014/main" id="{CF799A2A-C136-404C-A316-2BD55F2B2449}"/>
              </a:ext>
            </a:extLst>
          </p:cNvPr>
          <p:cNvGrpSpPr/>
          <p:nvPr/>
        </p:nvGrpSpPr>
        <p:grpSpPr>
          <a:xfrm>
            <a:off x="1539121" y="2275264"/>
            <a:ext cx="8859787" cy="653587"/>
            <a:chOff x="1470514" y="2790803"/>
            <a:chExt cx="8859787" cy="653587"/>
          </a:xfrm>
        </p:grpSpPr>
        <p:sp>
          <p:nvSpPr>
            <p:cNvPr id="22" name="Rectangle: Rounded Corners 21">
              <a:extLst>
                <a:ext uri="{FF2B5EF4-FFF2-40B4-BE49-F238E27FC236}">
                  <a16:creationId xmlns:a16="http://schemas.microsoft.com/office/drawing/2014/main" id="{282F07BF-6D31-4AA6-9F36-BE0404906DCA}"/>
                </a:ext>
              </a:extLst>
            </p:cNvPr>
            <p:cNvSpPr/>
            <p:nvPr/>
          </p:nvSpPr>
          <p:spPr>
            <a:xfrm>
              <a:off x="1470514" y="2790803"/>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B</a:t>
              </a:r>
            </a:p>
          </p:txBody>
        </p:sp>
        <p:sp>
          <p:nvSpPr>
            <p:cNvPr id="23" name="Rectangle: Rounded Corners 22">
              <a:extLst>
                <a:ext uri="{FF2B5EF4-FFF2-40B4-BE49-F238E27FC236}">
                  <a16:creationId xmlns:a16="http://schemas.microsoft.com/office/drawing/2014/main" id="{74C2A9C1-861F-49E8-9C76-834641768696}"/>
                </a:ext>
              </a:extLst>
            </p:cNvPr>
            <p:cNvSpPr/>
            <p:nvPr/>
          </p:nvSpPr>
          <p:spPr>
            <a:xfrm>
              <a:off x="2105798" y="2799361"/>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Ế</a:t>
              </a:r>
            </a:p>
          </p:txBody>
        </p:sp>
        <p:sp>
          <p:nvSpPr>
            <p:cNvPr id="24" name="Rectangle: Rounded Corners 23">
              <a:extLst>
                <a:ext uri="{FF2B5EF4-FFF2-40B4-BE49-F238E27FC236}">
                  <a16:creationId xmlns:a16="http://schemas.microsoft.com/office/drawing/2014/main" id="{5A5CB4CD-C38B-4E47-8BF8-142AC7174875}"/>
                </a:ext>
              </a:extLst>
            </p:cNvPr>
            <p:cNvSpPr/>
            <p:nvPr/>
          </p:nvSpPr>
          <p:spPr>
            <a:xfrm>
              <a:off x="2742653" y="2790803"/>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N</a:t>
              </a:r>
            </a:p>
          </p:txBody>
        </p:sp>
        <p:sp>
          <p:nvSpPr>
            <p:cNvPr id="25" name="Rectangle: Rounded Corners 24">
              <a:extLst>
                <a:ext uri="{FF2B5EF4-FFF2-40B4-BE49-F238E27FC236}">
                  <a16:creationId xmlns:a16="http://schemas.microsoft.com/office/drawing/2014/main" id="{32D2B56C-C3C0-44F0-98AD-C7DDE1B86F53}"/>
                </a:ext>
              </a:extLst>
            </p:cNvPr>
            <p:cNvSpPr/>
            <p:nvPr/>
          </p:nvSpPr>
          <p:spPr>
            <a:xfrm>
              <a:off x="3377937" y="2799361"/>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C</a:t>
              </a:r>
            </a:p>
          </p:txBody>
        </p:sp>
        <p:sp>
          <p:nvSpPr>
            <p:cNvPr id="26" name="Rectangle: Rounded Corners 25">
              <a:extLst>
                <a:ext uri="{FF2B5EF4-FFF2-40B4-BE49-F238E27FC236}">
                  <a16:creationId xmlns:a16="http://schemas.microsoft.com/office/drawing/2014/main" id="{D309ACC2-35C8-44D2-91D2-A8446E226735}"/>
                </a:ext>
              </a:extLst>
            </p:cNvPr>
            <p:cNvSpPr/>
            <p:nvPr/>
          </p:nvSpPr>
          <p:spPr>
            <a:xfrm>
              <a:off x="4004416" y="2795994"/>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Ả</a:t>
              </a:r>
            </a:p>
          </p:txBody>
        </p:sp>
        <p:sp>
          <p:nvSpPr>
            <p:cNvPr id="27" name="Rectangle: Rounded Corners 26">
              <a:extLst>
                <a:ext uri="{FF2B5EF4-FFF2-40B4-BE49-F238E27FC236}">
                  <a16:creationId xmlns:a16="http://schemas.microsoft.com/office/drawing/2014/main" id="{6312B0AE-FCF2-47A7-8F97-EFAABAA654FC}"/>
                </a:ext>
              </a:extLst>
            </p:cNvPr>
            <p:cNvSpPr/>
            <p:nvPr/>
          </p:nvSpPr>
          <p:spPr>
            <a:xfrm>
              <a:off x="4639700" y="2797118"/>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a:solidFill>
                    <a:schemeClr val="bg1"/>
                  </a:solidFill>
                  <a:latin typeface="Times New Roman" panose="02020603050405020304" pitchFamily="18" charset="0"/>
                  <a:cs typeface="Times New Roman" panose="02020603050405020304" pitchFamily="18" charset="0"/>
                </a:rPr>
                <a:t>N</a:t>
              </a:r>
            </a:p>
          </p:txBody>
        </p:sp>
        <p:sp>
          <p:nvSpPr>
            <p:cNvPr id="28" name="Rectangle: Rounded Corners 27">
              <a:extLst>
                <a:ext uri="{FF2B5EF4-FFF2-40B4-BE49-F238E27FC236}">
                  <a16:creationId xmlns:a16="http://schemas.microsoft.com/office/drawing/2014/main" id="{C8ACB1E6-F454-4655-A546-14663FF1AAF6}"/>
                </a:ext>
              </a:extLst>
            </p:cNvPr>
            <p:cNvSpPr/>
            <p:nvPr/>
          </p:nvSpPr>
          <p:spPr>
            <a:xfrm>
              <a:off x="5276555" y="2798834"/>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G</a:t>
              </a:r>
            </a:p>
          </p:txBody>
        </p:sp>
        <p:sp>
          <p:nvSpPr>
            <p:cNvPr id="29" name="Rectangle: Rounded Corners 28">
              <a:extLst>
                <a:ext uri="{FF2B5EF4-FFF2-40B4-BE49-F238E27FC236}">
                  <a16:creationId xmlns:a16="http://schemas.microsoft.com/office/drawing/2014/main" id="{55223FB3-E073-4512-934F-2CA6084921E4}"/>
                </a:ext>
              </a:extLst>
            </p:cNvPr>
            <p:cNvSpPr/>
            <p:nvPr/>
          </p:nvSpPr>
          <p:spPr>
            <a:xfrm>
              <a:off x="5911839" y="2807392"/>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N</a:t>
              </a:r>
            </a:p>
          </p:txBody>
        </p:sp>
        <p:sp>
          <p:nvSpPr>
            <p:cNvPr id="30" name="Rectangle: Rounded Corners 29">
              <a:extLst>
                <a:ext uri="{FF2B5EF4-FFF2-40B4-BE49-F238E27FC236}">
                  <a16:creationId xmlns:a16="http://schemas.microsoft.com/office/drawing/2014/main" id="{0C3FB9CA-FF72-4B23-AEF5-4DBC5852178C}"/>
                </a:ext>
              </a:extLst>
            </p:cNvPr>
            <p:cNvSpPr/>
            <p:nvPr/>
          </p:nvSpPr>
          <p:spPr>
            <a:xfrm>
              <a:off x="6543339" y="2798834"/>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H</a:t>
              </a:r>
            </a:p>
          </p:txBody>
        </p:sp>
        <p:sp>
          <p:nvSpPr>
            <p:cNvPr id="31" name="Rectangle: Rounded Corners 30">
              <a:extLst>
                <a:ext uri="{FF2B5EF4-FFF2-40B4-BE49-F238E27FC236}">
                  <a16:creationId xmlns:a16="http://schemas.microsoft.com/office/drawing/2014/main" id="{CFD125F6-76D2-4D29-95D3-528458CF24FA}"/>
                </a:ext>
              </a:extLst>
            </p:cNvPr>
            <p:cNvSpPr/>
            <p:nvPr/>
          </p:nvSpPr>
          <p:spPr>
            <a:xfrm>
              <a:off x="7178623" y="2807392"/>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À</a:t>
              </a:r>
            </a:p>
          </p:txBody>
        </p:sp>
        <p:sp>
          <p:nvSpPr>
            <p:cNvPr id="32" name="Rectangle: Rounded Corners 31">
              <a:extLst>
                <a:ext uri="{FF2B5EF4-FFF2-40B4-BE49-F238E27FC236}">
                  <a16:creationId xmlns:a16="http://schemas.microsoft.com/office/drawing/2014/main" id="{3D62FF87-D498-41B0-98AA-F49D1B2E29DA}"/>
                </a:ext>
              </a:extLst>
            </p:cNvPr>
            <p:cNvSpPr/>
            <p:nvPr/>
          </p:nvSpPr>
          <p:spPr>
            <a:xfrm>
              <a:off x="7815478" y="2809108"/>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R</a:t>
              </a:r>
            </a:p>
          </p:txBody>
        </p:sp>
        <p:sp>
          <p:nvSpPr>
            <p:cNvPr id="33" name="Rectangle: Rounded Corners 32">
              <a:extLst>
                <a:ext uri="{FF2B5EF4-FFF2-40B4-BE49-F238E27FC236}">
                  <a16:creationId xmlns:a16="http://schemas.microsoft.com/office/drawing/2014/main" id="{9E89A90C-050E-4209-9024-EA9AD6C2239B}"/>
                </a:ext>
              </a:extLst>
            </p:cNvPr>
            <p:cNvSpPr/>
            <p:nvPr/>
          </p:nvSpPr>
          <p:spPr>
            <a:xfrm>
              <a:off x="8450762" y="2817666"/>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Ồ</a:t>
              </a:r>
            </a:p>
          </p:txBody>
        </p:sp>
        <p:sp>
          <p:nvSpPr>
            <p:cNvPr id="34" name="Rectangle: Rounded Corners 33">
              <a:extLst>
                <a:ext uri="{FF2B5EF4-FFF2-40B4-BE49-F238E27FC236}">
                  <a16:creationId xmlns:a16="http://schemas.microsoft.com/office/drawing/2014/main" id="{08BD3C1C-8959-41C2-9AAB-78E519F433F1}"/>
                </a:ext>
              </a:extLst>
            </p:cNvPr>
            <p:cNvSpPr/>
            <p:nvPr/>
          </p:nvSpPr>
          <p:spPr>
            <a:xfrm>
              <a:off x="9077241" y="2811459"/>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N</a:t>
              </a:r>
            </a:p>
          </p:txBody>
        </p:sp>
        <p:sp>
          <p:nvSpPr>
            <p:cNvPr id="54" name="Rectangle: Rounded Corners 53">
              <a:extLst>
                <a:ext uri="{FF2B5EF4-FFF2-40B4-BE49-F238E27FC236}">
                  <a16:creationId xmlns:a16="http://schemas.microsoft.com/office/drawing/2014/main" id="{E9362F0F-E3EB-4D84-A37A-1A8712015631}"/>
                </a:ext>
              </a:extLst>
            </p:cNvPr>
            <p:cNvSpPr/>
            <p:nvPr/>
          </p:nvSpPr>
          <p:spPr>
            <a:xfrm>
              <a:off x="9703720" y="2804580"/>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chemeClr val="bg1"/>
                  </a:solidFill>
                  <a:latin typeface="Times New Roman" panose="02020603050405020304" pitchFamily="18" charset="0"/>
                  <a:cs typeface="Times New Roman" panose="02020603050405020304" pitchFamily="18" charset="0"/>
                </a:rPr>
                <a:t>G</a:t>
              </a:r>
            </a:p>
          </p:txBody>
        </p:sp>
      </p:grpSp>
      <p:grpSp>
        <p:nvGrpSpPr>
          <p:cNvPr id="55" name="Group 54">
            <a:extLst>
              <a:ext uri="{FF2B5EF4-FFF2-40B4-BE49-F238E27FC236}">
                <a16:creationId xmlns:a16="http://schemas.microsoft.com/office/drawing/2014/main" id="{6BA797AD-6A48-44D7-9540-343DA535439A}"/>
              </a:ext>
            </a:extLst>
          </p:cNvPr>
          <p:cNvGrpSpPr/>
          <p:nvPr/>
        </p:nvGrpSpPr>
        <p:grpSpPr>
          <a:xfrm>
            <a:off x="1534491" y="2283045"/>
            <a:ext cx="8864417" cy="653587"/>
            <a:chOff x="1552053" y="1759875"/>
            <a:chExt cx="8864417" cy="653587"/>
          </a:xfrm>
        </p:grpSpPr>
        <p:sp>
          <p:nvSpPr>
            <p:cNvPr id="36" name="Rectangle: Rounded Corners 35">
              <a:extLst>
                <a:ext uri="{FF2B5EF4-FFF2-40B4-BE49-F238E27FC236}">
                  <a16:creationId xmlns:a16="http://schemas.microsoft.com/office/drawing/2014/main" id="{73160232-6D96-4D94-95AE-55965335D975}"/>
                </a:ext>
              </a:extLst>
            </p:cNvPr>
            <p:cNvSpPr/>
            <p:nvPr/>
          </p:nvSpPr>
          <p:spPr>
            <a:xfrm>
              <a:off x="1552053" y="1759875"/>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37" name="Rectangle: Rounded Corners 36">
              <a:extLst>
                <a:ext uri="{FF2B5EF4-FFF2-40B4-BE49-F238E27FC236}">
                  <a16:creationId xmlns:a16="http://schemas.microsoft.com/office/drawing/2014/main" id="{9881E08F-0B6A-46EA-8042-4D134B55B699}"/>
                </a:ext>
              </a:extLst>
            </p:cNvPr>
            <p:cNvSpPr/>
            <p:nvPr/>
          </p:nvSpPr>
          <p:spPr>
            <a:xfrm>
              <a:off x="2187337" y="1768433"/>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38" name="Rectangle: Rounded Corners 37">
              <a:extLst>
                <a:ext uri="{FF2B5EF4-FFF2-40B4-BE49-F238E27FC236}">
                  <a16:creationId xmlns:a16="http://schemas.microsoft.com/office/drawing/2014/main" id="{BB408DCE-FF79-47D5-B5B7-C2A1CB9290C9}"/>
                </a:ext>
              </a:extLst>
            </p:cNvPr>
            <p:cNvSpPr/>
            <p:nvPr/>
          </p:nvSpPr>
          <p:spPr>
            <a:xfrm>
              <a:off x="2824192" y="1759875"/>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39" name="Rectangle: Rounded Corners 38">
              <a:extLst>
                <a:ext uri="{FF2B5EF4-FFF2-40B4-BE49-F238E27FC236}">
                  <a16:creationId xmlns:a16="http://schemas.microsoft.com/office/drawing/2014/main" id="{9DC2F34D-5A9A-4753-83E4-B25421D466B1}"/>
                </a:ext>
              </a:extLst>
            </p:cNvPr>
            <p:cNvSpPr/>
            <p:nvPr/>
          </p:nvSpPr>
          <p:spPr>
            <a:xfrm>
              <a:off x="3459476" y="1768433"/>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40" name="Rectangle: Rounded Corners 39">
              <a:extLst>
                <a:ext uri="{FF2B5EF4-FFF2-40B4-BE49-F238E27FC236}">
                  <a16:creationId xmlns:a16="http://schemas.microsoft.com/office/drawing/2014/main" id="{ED0AE726-E633-4F30-BFD9-B0715B34AB8F}"/>
                </a:ext>
              </a:extLst>
            </p:cNvPr>
            <p:cNvSpPr/>
            <p:nvPr/>
          </p:nvSpPr>
          <p:spPr>
            <a:xfrm>
              <a:off x="4085955" y="1765066"/>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41" name="Rectangle: Rounded Corners 40">
              <a:extLst>
                <a:ext uri="{FF2B5EF4-FFF2-40B4-BE49-F238E27FC236}">
                  <a16:creationId xmlns:a16="http://schemas.microsoft.com/office/drawing/2014/main" id="{1726FC97-E556-4063-9342-219A901543AC}"/>
                </a:ext>
              </a:extLst>
            </p:cNvPr>
            <p:cNvSpPr/>
            <p:nvPr/>
          </p:nvSpPr>
          <p:spPr>
            <a:xfrm>
              <a:off x="4721239" y="1766190"/>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42" name="Rectangle: Rounded Corners 41">
              <a:extLst>
                <a:ext uri="{FF2B5EF4-FFF2-40B4-BE49-F238E27FC236}">
                  <a16:creationId xmlns:a16="http://schemas.microsoft.com/office/drawing/2014/main" id="{FEE64959-3B75-4F4C-A1BA-EBF62173367D}"/>
                </a:ext>
              </a:extLst>
            </p:cNvPr>
            <p:cNvSpPr/>
            <p:nvPr/>
          </p:nvSpPr>
          <p:spPr>
            <a:xfrm>
              <a:off x="5358094" y="1767906"/>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43" name="Rectangle: Rounded Corners 42">
              <a:extLst>
                <a:ext uri="{FF2B5EF4-FFF2-40B4-BE49-F238E27FC236}">
                  <a16:creationId xmlns:a16="http://schemas.microsoft.com/office/drawing/2014/main" id="{91863FB6-FCC8-4669-B1AD-F102A1F3D32E}"/>
                </a:ext>
              </a:extLst>
            </p:cNvPr>
            <p:cNvSpPr/>
            <p:nvPr/>
          </p:nvSpPr>
          <p:spPr>
            <a:xfrm>
              <a:off x="5993378" y="1776464"/>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44" name="Rectangle: Rounded Corners 43">
              <a:extLst>
                <a:ext uri="{FF2B5EF4-FFF2-40B4-BE49-F238E27FC236}">
                  <a16:creationId xmlns:a16="http://schemas.microsoft.com/office/drawing/2014/main" id="{6126F5DF-468A-42D9-8082-0760CEA8F9E4}"/>
                </a:ext>
              </a:extLst>
            </p:cNvPr>
            <p:cNvSpPr/>
            <p:nvPr/>
          </p:nvSpPr>
          <p:spPr>
            <a:xfrm>
              <a:off x="6624878" y="1767906"/>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45" name="Rectangle: Rounded Corners 44">
              <a:extLst>
                <a:ext uri="{FF2B5EF4-FFF2-40B4-BE49-F238E27FC236}">
                  <a16:creationId xmlns:a16="http://schemas.microsoft.com/office/drawing/2014/main" id="{51B40822-5C85-4AFF-A334-EC2F312465A5}"/>
                </a:ext>
              </a:extLst>
            </p:cNvPr>
            <p:cNvSpPr/>
            <p:nvPr/>
          </p:nvSpPr>
          <p:spPr>
            <a:xfrm>
              <a:off x="7260162" y="1776464"/>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46" name="Rectangle: Rounded Corners 45">
              <a:extLst>
                <a:ext uri="{FF2B5EF4-FFF2-40B4-BE49-F238E27FC236}">
                  <a16:creationId xmlns:a16="http://schemas.microsoft.com/office/drawing/2014/main" id="{31136316-4A3A-43A3-AD7D-15D76E607F32}"/>
                </a:ext>
              </a:extLst>
            </p:cNvPr>
            <p:cNvSpPr/>
            <p:nvPr/>
          </p:nvSpPr>
          <p:spPr>
            <a:xfrm>
              <a:off x="7897017" y="1778180"/>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47" name="Rectangle: Rounded Corners 46">
              <a:extLst>
                <a:ext uri="{FF2B5EF4-FFF2-40B4-BE49-F238E27FC236}">
                  <a16:creationId xmlns:a16="http://schemas.microsoft.com/office/drawing/2014/main" id="{64C7AEFD-3FE9-4A59-856A-6870998F4282}"/>
                </a:ext>
              </a:extLst>
            </p:cNvPr>
            <p:cNvSpPr/>
            <p:nvPr/>
          </p:nvSpPr>
          <p:spPr>
            <a:xfrm>
              <a:off x="8532301" y="1786738"/>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48" name="Rectangle: Rounded Corners 47">
              <a:extLst>
                <a:ext uri="{FF2B5EF4-FFF2-40B4-BE49-F238E27FC236}">
                  <a16:creationId xmlns:a16="http://schemas.microsoft.com/office/drawing/2014/main" id="{2B846A6A-95CF-4243-9AC8-4B95BC6D02AE}"/>
                </a:ext>
              </a:extLst>
            </p:cNvPr>
            <p:cNvSpPr/>
            <p:nvPr/>
          </p:nvSpPr>
          <p:spPr>
            <a:xfrm>
              <a:off x="9158780" y="1780531"/>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sp>
          <p:nvSpPr>
            <p:cNvPr id="53" name="Rectangle: Rounded Corners 52">
              <a:extLst>
                <a:ext uri="{FF2B5EF4-FFF2-40B4-BE49-F238E27FC236}">
                  <a16:creationId xmlns:a16="http://schemas.microsoft.com/office/drawing/2014/main" id="{83988C1C-2B6C-4A7B-BF62-8F5166DA40E3}"/>
                </a:ext>
              </a:extLst>
            </p:cNvPr>
            <p:cNvSpPr/>
            <p:nvPr/>
          </p:nvSpPr>
          <p:spPr>
            <a:xfrm>
              <a:off x="9789889" y="1776105"/>
              <a:ext cx="626581" cy="626724"/>
            </a:xfrm>
            <a:prstGeom prst="roundRect">
              <a:avLst/>
            </a:prstGeom>
            <a:solidFill>
              <a:srgbClr val="FC6B64"/>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bg1"/>
                </a:solidFill>
              </a:endParaRPr>
            </a:p>
          </p:txBody>
        </p:sp>
      </p:grpSp>
    </p:spTree>
    <p:extLst>
      <p:ext uri="{BB962C8B-B14F-4D97-AF65-F5344CB8AC3E}">
        <p14:creationId xmlns:p14="http://schemas.microsoft.com/office/powerpoint/2010/main" val="20748748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out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outVertic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par>
                                <p:cTn id="36" presetID="16" presetClass="entr" presetSubtype="21" fill="hold" nodeType="with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barn(inVertical)">
                                      <p:cBhvr>
                                        <p:cTn id="3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5"/>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55"/>
                                        </p:tgtEl>
                                      </p:cBhvr>
                                    </p:animEffect>
                                    <p:set>
                                      <p:cBhvr>
                                        <p:cTn id="44"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2864C21-EADA-4A42-A933-707BAF271746}"/>
              </a:ext>
            </a:extLst>
          </p:cNvPr>
          <p:cNvSpPr/>
          <p:nvPr/>
        </p:nvSpPr>
        <p:spPr>
          <a:xfrm>
            <a:off x="7516899" y="145876"/>
            <a:ext cx="1835917" cy="626777"/>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p>
        </p:txBody>
      </p:sp>
      <p:sp>
        <p:nvSpPr>
          <p:cNvPr id="11" name="Rectangle: Rounded Corners 10">
            <a:extLst>
              <a:ext uri="{FF2B5EF4-FFF2-40B4-BE49-F238E27FC236}">
                <a16:creationId xmlns:a16="http://schemas.microsoft.com/office/drawing/2014/main" id="{1FA02770-5A71-485E-ACF2-88C2F9BF80D9}"/>
              </a:ext>
            </a:extLst>
          </p:cNvPr>
          <p:cNvSpPr/>
          <p:nvPr/>
        </p:nvSpPr>
        <p:spPr>
          <a:xfrm>
            <a:off x="3636455" y="717572"/>
            <a:ext cx="9445487" cy="1548221"/>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6600">
                <a:solidFill>
                  <a:schemeClr val="bg1"/>
                </a:solidFill>
                <a:latin typeface="UTM Habano" panose="02040603050506020204" pitchFamily="18" charset="0"/>
              </a:rPr>
              <a:t>Người công dân số Một</a:t>
            </a:r>
          </a:p>
          <a:p>
            <a:pPr algn="ctr"/>
            <a:r>
              <a:rPr lang="en-US" sz="2400">
                <a:solidFill>
                  <a:schemeClr val="bg1"/>
                </a:solidFill>
                <a:latin typeface="UTM Habano" panose="02040603050506020204" pitchFamily="18" charset="0"/>
              </a:rPr>
              <a:t>(Trích)</a:t>
            </a:r>
          </a:p>
        </p:txBody>
      </p:sp>
      <p:sp>
        <p:nvSpPr>
          <p:cNvPr id="12" name="Oval 11">
            <a:extLst>
              <a:ext uri="{FF2B5EF4-FFF2-40B4-BE49-F238E27FC236}">
                <a16:creationId xmlns:a16="http://schemas.microsoft.com/office/drawing/2014/main" id="{A311B320-1381-46DA-A1FD-105FF2649AA4}"/>
              </a:ext>
            </a:extLst>
          </p:cNvPr>
          <p:cNvSpPr/>
          <p:nvPr/>
        </p:nvSpPr>
        <p:spPr>
          <a:xfrm>
            <a:off x="7169231" y="-161361"/>
            <a:ext cx="2429246" cy="11919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6">
                    <a:lumMod val="75000"/>
                  </a:schemeClr>
                </a:solidFill>
                <a:latin typeface="Lobster" panose="00000500000000000000" pitchFamily="2" charset="0"/>
              </a:rPr>
              <a:t>Tập đọc</a:t>
            </a:r>
          </a:p>
        </p:txBody>
      </p:sp>
      <p:sp>
        <p:nvSpPr>
          <p:cNvPr id="14" name="TextBox 13">
            <a:extLst>
              <a:ext uri="{FF2B5EF4-FFF2-40B4-BE49-F238E27FC236}">
                <a16:creationId xmlns:a16="http://schemas.microsoft.com/office/drawing/2014/main" id="{8DBCA9CB-F67F-42C8-B10D-4AD6416CE289}"/>
              </a:ext>
            </a:extLst>
          </p:cNvPr>
          <p:cNvSpPr txBox="1"/>
          <p:nvPr/>
        </p:nvSpPr>
        <p:spPr>
          <a:xfrm>
            <a:off x="8281829" y="2229363"/>
            <a:ext cx="4350003" cy="401035"/>
          </a:xfrm>
          <a:prstGeom prst="rect">
            <a:avLst/>
          </a:prstGeom>
          <a:noFill/>
        </p:spPr>
        <p:txBody>
          <a:bodyPr wrap="square" rtlCol="0">
            <a:spAutoFit/>
          </a:bodyPr>
          <a:lstStyle/>
          <a:p>
            <a:r>
              <a:rPr lang="en-US" sz="2000" b="1" i="1">
                <a:solidFill>
                  <a:schemeClr val="tx1"/>
                </a:solidFill>
                <a:latin typeface="Times New Roman" panose="02020603050405020304" pitchFamily="18" charset="0"/>
                <a:ea typeface="Tahoma" panose="020B0604030504040204" pitchFamily="34" charset="0"/>
                <a:cs typeface="Times New Roman" panose="02020603050405020304" pitchFamily="18" charset="0"/>
              </a:rPr>
              <a:t>Theo Hà Văn Cầu – Vũ Đình Phong</a:t>
            </a:r>
          </a:p>
        </p:txBody>
      </p:sp>
      <p:pic>
        <p:nvPicPr>
          <p:cNvPr id="5" name="Picture 4">
            <a:extLst>
              <a:ext uri="{FF2B5EF4-FFF2-40B4-BE49-F238E27FC236}">
                <a16:creationId xmlns:a16="http://schemas.microsoft.com/office/drawing/2014/main" id="{9FF6E473-0D59-4CC9-AFC5-0762A1E68233}"/>
              </a:ext>
            </a:extLst>
          </p:cNvPr>
          <p:cNvPicPr>
            <a:picLocks noChangeAspect="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11419" t="64398" r="12127" b="10463"/>
          <a:stretch/>
        </p:blipFill>
        <p:spPr>
          <a:xfrm>
            <a:off x="-24728" y="4806720"/>
            <a:ext cx="12283473" cy="2051279"/>
          </a:xfrm>
          <a:prstGeom prst="rect">
            <a:avLst/>
          </a:prstGeom>
        </p:spPr>
      </p:pic>
      <p:pic>
        <p:nvPicPr>
          <p:cNvPr id="18" name="Picture 17">
            <a:extLst>
              <a:ext uri="{FF2B5EF4-FFF2-40B4-BE49-F238E27FC236}">
                <a16:creationId xmlns:a16="http://schemas.microsoft.com/office/drawing/2014/main" id="{51CC8820-AB86-4339-8579-36B43C6D0F2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442" b="65644" l="189" r="97170">
                        <a14:foregroundMark x1="90377" y1="42945" x2="90377" y2="42945"/>
                        <a14:foregroundMark x1="92264" y1="37117" x2="92264" y2="37117"/>
                        <a14:foregroundMark x1="94340" y1="33129" x2="94340" y2="33129"/>
                        <a14:foregroundMark x1="94528" y1="30982" x2="94528" y2="30982"/>
                        <a14:foregroundMark x1="94906" y1="30675" x2="94906" y2="30675"/>
                        <a14:foregroundMark x1="95283" y1="30675" x2="95283" y2="30675"/>
                        <a14:foregroundMark x1="96038" y1="36196" x2="96038" y2="36196"/>
                        <a14:foregroundMark x1="96981" y1="30675" x2="96981" y2="30675"/>
                        <a14:foregroundMark x1="45660" y1="42945" x2="45660" y2="42945"/>
                        <a14:foregroundMark x1="46604" y1="37423" x2="48491" y2="36503"/>
                        <a14:foregroundMark x1="53585" y1="34969" x2="53585" y2="34969"/>
                        <a14:foregroundMark x1="50755" y1="34663" x2="48679" y2="34356"/>
                        <a14:foregroundMark x1="42830" y1="34356" x2="42830" y2="34356"/>
                        <a14:foregroundMark x1="38113" y1="36503" x2="37358" y2="37730"/>
                        <a14:foregroundMark x1="35283" y1="41104" x2="35283" y2="41104"/>
                        <a14:foregroundMark x1="33019" y1="43558" x2="31509" y2="43558"/>
                        <a14:foregroundMark x1="26604" y1="44172" x2="26604" y2="44172"/>
                        <a14:foregroundMark x1="25660" y1="39571" x2="25660" y2="39571"/>
                        <a14:foregroundMark x1="19434" y1="39264" x2="18868" y2="39264"/>
                        <a14:foregroundMark x1="14906" y1="40184" x2="13774" y2="40184"/>
                        <a14:foregroundMark x1="9057" y1="43865" x2="7170" y2="43865"/>
                        <a14:foregroundMark x1="2642" y1="44172" x2="2642" y2="44172"/>
                        <a14:foregroundMark x1="189" y1="39264" x2="189" y2="39264"/>
                        <a14:foregroundMark x1="189" y1="37423" x2="1509" y2="41104"/>
                        <a14:foregroundMark x1="5660" y1="46319" x2="8113" y2="46933"/>
                        <a14:foregroundMark x1="13396" y1="46933" x2="19057" y2="45706"/>
                        <a14:foregroundMark x1="27547" y1="44172" x2="28302" y2="44172"/>
                        <a14:foregroundMark x1="23208" y1="50613" x2="21887" y2="50920"/>
                        <a14:foregroundMark x1="9811" y1="52761" x2="9811" y2="52761"/>
                        <a14:foregroundMark x1="5472" y1="53681" x2="5472" y2="53681"/>
                        <a14:foregroundMark x1="4151" y1="55215" x2="4151" y2="55215"/>
                        <a14:foregroundMark x1="4151" y1="57362" x2="4151" y2="57362"/>
                        <a14:foregroundMark x1="3585" y1="59509" x2="3585" y2="59509"/>
                        <a14:foregroundMark x1="3585" y1="61963" x2="3585" y2="61963"/>
                        <a14:foregroundMark x1="4340" y1="63497" x2="5472" y2="63497"/>
                        <a14:foregroundMark x1="18679" y1="63497" x2="25094" y2="63497"/>
                        <a14:foregroundMark x1="28868" y1="63497" x2="32264" y2="63497"/>
                        <a14:foregroundMark x1="41132" y1="62577" x2="45283" y2="61963"/>
                        <a14:foregroundMark x1="57547" y1="59509" x2="58868" y2="59509"/>
                        <a14:foregroundMark x1="63585" y1="59509" x2="67547" y2="59509"/>
                        <a14:foregroundMark x1="72075" y1="59509" x2="73396" y2="60429"/>
                        <a14:foregroundMark x1="81321" y1="60736" x2="81321" y2="60736"/>
                        <a14:foregroundMark x1="85472" y1="60736" x2="89057" y2="62270"/>
                        <a14:foregroundMark x1="91509" y1="62577" x2="93208" y2="62577"/>
                        <a14:foregroundMark x1="94340" y1="62577" x2="94340" y2="62577"/>
                        <a14:foregroundMark x1="94528" y1="57362" x2="94528" y2="57362"/>
                        <a14:foregroundMark x1="94528" y1="52147" x2="95283" y2="50000"/>
                        <a14:foregroundMark x1="96226" y1="46933" x2="97170" y2="43252"/>
                        <a14:foregroundMark x1="97170" y1="40491" x2="97170" y2="38957"/>
                        <a14:foregroundMark x1="96792" y1="34969" x2="95472" y2="34969"/>
                        <a14:foregroundMark x1="94906" y1="34356" x2="90943" y2="32515"/>
                        <a14:foregroundMark x1="84906" y1="29755" x2="81887" y2="28834"/>
                        <a14:foregroundMark x1="76792" y1="26687" x2="73585" y2="26994"/>
                        <a14:foregroundMark x1="71887" y1="26994" x2="69623" y2="28834"/>
                        <a14:foregroundMark x1="66415" y1="32209" x2="59434" y2="42025"/>
                        <a14:foregroundMark x1="52830" y1="47853" x2="51321" y2="47853"/>
                        <a14:foregroundMark x1="48302" y1="47853" x2="36604" y2="46933"/>
                        <a14:foregroundMark x1="31321" y1="45092" x2="25094" y2="41718"/>
                        <a14:foregroundMark x1="20566" y1="39571" x2="13208" y2="39571"/>
                        <a14:foregroundMark x1="8491" y1="40798" x2="7736" y2="40798"/>
                        <a14:foregroundMark x1="6981" y1="40798" x2="5660" y2="40798"/>
                        <a14:foregroundMark x1="4340" y1="40491" x2="3585" y2="40184"/>
                        <a14:foregroundMark x1="2075" y1="39571" x2="1321" y2="39571"/>
                        <a14:foregroundMark x1="46792" y1="58282" x2="46792" y2="58282"/>
                        <a14:foregroundMark x1="35472" y1="58589" x2="35472" y2="58589"/>
                        <a14:foregroundMark x1="43774" y1="59202" x2="45472" y2="60123"/>
                        <a14:foregroundMark x1="54340" y1="62577" x2="54340" y2="62577"/>
                        <a14:foregroundMark x1="61509" y1="64417" x2="61509" y2="64417"/>
                        <a14:foregroundMark x1="63585" y1="64417" x2="65849" y2="65031"/>
                        <a14:foregroundMark x1="67358" y1="65644" x2="67358" y2="65644"/>
                        <a14:foregroundMark x1="78868" y1="64110" x2="78868" y2="64110"/>
                        <a14:foregroundMark x1="76415" y1="64110" x2="76415" y2="64110"/>
                      </a14:backgroundRemoval>
                    </a14:imgEffect>
                  </a14:imgLayer>
                </a14:imgProps>
              </a:ext>
              <a:ext uri="{28A0092B-C50C-407E-A947-70E740481C1C}">
                <a14:useLocalDpi xmlns:a14="http://schemas.microsoft.com/office/drawing/2010/main" val="0"/>
              </a:ext>
            </a:extLst>
          </a:blip>
          <a:srcRect t="1" b="357"/>
          <a:stretch/>
        </p:blipFill>
        <p:spPr>
          <a:xfrm>
            <a:off x="1863595" y="1890931"/>
            <a:ext cx="10395150" cy="4462075"/>
          </a:xfrm>
          <a:prstGeom prst="rect">
            <a:avLst/>
          </a:prstGeom>
        </p:spPr>
      </p:pic>
      <p:pic>
        <p:nvPicPr>
          <p:cNvPr id="22" name="Picture 21">
            <a:extLst>
              <a:ext uri="{FF2B5EF4-FFF2-40B4-BE49-F238E27FC236}">
                <a16:creationId xmlns:a16="http://schemas.microsoft.com/office/drawing/2014/main" id="{3AB0C6BA-6DF4-4E67-99BA-097B77931065}"/>
              </a:ext>
            </a:extLst>
          </p:cNvPr>
          <p:cNvPicPr>
            <a:picLocks noChangeAspect="1"/>
          </p:cNvPicPr>
          <p:nvPr/>
        </p:nvPicPr>
        <p:blipFill>
          <a:blip r:embed="rId6">
            <a:alphaModFix/>
            <a:extLst>
              <a:ext uri="{BEBA8EAE-BF5A-486C-A8C5-ECC9F3942E4B}">
                <a14:imgProps xmlns:a14="http://schemas.microsoft.com/office/drawing/2010/main">
                  <a14:imgLayer r:embed="rId7">
                    <a14:imgEffect>
                      <a14:backgroundRemoval t="7564" b="97673" l="2400" r="98000">
                        <a14:foregroundMark x1="47200" y1="11127" x2="47200" y2="11127"/>
                        <a14:foregroundMark x1="47500" y1="7636" x2="28500" y2="13164"/>
                        <a14:foregroundMark x1="28500" y1="13164" x2="26900" y2="13164"/>
                        <a14:foregroundMark x1="66300" y1="16218" x2="70800" y2="28000"/>
                        <a14:foregroundMark x1="34200" y1="87127" x2="23300" y2="93164"/>
                        <a14:foregroundMark x1="27600" y1="84582" x2="55100" y2="81091"/>
                        <a14:foregroundMark x1="76300" y1="77818" x2="73500" y2="86618"/>
                        <a14:foregroundMark x1="88100" y1="74036" x2="71400" y2="90836"/>
                        <a14:foregroundMark x1="37800" y1="91345" x2="69900" y2="89600"/>
                        <a14:foregroundMark x1="69900" y1="89600" x2="80800" y2="83055"/>
                        <a14:foregroundMark x1="91400" y1="74255" x2="91700" y2="91855"/>
                        <a14:foregroundMark x1="10900" y1="95127" x2="51800" y2="90618"/>
                        <a14:foregroundMark x1="42700" y1="97382" x2="76600" y2="95927"/>
                        <a14:foregroundMark x1="72300" y1="69018" x2="58100" y2="82036"/>
                        <a14:foregroundMark x1="98000" y1="80800" x2="98000" y2="88073"/>
                        <a14:foregroundMark x1="80500" y1="35782" x2="80300" y2="47200"/>
                        <a14:foregroundMark x1="80300" y1="47200" x2="79600" y2="47855"/>
                        <a14:foregroundMark x1="77500" y1="35564" x2="81700" y2="35273"/>
                        <a14:foregroundMark x1="82300" y1="37309" x2="83200" y2="43564"/>
                        <a14:foregroundMark x1="82900" y1="41309" x2="81700" y2="47127"/>
                        <a14:foregroundMark x1="79900" y1="15927" x2="79300" y2="26982"/>
                        <a14:foregroundMark x1="79300" y1="26982" x2="78700" y2="27491"/>
                        <a14:foregroundMark x1="80200" y1="34255" x2="78700" y2="33527"/>
                        <a14:foregroundMark x1="79600" y1="36073" x2="80800" y2="43855"/>
                        <a14:foregroundMark x1="4600" y1="96655" x2="2400" y2="97673"/>
                        <a14:foregroundMark x1="79300" y1="34545" x2="80500" y2="34255"/>
                        <a14:foregroundMark x1="78400" y1="33527" x2="82800" y2="45600"/>
                        <a14:foregroundMark x1="82800" y1="45600" x2="82000" y2="46327"/>
                        <a14:foregroundMark x1="81400" y1="36800" x2="83200" y2="44073"/>
                      </a14:backgroundRemoval>
                    </a14:imgEffect>
                  </a14:imgLayer>
                </a14:imgProps>
              </a:ext>
            </a:extLst>
          </a:blip>
          <a:stretch>
            <a:fillRect/>
          </a:stretch>
        </p:blipFill>
        <p:spPr>
          <a:xfrm flipH="1">
            <a:off x="-91473" y="224059"/>
            <a:ext cx="3777240" cy="496230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7" name="Picture 3">
            <a:extLst>
              <a:ext uri="{FF2B5EF4-FFF2-40B4-BE49-F238E27FC236}">
                <a16:creationId xmlns:a16="http://schemas.microsoft.com/office/drawing/2014/main" id="{B9B8B163-21C1-41C1-AEF1-259F2F004120}"/>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14211"/>
          <a:stretch/>
        </p:blipFill>
        <p:spPr>
          <a:xfrm>
            <a:off x="-4011778" y="4728929"/>
            <a:ext cx="12757027" cy="1530670"/>
          </a:xfrm>
          <a:prstGeom prst="rect">
            <a:avLst/>
          </a:prstGeom>
        </p:spPr>
      </p:pic>
      <p:pic>
        <p:nvPicPr>
          <p:cNvPr id="20" name="Picture 5">
            <a:extLst>
              <a:ext uri="{FF2B5EF4-FFF2-40B4-BE49-F238E27FC236}">
                <a16:creationId xmlns:a16="http://schemas.microsoft.com/office/drawing/2014/main" id="{B63E8915-CC06-4B3A-A92F-B88C26020D0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9359" y="5708175"/>
            <a:ext cx="6960098" cy="1093273"/>
          </a:xfrm>
          <a:prstGeom prst="rect">
            <a:avLst/>
          </a:prstGeom>
        </p:spPr>
      </p:pic>
      <p:pic>
        <p:nvPicPr>
          <p:cNvPr id="21" name="Picture 3">
            <a:extLst>
              <a:ext uri="{FF2B5EF4-FFF2-40B4-BE49-F238E27FC236}">
                <a16:creationId xmlns:a16="http://schemas.microsoft.com/office/drawing/2014/main" id="{91BE8558-4A94-41DB-A468-3AE76981597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86217" y="4635895"/>
            <a:ext cx="11349903" cy="1784219"/>
          </a:xfrm>
          <a:prstGeom prst="rect">
            <a:avLst/>
          </a:prstGeom>
        </p:spPr>
      </p:pic>
      <p:pic>
        <p:nvPicPr>
          <p:cNvPr id="23" name="Picture 3">
            <a:extLst>
              <a:ext uri="{FF2B5EF4-FFF2-40B4-BE49-F238E27FC236}">
                <a16:creationId xmlns:a16="http://schemas.microsoft.com/office/drawing/2014/main" id="{787A136D-ECC1-4A6F-8AFB-8D753FFD5269}"/>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14622"/>
          <a:stretch/>
        </p:blipFill>
        <p:spPr>
          <a:xfrm>
            <a:off x="3077820" y="4675902"/>
            <a:ext cx="11349903" cy="1523326"/>
          </a:xfrm>
          <a:prstGeom prst="rect">
            <a:avLst/>
          </a:prstGeom>
        </p:spPr>
      </p:pic>
      <p:pic>
        <p:nvPicPr>
          <p:cNvPr id="43" name="Picture 42">
            <a:extLst>
              <a:ext uri="{FF2B5EF4-FFF2-40B4-BE49-F238E27FC236}">
                <a16:creationId xmlns:a16="http://schemas.microsoft.com/office/drawing/2014/main" id="{83D70A21-50A3-49FE-B9B5-CE7D459B6E26}"/>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5030" b="56805" l="3485" r="98030">
                        <a14:foregroundMark x1="14697" y1="50592" x2="37424" y2="53550"/>
                        <a14:foregroundMark x1="6818" y1="51775" x2="6818" y2="50888"/>
                        <a14:foregroundMark x1="4242" y1="37278" x2="6212" y2="40828"/>
                        <a14:foregroundMark x1="4545" y1="36982" x2="3788" y2="43491"/>
                        <a14:foregroundMark x1="5455" y1="35799" x2="5000" y2="39053"/>
                        <a14:foregroundMark x1="6061" y1="34911" x2="7121" y2="41716"/>
                        <a14:foregroundMark x1="4848" y1="34024" x2="3636" y2="45266"/>
                        <a14:foregroundMark x1="3636" y1="37278" x2="3485" y2="48521"/>
                        <a14:foregroundMark x1="32414" y1="11538" x2="32273" y2="48817"/>
                        <a14:foregroundMark x1="32418" y1="10355" x2="32414" y2="11538"/>
                        <a14:foregroundMark x1="32424" y1="8876" x2="32418" y2="10355"/>
                        <a14:foregroundMark x1="31818" y1="50000" x2="56818" y2="49408"/>
                        <a14:foregroundMark x1="42879" y1="54438" x2="84697" y2="52071"/>
                        <a14:foregroundMark x1="95152" y1="51479" x2="96061" y2="50592"/>
                        <a14:foregroundMark x1="96818" y1="46746" x2="96364" y2="49112"/>
                        <a14:foregroundMark x1="96515" y1="46154" x2="94242" y2="45266"/>
                        <a14:foregroundMark x1="84394" y1="11538" x2="84848" y2="18935"/>
                        <a14:foregroundMark x1="83250" y1="33728" x2="80758" y2="56805"/>
                        <a14:foregroundMark x1="84848" y1="18935" x2="83250" y2="33728"/>
                        <a14:foregroundMark x1="87121" y1="37574" x2="83788" y2="47929"/>
                        <a14:foregroundMark x1="90013" y1="40533" x2="91212" y2="43491"/>
                        <a14:foregroundMark x1="89173" y1="38462" x2="90013" y2="40533"/>
                        <a14:foregroundMark x1="88333" y1="36391" x2="89173" y2="38462"/>
                        <a14:foregroundMark x1="90397" y1="40533" x2="93485" y2="44970"/>
                        <a14:foregroundMark x1="85455" y1="33432" x2="90397" y2="40533"/>
                        <a14:foregroundMark x1="91026" y1="40533" x2="93333" y2="44970"/>
                        <a14:foregroundMark x1="89949" y1="38462" x2="91026" y2="40533"/>
                        <a14:foregroundMark x1="87179" y1="33136" x2="89949" y2="38462"/>
                        <a14:foregroundMark x1="86256" y1="31361" x2="87179" y2="33136"/>
                        <a14:foregroundMark x1="83333" y1="25740" x2="86256" y2="31361"/>
                        <a14:foregroundMark x1="91364" y1="43787" x2="98030" y2="42308"/>
                        <a14:foregroundMark x1="98030" y1="42308" x2="98030" y2="42308"/>
                        <a14:foregroundMark x1="97554" y1="44083" x2="98030" y2="47337"/>
                        <a14:foregroundMark x1="97121" y1="41124" x2="97554" y2="44083"/>
                        <a14:foregroundMark x1="65606" y1="26036" x2="65606" y2="26036"/>
                        <a14:foregroundMark x1="48333" y1="38757" x2="57273" y2="38757"/>
                        <a14:foregroundMark x1="47424" y1="36095" x2="54848" y2="35799"/>
                        <a14:foregroundMark x1="60909" y1="35799" x2="48485" y2="35207"/>
                        <a14:foregroundMark x1="48485" y1="35207" x2="48485" y2="35207"/>
                        <a14:foregroundMark x1="62879" y1="36686" x2="49545" y2="34320"/>
                        <a14:foregroundMark x1="64848" y1="37278" x2="49091" y2="35503"/>
                        <a14:foregroundMark x1="67424" y1="34911" x2="49242" y2="34911"/>
                        <a14:foregroundMark x1="61515" y1="34320" x2="50000" y2="32544"/>
                        <a14:foregroundMark x1="50606" y1="33432" x2="47424" y2="33432"/>
                        <a14:foregroundMark x1="47424" y1="34024" x2="49394" y2="50000"/>
                        <a14:foregroundMark x1="47576" y1="38757" x2="46818" y2="53254"/>
                        <a14:foregroundMark x1="48182" y1="35799" x2="46818" y2="42604"/>
                        <a14:foregroundMark x1="46212" y1="35207" x2="46019" y2="38035"/>
                        <a14:foregroundMark x1="45940" y1="40100" x2="46515" y2="48521"/>
                        <a14:foregroundMark x1="45758" y1="42012" x2="45152" y2="47929"/>
                        <a14:foregroundMark x1="45455" y1="44379" x2="43636" y2="50296"/>
                        <a14:foregroundMark x1="32424" y1="35503" x2="32121" y2="50592"/>
                        <a14:foregroundMark x1="76818" y1="34615" x2="76818" y2="34615"/>
                        <a14:foregroundMark x1="77273" y1="35207" x2="80000" y2="39349"/>
                        <a14:foregroundMark x1="77121" y1="35207" x2="80152" y2="41420"/>
                        <a14:foregroundMark x1="79848" y1="47337" x2="71061" y2="44675"/>
                        <a14:foregroundMark x1="71061" y1="44675" x2="71061" y2="44675"/>
                        <a14:foregroundMark x1="73333" y1="44083" x2="76970" y2="46450"/>
                        <a14:foregroundMark x1="74242" y1="43787" x2="77727" y2="46154"/>
                        <a14:foregroundMark x1="76515" y1="42899" x2="76515" y2="42899"/>
                        <a14:foregroundMark x1="10455" y1="41716" x2="29091" y2="48225"/>
                        <a14:backgroundMark x1="99242" y1="55030" x2="99242" y2="55030"/>
                        <a14:backgroundMark x1="99545" y1="44083" x2="99545" y2="44083"/>
                        <a14:backgroundMark x1="32576" y1="11538" x2="32576" y2="11538"/>
                        <a14:backgroundMark x1="32424" y1="10355" x2="32424" y2="10355"/>
                        <a14:backgroundMark x1="48182" y1="7396" x2="54091" y2="11243"/>
                        <a14:backgroundMark x1="54091" y1="11243" x2="51364" y2="8876"/>
                        <a14:backgroundMark x1="53333" y1="8876" x2="51970" y2="11538"/>
                        <a14:backgroundMark x1="91667" y1="38462" x2="91667" y2="38462"/>
                        <a14:backgroundMark x1="91061" y1="40533" x2="91061" y2="40533"/>
                        <a14:backgroundMark x1="87576" y1="31361" x2="87576" y2="31361"/>
                        <a14:backgroundMark x1="82273" y1="33728" x2="82273" y2="33728"/>
                        <a14:backgroundMark x1="86364" y1="33136" x2="86364" y2="33136"/>
                        <a14:backgroundMark x1="43333" y1="40237" x2="44697" y2="42308"/>
                      </a14:backgroundRemoval>
                    </a14:imgEffect>
                  </a14:imgLayer>
                </a14:imgProps>
              </a:ext>
              <a:ext uri="{28A0092B-C50C-407E-A947-70E740481C1C}">
                <a14:useLocalDpi xmlns:a14="http://schemas.microsoft.com/office/drawing/2010/main" val="0"/>
              </a:ext>
            </a:extLst>
          </a:blip>
          <a:srcRect l="2187" b="37193"/>
          <a:stretch/>
        </p:blipFill>
        <p:spPr>
          <a:xfrm>
            <a:off x="1459890" y="3438815"/>
            <a:ext cx="7144309" cy="2606634"/>
          </a:xfrm>
          <a:prstGeom prst="rect">
            <a:avLst/>
          </a:prstGeom>
        </p:spPr>
      </p:pic>
      <p:pic>
        <p:nvPicPr>
          <p:cNvPr id="24" name="Picture 3">
            <a:extLst>
              <a:ext uri="{FF2B5EF4-FFF2-40B4-BE49-F238E27FC236}">
                <a16:creationId xmlns:a16="http://schemas.microsoft.com/office/drawing/2014/main" id="{C664EBC2-AA5C-4AAF-B2D0-4B3335AF060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752214" y="5543620"/>
            <a:ext cx="11349903" cy="1784219"/>
          </a:xfrm>
          <a:prstGeom prst="rect">
            <a:avLst/>
          </a:prstGeom>
        </p:spPr>
      </p:pic>
      <p:pic>
        <p:nvPicPr>
          <p:cNvPr id="25" name="Picture 3">
            <a:extLst>
              <a:ext uri="{FF2B5EF4-FFF2-40B4-BE49-F238E27FC236}">
                <a16:creationId xmlns:a16="http://schemas.microsoft.com/office/drawing/2014/main" id="{D75988B2-DA2B-4DD7-9E65-B22B298B382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18629" y="5571340"/>
            <a:ext cx="11936437" cy="1784219"/>
          </a:xfrm>
          <a:prstGeom prst="rect">
            <a:avLst/>
          </a:prstGeom>
        </p:spPr>
      </p:pic>
      <p:pic>
        <p:nvPicPr>
          <p:cNvPr id="26" name="Picture 5">
            <a:extLst>
              <a:ext uri="{FF2B5EF4-FFF2-40B4-BE49-F238E27FC236}">
                <a16:creationId xmlns:a16="http://schemas.microsoft.com/office/drawing/2014/main" id="{65BEC016-B820-4250-AE6B-E011E87FDB2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957484" y="5828652"/>
            <a:ext cx="5169939" cy="762287"/>
          </a:xfrm>
          <a:prstGeom prst="rect">
            <a:avLst/>
          </a:prstGeom>
        </p:spPr>
      </p:pic>
      <p:pic>
        <p:nvPicPr>
          <p:cNvPr id="27" name="Picture 5">
            <a:extLst>
              <a:ext uri="{FF2B5EF4-FFF2-40B4-BE49-F238E27FC236}">
                <a16:creationId xmlns:a16="http://schemas.microsoft.com/office/drawing/2014/main" id="{9B514836-3FB1-4475-A36E-3D4A8D7D382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742352" y="5663753"/>
            <a:ext cx="5169939" cy="762287"/>
          </a:xfrm>
          <a:prstGeom prst="rect">
            <a:avLst/>
          </a:prstGeom>
        </p:spPr>
      </p:pic>
      <p:pic>
        <p:nvPicPr>
          <p:cNvPr id="29" name="Picture 5">
            <a:extLst>
              <a:ext uri="{FF2B5EF4-FFF2-40B4-BE49-F238E27FC236}">
                <a16:creationId xmlns:a16="http://schemas.microsoft.com/office/drawing/2014/main" id="{EF85CA56-6569-4312-A3C9-D4F27EDBB65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34066" y="5607202"/>
            <a:ext cx="5169939" cy="762287"/>
          </a:xfrm>
          <a:prstGeom prst="rect">
            <a:avLst/>
          </a:prstGeom>
        </p:spPr>
      </p:pic>
      <p:sp>
        <p:nvSpPr>
          <p:cNvPr id="7" name="TextBox 6">
            <a:extLst>
              <a:ext uri="{FF2B5EF4-FFF2-40B4-BE49-F238E27FC236}">
                <a16:creationId xmlns:a16="http://schemas.microsoft.com/office/drawing/2014/main" id="{5C603459-65A1-4B2C-86F5-3C33F5A4DADC}"/>
              </a:ext>
            </a:extLst>
          </p:cNvPr>
          <p:cNvSpPr txBox="1"/>
          <p:nvPr/>
        </p:nvSpPr>
        <p:spPr>
          <a:xfrm>
            <a:off x="8651371" y="6152482"/>
            <a:ext cx="3610921" cy="584775"/>
          </a:xfrm>
          <a:prstGeom prst="rect">
            <a:avLst/>
          </a:prstGeom>
          <a:noFill/>
        </p:spPr>
        <p:txBody>
          <a:bodyPr wrap="square" rtlCol="0">
            <a:spAutoFit/>
          </a:bodyPr>
          <a:lstStyle/>
          <a:p>
            <a:r>
              <a:rPr lang="en-US" sz="3200" i="1">
                <a:latin typeface="UTM Arruba KT" panose="02040603050506020204" pitchFamily="18" charset="0"/>
                <a:cs typeface="Times New Roman" panose="02020603050405020304" pitchFamily="18" charset="0"/>
              </a:rPr>
              <a:t>Thực hiện: EduFive</a:t>
            </a:r>
          </a:p>
        </p:txBody>
      </p:sp>
    </p:spTree>
    <p:extLst>
      <p:ext uri="{BB962C8B-B14F-4D97-AF65-F5344CB8AC3E}">
        <p14:creationId xmlns:p14="http://schemas.microsoft.com/office/powerpoint/2010/main" val="39746476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1+#ppt_w/2"/>
                                          </p:val>
                                        </p:tav>
                                        <p:tav tm="100000">
                                          <p:val>
                                            <p:strVal val="#ppt_x"/>
                                          </p:val>
                                        </p:tav>
                                      </p:tavLst>
                                    </p:anim>
                                    <p:anim calcmode="lin" valueType="num">
                                      <p:cBhvr additive="base">
                                        <p:cTn id="8"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41" presetClass="entr" presetSubtype="0" fill="hold" grpId="0" nodeType="clickEffect">
                                  <p:stCondLst>
                                    <p:cond delay="0"/>
                                  </p:stCondLst>
                                  <p:iterate type="lt">
                                    <p:tmPct val="10000"/>
                                  </p:iterate>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11"/>
                                        </p:tgtEl>
                                        <p:attrNameLst>
                                          <p:attrName>ppt_y</p:attrName>
                                        </p:attrNameLst>
                                      </p:cBhvr>
                                      <p:tavLst>
                                        <p:tav tm="0">
                                          <p:val>
                                            <p:strVal val="#ppt_y"/>
                                          </p:val>
                                        </p:tav>
                                        <p:tav tm="100000">
                                          <p:val>
                                            <p:strVal val="#ppt_y"/>
                                          </p:val>
                                        </p:tav>
                                      </p:tavLst>
                                    </p:anim>
                                    <p:anim calcmode="lin" valueType="num">
                                      <p:cBhvr>
                                        <p:cTn id="35"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11"/>
                                        </p:tgtEl>
                                      </p:cBhvr>
                                    </p:animEffect>
                                  </p:childTnLst>
                                </p:cTn>
                              </p:par>
                            </p:childTnLst>
                          </p:cTn>
                        </p:par>
                        <p:par>
                          <p:cTn id="38" fill="hold">
                            <p:stCondLst>
                              <p:cond delay="1650"/>
                            </p:stCondLst>
                            <p:childTnLst>
                              <p:par>
                                <p:cTn id="39" presetID="22" presetClass="entr" presetSubtype="8"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par>
                          <p:cTn id="42" fill="hold">
                            <p:stCondLst>
                              <p:cond delay="2150"/>
                            </p:stCondLst>
                            <p:childTnLst>
                              <p:par>
                                <p:cTn id="43" presetID="42" presetClass="entr" presetSubtype="0"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anim calcmode="lin" valueType="num">
                                      <p:cBhvr>
                                        <p:cTn id="46" dur="500" fill="hold"/>
                                        <p:tgtEl>
                                          <p:spTgt spid="7"/>
                                        </p:tgtEl>
                                        <p:attrNameLst>
                                          <p:attrName>ppt_x</p:attrName>
                                        </p:attrNameLst>
                                      </p:cBhvr>
                                      <p:tavLst>
                                        <p:tav tm="0">
                                          <p:val>
                                            <p:strVal val="#ppt_x"/>
                                          </p:val>
                                        </p:tav>
                                        <p:tav tm="100000">
                                          <p:val>
                                            <p:strVal val="#ppt_x"/>
                                          </p:val>
                                        </p:tav>
                                      </p:tavLst>
                                    </p:anim>
                                    <p:anim calcmode="lin" valueType="num">
                                      <p:cBhvr>
                                        <p:cTn id="47"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2" grpId="0"/>
      <p:bldP spid="1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a:extLst>
              <a:ext uri="{FF2B5EF4-FFF2-40B4-BE49-F238E27FC236}">
                <a16:creationId xmlns:a16="http://schemas.microsoft.com/office/drawing/2014/main" id="{ADD2BFDE-62CE-4AE6-8421-F8C334C7921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94709">
            <a:off x="7736565" y="-511868"/>
            <a:ext cx="5328320" cy="1747392"/>
          </a:xfrm>
          <a:prstGeom prst="rect">
            <a:avLst/>
          </a:prstGeom>
        </p:spPr>
      </p:pic>
      <p:pic>
        <p:nvPicPr>
          <p:cNvPr id="8" name="Picture 4">
            <a:hlinkClick r:id="rId4" action="ppaction://hlinksldjump"/>
            <a:extLst>
              <a:ext uri="{FF2B5EF4-FFF2-40B4-BE49-F238E27FC236}">
                <a16:creationId xmlns:a16="http://schemas.microsoft.com/office/drawing/2014/main" id="{45FBBA4F-2D48-4C37-BCA4-9224277AC36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148037" y="361828"/>
            <a:ext cx="1351318" cy="1293887"/>
          </a:xfrm>
          <a:prstGeom prst="rect">
            <a:avLst/>
          </a:prstGeom>
        </p:spPr>
      </p:pic>
      <p:sp>
        <p:nvSpPr>
          <p:cNvPr id="12" name="Rectangle: Rounded Corners 11">
            <a:extLst>
              <a:ext uri="{FF2B5EF4-FFF2-40B4-BE49-F238E27FC236}">
                <a16:creationId xmlns:a16="http://schemas.microsoft.com/office/drawing/2014/main" id="{1CA3F618-6021-44E0-BCB4-8C741A789E33}"/>
              </a:ext>
            </a:extLst>
          </p:cNvPr>
          <p:cNvSpPr/>
          <p:nvPr/>
        </p:nvSpPr>
        <p:spPr>
          <a:xfrm>
            <a:off x="3092379" y="215341"/>
            <a:ext cx="4958639" cy="1889948"/>
          </a:xfrm>
          <a:prstGeom prst="round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ln w="38100">
                  <a:solidFill>
                    <a:srgbClr val="FC817A"/>
                  </a:solidFill>
                </a:ln>
                <a:solidFill>
                  <a:schemeClr val="accent2">
                    <a:lumMod val="75000"/>
                  </a:schemeClr>
                </a:solidFill>
                <a:effectLst>
                  <a:outerShdw blurRad="38100" dist="19050" dir="2700000" algn="tl" rotWithShape="0">
                    <a:schemeClr val="dk1">
                      <a:alpha val="40000"/>
                    </a:schemeClr>
                  </a:outerShdw>
                </a:effectLst>
                <a:latin typeface="UTM Davida" panose="02040603050506020204" pitchFamily="18" charset="0"/>
                <a:cs typeface="Times New Roman" panose="02020603050405020304" pitchFamily="18" charset="0"/>
              </a:rPr>
              <a:t>Mục tiêu</a:t>
            </a:r>
          </a:p>
        </p:txBody>
      </p:sp>
      <p:sp>
        <p:nvSpPr>
          <p:cNvPr id="13" name="Rectangle 12">
            <a:extLst>
              <a:ext uri="{FF2B5EF4-FFF2-40B4-BE49-F238E27FC236}">
                <a16:creationId xmlns:a16="http://schemas.microsoft.com/office/drawing/2014/main" id="{9C972883-6688-4AFC-BF4E-1B553A562DBA}"/>
              </a:ext>
            </a:extLst>
          </p:cNvPr>
          <p:cNvSpPr/>
          <p:nvPr/>
        </p:nvSpPr>
        <p:spPr>
          <a:xfrm>
            <a:off x="5001182" y="1966524"/>
            <a:ext cx="6498173" cy="2831544"/>
          </a:xfrm>
          <a:prstGeom prst="rect">
            <a:avLst/>
          </a:prstGeom>
        </p:spPr>
        <p:txBody>
          <a:bodyPr wrap="square">
            <a:spAutoFit/>
          </a:bodyPr>
          <a:lstStyle/>
          <a:p>
            <a:pPr marL="285750" indent="-285750" algn="just">
              <a:spcBef>
                <a:spcPts val="1200"/>
              </a:spcBef>
              <a:buFontTx/>
              <a:buChar char="-"/>
            </a:pPr>
            <a:r>
              <a:rPr lang="en-US" sz="2800" b="1">
                <a:latin typeface="Times New Roman" panose="02020603050405020304" pitchFamily="18" charset="0"/>
                <a:cs typeface="Times New Roman" panose="02020603050405020304" pitchFamily="18" charset="0"/>
              </a:rPr>
              <a:t>Đọc đúng ngữ điệu văn bản kịch, phân biệt được lời của tác giả với lời nhân vật (anh Thành, anh Lê). </a:t>
            </a:r>
          </a:p>
          <a:p>
            <a:pPr marL="342900" indent="-342900" algn="just">
              <a:spcBef>
                <a:spcPts val="1200"/>
              </a:spcBef>
              <a:buFontTx/>
              <a:buChar char="-"/>
            </a:pP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Hiểu</a:t>
            </a:r>
            <a:r>
              <a:rPr lang="en-US" sz="2800" b="1">
                <a:latin typeface="Times New Roman" panose="02020603050405020304" pitchFamily="18" charset="0"/>
                <a:cs typeface="Times New Roman" panose="02020603050405020304" pitchFamily="18" charset="0"/>
              </a:rPr>
              <a:t> được tâm trạng day dứt, trăn trở tìm đường cứu nước của Nguyễn Tất Thành. </a:t>
            </a:r>
            <a:endParaRPr lang="en-US" sz="2800" b="1" dirty="0">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B0FB9D93-866A-4349-8BD5-286121CD7A8A}"/>
              </a:ext>
            </a:extLst>
          </p:cNvPr>
          <p:cNvGrpSpPr/>
          <p:nvPr/>
        </p:nvGrpSpPr>
        <p:grpSpPr>
          <a:xfrm>
            <a:off x="98759" y="5249442"/>
            <a:ext cx="11976652" cy="1903925"/>
            <a:chOff x="-78244" y="4979504"/>
            <a:chExt cx="12530302" cy="2320298"/>
          </a:xfrm>
        </p:grpSpPr>
        <p:grpSp>
          <p:nvGrpSpPr>
            <p:cNvPr id="15" name="Group 14">
              <a:extLst>
                <a:ext uri="{FF2B5EF4-FFF2-40B4-BE49-F238E27FC236}">
                  <a16:creationId xmlns:a16="http://schemas.microsoft.com/office/drawing/2014/main" id="{5D5C7C3E-E036-43EB-9874-140FCAF6C209}"/>
                </a:ext>
              </a:extLst>
            </p:cNvPr>
            <p:cNvGrpSpPr/>
            <p:nvPr/>
          </p:nvGrpSpPr>
          <p:grpSpPr>
            <a:xfrm>
              <a:off x="-78244" y="4979504"/>
              <a:ext cx="8337662" cy="2320298"/>
              <a:chOff x="-247210" y="4199215"/>
              <a:chExt cx="10837195" cy="3269553"/>
            </a:xfrm>
          </p:grpSpPr>
          <p:pic>
            <p:nvPicPr>
              <p:cNvPr id="20" name="Picture 5">
                <a:extLst>
                  <a:ext uri="{FF2B5EF4-FFF2-40B4-BE49-F238E27FC236}">
                    <a16:creationId xmlns:a16="http://schemas.microsoft.com/office/drawing/2014/main" id="{0605042C-7183-42BE-B5FF-FA6AE2CE713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47210" y="4630281"/>
                <a:ext cx="1976297" cy="2838487"/>
              </a:xfrm>
              <a:prstGeom prst="rect">
                <a:avLst/>
              </a:prstGeom>
            </p:spPr>
          </p:pic>
          <p:pic>
            <p:nvPicPr>
              <p:cNvPr id="21" name="Picture 7">
                <a:extLst>
                  <a:ext uri="{FF2B5EF4-FFF2-40B4-BE49-F238E27FC236}">
                    <a16:creationId xmlns:a16="http://schemas.microsoft.com/office/drawing/2014/main" id="{D513E4F7-CB2F-450F-9C9C-23174DFBFEF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4571578" y="4630280"/>
                <a:ext cx="1899206" cy="2838488"/>
              </a:xfrm>
              <a:prstGeom prst="rect">
                <a:avLst/>
              </a:prstGeom>
            </p:spPr>
          </p:pic>
          <p:pic>
            <p:nvPicPr>
              <p:cNvPr id="22" name="Picture 8">
                <a:extLst>
                  <a:ext uri="{FF2B5EF4-FFF2-40B4-BE49-F238E27FC236}">
                    <a16:creationId xmlns:a16="http://schemas.microsoft.com/office/drawing/2014/main" id="{D306F9B4-1222-4030-AB2E-77F35868434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2877" flipH="1">
                <a:off x="3155484" y="4579746"/>
                <a:ext cx="1976297" cy="2838487"/>
              </a:xfrm>
              <a:prstGeom prst="rect">
                <a:avLst/>
              </a:prstGeom>
            </p:spPr>
          </p:pic>
          <p:pic>
            <p:nvPicPr>
              <p:cNvPr id="23" name="Picture 9">
                <a:extLst>
                  <a:ext uri="{FF2B5EF4-FFF2-40B4-BE49-F238E27FC236}">
                    <a16:creationId xmlns:a16="http://schemas.microsoft.com/office/drawing/2014/main" id="{D6374E71-C1D8-4DC4-A472-0919CA48A1B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2285792" y="4199215"/>
                <a:ext cx="1537944" cy="2838488"/>
              </a:xfrm>
              <a:prstGeom prst="rect">
                <a:avLst/>
              </a:prstGeom>
            </p:spPr>
          </p:pic>
          <p:pic>
            <p:nvPicPr>
              <p:cNvPr id="24" name="Picture 10">
                <a:extLst>
                  <a:ext uri="{FF2B5EF4-FFF2-40B4-BE49-F238E27FC236}">
                    <a16:creationId xmlns:a16="http://schemas.microsoft.com/office/drawing/2014/main" id="{83A24959-F547-4E1F-BF42-73106523050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062179" y="4382700"/>
                <a:ext cx="1759862" cy="2838487"/>
              </a:xfrm>
              <a:prstGeom prst="rect">
                <a:avLst/>
              </a:prstGeom>
            </p:spPr>
          </p:pic>
          <p:pic>
            <p:nvPicPr>
              <p:cNvPr id="25" name="Picture 24">
                <a:extLst>
                  <a:ext uri="{FF2B5EF4-FFF2-40B4-BE49-F238E27FC236}">
                    <a16:creationId xmlns:a16="http://schemas.microsoft.com/office/drawing/2014/main" id="{1C6E3511-491A-431E-A5DE-4A43628A1ED8}"/>
                  </a:ext>
                </a:extLst>
              </p:cNvPr>
              <p:cNvPicPr>
                <a:picLocks noChangeAspect="1"/>
              </p:cNvPicPr>
              <p:nvPr/>
            </p:nvPicPr>
            <p:blipFill>
              <a:blip r:embed="rId15"/>
              <a:srcRect/>
              <a:stretch>
                <a:fillRect/>
              </a:stretch>
            </p:blipFill>
            <p:spPr>
              <a:xfrm flipH="1">
                <a:off x="5798154" y="4483768"/>
                <a:ext cx="1565971" cy="2609952"/>
              </a:xfrm>
              <a:prstGeom prst="rect">
                <a:avLst/>
              </a:prstGeom>
            </p:spPr>
          </p:pic>
          <p:pic>
            <p:nvPicPr>
              <p:cNvPr id="26" name="Picture 12">
                <a:extLst>
                  <a:ext uri="{FF2B5EF4-FFF2-40B4-BE49-F238E27FC236}">
                    <a16:creationId xmlns:a16="http://schemas.microsoft.com/office/drawing/2014/main" id="{101034DD-9B42-4065-96FD-BD174EE49B3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2877" flipH="1">
                <a:off x="8613688" y="4579747"/>
                <a:ext cx="1976297" cy="2838487"/>
              </a:xfrm>
              <a:prstGeom prst="rect">
                <a:avLst/>
              </a:prstGeom>
            </p:spPr>
          </p:pic>
          <p:pic>
            <p:nvPicPr>
              <p:cNvPr id="27" name="Picture 2">
                <a:extLst>
                  <a:ext uri="{FF2B5EF4-FFF2-40B4-BE49-F238E27FC236}">
                    <a16:creationId xmlns:a16="http://schemas.microsoft.com/office/drawing/2014/main" id="{261C4039-9961-4D46-A400-2FF3C5F25D1E}"/>
                  </a:ext>
                </a:extLst>
              </p:cNvPr>
              <p:cNvPicPr>
                <a:picLocks noChangeAspect="1"/>
              </p:cNvPicPr>
              <p:nvPr/>
            </p:nvPicPr>
            <p:blipFill>
              <a:blip r:embed="rId16"/>
              <a:srcRect/>
              <a:stretch>
                <a:fillRect/>
              </a:stretch>
            </p:blipFill>
            <p:spPr>
              <a:xfrm flipH="1">
                <a:off x="1256511" y="5056955"/>
                <a:ext cx="1170792" cy="2240750"/>
              </a:xfrm>
              <a:prstGeom prst="rect">
                <a:avLst/>
              </a:prstGeom>
            </p:spPr>
          </p:pic>
        </p:grpSp>
        <p:pic>
          <p:nvPicPr>
            <p:cNvPr id="16" name="Picture 9">
              <a:extLst>
                <a:ext uri="{FF2B5EF4-FFF2-40B4-BE49-F238E27FC236}">
                  <a16:creationId xmlns:a16="http://schemas.microsoft.com/office/drawing/2014/main" id="{A2E580B5-04C3-4BA6-A929-E9A0892D1BF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8032158" y="5034780"/>
              <a:ext cx="1183227" cy="2014385"/>
            </a:xfrm>
            <a:prstGeom prst="rect">
              <a:avLst/>
            </a:prstGeom>
          </p:spPr>
        </p:pic>
        <p:pic>
          <p:nvPicPr>
            <p:cNvPr id="17" name="Picture 10">
              <a:extLst>
                <a:ext uri="{FF2B5EF4-FFF2-40B4-BE49-F238E27FC236}">
                  <a16:creationId xmlns:a16="http://schemas.microsoft.com/office/drawing/2014/main" id="{2EE02EB1-1302-473A-94CA-A2EFE4FD7E8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090988" y="5100350"/>
              <a:ext cx="1353961" cy="2014384"/>
            </a:xfrm>
            <a:prstGeom prst="rect">
              <a:avLst/>
            </a:prstGeom>
          </p:spPr>
        </p:pic>
        <p:pic>
          <p:nvPicPr>
            <p:cNvPr id="18" name="Picture 17">
              <a:extLst>
                <a:ext uri="{FF2B5EF4-FFF2-40B4-BE49-F238E27FC236}">
                  <a16:creationId xmlns:a16="http://schemas.microsoft.com/office/drawing/2014/main" id="{3E0025F4-D7D7-435E-96B8-EA291AB00588}"/>
                </a:ext>
              </a:extLst>
            </p:cNvPr>
            <p:cNvPicPr>
              <a:picLocks noChangeAspect="1"/>
            </p:cNvPicPr>
            <p:nvPr/>
          </p:nvPicPr>
          <p:blipFill>
            <a:blip r:embed="rId15"/>
            <a:srcRect/>
            <a:stretch>
              <a:fillRect/>
            </a:stretch>
          </p:blipFill>
          <p:spPr>
            <a:xfrm>
              <a:off x="11247269" y="5115872"/>
              <a:ext cx="1204789" cy="1852200"/>
            </a:xfrm>
            <a:prstGeom prst="rect">
              <a:avLst/>
            </a:prstGeom>
          </p:spPr>
        </p:pic>
        <p:pic>
          <p:nvPicPr>
            <p:cNvPr id="19" name="Picture 12">
              <a:extLst>
                <a:ext uri="{FF2B5EF4-FFF2-40B4-BE49-F238E27FC236}">
                  <a16:creationId xmlns:a16="http://schemas.microsoft.com/office/drawing/2014/main" id="{197FB356-1C74-4AB8-BCD7-2A9D591CC99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1417123" flipH="1">
              <a:off x="10046956" y="5148715"/>
              <a:ext cx="1520476" cy="2014384"/>
            </a:xfrm>
            <a:prstGeom prst="rect">
              <a:avLst/>
            </a:prstGeom>
          </p:spPr>
        </p:pic>
      </p:grpSp>
      <p:pic>
        <p:nvPicPr>
          <p:cNvPr id="28" name="Picture 2" descr="Ngôi nhà số 9 ngõ Côngpoanh - nơi Bác từng sống tại Paris, Pháp">
            <a:extLst>
              <a:ext uri="{FF2B5EF4-FFF2-40B4-BE49-F238E27FC236}">
                <a16:creationId xmlns:a16="http://schemas.microsoft.com/office/drawing/2014/main" id="{68770AC3-2398-4358-A7F8-BF5C3C2CA75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72946" y="2131273"/>
            <a:ext cx="3871344" cy="289977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8296716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80">
                                          <p:stCondLst>
                                            <p:cond delay="0"/>
                                          </p:stCondLst>
                                        </p:cTn>
                                        <p:tgtEl>
                                          <p:spTgt spid="12"/>
                                        </p:tgtEl>
                                      </p:cBhvr>
                                    </p:animEffect>
                                    <p:anim calcmode="lin" valueType="num">
                                      <p:cBhvr>
                                        <p:cTn id="29"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4" dur="26">
                                          <p:stCondLst>
                                            <p:cond delay="650"/>
                                          </p:stCondLst>
                                        </p:cTn>
                                        <p:tgtEl>
                                          <p:spTgt spid="12"/>
                                        </p:tgtEl>
                                      </p:cBhvr>
                                      <p:to x="100000" y="60000"/>
                                    </p:animScale>
                                    <p:animScale>
                                      <p:cBhvr>
                                        <p:cTn id="35" dur="166" decel="50000">
                                          <p:stCondLst>
                                            <p:cond delay="676"/>
                                          </p:stCondLst>
                                        </p:cTn>
                                        <p:tgtEl>
                                          <p:spTgt spid="12"/>
                                        </p:tgtEl>
                                      </p:cBhvr>
                                      <p:to x="100000" y="100000"/>
                                    </p:animScale>
                                    <p:animScale>
                                      <p:cBhvr>
                                        <p:cTn id="36" dur="26">
                                          <p:stCondLst>
                                            <p:cond delay="1312"/>
                                          </p:stCondLst>
                                        </p:cTn>
                                        <p:tgtEl>
                                          <p:spTgt spid="12"/>
                                        </p:tgtEl>
                                      </p:cBhvr>
                                      <p:to x="100000" y="80000"/>
                                    </p:animScale>
                                    <p:animScale>
                                      <p:cBhvr>
                                        <p:cTn id="37" dur="166" decel="50000">
                                          <p:stCondLst>
                                            <p:cond delay="1338"/>
                                          </p:stCondLst>
                                        </p:cTn>
                                        <p:tgtEl>
                                          <p:spTgt spid="12"/>
                                        </p:tgtEl>
                                      </p:cBhvr>
                                      <p:to x="100000" y="100000"/>
                                    </p:animScale>
                                    <p:animScale>
                                      <p:cBhvr>
                                        <p:cTn id="38" dur="26">
                                          <p:stCondLst>
                                            <p:cond delay="1642"/>
                                          </p:stCondLst>
                                        </p:cTn>
                                        <p:tgtEl>
                                          <p:spTgt spid="12"/>
                                        </p:tgtEl>
                                      </p:cBhvr>
                                      <p:to x="100000" y="90000"/>
                                    </p:animScale>
                                    <p:animScale>
                                      <p:cBhvr>
                                        <p:cTn id="39" dur="166" decel="50000">
                                          <p:stCondLst>
                                            <p:cond delay="1668"/>
                                          </p:stCondLst>
                                        </p:cTn>
                                        <p:tgtEl>
                                          <p:spTgt spid="12"/>
                                        </p:tgtEl>
                                      </p:cBhvr>
                                      <p:to x="100000" y="100000"/>
                                    </p:animScale>
                                    <p:animScale>
                                      <p:cBhvr>
                                        <p:cTn id="40" dur="26">
                                          <p:stCondLst>
                                            <p:cond delay="1808"/>
                                          </p:stCondLst>
                                        </p:cTn>
                                        <p:tgtEl>
                                          <p:spTgt spid="12"/>
                                        </p:tgtEl>
                                      </p:cBhvr>
                                      <p:to x="100000" y="95000"/>
                                    </p:animScale>
                                    <p:animScale>
                                      <p:cBhvr>
                                        <p:cTn id="41" dur="166" decel="50000">
                                          <p:stCondLst>
                                            <p:cond delay="1834"/>
                                          </p:stCondLst>
                                        </p:cTn>
                                        <p:tgtEl>
                                          <p:spTgt spid="1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3">
                                            <p:txEl>
                                              <p:pRg st="0" end="0"/>
                                            </p:txEl>
                                          </p:spTgt>
                                        </p:tgtEl>
                                        <p:attrNameLst>
                                          <p:attrName>style.visibility</p:attrName>
                                        </p:attrNameLst>
                                      </p:cBhvr>
                                      <p:to>
                                        <p:strVal val="visible"/>
                                      </p:to>
                                    </p:set>
                                    <p:animEffect transition="in" filter="wipe(left)">
                                      <p:cBhvr>
                                        <p:cTn id="46" dur="500"/>
                                        <p:tgtEl>
                                          <p:spTgt spid="13">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3">
                                            <p:txEl>
                                              <p:pRg st="1" end="1"/>
                                            </p:txEl>
                                          </p:spTgt>
                                        </p:tgtEl>
                                        <p:attrNameLst>
                                          <p:attrName>style.visibility</p:attrName>
                                        </p:attrNameLst>
                                      </p:cBhvr>
                                      <p:to>
                                        <p:strVal val="visible"/>
                                      </p:to>
                                    </p:set>
                                    <p:animEffect transition="in" filter="wipe(left)">
                                      <p:cBhvr>
                                        <p:cTn id="51" dur="500"/>
                                        <p:tgtEl>
                                          <p:spTgt spid="13">
                                            <p:txEl>
                                              <p:pRg st="1" end="1"/>
                                            </p:txEl>
                                          </p:spTgt>
                                        </p:tgtEl>
                                      </p:cBhvr>
                                    </p:animEffect>
                                  </p:childTnLst>
                                </p:cTn>
                              </p:par>
                              <p:par>
                                <p:cTn id="52" presetID="42" presetClass="entr" presetSubtype="0"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
            <a:extLst>
              <a:ext uri="{FF2B5EF4-FFF2-40B4-BE49-F238E27FC236}">
                <a16:creationId xmlns:a16="http://schemas.microsoft.com/office/drawing/2014/main" id="{0D98C1FE-0A1A-4576-820B-AAA58E0D68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7552" y="1722412"/>
            <a:ext cx="3662172" cy="4114800"/>
          </a:xfrm>
          <a:prstGeom prst="rect">
            <a:avLst/>
          </a:prstGeom>
        </p:spPr>
      </p:pic>
      <p:pic>
        <p:nvPicPr>
          <p:cNvPr id="4" name="Picture 3">
            <a:extLst>
              <a:ext uri="{FF2B5EF4-FFF2-40B4-BE49-F238E27FC236}">
                <a16:creationId xmlns:a16="http://schemas.microsoft.com/office/drawing/2014/main" id="{D67E1055-1CCB-4694-AD32-8A12E97B8C4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39065" y="-686400"/>
            <a:ext cx="5328320" cy="1747392"/>
          </a:xfrm>
          <a:prstGeom prst="rect">
            <a:avLst/>
          </a:prstGeom>
        </p:spPr>
      </p:pic>
      <p:pic>
        <p:nvPicPr>
          <p:cNvPr id="5" name="Picture 4">
            <a:hlinkClick r:id="rId6" action="ppaction://hlinksldjump"/>
            <a:extLst>
              <a:ext uri="{FF2B5EF4-FFF2-40B4-BE49-F238E27FC236}">
                <a16:creationId xmlns:a16="http://schemas.microsoft.com/office/drawing/2014/main" id="{65CBBEB0-EC52-482B-95D5-0A8B143D59F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398908" y="282989"/>
            <a:ext cx="1351318" cy="1293887"/>
          </a:xfrm>
          <a:prstGeom prst="rect">
            <a:avLst/>
          </a:prstGeom>
        </p:spPr>
      </p:pic>
      <p:grpSp>
        <p:nvGrpSpPr>
          <p:cNvPr id="6" name="Group 5">
            <a:extLst>
              <a:ext uri="{FF2B5EF4-FFF2-40B4-BE49-F238E27FC236}">
                <a16:creationId xmlns:a16="http://schemas.microsoft.com/office/drawing/2014/main" id="{24653C40-BAB1-4DBB-B8AD-C4D67573E6DF}"/>
              </a:ext>
            </a:extLst>
          </p:cNvPr>
          <p:cNvGrpSpPr/>
          <p:nvPr/>
        </p:nvGrpSpPr>
        <p:grpSpPr>
          <a:xfrm>
            <a:off x="107674" y="5049672"/>
            <a:ext cx="11976652" cy="2199230"/>
            <a:chOff x="-78244" y="4979504"/>
            <a:chExt cx="12530302" cy="2320298"/>
          </a:xfrm>
        </p:grpSpPr>
        <p:grpSp>
          <p:nvGrpSpPr>
            <p:cNvPr id="7" name="Group 6">
              <a:extLst>
                <a:ext uri="{FF2B5EF4-FFF2-40B4-BE49-F238E27FC236}">
                  <a16:creationId xmlns:a16="http://schemas.microsoft.com/office/drawing/2014/main" id="{089B4EDD-E44B-4381-B604-F1ECE9CFCF35}"/>
                </a:ext>
              </a:extLst>
            </p:cNvPr>
            <p:cNvGrpSpPr/>
            <p:nvPr/>
          </p:nvGrpSpPr>
          <p:grpSpPr>
            <a:xfrm>
              <a:off x="-78244" y="4979504"/>
              <a:ext cx="8337662" cy="2320298"/>
              <a:chOff x="-247210" y="4199215"/>
              <a:chExt cx="10837195" cy="3269553"/>
            </a:xfrm>
          </p:grpSpPr>
          <p:pic>
            <p:nvPicPr>
              <p:cNvPr id="12" name="Picture 5">
                <a:extLst>
                  <a:ext uri="{FF2B5EF4-FFF2-40B4-BE49-F238E27FC236}">
                    <a16:creationId xmlns:a16="http://schemas.microsoft.com/office/drawing/2014/main" id="{2FC39CCF-D2AF-46BE-956F-9C261332605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247210" y="4630281"/>
                <a:ext cx="1976297" cy="2838487"/>
              </a:xfrm>
              <a:prstGeom prst="rect">
                <a:avLst/>
              </a:prstGeom>
            </p:spPr>
          </p:pic>
          <p:pic>
            <p:nvPicPr>
              <p:cNvPr id="13" name="Picture 7">
                <a:extLst>
                  <a:ext uri="{FF2B5EF4-FFF2-40B4-BE49-F238E27FC236}">
                    <a16:creationId xmlns:a16="http://schemas.microsoft.com/office/drawing/2014/main" id="{4422EA97-CD7D-44A8-921E-2672087252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4571578" y="4630280"/>
                <a:ext cx="1899206" cy="2838488"/>
              </a:xfrm>
              <a:prstGeom prst="rect">
                <a:avLst/>
              </a:prstGeom>
            </p:spPr>
          </p:pic>
          <p:pic>
            <p:nvPicPr>
              <p:cNvPr id="14" name="Picture 8">
                <a:extLst>
                  <a:ext uri="{FF2B5EF4-FFF2-40B4-BE49-F238E27FC236}">
                    <a16:creationId xmlns:a16="http://schemas.microsoft.com/office/drawing/2014/main" id="{4CC73147-159C-450A-8F02-EDA1D705292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82877" flipH="1">
                <a:off x="3155484" y="4579746"/>
                <a:ext cx="1976297" cy="2838487"/>
              </a:xfrm>
              <a:prstGeom prst="rect">
                <a:avLst/>
              </a:prstGeom>
            </p:spPr>
          </p:pic>
          <p:pic>
            <p:nvPicPr>
              <p:cNvPr id="15" name="Picture 9">
                <a:extLst>
                  <a:ext uri="{FF2B5EF4-FFF2-40B4-BE49-F238E27FC236}">
                    <a16:creationId xmlns:a16="http://schemas.microsoft.com/office/drawing/2014/main" id="{92FC699D-951E-447E-B1EC-33FFCF41511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2285792" y="4199215"/>
                <a:ext cx="1537944" cy="2838488"/>
              </a:xfrm>
              <a:prstGeom prst="rect">
                <a:avLst/>
              </a:prstGeom>
            </p:spPr>
          </p:pic>
          <p:pic>
            <p:nvPicPr>
              <p:cNvPr id="16" name="Picture 10">
                <a:extLst>
                  <a:ext uri="{FF2B5EF4-FFF2-40B4-BE49-F238E27FC236}">
                    <a16:creationId xmlns:a16="http://schemas.microsoft.com/office/drawing/2014/main" id="{1CAE7F3D-C8EF-486D-A384-3A1B396E311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062179" y="4382700"/>
                <a:ext cx="1759862" cy="2838487"/>
              </a:xfrm>
              <a:prstGeom prst="rect">
                <a:avLst/>
              </a:prstGeom>
            </p:spPr>
          </p:pic>
          <p:pic>
            <p:nvPicPr>
              <p:cNvPr id="17" name="Picture 16">
                <a:extLst>
                  <a:ext uri="{FF2B5EF4-FFF2-40B4-BE49-F238E27FC236}">
                    <a16:creationId xmlns:a16="http://schemas.microsoft.com/office/drawing/2014/main" id="{7D07AC76-EA81-4015-9FCA-A4519EC9A69B}"/>
                  </a:ext>
                </a:extLst>
              </p:cNvPr>
              <p:cNvPicPr>
                <a:picLocks noChangeAspect="1"/>
              </p:cNvPicPr>
              <p:nvPr/>
            </p:nvPicPr>
            <p:blipFill>
              <a:blip r:embed="rId17"/>
              <a:srcRect/>
              <a:stretch>
                <a:fillRect/>
              </a:stretch>
            </p:blipFill>
            <p:spPr>
              <a:xfrm flipH="1">
                <a:off x="5798154" y="4483768"/>
                <a:ext cx="1565971" cy="2609952"/>
              </a:xfrm>
              <a:prstGeom prst="rect">
                <a:avLst/>
              </a:prstGeom>
            </p:spPr>
          </p:pic>
          <p:pic>
            <p:nvPicPr>
              <p:cNvPr id="18" name="Picture 12">
                <a:extLst>
                  <a:ext uri="{FF2B5EF4-FFF2-40B4-BE49-F238E27FC236}">
                    <a16:creationId xmlns:a16="http://schemas.microsoft.com/office/drawing/2014/main" id="{A7D01BF9-93B0-4AD0-87A7-3FDD8479CE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82877" flipH="1">
                <a:off x="8613688" y="4579747"/>
                <a:ext cx="1976297" cy="2838487"/>
              </a:xfrm>
              <a:prstGeom prst="rect">
                <a:avLst/>
              </a:prstGeom>
            </p:spPr>
          </p:pic>
          <p:pic>
            <p:nvPicPr>
              <p:cNvPr id="19" name="Picture 2">
                <a:extLst>
                  <a:ext uri="{FF2B5EF4-FFF2-40B4-BE49-F238E27FC236}">
                    <a16:creationId xmlns:a16="http://schemas.microsoft.com/office/drawing/2014/main" id="{7F8AB2C2-E81A-470B-8ADF-22B07DB82474}"/>
                  </a:ext>
                </a:extLst>
              </p:cNvPr>
              <p:cNvPicPr>
                <a:picLocks noChangeAspect="1"/>
              </p:cNvPicPr>
              <p:nvPr/>
            </p:nvPicPr>
            <p:blipFill>
              <a:blip r:embed="rId18"/>
              <a:srcRect/>
              <a:stretch>
                <a:fillRect/>
              </a:stretch>
            </p:blipFill>
            <p:spPr>
              <a:xfrm flipH="1">
                <a:off x="1256511" y="5056955"/>
                <a:ext cx="1170792" cy="2240750"/>
              </a:xfrm>
              <a:prstGeom prst="rect">
                <a:avLst/>
              </a:prstGeom>
            </p:spPr>
          </p:pic>
        </p:grpSp>
        <p:pic>
          <p:nvPicPr>
            <p:cNvPr id="8" name="Picture 9">
              <a:extLst>
                <a:ext uri="{FF2B5EF4-FFF2-40B4-BE49-F238E27FC236}">
                  <a16:creationId xmlns:a16="http://schemas.microsoft.com/office/drawing/2014/main" id="{479E75CF-26EB-44F1-B739-1243B8C8412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8032158" y="5034780"/>
              <a:ext cx="1183227" cy="2014385"/>
            </a:xfrm>
            <a:prstGeom prst="rect">
              <a:avLst/>
            </a:prstGeom>
          </p:spPr>
        </p:pic>
        <p:pic>
          <p:nvPicPr>
            <p:cNvPr id="9" name="Picture 10">
              <a:extLst>
                <a:ext uri="{FF2B5EF4-FFF2-40B4-BE49-F238E27FC236}">
                  <a16:creationId xmlns:a16="http://schemas.microsoft.com/office/drawing/2014/main" id="{B66DBA6C-AB7E-47C9-AD42-F23CEDA5C38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9090988" y="5100350"/>
              <a:ext cx="1353961" cy="2014384"/>
            </a:xfrm>
            <a:prstGeom prst="rect">
              <a:avLst/>
            </a:prstGeom>
          </p:spPr>
        </p:pic>
        <p:pic>
          <p:nvPicPr>
            <p:cNvPr id="10" name="Picture 9">
              <a:extLst>
                <a:ext uri="{FF2B5EF4-FFF2-40B4-BE49-F238E27FC236}">
                  <a16:creationId xmlns:a16="http://schemas.microsoft.com/office/drawing/2014/main" id="{10CB45A3-902F-44F4-AF8E-983E47895260}"/>
                </a:ext>
              </a:extLst>
            </p:cNvPr>
            <p:cNvPicPr>
              <a:picLocks noChangeAspect="1"/>
            </p:cNvPicPr>
            <p:nvPr/>
          </p:nvPicPr>
          <p:blipFill>
            <a:blip r:embed="rId17"/>
            <a:srcRect/>
            <a:stretch>
              <a:fillRect/>
            </a:stretch>
          </p:blipFill>
          <p:spPr>
            <a:xfrm>
              <a:off x="11247269" y="5115872"/>
              <a:ext cx="1204789" cy="1852200"/>
            </a:xfrm>
            <a:prstGeom prst="rect">
              <a:avLst/>
            </a:prstGeom>
          </p:spPr>
        </p:pic>
        <p:pic>
          <p:nvPicPr>
            <p:cNvPr id="11" name="Picture 12">
              <a:extLst>
                <a:ext uri="{FF2B5EF4-FFF2-40B4-BE49-F238E27FC236}">
                  <a16:creationId xmlns:a16="http://schemas.microsoft.com/office/drawing/2014/main" id="{F4CCD5E4-4744-4439-9222-54310A66920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1417123" flipH="1">
              <a:off x="10046956" y="5148715"/>
              <a:ext cx="1520476" cy="2014384"/>
            </a:xfrm>
            <a:prstGeom prst="rect">
              <a:avLst/>
            </a:prstGeom>
          </p:spPr>
        </p:pic>
      </p:grpSp>
      <p:sp>
        <p:nvSpPr>
          <p:cNvPr id="20" name="Oval 19">
            <a:extLst>
              <a:ext uri="{FF2B5EF4-FFF2-40B4-BE49-F238E27FC236}">
                <a16:creationId xmlns:a16="http://schemas.microsoft.com/office/drawing/2014/main" id="{F3EB69F1-8270-4077-9D34-F9E70FD00251}"/>
              </a:ext>
            </a:extLst>
          </p:cNvPr>
          <p:cNvSpPr/>
          <p:nvPr/>
        </p:nvSpPr>
        <p:spPr>
          <a:xfrm>
            <a:off x="4727255" y="922701"/>
            <a:ext cx="4935451" cy="399126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Oval 20">
            <a:extLst>
              <a:ext uri="{FF2B5EF4-FFF2-40B4-BE49-F238E27FC236}">
                <a16:creationId xmlns:a16="http://schemas.microsoft.com/office/drawing/2014/main" id="{C00AA126-48AB-40B6-9DA8-0E1DA92FE034}"/>
              </a:ext>
            </a:extLst>
          </p:cNvPr>
          <p:cNvSpPr/>
          <p:nvPr/>
        </p:nvSpPr>
        <p:spPr>
          <a:xfrm>
            <a:off x="5003113" y="1097830"/>
            <a:ext cx="4411217" cy="3641007"/>
          </a:xfrm>
          <a:prstGeom prst="ellipse">
            <a:avLst/>
          </a:prstGeom>
          <a:solidFill>
            <a:srgbClr val="FC6B64"/>
          </a:solidFill>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600">
                <a:latin typeface="UTM Akashi" panose="02040603050506020204" pitchFamily="18" charset="0"/>
              </a:rPr>
              <a:t>Luyện đọc</a:t>
            </a:r>
          </a:p>
        </p:txBody>
      </p:sp>
      <p:grpSp>
        <p:nvGrpSpPr>
          <p:cNvPr id="25" name="Group 24">
            <a:extLst>
              <a:ext uri="{FF2B5EF4-FFF2-40B4-BE49-F238E27FC236}">
                <a16:creationId xmlns:a16="http://schemas.microsoft.com/office/drawing/2014/main" id="{A846A05C-93B4-4D44-A74D-0C989AE2B525}"/>
              </a:ext>
            </a:extLst>
          </p:cNvPr>
          <p:cNvGrpSpPr/>
          <p:nvPr/>
        </p:nvGrpSpPr>
        <p:grpSpPr>
          <a:xfrm>
            <a:off x="-523772" y="-131331"/>
            <a:ext cx="3102410" cy="2122525"/>
            <a:chOff x="-542255" y="-306819"/>
            <a:chExt cx="3102410" cy="2122525"/>
          </a:xfrm>
        </p:grpSpPr>
        <p:pic>
          <p:nvPicPr>
            <p:cNvPr id="23" name="Picture 22">
              <a:extLst>
                <a:ext uri="{FF2B5EF4-FFF2-40B4-BE49-F238E27FC236}">
                  <a16:creationId xmlns:a16="http://schemas.microsoft.com/office/drawing/2014/main" id="{BAF69DE9-3DAC-42AB-BDB5-1CBF582887BB}"/>
                </a:ext>
              </a:extLst>
            </p:cNvPr>
            <p:cNvPicPr>
              <a:picLocks noChangeAspect="1"/>
            </p:cNvPicPr>
            <p:nvPr/>
          </p:nvPicPr>
          <p:blipFill rotWithShape="1">
            <a:blip r:embed="rId19">
              <a:duotone>
                <a:prstClr val="black"/>
                <a:schemeClr val="accent6">
                  <a:tint val="45000"/>
                  <a:satMod val="400000"/>
                </a:schemeClr>
              </a:duotone>
              <a:extLst>
                <a:ext uri="{28A0092B-C50C-407E-A947-70E740481C1C}">
                  <a14:useLocalDpi xmlns:a14="http://schemas.microsoft.com/office/drawing/2010/main" val="0"/>
                </a:ext>
              </a:extLst>
            </a:blip>
            <a:srcRect l="32807" t="14637" r="20725" b="28846"/>
            <a:stretch/>
          </p:blipFill>
          <p:spPr>
            <a:xfrm>
              <a:off x="-542255" y="-306819"/>
              <a:ext cx="3102410" cy="2122525"/>
            </a:xfrm>
            <a:prstGeom prst="rect">
              <a:avLst/>
            </a:prstGeom>
          </p:spPr>
        </p:pic>
        <p:sp>
          <p:nvSpPr>
            <p:cNvPr id="24" name="Oval 23">
              <a:extLst>
                <a:ext uri="{FF2B5EF4-FFF2-40B4-BE49-F238E27FC236}">
                  <a16:creationId xmlns:a16="http://schemas.microsoft.com/office/drawing/2014/main" id="{4B188554-14E9-46C3-8CE5-D4A42848674F}"/>
                </a:ext>
              </a:extLst>
            </p:cNvPr>
            <p:cNvSpPr/>
            <p:nvPr/>
          </p:nvSpPr>
          <p:spPr>
            <a:xfrm>
              <a:off x="683799" y="187295"/>
              <a:ext cx="1059309" cy="1041003"/>
            </a:xfrm>
            <a:prstGeom prst="ellipse">
              <a:avLst/>
            </a:prstGeom>
            <a:solidFill>
              <a:srgbClr val="FFC0C8"/>
            </a:solidFill>
            <a:ln>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6000">
                  <a:latin typeface="UTM Mother" panose="02040603050506020204" pitchFamily="18" charset="0"/>
                </a:rPr>
                <a:t>1</a:t>
              </a:r>
            </a:p>
          </p:txBody>
        </p:sp>
      </p:grpSp>
    </p:spTree>
    <p:extLst>
      <p:ext uri="{BB962C8B-B14F-4D97-AF65-F5344CB8AC3E}">
        <p14:creationId xmlns:p14="http://schemas.microsoft.com/office/powerpoint/2010/main" val="630500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80">
                                          <p:stCondLst>
                                            <p:cond delay="0"/>
                                          </p:stCondLst>
                                        </p:cTn>
                                        <p:tgtEl>
                                          <p:spTgt spid="25"/>
                                        </p:tgtEl>
                                      </p:cBhvr>
                                    </p:animEffect>
                                    <p:anim calcmode="lin" valueType="num">
                                      <p:cBhvr>
                                        <p:cTn id="2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1" dur="26">
                                          <p:stCondLst>
                                            <p:cond delay="650"/>
                                          </p:stCondLst>
                                        </p:cTn>
                                        <p:tgtEl>
                                          <p:spTgt spid="25"/>
                                        </p:tgtEl>
                                      </p:cBhvr>
                                      <p:to x="100000" y="60000"/>
                                    </p:animScale>
                                    <p:animScale>
                                      <p:cBhvr>
                                        <p:cTn id="32" dur="166" decel="50000">
                                          <p:stCondLst>
                                            <p:cond delay="676"/>
                                          </p:stCondLst>
                                        </p:cTn>
                                        <p:tgtEl>
                                          <p:spTgt spid="25"/>
                                        </p:tgtEl>
                                      </p:cBhvr>
                                      <p:to x="100000" y="100000"/>
                                    </p:animScale>
                                    <p:animScale>
                                      <p:cBhvr>
                                        <p:cTn id="33" dur="26">
                                          <p:stCondLst>
                                            <p:cond delay="1312"/>
                                          </p:stCondLst>
                                        </p:cTn>
                                        <p:tgtEl>
                                          <p:spTgt spid="25"/>
                                        </p:tgtEl>
                                      </p:cBhvr>
                                      <p:to x="100000" y="80000"/>
                                    </p:animScale>
                                    <p:animScale>
                                      <p:cBhvr>
                                        <p:cTn id="34" dur="166" decel="50000">
                                          <p:stCondLst>
                                            <p:cond delay="1338"/>
                                          </p:stCondLst>
                                        </p:cTn>
                                        <p:tgtEl>
                                          <p:spTgt spid="25"/>
                                        </p:tgtEl>
                                      </p:cBhvr>
                                      <p:to x="100000" y="100000"/>
                                    </p:animScale>
                                    <p:animScale>
                                      <p:cBhvr>
                                        <p:cTn id="35" dur="26">
                                          <p:stCondLst>
                                            <p:cond delay="1642"/>
                                          </p:stCondLst>
                                        </p:cTn>
                                        <p:tgtEl>
                                          <p:spTgt spid="25"/>
                                        </p:tgtEl>
                                      </p:cBhvr>
                                      <p:to x="100000" y="90000"/>
                                    </p:animScale>
                                    <p:animScale>
                                      <p:cBhvr>
                                        <p:cTn id="36" dur="166" decel="50000">
                                          <p:stCondLst>
                                            <p:cond delay="1668"/>
                                          </p:stCondLst>
                                        </p:cTn>
                                        <p:tgtEl>
                                          <p:spTgt spid="25"/>
                                        </p:tgtEl>
                                      </p:cBhvr>
                                      <p:to x="100000" y="100000"/>
                                    </p:animScale>
                                    <p:animScale>
                                      <p:cBhvr>
                                        <p:cTn id="37" dur="26">
                                          <p:stCondLst>
                                            <p:cond delay="1808"/>
                                          </p:stCondLst>
                                        </p:cTn>
                                        <p:tgtEl>
                                          <p:spTgt spid="25"/>
                                        </p:tgtEl>
                                      </p:cBhvr>
                                      <p:to x="100000" y="95000"/>
                                    </p:animScale>
                                    <p:animScale>
                                      <p:cBhvr>
                                        <p:cTn id="38" dur="166" decel="50000">
                                          <p:stCondLst>
                                            <p:cond delay="1834"/>
                                          </p:stCondLst>
                                        </p:cTn>
                                        <p:tgtEl>
                                          <p:spTgt spid="2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500" fill="hold"/>
                                        <p:tgtEl>
                                          <p:spTgt spid="20"/>
                                        </p:tgtEl>
                                        <p:attrNameLst>
                                          <p:attrName>ppt_w</p:attrName>
                                        </p:attrNameLst>
                                      </p:cBhvr>
                                      <p:tavLst>
                                        <p:tav tm="0">
                                          <p:val>
                                            <p:fltVal val="0"/>
                                          </p:val>
                                        </p:tav>
                                        <p:tav tm="100000">
                                          <p:val>
                                            <p:strVal val="#ppt_w"/>
                                          </p:val>
                                        </p:tav>
                                      </p:tavLst>
                                    </p:anim>
                                    <p:anim calcmode="lin" valueType="num">
                                      <p:cBhvr>
                                        <p:cTn id="49" dur="500" fill="hold"/>
                                        <p:tgtEl>
                                          <p:spTgt spid="20"/>
                                        </p:tgtEl>
                                        <p:attrNameLst>
                                          <p:attrName>ppt_h</p:attrName>
                                        </p:attrNameLst>
                                      </p:cBhvr>
                                      <p:tavLst>
                                        <p:tav tm="0">
                                          <p:val>
                                            <p:fltVal val="0"/>
                                          </p:val>
                                        </p:tav>
                                        <p:tav tm="100000">
                                          <p:val>
                                            <p:strVal val="#ppt_h"/>
                                          </p:val>
                                        </p:tav>
                                      </p:tavLst>
                                    </p:anim>
                                    <p:animEffect transition="in" filter="fade">
                                      <p:cBhvr>
                                        <p:cTn id="50" dur="500"/>
                                        <p:tgtEl>
                                          <p:spTgt spid="20"/>
                                        </p:tgtEl>
                                      </p:cBhvr>
                                    </p:animEffect>
                                  </p:childTnLst>
                                </p:cTn>
                              </p:par>
                            </p:childTnLst>
                          </p:cTn>
                        </p:par>
                        <p:par>
                          <p:cTn id="51" fill="hold">
                            <p:stCondLst>
                              <p:cond delay="500"/>
                            </p:stCondLst>
                            <p:childTnLst>
                              <p:par>
                                <p:cTn id="52" presetID="53" presetClass="entr" presetSubtype="16"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500" fill="hold"/>
                                        <p:tgtEl>
                                          <p:spTgt spid="21"/>
                                        </p:tgtEl>
                                        <p:attrNameLst>
                                          <p:attrName>ppt_w</p:attrName>
                                        </p:attrNameLst>
                                      </p:cBhvr>
                                      <p:tavLst>
                                        <p:tav tm="0">
                                          <p:val>
                                            <p:fltVal val="0"/>
                                          </p:val>
                                        </p:tav>
                                        <p:tav tm="100000">
                                          <p:val>
                                            <p:strVal val="#ppt_w"/>
                                          </p:val>
                                        </p:tav>
                                      </p:tavLst>
                                    </p:anim>
                                    <p:anim calcmode="lin" valueType="num">
                                      <p:cBhvr>
                                        <p:cTn id="55" dur="500" fill="hold"/>
                                        <p:tgtEl>
                                          <p:spTgt spid="21"/>
                                        </p:tgtEl>
                                        <p:attrNameLst>
                                          <p:attrName>ppt_h</p:attrName>
                                        </p:attrNameLst>
                                      </p:cBhvr>
                                      <p:tavLst>
                                        <p:tav tm="0">
                                          <p:val>
                                            <p:fltVal val="0"/>
                                          </p:val>
                                        </p:tav>
                                        <p:tav tm="100000">
                                          <p:val>
                                            <p:strVal val="#ppt_h"/>
                                          </p:val>
                                        </p:tav>
                                      </p:tavLst>
                                    </p:anim>
                                    <p:animEffect transition="in" filter="fade">
                                      <p:cBhvr>
                                        <p:cTn id="5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C5E687-3BB3-416F-8F52-3AA3E257A30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39065" y="-686400"/>
            <a:ext cx="5328320" cy="1747392"/>
          </a:xfrm>
          <a:prstGeom prst="rect">
            <a:avLst/>
          </a:prstGeom>
        </p:spPr>
      </p:pic>
      <p:pic>
        <p:nvPicPr>
          <p:cNvPr id="5" name="Picture 4">
            <a:extLst>
              <a:ext uri="{FF2B5EF4-FFF2-40B4-BE49-F238E27FC236}">
                <a16:creationId xmlns:a16="http://schemas.microsoft.com/office/drawing/2014/main" id="{182616FB-200F-49CE-941B-7959BFF1B34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339106" y="187296"/>
            <a:ext cx="1351318" cy="1293887"/>
          </a:xfrm>
          <a:prstGeom prst="rect">
            <a:avLst/>
          </a:prstGeom>
        </p:spPr>
      </p:pic>
      <p:grpSp>
        <p:nvGrpSpPr>
          <p:cNvPr id="6" name="Group 5">
            <a:extLst>
              <a:ext uri="{FF2B5EF4-FFF2-40B4-BE49-F238E27FC236}">
                <a16:creationId xmlns:a16="http://schemas.microsoft.com/office/drawing/2014/main" id="{73528CF0-14CA-430C-BF04-B2FAD41D5A62}"/>
              </a:ext>
            </a:extLst>
          </p:cNvPr>
          <p:cNvGrpSpPr/>
          <p:nvPr/>
        </p:nvGrpSpPr>
        <p:grpSpPr>
          <a:xfrm>
            <a:off x="98759" y="5734878"/>
            <a:ext cx="11976652" cy="1418489"/>
            <a:chOff x="-78244" y="4979504"/>
            <a:chExt cx="12530302" cy="2320298"/>
          </a:xfrm>
        </p:grpSpPr>
        <p:grpSp>
          <p:nvGrpSpPr>
            <p:cNvPr id="7" name="Group 6">
              <a:extLst>
                <a:ext uri="{FF2B5EF4-FFF2-40B4-BE49-F238E27FC236}">
                  <a16:creationId xmlns:a16="http://schemas.microsoft.com/office/drawing/2014/main" id="{E7E8B98E-7769-4334-B116-BE6D9C32192E}"/>
                </a:ext>
              </a:extLst>
            </p:cNvPr>
            <p:cNvGrpSpPr/>
            <p:nvPr/>
          </p:nvGrpSpPr>
          <p:grpSpPr>
            <a:xfrm>
              <a:off x="-78244" y="4979504"/>
              <a:ext cx="8337662" cy="2320298"/>
              <a:chOff x="-247210" y="4199215"/>
              <a:chExt cx="10837195" cy="3269553"/>
            </a:xfrm>
          </p:grpSpPr>
          <p:pic>
            <p:nvPicPr>
              <p:cNvPr id="12" name="Picture 5">
                <a:extLst>
                  <a:ext uri="{FF2B5EF4-FFF2-40B4-BE49-F238E27FC236}">
                    <a16:creationId xmlns:a16="http://schemas.microsoft.com/office/drawing/2014/main" id="{3F0D6A82-F747-42A6-A655-99EA4027DDE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47210" y="4630281"/>
                <a:ext cx="1976297" cy="2838487"/>
              </a:xfrm>
              <a:prstGeom prst="rect">
                <a:avLst/>
              </a:prstGeom>
            </p:spPr>
          </p:pic>
          <p:pic>
            <p:nvPicPr>
              <p:cNvPr id="13" name="Picture 7">
                <a:extLst>
                  <a:ext uri="{FF2B5EF4-FFF2-40B4-BE49-F238E27FC236}">
                    <a16:creationId xmlns:a16="http://schemas.microsoft.com/office/drawing/2014/main" id="{D8D26014-D3E5-4067-96FA-33847AC6BF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4571578" y="4630280"/>
                <a:ext cx="1899206" cy="2838488"/>
              </a:xfrm>
              <a:prstGeom prst="rect">
                <a:avLst/>
              </a:prstGeom>
            </p:spPr>
          </p:pic>
          <p:pic>
            <p:nvPicPr>
              <p:cNvPr id="14" name="Picture 8">
                <a:extLst>
                  <a:ext uri="{FF2B5EF4-FFF2-40B4-BE49-F238E27FC236}">
                    <a16:creationId xmlns:a16="http://schemas.microsoft.com/office/drawing/2014/main" id="{C0553EDD-0D14-4326-8BA8-4D4D6E0EC40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2877" flipH="1">
                <a:off x="3155484" y="4579746"/>
                <a:ext cx="1976297" cy="2838487"/>
              </a:xfrm>
              <a:prstGeom prst="rect">
                <a:avLst/>
              </a:prstGeom>
            </p:spPr>
          </p:pic>
          <p:pic>
            <p:nvPicPr>
              <p:cNvPr id="15" name="Picture 9">
                <a:extLst>
                  <a:ext uri="{FF2B5EF4-FFF2-40B4-BE49-F238E27FC236}">
                    <a16:creationId xmlns:a16="http://schemas.microsoft.com/office/drawing/2014/main" id="{8C633735-D214-41ED-A825-4B5F4C548CF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285792" y="4199215"/>
                <a:ext cx="1537944" cy="2838488"/>
              </a:xfrm>
              <a:prstGeom prst="rect">
                <a:avLst/>
              </a:prstGeom>
            </p:spPr>
          </p:pic>
          <p:pic>
            <p:nvPicPr>
              <p:cNvPr id="16" name="Picture 10">
                <a:extLst>
                  <a:ext uri="{FF2B5EF4-FFF2-40B4-BE49-F238E27FC236}">
                    <a16:creationId xmlns:a16="http://schemas.microsoft.com/office/drawing/2014/main" id="{D96D4868-BC29-486E-8660-2360731384B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062179" y="4382700"/>
                <a:ext cx="1759862" cy="2838487"/>
              </a:xfrm>
              <a:prstGeom prst="rect">
                <a:avLst/>
              </a:prstGeom>
            </p:spPr>
          </p:pic>
          <p:pic>
            <p:nvPicPr>
              <p:cNvPr id="17" name="Picture 16">
                <a:extLst>
                  <a:ext uri="{FF2B5EF4-FFF2-40B4-BE49-F238E27FC236}">
                    <a16:creationId xmlns:a16="http://schemas.microsoft.com/office/drawing/2014/main" id="{67D58473-EC28-4108-A892-1B041C73F0A9}"/>
                  </a:ext>
                </a:extLst>
              </p:cNvPr>
              <p:cNvPicPr>
                <a:picLocks noChangeAspect="1"/>
              </p:cNvPicPr>
              <p:nvPr/>
            </p:nvPicPr>
            <p:blipFill>
              <a:blip r:embed="rId14"/>
              <a:srcRect/>
              <a:stretch>
                <a:fillRect/>
              </a:stretch>
            </p:blipFill>
            <p:spPr>
              <a:xfrm flipH="1">
                <a:off x="5798154" y="4483768"/>
                <a:ext cx="1565971" cy="2609952"/>
              </a:xfrm>
              <a:prstGeom prst="rect">
                <a:avLst/>
              </a:prstGeom>
            </p:spPr>
          </p:pic>
          <p:pic>
            <p:nvPicPr>
              <p:cNvPr id="18" name="Picture 12">
                <a:extLst>
                  <a:ext uri="{FF2B5EF4-FFF2-40B4-BE49-F238E27FC236}">
                    <a16:creationId xmlns:a16="http://schemas.microsoft.com/office/drawing/2014/main" id="{CA8ACE15-D35C-4C1B-8493-D37918C21E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2877" flipH="1">
                <a:off x="8613688" y="4579747"/>
                <a:ext cx="1976297" cy="2838487"/>
              </a:xfrm>
              <a:prstGeom prst="rect">
                <a:avLst/>
              </a:prstGeom>
            </p:spPr>
          </p:pic>
          <p:pic>
            <p:nvPicPr>
              <p:cNvPr id="19" name="Picture 2">
                <a:extLst>
                  <a:ext uri="{FF2B5EF4-FFF2-40B4-BE49-F238E27FC236}">
                    <a16:creationId xmlns:a16="http://schemas.microsoft.com/office/drawing/2014/main" id="{85C40E3B-D72D-465B-A213-BE881B7DE386}"/>
                  </a:ext>
                </a:extLst>
              </p:cNvPr>
              <p:cNvPicPr>
                <a:picLocks noChangeAspect="1"/>
              </p:cNvPicPr>
              <p:nvPr/>
            </p:nvPicPr>
            <p:blipFill>
              <a:blip r:embed="rId15"/>
              <a:srcRect/>
              <a:stretch>
                <a:fillRect/>
              </a:stretch>
            </p:blipFill>
            <p:spPr>
              <a:xfrm flipH="1">
                <a:off x="1256511" y="5056955"/>
                <a:ext cx="1170792" cy="2240750"/>
              </a:xfrm>
              <a:prstGeom prst="rect">
                <a:avLst/>
              </a:prstGeom>
            </p:spPr>
          </p:pic>
        </p:grpSp>
        <p:pic>
          <p:nvPicPr>
            <p:cNvPr id="8" name="Picture 9">
              <a:extLst>
                <a:ext uri="{FF2B5EF4-FFF2-40B4-BE49-F238E27FC236}">
                  <a16:creationId xmlns:a16="http://schemas.microsoft.com/office/drawing/2014/main" id="{CBA77A48-6738-423A-8457-F3CAB797DD0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8032158" y="5034780"/>
              <a:ext cx="1183227" cy="2014385"/>
            </a:xfrm>
            <a:prstGeom prst="rect">
              <a:avLst/>
            </a:prstGeom>
          </p:spPr>
        </p:pic>
        <p:pic>
          <p:nvPicPr>
            <p:cNvPr id="9" name="Picture 10">
              <a:extLst>
                <a:ext uri="{FF2B5EF4-FFF2-40B4-BE49-F238E27FC236}">
                  <a16:creationId xmlns:a16="http://schemas.microsoft.com/office/drawing/2014/main" id="{491F8007-CFE1-4C42-953C-762FB96D41B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090988" y="5100350"/>
              <a:ext cx="1353961" cy="2014384"/>
            </a:xfrm>
            <a:prstGeom prst="rect">
              <a:avLst/>
            </a:prstGeom>
          </p:spPr>
        </p:pic>
        <p:pic>
          <p:nvPicPr>
            <p:cNvPr id="10" name="Picture 9">
              <a:extLst>
                <a:ext uri="{FF2B5EF4-FFF2-40B4-BE49-F238E27FC236}">
                  <a16:creationId xmlns:a16="http://schemas.microsoft.com/office/drawing/2014/main" id="{7D083741-785A-459B-9F01-5228A0D825D6}"/>
                </a:ext>
              </a:extLst>
            </p:cNvPr>
            <p:cNvPicPr>
              <a:picLocks noChangeAspect="1"/>
            </p:cNvPicPr>
            <p:nvPr/>
          </p:nvPicPr>
          <p:blipFill>
            <a:blip r:embed="rId14"/>
            <a:srcRect/>
            <a:stretch>
              <a:fillRect/>
            </a:stretch>
          </p:blipFill>
          <p:spPr>
            <a:xfrm>
              <a:off x="11247269" y="5115872"/>
              <a:ext cx="1204789" cy="1852200"/>
            </a:xfrm>
            <a:prstGeom prst="rect">
              <a:avLst/>
            </a:prstGeom>
          </p:spPr>
        </p:pic>
        <p:pic>
          <p:nvPicPr>
            <p:cNvPr id="11" name="Picture 12">
              <a:extLst>
                <a:ext uri="{FF2B5EF4-FFF2-40B4-BE49-F238E27FC236}">
                  <a16:creationId xmlns:a16="http://schemas.microsoft.com/office/drawing/2014/main" id="{372910A2-9FA4-49FF-B65E-6057D324A61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417123" flipH="1">
              <a:off x="10046956" y="5148715"/>
              <a:ext cx="1520476" cy="2014384"/>
            </a:xfrm>
            <a:prstGeom prst="rect">
              <a:avLst/>
            </a:prstGeom>
          </p:spPr>
        </p:pic>
      </p:grpSp>
      <p:sp>
        <p:nvSpPr>
          <p:cNvPr id="20" name="Rectangle: Rounded Corners 19">
            <a:extLst>
              <a:ext uri="{FF2B5EF4-FFF2-40B4-BE49-F238E27FC236}">
                <a16:creationId xmlns:a16="http://schemas.microsoft.com/office/drawing/2014/main" id="{B4E10FCB-0E5C-47A4-9E0E-E8C4DF3F2CA1}"/>
              </a:ext>
            </a:extLst>
          </p:cNvPr>
          <p:cNvSpPr/>
          <p:nvPr/>
        </p:nvSpPr>
        <p:spPr>
          <a:xfrm>
            <a:off x="226144" y="117285"/>
            <a:ext cx="1835917" cy="626777"/>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p>
        </p:txBody>
      </p:sp>
      <p:sp>
        <p:nvSpPr>
          <p:cNvPr id="21" name="Rectangle: Rounded Corners 20">
            <a:extLst>
              <a:ext uri="{FF2B5EF4-FFF2-40B4-BE49-F238E27FC236}">
                <a16:creationId xmlns:a16="http://schemas.microsoft.com/office/drawing/2014/main" id="{4A330EAB-F0A4-4AE4-A719-83925173935B}"/>
              </a:ext>
            </a:extLst>
          </p:cNvPr>
          <p:cNvSpPr/>
          <p:nvPr/>
        </p:nvSpPr>
        <p:spPr>
          <a:xfrm>
            <a:off x="896960" y="806659"/>
            <a:ext cx="9445487" cy="1307006"/>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6600">
                <a:solidFill>
                  <a:srgbClr val="FB5047"/>
                </a:solidFill>
                <a:latin typeface="UTM Habano" panose="02040603050506020204" pitchFamily="18" charset="0"/>
              </a:rPr>
              <a:t>Người công dân số Một</a:t>
            </a:r>
          </a:p>
          <a:p>
            <a:pPr algn="ctr"/>
            <a:r>
              <a:rPr lang="en-US" sz="2400">
                <a:solidFill>
                  <a:srgbClr val="FB5047"/>
                </a:solidFill>
                <a:latin typeface="UTM Habano" panose="02040603050506020204" pitchFamily="18" charset="0"/>
              </a:rPr>
              <a:t>(Trích)</a:t>
            </a:r>
          </a:p>
        </p:txBody>
      </p:sp>
      <p:sp>
        <p:nvSpPr>
          <p:cNvPr id="22" name="Oval 21">
            <a:extLst>
              <a:ext uri="{FF2B5EF4-FFF2-40B4-BE49-F238E27FC236}">
                <a16:creationId xmlns:a16="http://schemas.microsoft.com/office/drawing/2014/main" id="{182B560E-2CAD-452C-AD54-5B5A541C7CE2}"/>
              </a:ext>
            </a:extLst>
          </p:cNvPr>
          <p:cNvSpPr/>
          <p:nvPr/>
        </p:nvSpPr>
        <p:spPr>
          <a:xfrm>
            <a:off x="-121524" y="-189952"/>
            <a:ext cx="2429246" cy="11919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6">
                    <a:lumMod val="75000"/>
                  </a:schemeClr>
                </a:solidFill>
                <a:latin typeface="Lobster" panose="00000500000000000000" pitchFamily="2" charset="0"/>
              </a:rPr>
              <a:t>Tập đọc</a:t>
            </a:r>
          </a:p>
        </p:txBody>
      </p:sp>
      <p:sp>
        <p:nvSpPr>
          <p:cNvPr id="24" name="Rectangle 23">
            <a:extLst>
              <a:ext uri="{FF2B5EF4-FFF2-40B4-BE49-F238E27FC236}">
                <a16:creationId xmlns:a16="http://schemas.microsoft.com/office/drawing/2014/main" id="{004158BE-AFF6-41EB-A85E-AC7C6F8C1D09}"/>
              </a:ext>
            </a:extLst>
          </p:cNvPr>
          <p:cNvSpPr>
            <a:spLocks noChangeArrowheads="1"/>
          </p:cNvSpPr>
          <p:nvPr/>
        </p:nvSpPr>
        <p:spPr bwMode="auto">
          <a:xfrm>
            <a:off x="69835" y="2011770"/>
            <a:ext cx="30025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a:latin typeface="Times New Roman" panose="02020603050405020304" pitchFamily="18" charset="0"/>
                <a:cs typeface="Times New Roman" panose="02020603050405020304" pitchFamily="18" charset="0"/>
              </a:rPr>
              <a:t>Nhân vật:</a:t>
            </a:r>
          </a:p>
        </p:txBody>
      </p:sp>
      <p:sp>
        <p:nvSpPr>
          <p:cNvPr id="25" name="TextBox 24">
            <a:extLst>
              <a:ext uri="{FF2B5EF4-FFF2-40B4-BE49-F238E27FC236}">
                <a16:creationId xmlns:a16="http://schemas.microsoft.com/office/drawing/2014/main" id="{BC1B7254-66AD-4DBD-A94C-46E99B8CFE8D}"/>
              </a:ext>
            </a:extLst>
          </p:cNvPr>
          <p:cNvSpPr txBox="1"/>
          <p:nvPr/>
        </p:nvSpPr>
        <p:spPr>
          <a:xfrm>
            <a:off x="2378925" y="2061712"/>
            <a:ext cx="2297373" cy="584775"/>
          </a:xfrm>
          <a:prstGeom prst="rect">
            <a:avLst/>
          </a:prstGeom>
          <a:noFill/>
        </p:spPr>
        <p:txBody>
          <a:bodyPr wrap="square" rtlCol="0">
            <a:spAutoFit/>
          </a:bodyPr>
          <a:lstStyle/>
          <a:p>
            <a:r>
              <a:rPr lang="en-US" sz="3200" b="1" i="1">
                <a:solidFill>
                  <a:schemeClr val="accent6">
                    <a:lumMod val="75000"/>
                  </a:schemeClr>
                </a:solidFill>
                <a:latin typeface="Times New Roman" panose="02020603050405020304" pitchFamily="18" charset="0"/>
                <a:cs typeface="Times New Roman" panose="02020603050405020304" pitchFamily="18" charset="0"/>
              </a:rPr>
              <a:t>Anh Thành</a:t>
            </a:r>
          </a:p>
        </p:txBody>
      </p:sp>
      <p:sp>
        <p:nvSpPr>
          <p:cNvPr id="26" name="TextBox 25">
            <a:extLst>
              <a:ext uri="{FF2B5EF4-FFF2-40B4-BE49-F238E27FC236}">
                <a16:creationId xmlns:a16="http://schemas.microsoft.com/office/drawing/2014/main" id="{831DB61F-300B-401F-8866-C14BCD207FDC}"/>
              </a:ext>
            </a:extLst>
          </p:cNvPr>
          <p:cNvSpPr txBox="1"/>
          <p:nvPr/>
        </p:nvSpPr>
        <p:spPr>
          <a:xfrm>
            <a:off x="2376241" y="2618684"/>
            <a:ext cx="1897386" cy="584775"/>
          </a:xfrm>
          <a:prstGeom prst="rect">
            <a:avLst/>
          </a:prstGeom>
          <a:noFill/>
        </p:spPr>
        <p:txBody>
          <a:bodyPr wrap="square" rtlCol="0">
            <a:spAutoFit/>
          </a:bodyPr>
          <a:lstStyle/>
          <a:p>
            <a:r>
              <a:rPr lang="en-US" sz="3200" b="1" i="1">
                <a:solidFill>
                  <a:schemeClr val="accent6">
                    <a:lumMod val="75000"/>
                  </a:schemeClr>
                </a:solidFill>
                <a:latin typeface="Times New Roman" panose="02020603050405020304" pitchFamily="18" charset="0"/>
                <a:cs typeface="Times New Roman" panose="02020603050405020304" pitchFamily="18" charset="0"/>
              </a:rPr>
              <a:t>Anh Lê</a:t>
            </a:r>
          </a:p>
        </p:txBody>
      </p:sp>
      <p:sp>
        <p:nvSpPr>
          <p:cNvPr id="27" name="TextBox 26">
            <a:extLst>
              <a:ext uri="{FF2B5EF4-FFF2-40B4-BE49-F238E27FC236}">
                <a16:creationId xmlns:a16="http://schemas.microsoft.com/office/drawing/2014/main" id="{EB28FBD1-EC56-4412-9679-68DCB00290D1}"/>
              </a:ext>
            </a:extLst>
          </p:cNvPr>
          <p:cNvSpPr txBox="1"/>
          <p:nvPr/>
        </p:nvSpPr>
        <p:spPr>
          <a:xfrm>
            <a:off x="2307722" y="3232889"/>
            <a:ext cx="3002508" cy="584775"/>
          </a:xfrm>
          <a:prstGeom prst="rect">
            <a:avLst/>
          </a:prstGeom>
          <a:noFill/>
        </p:spPr>
        <p:txBody>
          <a:bodyPr wrap="square" rtlCol="0">
            <a:spAutoFit/>
          </a:bodyPr>
          <a:lstStyle/>
          <a:p>
            <a:r>
              <a:rPr lang="en-US" sz="3200" b="1" i="1">
                <a:solidFill>
                  <a:schemeClr val="accent6">
                    <a:lumMod val="75000"/>
                  </a:schemeClr>
                </a:solidFill>
                <a:latin typeface="Times New Roman" panose="02020603050405020304" pitchFamily="18" charset="0"/>
                <a:cs typeface="Times New Roman" panose="02020603050405020304" pitchFamily="18" charset="0"/>
              </a:rPr>
              <a:t>Anh Mai</a:t>
            </a:r>
          </a:p>
        </p:txBody>
      </p:sp>
      <p:sp>
        <p:nvSpPr>
          <p:cNvPr id="28" name="TextBox 27">
            <a:extLst>
              <a:ext uri="{FF2B5EF4-FFF2-40B4-BE49-F238E27FC236}">
                <a16:creationId xmlns:a16="http://schemas.microsoft.com/office/drawing/2014/main" id="{B75F2A18-326F-43ED-856A-34D99F4DDE08}"/>
              </a:ext>
            </a:extLst>
          </p:cNvPr>
          <p:cNvSpPr txBox="1"/>
          <p:nvPr/>
        </p:nvSpPr>
        <p:spPr>
          <a:xfrm>
            <a:off x="98759" y="3697232"/>
            <a:ext cx="3002508" cy="646331"/>
          </a:xfrm>
          <a:prstGeom prst="rect">
            <a:avLst/>
          </a:prstGeom>
          <a:noFill/>
        </p:spPr>
        <p:txBody>
          <a:bodyPr wrap="square" rtlCol="0">
            <a:spAutoFit/>
          </a:bodyPr>
          <a:lstStyle/>
          <a:p>
            <a:r>
              <a:rPr lang="en-US" altLang="en-US" sz="3600" b="1">
                <a:latin typeface="Times New Roman" panose="02020603050405020304" pitchFamily="18" charset="0"/>
                <a:cs typeface="Times New Roman" panose="02020603050405020304" pitchFamily="18" charset="0"/>
              </a:rPr>
              <a:t>Cảnh trí:</a:t>
            </a:r>
            <a:endParaRPr lang="en-US" sz="3600"/>
          </a:p>
        </p:txBody>
      </p:sp>
      <p:sp>
        <p:nvSpPr>
          <p:cNvPr id="29" name="TextBox 28">
            <a:extLst>
              <a:ext uri="{FF2B5EF4-FFF2-40B4-BE49-F238E27FC236}">
                <a16:creationId xmlns:a16="http://schemas.microsoft.com/office/drawing/2014/main" id="{BC4FBBE9-C866-4D3C-9942-F6232BCB1B7E}"/>
              </a:ext>
            </a:extLst>
          </p:cNvPr>
          <p:cNvSpPr txBox="1"/>
          <p:nvPr/>
        </p:nvSpPr>
        <p:spPr>
          <a:xfrm>
            <a:off x="98759" y="4281432"/>
            <a:ext cx="6261098" cy="1384995"/>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Một ngôi nhà ở Xóm Chiếu, Sài Gòn. Dưới ngọn đèn dầu lù mù, anh Thành đang ngồi ghi chép. Anh Lê vào.</a:t>
            </a:r>
          </a:p>
        </p:txBody>
      </p:sp>
      <p:pic>
        <p:nvPicPr>
          <p:cNvPr id="31" name="Picture 30">
            <a:extLst>
              <a:ext uri="{FF2B5EF4-FFF2-40B4-BE49-F238E27FC236}">
                <a16:creationId xmlns:a16="http://schemas.microsoft.com/office/drawing/2014/main" id="{C1516F6E-436D-4F9A-9DA9-0E0E6111558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638627" y="2506532"/>
            <a:ext cx="4448445" cy="28234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2" name="TextBox 31">
            <a:extLst>
              <a:ext uri="{FF2B5EF4-FFF2-40B4-BE49-F238E27FC236}">
                <a16:creationId xmlns:a16="http://schemas.microsoft.com/office/drawing/2014/main" id="{E682FC9C-4ECE-450E-9101-CC3C2055023D}"/>
              </a:ext>
            </a:extLst>
          </p:cNvPr>
          <p:cNvSpPr txBox="1"/>
          <p:nvPr/>
        </p:nvSpPr>
        <p:spPr>
          <a:xfrm>
            <a:off x="7291281" y="1821521"/>
            <a:ext cx="4350003" cy="401035"/>
          </a:xfrm>
          <a:prstGeom prst="rect">
            <a:avLst/>
          </a:prstGeom>
          <a:noFill/>
        </p:spPr>
        <p:txBody>
          <a:bodyPr wrap="square" rtlCol="0">
            <a:spAutoFit/>
          </a:bodyPr>
          <a:lstStyle/>
          <a:p>
            <a:r>
              <a:rPr lang="en-US" sz="2000" b="1" i="1">
                <a:solidFill>
                  <a:schemeClr val="tx1"/>
                </a:solidFill>
                <a:latin typeface="Times New Roman" panose="02020603050405020304" pitchFamily="18" charset="0"/>
                <a:ea typeface="Tahoma" panose="020B0604030504040204" pitchFamily="34" charset="0"/>
                <a:cs typeface="Times New Roman" panose="02020603050405020304" pitchFamily="18" charset="0"/>
              </a:rPr>
              <a:t>Theo Hà Văn Cầu – Vũ Đình Phong</a:t>
            </a:r>
          </a:p>
        </p:txBody>
      </p:sp>
    </p:spTree>
    <p:extLst>
      <p:ext uri="{BB962C8B-B14F-4D97-AF65-F5344CB8AC3E}">
        <p14:creationId xmlns:p14="http://schemas.microsoft.com/office/powerpoint/2010/main" val="28843135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41" presetClass="entr" presetSubtype="0" fill="hold" grpId="0" nodeType="clickEffect">
                                  <p:stCondLst>
                                    <p:cond delay="0"/>
                                  </p:stCondLst>
                                  <p:iterate type="lt">
                                    <p:tmPct val="10000"/>
                                  </p:iterate>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21"/>
                                        </p:tgtEl>
                                        <p:attrNameLst>
                                          <p:attrName>ppt_y</p:attrName>
                                        </p:attrNameLst>
                                      </p:cBhvr>
                                      <p:tavLst>
                                        <p:tav tm="0">
                                          <p:val>
                                            <p:strVal val="#ppt_y"/>
                                          </p:val>
                                        </p:tav>
                                        <p:tav tm="100000">
                                          <p:val>
                                            <p:strVal val="#ppt_y"/>
                                          </p:val>
                                        </p:tav>
                                      </p:tavLst>
                                    </p:anim>
                                    <p:anim calcmode="lin" valueType="num">
                                      <p:cBhvr>
                                        <p:cTn id="35"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21"/>
                                        </p:tgtEl>
                                      </p:cBhvr>
                                    </p:animEffect>
                                  </p:childTnLst>
                                </p:cTn>
                              </p:par>
                            </p:childTnLst>
                          </p:cTn>
                        </p:par>
                        <p:par>
                          <p:cTn id="38" fill="hold">
                            <p:stCondLst>
                              <p:cond delay="1650"/>
                            </p:stCondLst>
                            <p:childTnLst>
                              <p:par>
                                <p:cTn id="39" presetID="22" presetClass="entr" presetSubtype="8" fill="hold" grpId="0"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left)">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barn(inVertical)">
                                      <p:cBhvr>
                                        <p:cTn id="46" dur="50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50" presetClass="entr" presetSubtype="0" decel="10000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p:cTn id="51" dur="1000" fill="hold"/>
                                        <p:tgtEl>
                                          <p:spTgt spid="24"/>
                                        </p:tgtEl>
                                        <p:attrNameLst>
                                          <p:attrName>ppt_w</p:attrName>
                                        </p:attrNameLst>
                                      </p:cBhvr>
                                      <p:tavLst>
                                        <p:tav tm="0">
                                          <p:val>
                                            <p:strVal val="#ppt_w+.3"/>
                                          </p:val>
                                        </p:tav>
                                        <p:tav tm="100000">
                                          <p:val>
                                            <p:strVal val="#ppt_w"/>
                                          </p:val>
                                        </p:tav>
                                      </p:tavLst>
                                    </p:anim>
                                    <p:anim calcmode="lin" valueType="num">
                                      <p:cBhvr>
                                        <p:cTn id="52" dur="1000" fill="hold"/>
                                        <p:tgtEl>
                                          <p:spTgt spid="24"/>
                                        </p:tgtEl>
                                        <p:attrNameLst>
                                          <p:attrName>ppt_h</p:attrName>
                                        </p:attrNameLst>
                                      </p:cBhvr>
                                      <p:tavLst>
                                        <p:tav tm="0">
                                          <p:val>
                                            <p:strVal val="#ppt_h"/>
                                          </p:val>
                                        </p:tav>
                                        <p:tav tm="100000">
                                          <p:val>
                                            <p:strVal val="#ppt_h"/>
                                          </p:val>
                                        </p:tav>
                                      </p:tavLst>
                                    </p:anim>
                                    <p:animEffect transition="in" filter="fade">
                                      <p:cBhvr>
                                        <p:cTn id="53" dur="10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1000"/>
                                        <p:tgtEl>
                                          <p:spTgt spid="25"/>
                                        </p:tgtEl>
                                      </p:cBhvr>
                                    </p:animEffect>
                                    <p:anim calcmode="lin" valueType="num">
                                      <p:cBhvr>
                                        <p:cTn id="59" dur="1000" fill="hold"/>
                                        <p:tgtEl>
                                          <p:spTgt spid="25"/>
                                        </p:tgtEl>
                                        <p:attrNameLst>
                                          <p:attrName>ppt_x</p:attrName>
                                        </p:attrNameLst>
                                      </p:cBhvr>
                                      <p:tavLst>
                                        <p:tav tm="0">
                                          <p:val>
                                            <p:strVal val="#ppt_x"/>
                                          </p:val>
                                        </p:tav>
                                        <p:tav tm="100000">
                                          <p:val>
                                            <p:strVal val="#ppt_x"/>
                                          </p:val>
                                        </p:tav>
                                      </p:tavLst>
                                    </p:anim>
                                    <p:anim calcmode="lin" valueType="num">
                                      <p:cBhvr>
                                        <p:cTn id="6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1000"/>
                                        <p:tgtEl>
                                          <p:spTgt spid="26"/>
                                        </p:tgtEl>
                                      </p:cBhvr>
                                    </p:animEffect>
                                    <p:anim calcmode="lin" valueType="num">
                                      <p:cBhvr>
                                        <p:cTn id="66" dur="1000" fill="hold"/>
                                        <p:tgtEl>
                                          <p:spTgt spid="26"/>
                                        </p:tgtEl>
                                        <p:attrNameLst>
                                          <p:attrName>ppt_x</p:attrName>
                                        </p:attrNameLst>
                                      </p:cBhvr>
                                      <p:tavLst>
                                        <p:tav tm="0">
                                          <p:val>
                                            <p:strVal val="#ppt_x"/>
                                          </p:val>
                                        </p:tav>
                                        <p:tav tm="100000">
                                          <p:val>
                                            <p:strVal val="#ppt_x"/>
                                          </p:val>
                                        </p:tav>
                                      </p:tavLst>
                                    </p:anim>
                                    <p:anim calcmode="lin" valueType="num">
                                      <p:cBhvr>
                                        <p:cTn id="6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1000"/>
                                        <p:tgtEl>
                                          <p:spTgt spid="27"/>
                                        </p:tgtEl>
                                      </p:cBhvr>
                                    </p:animEffect>
                                    <p:anim calcmode="lin" valueType="num">
                                      <p:cBhvr>
                                        <p:cTn id="73" dur="1000" fill="hold"/>
                                        <p:tgtEl>
                                          <p:spTgt spid="27"/>
                                        </p:tgtEl>
                                        <p:attrNameLst>
                                          <p:attrName>ppt_x</p:attrName>
                                        </p:attrNameLst>
                                      </p:cBhvr>
                                      <p:tavLst>
                                        <p:tav tm="0">
                                          <p:val>
                                            <p:strVal val="#ppt_x"/>
                                          </p:val>
                                        </p:tav>
                                        <p:tav tm="100000">
                                          <p:val>
                                            <p:strVal val="#ppt_x"/>
                                          </p:val>
                                        </p:tav>
                                      </p:tavLst>
                                    </p:anim>
                                    <p:anim calcmode="lin" valueType="num">
                                      <p:cBhvr>
                                        <p:cTn id="7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wipe(left)">
                                      <p:cBhvr>
                                        <p:cTn id="79" dur="500"/>
                                        <p:tgtEl>
                                          <p:spTgt spid="28"/>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barn(inVertical)">
                                      <p:cBhvr>
                                        <p:cTn id="8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P spid="24" grpId="0"/>
      <p:bldP spid="25" grpId="0"/>
      <p:bldP spid="26" grpId="0"/>
      <p:bldP spid="27" grpId="0"/>
      <p:bldP spid="28" grpId="0"/>
      <p:bldP spid="29" grpId="0"/>
      <p:bldP spid="32"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1016</TotalTime>
  <Words>1511</Words>
  <Application>Microsoft Office PowerPoint</Application>
  <PresentationFormat>Widescreen</PresentationFormat>
  <Paragraphs>201</Paragraphs>
  <Slides>38</Slides>
  <Notes>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38</vt:i4>
      </vt:variant>
    </vt:vector>
  </HeadingPairs>
  <TitlesOfParts>
    <vt:vector size="51" baseType="lpstr">
      <vt:lpstr>Arial</vt:lpstr>
      <vt:lpstr>Calibri</vt:lpstr>
      <vt:lpstr>Calibri Light</vt:lpstr>
      <vt:lpstr>Lobster</vt:lpstr>
      <vt:lpstr>Times New Roman</vt:lpstr>
      <vt:lpstr>UTM Akashi</vt:lpstr>
      <vt:lpstr>UTM Aristote</vt:lpstr>
      <vt:lpstr>UTM Arruba KT</vt:lpstr>
      <vt:lpstr>UTM Davida</vt:lpstr>
      <vt:lpstr>UTM Guanine</vt:lpstr>
      <vt:lpstr>UTM Habano</vt:lpstr>
      <vt:lpstr>UTM Mother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HP</dc:creator>
  <dc:description>9Slide.vn</dc:description>
  <cp:lastModifiedBy>hieu</cp:lastModifiedBy>
  <cp:revision>24</cp:revision>
  <dcterms:created xsi:type="dcterms:W3CDTF">2022-01-06T06:54:48Z</dcterms:created>
  <dcterms:modified xsi:type="dcterms:W3CDTF">2022-01-08T22:28:11Z</dcterms:modified>
  <cp:category>9Slide.vn</cp:category>
</cp:coreProperties>
</file>