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89" r:id="rId4"/>
    <p:sldMasterId id="2147483701" r:id="rId5"/>
  </p:sldMasterIdLst>
  <p:notesMasterIdLst>
    <p:notesMasterId r:id="rId35"/>
  </p:notesMasterIdLst>
  <p:sldIdLst>
    <p:sldId id="283" r:id="rId6"/>
    <p:sldId id="282" r:id="rId7"/>
    <p:sldId id="284" r:id="rId8"/>
    <p:sldId id="257" r:id="rId9"/>
    <p:sldId id="258" r:id="rId10"/>
    <p:sldId id="259" r:id="rId11"/>
    <p:sldId id="260" r:id="rId12"/>
    <p:sldId id="261" r:id="rId13"/>
    <p:sldId id="262" r:id="rId14"/>
    <p:sldId id="286" r:id="rId15"/>
    <p:sldId id="287" r:id="rId16"/>
    <p:sldId id="273" r:id="rId17"/>
    <p:sldId id="288" r:id="rId18"/>
    <p:sldId id="289" r:id="rId19"/>
    <p:sldId id="290" r:id="rId20"/>
    <p:sldId id="292" r:id="rId21"/>
    <p:sldId id="294" r:id="rId22"/>
    <p:sldId id="263" r:id="rId23"/>
    <p:sldId id="296" r:id="rId24"/>
    <p:sldId id="303" r:id="rId25"/>
    <p:sldId id="305" r:id="rId26"/>
    <p:sldId id="295" r:id="rId27"/>
    <p:sldId id="281" r:id="rId28"/>
    <p:sldId id="298" r:id="rId29"/>
    <p:sldId id="299" r:id="rId30"/>
    <p:sldId id="300" r:id="rId31"/>
    <p:sldId id="306" r:id="rId32"/>
    <p:sldId id="307" r:id="rId33"/>
    <p:sldId id="3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1D586-77B6-46FC-A019-79D5B5DF990B}" type="datetimeFigureOut">
              <a:rPr lang="en-GB" smtClean="0"/>
              <a:t>22/03/2024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B54A5-2EDE-4C12-9F08-B801CC60F377}" type="slidenum">
              <a:rPr lang="en-GB" smtClean="0"/>
              <a:t>‹#›</a:t>
            </a:fld>
            <a:endParaRPr lang="en-GB"/>
          </a:p>
        </p:txBody>
      </p:sp>
    </p:spTree>
    <p:extLst>
      <p:ext uri="{BB962C8B-B14F-4D97-AF65-F5344CB8AC3E}">
        <p14:creationId xmlns:p14="http://schemas.microsoft.com/office/powerpoint/2010/main" val="283835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112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8056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95712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6110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077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8515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0500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54014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1558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1377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149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338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9477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2600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61014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92820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85209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3" name="矩形: 圆角 22">
            <a:extLst>
              <a:ext uri="{FF2B5EF4-FFF2-40B4-BE49-F238E27FC236}">
                <a16:creationId xmlns:a16="http://schemas.microsoft.com/office/drawing/2014/main" id="{69D1C4AF-13B5-4656-A53E-6C441BD3542D}"/>
              </a:ext>
            </a:extLst>
          </p:cNvPr>
          <p:cNvSpPr/>
          <p:nvPr userDrawn="1"/>
        </p:nvSpPr>
        <p:spPr>
          <a:xfrm>
            <a:off x="469567" y="3893664"/>
            <a:ext cx="990148" cy="990701"/>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矩形: 圆角 17">
            <a:extLst>
              <a:ext uri="{FF2B5EF4-FFF2-40B4-BE49-F238E27FC236}">
                <a16:creationId xmlns:a16="http://schemas.microsoft.com/office/drawing/2014/main" id="{EEEF0D76-CE5E-4882-94A0-196C54F43883}"/>
              </a:ext>
            </a:extLst>
          </p:cNvPr>
          <p:cNvSpPr/>
          <p:nvPr userDrawn="1"/>
        </p:nvSpPr>
        <p:spPr>
          <a:xfrm>
            <a:off x="735327" y="1529862"/>
            <a:ext cx="7420212" cy="3053721"/>
          </a:xfrm>
          <a:prstGeom prst="roundRect">
            <a:avLst>
              <a:gd name="adj" fmla="val 7902"/>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5" name="图片 14">
            <a:extLst>
              <a:ext uri="{FF2B5EF4-FFF2-40B4-BE49-F238E27FC236}">
                <a16:creationId xmlns:a16="http://schemas.microsoft.com/office/drawing/2014/main" id="{CCF50FC0-E3B2-40BE-A1C7-A11C6A15F012}"/>
              </a:ext>
            </a:extLst>
          </p:cNvPr>
          <p:cNvPicPr>
            <a:picLocks noChangeAspect="1"/>
          </p:cNvPicPr>
          <p:nvPr userDrawn="1"/>
        </p:nvPicPr>
        <p:blipFill>
          <a:blip r:embed="rId2"/>
          <a:stretch>
            <a:fillRect/>
          </a:stretch>
        </p:blipFill>
        <p:spPr>
          <a:xfrm>
            <a:off x="5869243" y="5002893"/>
            <a:ext cx="1514829" cy="1046568"/>
          </a:xfrm>
          <a:prstGeom prst="rect">
            <a:avLst/>
          </a:prstGeom>
        </p:spPr>
      </p:pic>
      <p:pic>
        <p:nvPicPr>
          <p:cNvPr id="10" name="图片 9">
            <a:extLst>
              <a:ext uri="{FF2B5EF4-FFF2-40B4-BE49-F238E27FC236}">
                <a16:creationId xmlns:a16="http://schemas.microsoft.com/office/drawing/2014/main" id="{002921FF-A6A2-4D3F-AB6C-F18113D15C41}"/>
              </a:ext>
            </a:extLst>
          </p:cNvPr>
          <p:cNvPicPr>
            <a:picLocks noChangeAspect="1"/>
          </p:cNvPicPr>
          <p:nvPr userDrawn="1"/>
        </p:nvPicPr>
        <p:blipFill>
          <a:blip r:embed="rId3"/>
          <a:stretch>
            <a:fillRect/>
          </a:stretch>
        </p:blipFill>
        <p:spPr>
          <a:xfrm>
            <a:off x="7784036" y="5372334"/>
            <a:ext cx="2355993" cy="1361063"/>
          </a:xfrm>
          <a:prstGeom prst="rect">
            <a:avLst/>
          </a:prstGeom>
        </p:spPr>
      </p:pic>
      <p:pic>
        <p:nvPicPr>
          <p:cNvPr id="11" name="图片 10">
            <a:extLst>
              <a:ext uri="{FF2B5EF4-FFF2-40B4-BE49-F238E27FC236}">
                <a16:creationId xmlns:a16="http://schemas.microsoft.com/office/drawing/2014/main" id="{72AC1FE2-D977-42D0-BF43-0A1F86BD26C7}"/>
              </a:ext>
            </a:extLst>
          </p:cNvPr>
          <p:cNvPicPr>
            <a:picLocks noChangeAspect="1"/>
          </p:cNvPicPr>
          <p:nvPr userDrawn="1"/>
        </p:nvPicPr>
        <p:blipFill>
          <a:blip r:embed="rId4"/>
          <a:stretch>
            <a:fillRect/>
          </a:stretch>
        </p:blipFill>
        <p:spPr>
          <a:xfrm>
            <a:off x="7747201" y="141987"/>
            <a:ext cx="1878274" cy="1209644"/>
          </a:xfrm>
          <a:prstGeom prst="rect">
            <a:avLst/>
          </a:prstGeom>
        </p:spPr>
      </p:pic>
      <p:pic>
        <p:nvPicPr>
          <p:cNvPr id="12" name="图片 11">
            <a:extLst>
              <a:ext uri="{FF2B5EF4-FFF2-40B4-BE49-F238E27FC236}">
                <a16:creationId xmlns:a16="http://schemas.microsoft.com/office/drawing/2014/main" id="{56534A3A-516F-498E-9F80-E2855720F00A}"/>
              </a:ext>
            </a:extLst>
          </p:cNvPr>
          <p:cNvPicPr>
            <a:picLocks noChangeAspect="1"/>
          </p:cNvPicPr>
          <p:nvPr userDrawn="1"/>
        </p:nvPicPr>
        <p:blipFill rotWithShape="1">
          <a:blip r:embed="rId5"/>
          <a:srcRect r="12619"/>
          <a:stretch/>
        </p:blipFill>
        <p:spPr>
          <a:xfrm>
            <a:off x="9158339" y="4256886"/>
            <a:ext cx="3033661" cy="2601113"/>
          </a:xfrm>
          <a:prstGeom prst="rect">
            <a:avLst/>
          </a:prstGeom>
        </p:spPr>
      </p:pic>
      <p:pic>
        <p:nvPicPr>
          <p:cNvPr id="13" name="图片 12">
            <a:extLst>
              <a:ext uri="{FF2B5EF4-FFF2-40B4-BE49-F238E27FC236}">
                <a16:creationId xmlns:a16="http://schemas.microsoft.com/office/drawing/2014/main" id="{0C4DDE8A-A14F-4908-98A8-377B7943ACFF}"/>
              </a:ext>
            </a:extLst>
          </p:cNvPr>
          <p:cNvPicPr>
            <a:picLocks noChangeAspect="1"/>
          </p:cNvPicPr>
          <p:nvPr userDrawn="1"/>
        </p:nvPicPr>
        <p:blipFill rotWithShape="1">
          <a:blip r:embed="rId6"/>
          <a:srcRect l="-1575" r="-1"/>
          <a:stretch/>
        </p:blipFill>
        <p:spPr>
          <a:xfrm>
            <a:off x="8465623" y="-124280"/>
            <a:ext cx="3726377" cy="4381166"/>
          </a:xfrm>
          <a:prstGeom prst="rect">
            <a:avLst/>
          </a:prstGeom>
        </p:spPr>
      </p:pic>
      <p:sp>
        <p:nvSpPr>
          <p:cNvPr id="16" name="矩形: 圆角 15">
            <a:extLst>
              <a:ext uri="{FF2B5EF4-FFF2-40B4-BE49-F238E27FC236}">
                <a16:creationId xmlns:a16="http://schemas.microsoft.com/office/drawing/2014/main" id="{CBCD536C-E2A5-4976-AF31-9EFA4A239333}"/>
              </a:ext>
            </a:extLst>
          </p:cNvPr>
          <p:cNvSpPr/>
          <p:nvPr userDrawn="1"/>
        </p:nvSpPr>
        <p:spPr>
          <a:xfrm>
            <a:off x="964641" y="1724431"/>
            <a:ext cx="6961585" cy="2664584"/>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4" name="图片 13">
            <a:extLst>
              <a:ext uri="{FF2B5EF4-FFF2-40B4-BE49-F238E27FC236}">
                <a16:creationId xmlns:a16="http://schemas.microsoft.com/office/drawing/2014/main" id="{01E28A55-5C7F-4B4D-9799-BB755F2D8DDB}"/>
              </a:ext>
            </a:extLst>
          </p:cNvPr>
          <p:cNvPicPr>
            <a:picLocks noChangeAspect="1"/>
          </p:cNvPicPr>
          <p:nvPr userDrawn="1"/>
        </p:nvPicPr>
        <p:blipFill>
          <a:blip r:embed="rId7"/>
          <a:stretch>
            <a:fillRect/>
          </a:stretch>
        </p:blipFill>
        <p:spPr>
          <a:xfrm>
            <a:off x="7071187" y="3679676"/>
            <a:ext cx="1642623" cy="1323217"/>
          </a:xfrm>
          <a:prstGeom prst="rect">
            <a:avLst/>
          </a:prstGeom>
        </p:spPr>
      </p:pic>
      <p:sp>
        <p:nvSpPr>
          <p:cNvPr id="19" name="菱形 18">
            <a:extLst>
              <a:ext uri="{FF2B5EF4-FFF2-40B4-BE49-F238E27FC236}">
                <a16:creationId xmlns:a16="http://schemas.microsoft.com/office/drawing/2014/main" id="{23FECC97-618F-4795-97CC-EE187427ABD8}"/>
              </a:ext>
            </a:extLst>
          </p:cNvPr>
          <p:cNvSpPr/>
          <p:nvPr userDrawn="1"/>
        </p:nvSpPr>
        <p:spPr>
          <a:xfrm>
            <a:off x="4323431" y="6035446"/>
            <a:ext cx="1323548" cy="810196"/>
          </a:xfrm>
          <a:prstGeom prst="diamond">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0" name="菱形 19">
            <a:extLst>
              <a:ext uri="{FF2B5EF4-FFF2-40B4-BE49-F238E27FC236}">
                <a16:creationId xmlns:a16="http://schemas.microsoft.com/office/drawing/2014/main" id="{AC5BA7A7-7B33-4A96-8879-5F4BB8AF2251}"/>
              </a:ext>
            </a:extLst>
          </p:cNvPr>
          <p:cNvSpPr/>
          <p:nvPr userDrawn="1"/>
        </p:nvSpPr>
        <p:spPr>
          <a:xfrm>
            <a:off x="1690126" y="512741"/>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1" name="菱形 20">
            <a:extLst>
              <a:ext uri="{FF2B5EF4-FFF2-40B4-BE49-F238E27FC236}">
                <a16:creationId xmlns:a16="http://schemas.microsoft.com/office/drawing/2014/main" id="{5ED73969-01F1-475D-A70E-33DAC9FFF112}"/>
              </a:ext>
            </a:extLst>
          </p:cNvPr>
          <p:cNvSpPr/>
          <p:nvPr userDrawn="1"/>
        </p:nvSpPr>
        <p:spPr>
          <a:xfrm>
            <a:off x="4997562" y="129630"/>
            <a:ext cx="1323548" cy="810196"/>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2" name="菱形 21">
            <a:extLst>
              <a:ext uri="{FF2B5EF4-FFF2-40B4-BE49-F238E27FC236}">
                <a16:creationId xmlns:a16="http://schemas.microsoft.com/office/drawing/2014/main" id="{D861EC4D-98F3-4F80-9920-39BD74E99C4D}"/>
              </a:ext>
            </a:extLst>
          </p:cNvPr>
          <p:cNvSpPr/>
          <p:nvPr userDrawn="1"/>
        </p:nvSpPr>
        <p:spPr>
          <a:xfrm>
            <a:off x="1690126" y="5233102"/>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4" name="矩形: 圆角 23">
            <a:extLst>
              <a:ext uri="{FF2B5EF4-FFF2-40B4-BE49-F238E27FC236}">
                <a16:creationId xmlns:a16="http://schemas.microsoft.com/office/drawing/2014/main" id="{5F191780-FDD8-488E-9684-E92A6BF67671}"/>
              </a:ext>
            </a:extLst>
          </p:cNvPr>
          <p:cNvSpPr/>
          <p:nvPr userDrawn="1"/>
        </p:nvSpPr>
        <p:spPr>
          <a:xfrm>
            <a:off x="408247" y="1162394"/>
            <a:ext cx="556394" cy="556705"/>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5" name="矩形: 圆角 24">
            <a:extLst>
              <a:ext uri="{FF2B5EF4-FFF2-40B4-BE49-F238E27FC236}">
                <a16:creationId xmlns:a16="http://schemas.microsoft.com/office/drawing/2014/main" id="{4654E90E-4737-4B27-AAA5-6F9FBFB71374}"/>
              </a:ext>
            </a:extLst>
          </p:cNvPr>
          <p:cNvSpPr/>
          <p:nvPr userDrawn="1"/>
        </p:nvSpPr>
        <p:spPr>
          <a:xfrm>
            <a:off x="1271093" y="4686897"/>
            <a:ext cx="375433" cy="375643"/>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28339" y="-124280"/>
            <a:ext cx="1138193" cy="1138193"/>
          </a:xfrm>
          <a:prstGeom prst="rect">
            <a:avLst/>
          </a:prstGeom>
        </p:spPr>
      </p:pic>
    </p:spTree>
    <p:extLst>
      <p:ext uri="{BB962C8B-B14F-4D97-AF65-F5344CB8AC3E}">
        <p14:creationId xmlns:p14="http://schemas.microsoft.com/office/powerpoint/2010/main" val="1036029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8" grpId="0" animBg="1"/>
      <p:bldP spid="16" grpId="0" animBg="1"/>
      <p:bldP spid="19" grpId="0" animBg="1"/>
      <p:bldP spid="20" grpId="0" animBg="1"/>
      <p:bldP spid="21" grpId="0" animBg="1"/>
      <p:bldP spid="22" grpId="0" animBg="1"/>
      <p:bldP spid="24" grpId="0" animBg="1"/>
      <p:bldP spid="2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4322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816260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199302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6021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649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53145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6039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18649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109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16773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0" name="菱形 19">
            <a:extLst>
              <a:ext uri="{FF2B5EF4-FFF2-40B4-BE49-F238E27FC236}">
                <a16:creationId xmlns:a16="http://schemas.microsoft.com/office/drawing/2014/main" id="{0C4E3BE3-72E1-4142-A692-7B260FCED4D4}"/>
              </a:ext>
            </a:extLst>
          </p:cNvPr>
          <p:cNvSpPr/>
          <p:nvPr userDrawn="1"/>
        </p:nvSpPr>
        <p:spPr>
          <a:xfrm>
            <a:off x="9575134" y="522371"/>
            <a:ext cx="1323548" cy="810196"/>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1" name="组合 10">
            <a:extLst>
              <a:ext uri="{FF2B5EF4-FFF2-40B4-BE49-F238E27FC236}">
                <a16:creationId xmlns:a16="http://schemas.microsoft.com/office/drawing/2014/main" id="{DE071707-3784-49A7-97E4-9C30125CD23F}"/>
              </a:ext>
            </a:extLst>
          </p:cNvPr>
          <p:cNvGrpSpPr/>
          <p:nvPr userDrawn="1"/>
        </p:nvGrpSpPr>
        <p:grpSpPr>
          <a:xfrm>
            <a:off x="4967416" y="1352664"/>
            <a:ext cx="7858898" cy="4152672"/>
            <a:chOff x="5668978" y="1352664"/>
            <a:chExt cx="7614536" cy="4152672"/>
          </a:xfrm>
        </p:grpSpPr>
        <p:sp>
          <p:nvSpPr>
            <p:cNvPr id="8" name="矩形: 圆角 7">
              <a:extLst>
                <a:ext uri="{FF2B5EF4-FFF2-40B4-BE49-F238E27FC236}">
                  <a16:creationId xmlns:a16="http://schemas.microsoft.com/office/drawing/2014/main" id="{B1D43FAD-2B9A-43C9-BD12-CEC12117B32E}"/>
                </a:ext>
              </a:extLst>
            </p:cNvPr>
            <p:cNvSpPr/>
            <p:nvPr userDrawn="1"/>
          </p:nvSpPr>
          <p:spPr>
            <a:xfrm>
              <a:off x="5668978" y="1352664"/>
              <a:ext cx="7614536" cy="4152672"/>
            </a:xfrm>
            <a:prstGeom prst="roundRect">
              <a:avLst>
                <a:gd name="adj" fmla="val 7902"/>
              </a:avLst>
            </a:prstGeom>
            <a:noFill/>
            <a:ln w="38100">
              <a:solidFill>
                <a:srgbClr val="2E75B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DDB38607-15A4-4E20-9BCE-E7CBF72F32F8}"/>
                </a:ext>
              </a:extLst>
            </p:cNvPr>
            <p:cNvSpPr/>
            <p:nvPr userDrawn="1"/>
          </p:nvSpPr>
          <p:spPr>
            <a:xfrm>
              <a:off x="5997146" y="1617253"/>
              <a:ext cx="6961585" cy="3623495"/>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7" name="图片 6">
            <a:extLst>
              <a:ext uri="{FF2B5EF4-FFF2-40B4-BE49-F238E27FC236}">
                <a16:creationId xmlns:a16="http://schemas.microsoft.com/office/drawing/2014/main" id="{4796B99D-7453-49D1-BDA7-7CAD84C7357F}"/>
              </a:ext>
            </a:extLst>
          </p:cNvPr>
          <p:cNvPicPr>
            <a:picLocks noChangeAspect="1"/>
          </p:cNvPicPr>
          <p:nvPr userDrawn="1"/>
        </p:nvPicPr>
        <p:blipFill>
          <a:blip r:embed="rId2"/>
          <a:stretch>
            <a:fillRect/>
          </a:stretch>
        </p:blipFill>
        <p:spPr>
          <a:xfrm>
            <a:off x="236407" y="4213654"/>
            <a:ext cx="2347359" cy="2441437"/>
          </a:xfrm>
          <a:prstGeom prst="rect">
            <a:avLst/>
          </a:prstGeom>
        </p:spPr>
      </p:pic>
      <p:grpSp>
        <p:nvGrpSpPr>
          <p:cNvPr id="16" name="组合 15">
            <a:extLst>
              <a:ext uri="{FF2B5EF4-FFF2-40B4-BE49-F238E27FC236}">
                <a16:creationId xmlns:a16="http://schemas.microsoft.com/office/drawing/2014/main" id="{43DD559E-4EEB-4B7F-B6A8-FA8F4B559ABB}"/>
              </a:ext>
            </a:extLst>
          </p:cNvPr>
          <p:cNvGrpSpPr/>
          <p:nvPr userDrawn="1"/>
        </p:nvGrpSpPr>
        <p:grpSpPr>
          <a:xfrm>
            <a:off x="1729957" y="1612770"/>
            <a:ext cx="2128458" cy="3249143"/>
            <a:chOff x="1149189" y="1612770"/>
            <a:chExt cx="2128458" cy="3249143"/>
          </a:xfrm>
        </p:grpSpPr>
        <p:grpSp>
          <p:nvGrpSpPr>
            <p:cNvPr id="14" name="组合 13">
              <a:extLst>
                <a:ext uri="{FF2B5EF4-FFF2-40B4-BE49-F238E27FC236}">
                  <a16:creationId xmlns:a16="http://schemas.microsoft.com/office/drawing/2014/main" id="{B5F4195D-41A5-49AD-9743-40C1B04E9A19}"/>
                </a:ext>
              </a:extLst>
            </p:cNvPr>
            <p:cNvGrpSpPr/>
            <p:nvPr userDrawn="1"/>
          </p:nvGrpSpPr>
          <p:grpSpPr>
            <a:xfrm>
              <a:off x="1149189" y="1612770"/>
              <a:ext cx="1828790" cy="1816230"/>
              <a:chOff x="469567" y="3893664"/>
              <a:chExt cx="1176959" cy="1168876"/>
            </a:xfrm>
          </p:grpSpPr>
          <p:sp>
            <p:nvSpPr>
              <p:cNvPr id="12" name="矩形: 圆角 11">
                <a:extLst>
                  <a:ext uri="{FF2B5EF4-FFF2-40B4-BE49-F238E27FC236}">
                    <a16:creationId xmlns:a16="http://schemas.microsoft.com/office/drawing/2014/main" id="{43B84854-C51F-40B1-AD0F-A4E0B8E6827B}"/>
                  </a:ext>
                </a:extLst>
              </p:cNvPr>
              <p:cNvSpPr/>
              <p:nvPr userDrawn="1"/>
            </p:nvSpPr>
            <p:spPr>
              <a:xfrm>
                <a:off x="469567" y="3893664"/>
                <a:ext cx="990148" cy="990701"/>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矩形: 圆角 12">
                <a:extLst>
                  <a:ext uri="{FF2B5EF4-FFF2-40B4-BE49-F238E27FC236}">
                    <a16:creationId xmlns:a16="http://schemas.microsoft.com/office/drawing/2014/main" id="{F8844C9B-DE34-43F6-9EFF-18736A1EF54D}"/>
                  </a:ext>
                </a:extLst>
              </p:cNvPr>
              <p:cNvSpPr/>
              <p:nvPr userDrawn="1"/>
            </p:nvSpPr>
            <p:spPr>
              <a:xfrm>
                <a:off x="1271093" y="4686897"/>
                <a:ext cx="375433" cy="375643"/>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sp>
          <p:nvSpPr>
            <p:cNvPr id="15" name="矩形: 圆角 14">
              <a:extLst>
                <a:ext uri="{FF2B5EF4-FFF2-40B4-BE49-F238E27FC236}">
                  <a16:creationId xmlns:a16="http://schemas.microsoft.com/office/drawing/2014/main" id="{180F34EE-22E4-4AFA-856A-E9237217600E}"/>
                </a:ext>
              </a:extLst>
            </p:cNvPr>
            <p:cNvSpPr/>
            <p:nvPr userDrawn="1"/>
          </p:nvSpPr>
          <p:spPr>
            <a:xfrm>
              <a:off x="2092664" y="3676268"/>
              <a:ext cx="1184983" cy="1185645"/>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sp>
        <p:nvSpPr>
          <p:cNvPr id="17" name="菱形 16">
            <a:extLst>
              <a:ext uri="{FF2B5EF4-FFF2-40B4-BE49-F238E27FC236}">
                <a16:creationId xmlns:a16="http://schemas.microsoft.com/office/drawing/2014/main" id="{D1ACF1E3-217F-4E4F-839B-358BE165ED13}"/>
              </a:ext>
            </a:extLst>
          </p:cNvPr>
          <p:cNvSpPr/>
          <p:nvPr userDrawn="1"/>
        </p:nvSpPr>
        <p:spPr>
          <a:xfrm>
            <a:off x="394052" y="3651554"/>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菱形 17">
            <a:extLst>
              <a:ext uri="{FF2B5EF4-FFF2-40B4-BE49-F238E27FC236}">
                <a16:creationId xmlns:a16="http://schemas.microsoft.com/office/drawing/2014/main" id="{4D8D137A-9538-4924-8D8B-D2890BF4B61B}"/>
              </a:ext>
            </a:extLst>
          </p:cNvPr>
          <p:cNvSpPr/>
          <p:nvPr userDrawn="1"/>
        </p:nvSpPr>
        <p:spPr>
          <a:xfrm>
            <a:off x="4997562" y="129630"/>
            <a:ext cx="1323548" cy="810196"/>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9" name="菱形 18">
            <a:extLst>
              <a:ext uri="{FF2B5EF4-FFF2-40B4-BE49-F238E27FC236}">
                <a16:creationId xmlns:a16="http://schemas.microsoft.com/office/drawing/2014/main" id="{BE4E68F1-B226-4AD5-BED3-9ABBAF4F6852}"/>
              </a:ext>
            </a:extLst>
          </p:cNvPr>
          <p:cNvSpPr/>
          <p:nvPr userDrawn="1"/>
        </p:nvSpPr>
        <p:spPr>
          <a:xfrm>
            <a:off x="1055826" y="5625273"/>
            <a:ext cx="1323548" cy="810196"/>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1" name="菱形 20">
            <a:extLst>
              <a:ext uri="{FF2B5EF4-FFF2-40B4-BE49-F238E27FC236}">
                <a16:creationId xmlns:a16="http://schemas.microsoft.com/office/drawing/2014/main" id="{B87E2D9E-E467-412E-8501-70450AEFDA49}"/>
              </a:ext>
            </a:extLst>
          </p:cNvPr>
          <p:cNvSpPr/>
          <p:nvPr userDrawn="1"/>
        </p:nvSpPr>
        <p:spPr>
          <a:xfrm>
            <a:off x="6984322" y="6018014"/>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5" name="图片 24">
            <a:extLst>
              <a:ext uri="{FF2B5EF4-FFF2-40B4-BE49-F238E27FC236}">
                <a16:creationId xmlns:a16="http://schemas.microsoft.com/office/drawing/2014/main" id="{BE194675-FF3A-4CD0-8B92-ACA432D43B00}"/>
              </a:ext>
            </a:extLst>
          </p:cNvPr>
          <p:cNvPicPr>
            <a:picLocks noChangeAspect="1"/>
          </p:cNvPicPr>
          <p:nvPr userDrawn="1"/>
        </p:nvPicPr>
        <p:blipFill>
          <a:blip r:embed="rId3"/>
          <a:stretch>
            <a:fillRect/>
          </a:stretch>
        </p:blipFill>
        <p:spPr>
          <a:xfrm>
            <a:off x="3585346" y="372539"/>
            <a:ext cx="1925767" cy="1240231"/>
          </a:xfrm>
          <a:prstGeom prst="rect">
            <a:avLst/>
          </a:prstGeom>
        </p:spPr>
      </p:pic>
      <p:pic>
        <p:nvPicPr>
          <p:cNvPr id="27" name="图片 26">
            <a:extLst>
              <a:ext uri="{FF2B5EF4-FFF2-40B4-BE49-F238E27FC236}">
                <a16:creationId xmlns:a16="http://schemas.microsoft.com/office/drawing/2014/main" id="{2479F77B-EEE5-4F83-9EE7-BDDBBF7AF1FD}"/>
              </a:ext>
            </a:extLst>
          </p:cNvPr>
          <p:cNvPicPr>
            <a:picLocks noChangeAspect="1"/>
          </p:cNvPicPr>
          <p:nvPr userDrawn="1"/>
        </p:nvPicPr>
        <p:blipFill>
          <a:blip r:embed="rId4"/>
          <a:stretch>
            <a:fillRect/>
          </a:stretch>
        </p:blipFill>
        <p:spPr>
          <a:xfrm>
            <a:off x="10141267" y="5625273"/>
            <a:ext cx="1514829" cy="1046568"/>
          </a:xfrm>
          <a:prstGeom prst="rect">
            <a:avLst/>
          </a:prstGeom>
        </p:spPr>
      </p:pic>
      <p:sp>
        <p:nvSpPr>
          <p:cNvPr id="28" name="矩形: 圆角 27">
            <a:extLst>
              <a:ext uri="{FF2B5EF4-FFF2-40B4-BE49-F238E27FC236}">
                <a16:creationId xmlns:a16="http://schemas.microsoft.com/office/drawing/2014/main" id="{028CDB3F-80B1-464C-831D-F7CD75D54385}"/>
              </a:ext>
            </a:extLst>
          </p:cNvPr>
          <p:cNvSpPr/>
          <p:nvPr userDrawn="1"/>
        </p:nvSpPr>
        <p:spPr>
          <a:xfrm>
            <a:off x="5288692" y="1881085"/>
            <a:ext cx="6903308" cy="3093659"/>
          </a:xfrm>
          <a:prstGeom prst="roundRect">
            <a:avLst>
              <a:gd name="adj" fmla="val 0"/>
            </a:avLst>
          </a:prstGeom>
          <a:solidFill>
            <a:srgbClr val="2E75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814643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P spid="21" grpId="0" animBg="1"/>
      <p:bldP spid="2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6251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18036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grpSp>
    </p:spTree>
    <p:extLst>
      <p:ext uri="{BB962C8B-B14F-4D97-AF65-F5344CB8AC3E}">
        <p14:creationId xmlns:p14="http://schemas.microsoft.com/office/powerpoint/2010/main" val="282137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53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749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400" b="0" i="0" u="none" strike="noStrike" kern="1200" cap="none" spc="0" normalizeH="0" baseline="0" noProof="0" smtClean="0">
                <a:ln>
                  <a:noFill/>
                </a:ln>
                <a:solidFill>
                  <a:srgbClr val="000000"/>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2024/3/22</a:t>
            </a:fld>
            <a:endParaRPr kumimoji="0" lang="zh-CN" altLang="en-US" sz="24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400" b="0" i="0" u="none" strike="noStrike" kern="1200" cap="none" spc="0" normalizeH="0" baseline="0" noProof="0" smtClean="0">
                <a:ln>
                  <a:noFill/>
                </a:ln>
                <a:solidFill>
                  <a:srgbClr val="000000"/>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srgbClr val="000000"/>
              </a:solidFill>
              <a:effectLst/>
              <a:uLnTx/>
              <a:uFillTx/>
              <a:latin typeface="Arial"/>
              <a:ea typeface="Microsoft YaHei"/>
              <a:cs typeface="+mn-cs"/>
            </a:endParaRPr>
          </a:p>
        </p:txBody>
      </p:sp>
    </p:spTree>
    <p:extLst>
      <p:ext uri="{BB962C8B-B14F-4D97-AF65-F5344CB8AC3E}">
        <p14:creationId xmlns:p14="http://schemas.microsoft.com/office/powerpoint/2010/main" val="3985552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2400" b="0" i="0" u="none" strike="noStrike" kern="1200" cap="none" spc="0" normalizeH="0" baseline="0" noProof="0" smtClean="0">
                <a:ln>
                  <a:noFill/>
                </a:ln>
                <a:solidFill>
                  <a:srgbClr val="000000"/>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2024/3/22</a:t>
            </a:fld>
            <a:endParaRPr kumimoji="0" lang="zh-CN" altLang="en-US" sz="24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2400" b="0" i="0" u="none" strike="noStrike" kern="1200" cap="none" spc="0" normalizeH="0" baseline="0" noProof="0" smtClean="0">
                <a:ln>
                  <a:noFill/>
                </a:ln>
                <a:solidFill>
                  <a:srgbClr val="000000"/>
                </a:solidFill>
                <a:effectLst/>
                <a:uLnTx/>
                <a:uFillTx/>
                <a:latin typeface="Arial"/>
                <a:ea typeface="Microsoft YaHei"/>
                <a:cs typeface="+mn-cs"/>
              </a:rPr>
              <a:pPr marL="0" marR="0" lvl="0" indent="0" algn="l" defTabSz="1219170"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srgbClr val="000000"/>
              </a:solidFill>
              <a:effectLst/>
              <a:uLnTx/>
              <a:uFillTx/>
              <a:latin typeface="Arial"/>
              <a:ea typeface="Microsoft YaHei"/>
              <a:cs typeface="+mn-cs"/>
            </a:endParaRPr>
          </a:p>
        </p:txBody>
      </p:sp>
    </p:spTree>
    <p:extLst>
      <p:ext uri="{BB962C8B-B14F-4D97-AF65-F5344CB8AC3E}">
        <p14:creationId xmlns:p14="http://schemas.microsoft.com/office/powerpoint/2010/main" val="76152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52241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9985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6096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11A84803-F7F6-4630-B23D-80C9ECB152E6}"/>
              </a:ext>
            </a:extLst>
          </p:cNvPr>
          <p:cNvSpPr/>
          <p:nvPr userDrawn="1"/>
        </p:nvSpPr>
        <p:spPr>
          <a:xfrm>
            <a:off x="394052" y="522371"/>
            <a:ext cx="11403896" cy="5813258"/>
          </a:xfrm>
          <a:prstGeom prst="rect">
            <a:avLst/>
          </a:prstGeom>
          <a:noFill/>
          <a:ln w="1016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菱形 8">
            <a:extLst>
              <a:ext uri="{FF2B5EF4-FFF2-40B4-BE49-F238E27FC236}">
                <a16:creationId xmlns:a16="http://schemas.microsoft.com/office/drawing/2014/main" id="{0292AB17-D9A1-4F45-B754-6BACD01FA551}"/>
              </a:ext>
            </a:extLst>
          </p:cNvPr>
          <p:cNvSpPr/>
          <p:nvPr userDrawn="1"/>
        </p:nvSpPr>
        <p:spPr>
          <a:xfrm>
            <a:off x="9575134" y="522371"/>
            <a:ext cx="1323548" cy="810196"/>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9" name="组合 18">
            <a:extLst>
              <a:ext uri="{FF2B5EF4-FFF2-40B4-BE49-F238E27FC236}">
                <a16:creationId xmlns:a16="http://schemas.microsoft.com/office/drawing/2014/main" id="{5AAC04D6-70A0-44A2-800D-29A5FD4660A0}"/>
              </a:ext>
            </a:extLst>
          </p:cNvPr>
          <p:cNvGrpSpPr/>
          <p:nvPr userDrawn="1"/>
        </p:nvGrpSpPr>
        <p:grpSpPr>
          <a:xfrm flipV="1">
            <a:off x="9053446" y="1059485"/>
            <a:ext cx="1219024" cy="1210652"/>
            <a:chOff x="1919529" y="3429000"/>
            <a:chExt cx="1828790" cy="1816230"/>
          </a:xfrm>
        </p:grpSpPr>
        <p:sp>
          <p:nvSpPr>
            <p:cNvPr id="20" name="矩形: 圆角 19">
              <a:extLst>
                <a:ext uri="{FF2B5EF4-FFF2-40B4-BE49-F238E27FC236}">
                  <a16:creationId xmlns:a16="http://schemas.microsoft.com/office/drawing/2014/main" id="{CD9F4AFD-A190-4863-BE2B-F100799835C1}"/>
                </a:ext>
              </a:extLst>
            </p:cNvPr>
            <p:cNvSpPr/>
            <p:nvPr userDrawn="1"/>
          </p:nvSpPr>
          <p:spPr>
            <a:xfrm>
              <a:off x="1919529" y="3429000"/>
              <a:ext cx="1538518" cy="1539377"/>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1" name="矩形: 圆角 20">
              <a:extLst>
                <a:ext uri="{FF2B5EF4-FFF2-40B4-BE49-F238E27FC236}">
                  <a16:creationId xmlns:a16="http://schemas.microsoft.com/office/drawing/2014/main" id="{A25AFF08-4661-4B59-8D0C-6E1A390E8834}"/>
                </a:ext>
              </a:extLst>
            </p:cNvPr>
            <p:cNvSpPr/>
            <p:nvPr userDrawn="1"/>
          </p:nvSpPr>
          <p:spPr>
            <a:xfrm>
              <a:off x="3164961" y="4661546"/>
              <a:ext cx="583358" cy="583684"/>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grpSp>
        <p:nvGrpSpPr>
          <p:cNvPr id="18" name="组合 17">
            <a:extLst>
              <a:ext uri="{FF2B5EF4-FFF2-40B4-BE49-F238E27FC236}">
                <a16:creationId xmlns:a16="http://schemas.microsoft.com/office/drawing/2014/main" id="{662791FD-567E-4BF1-A1C6-0631D34F8E6D}"/>
              </a:ext>
            </a:extLst>
          </p:cNvPr>
          <p:cNvGrpSpPr/>
          <p:nvPr userDrawn="1"/>
        </p:nvGrpSpPr>
        <p:grpSpPr>
          <a:xfrm>
            <a:off x="1919529" y="3429000"/>
            <a:ext cx="1828790" cy="1816230"/>
            <a:chOff x="1919529" y="3429000"/>
            <a:chExt cx="1828790" cy="1816230"/>
          </a:xfrm>
        </p:grpSpPr>
        <p:sp>
          <p:nvSpPr>
            <p:cNvPr id="16" name="矩形: 圆角 15">
              <a:extLst>
                <a:ext uri="{FF2B5EF4-FFF2-40B4-BE49-F238E27FC236}">
                  <a16:creationId xmlns:a16="http://schemas.microsoft.com/office/drawing/2014/main" id="{6BD24A27-87C7-45A4-B3F4-24E6832C784A}"/>
                </a:ext>
              </a:extLst>
            </p:cNvPr>
            <p:cNvSpPr/>
            <p:nvPr userDrawn="1"/>
          </p:nvSpPr>
          <p:spPr>
            <a:xfrm>
              <a:off x="1919529" y="3429000"/>
              <a:ext cx="1538518" cy="1539377"/>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矩形: 圆角 16">
              <a:extLst>
                <a:ext uri="{FF2B5EF4-FFF2-40B4-BE49-F238E27FC236}">
                  <a16:creationId xmlns:a16="http://schemas.microsoft.com/office/drawing/2014/main" id="{2DA69DFC-131F-4071-8339-5D473D9C20CC}"/>
                </a:ext>
              </a:extLst>
            </p:cNvPr>
            <p:cNvSpPr/>
            <p:nvPr userDrawn="1"/>
          </p:nvSpPr>
          <p:spPr>
            <a:xfrm>
              <a:off x="3164961" y="4661546"/>
              <a:ext cx="583358" cy="583684"/>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sp>
        <p:nvSpPr>
          <p:cNvPr id="8" name="矩形: 圆角 7">
            <a:extLst>
              <a:ext uri="{FF2B5EF4-FFF2-40B4-BE49-F238E27FC236}">
                <a16:creationId xmlns:a16="http://schemas.microsoft.com/office/drawing/2014/main" id="{1CB7183B-A957-4D6E-8E57-2F8F54AE0A39}"/>
              </a:ext>
            </a:extLst>
          </p:cNvPr>
          <p:cNvSpPr/>
          <p:nvPr userDrawn="1"/>
        </p:nvSpPr>
        <p:spPr>
          <a:xfrm>
            <a:off x="2615207" y="1724431"/>
            <a:ext cx="6961585" cy="2664584"/>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0" name="菱形 9">
            <a:extLst>
              <a:ext uri="{FF2B5EF4-FFF2-40B4-BE49-F238E27FC236}">
                <a16:creationId xmlns:a16="http://schemas.microsoft.com/office/drawing/2014/main" id="{2E568362-1DAF-4842-989F-4DA0A5DD1A1E}"/>
              </a:ext>
            </a:extLst>
          </p:cNvPr>
          <p:cNvSpPr/>
          <p:nvPr userDrawn="1"/>
        </p:nvSpPr>
        <p:spPr>
          <a:xfrm>
            <a:off x="394052" y="3651554"/>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菱形 10">
            <a:extLst>
              <a:ext uri="{FF2B5EF4-FFF2-40B4-BE49-F238E27FC236}">
                <a16:creationId xmlns:a16="http://schemas.microsoft.com/office/drawing/2014/main" id="{6955202A-7942-4AB6-AE1D-B11E017BC3BF}"/>
              </a:ext>
            </a:extLst>
          </p:cNvPr>
          <p:cNvSpPr/>
          <p:nvPr userDrawn="1"/>
        </p:nvSpPr>
        <p:spPr>
          <a:xfrm>
            <a:off x="8913360" y="5645111"/>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菱形 11">
            <a:extLst>
              <a:ext uri="{FF2B5EF4-FFF2-40B4-BE49-F238E27FC236}">
                <a16:creationId xmlns:a16="http://schemas.microsoft.com/office/drawing/2014/main" id="{5D2723D5-7FA7-47BB-8E43-57C808298071}"/>
              </a:ext>
            </a:extLst>
          </p:cNvPr>
          <p:cNvSpPr/>
          <p:nvPr userDrawn="1"/>
        </p:nvSpPr>
        <p:spPr>
          <a:xfrm>
            <a:off x="4339988" y="5229790"/>
            <a:ext cx="1323548" cy="810196"/>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菱形 12">
            <a:extLst>
              <a:ext uri="{FF2B5EF4-FFF2-40B4-BE49-F238E27FC236}">
                <a16:creationId xmlns:a16="http://schemas.microsoft.com/office/drawing/2014/main" id="{FC9B6159-51CD-44A4-A8AF-D8F596F9DC87}"/>
              </a:ext>
            </a:extLst>
          </p:cNvPr>
          <p:cNvSpPr/>
          <p:nvPr userDrawn="1"/>
        </p:nvSpPr>
        <p:spPr>
          <a:xfrm>
            <a:off x="2347470" y="117273"/>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4" name="图片 13">
            <a:extLst>
              <a:ext uri="{FF2B5EF4-FFF2-40B4-BE49-F238E27FC236}">
                <a16:creationId xmlns:a16="http://schemas.microsoft.com/office/drawing/2014/main" id="{6B5C885B-4FC1-468F-AB76-6220FC9F4BD8}"/>
              </a:ext>
            </a:extLst>
          </p:cNvPr>
          <p:cNvPicPr>
            <a:picLocks noChangeAspect="1"/>
          </p:cNvPicPr>
          <p:nvPr userDrawn="1"/>
        </p:nvPicPr>
        <p:blipFill rotWithShape="1">
          <a:blip r:embed="rId2"/>
          <a:srcRect l="-1576" r="5920"/>
          <a:stretch/>
        </p:blipFill>
        <p:spPr>
          <a:xfrm>
            <a:off x="9434703" y="3207707"/>
            <a:ext cx="2757297" cy="3442450"/>
          </a:xfrm>
          <a:prstGeom prst="rect">
            <a:avLst/>
          </a:prstGeom>
        </p:spPr>
      </p:pic>
      <p:pic>
        <p:nvPicPr>
          <p:cNvPr id="22" name="图片 21">
            <a:extLst>
              <a:ext uri="{FF2B5EF4-FFF2-40B4-BE49-F238E27FC236}">
                <a16:creationId xmlns:a16="http://schemas.microsoft.com/office/drawing/2014/main" id="{7268161F-DD27-4E5C-AA5C-800F4BAA8D25}"/>
              </a:ext>
            </a:extLst>
          </p:cNvPr>
          <p:cNvPicPr>
            <a:picLocks noChangeAspect="1"/>
          </p:cNvPicPr>
          <p:nvPr userDrawn="1"/>
        </p:nvPicPr>
        <p:blipFill>
          <a:blip r:embed="rId3"/>
          <a:stretch>
            <a:fillRect/>
          </a:stretch>
        </p:blipFill>
        <p:spPr>
          <a:xfrm>
            <a:off x="6706655" y="4717168"/>
            <a:ext cx="2206705" cy="1421160"/>
          </a:xfrm>
          <a:prstGeom prst="rect">
            <a:avLst/>
          </a:prstGeom>
        </p:spPr>
      </p:pic>
      <p:pic>
        <p:nvPicPr>
          <p:cNvPr id="23" name="图片 22">
            <a:extLst>
              <a:ext uri="{FF2B5EF4-FFF2-40B4-BE49-F238E27FC236}">
                <a16:creationId xmlns:a16="http://schemas.microsoft.com/office/drawing/2014/main" id="{CC6F75A5-2366-41DC-9348-1E810CD8CDE5}"/>
              </a:ext>
            </a:extLst>
          </p:cNvPr>
          <p:cNvPicPr>
            <a:picLocks noChangeAspect="1"/>
          </p:cNvPicPr>
          <p:nvPr userDrawn="1"/>
        </p:nvPicPr>
        <p:blipFill>
          <a:blip r:embed="rId4"/>
          <a:stretch>
            <a:fillRect/>
          </a:stretch>
        </p:blipFill>
        <p:spPr>
          <a:xfrm>
            <a:off x="676082" y="881648"/>
            <a:ext cx="1323549" cy="2121745"/>
          </a:xfrm>
          <a:prstGeom prst="rect">
            <a:avLst/>
          </a:prstGeom>
        </p:spPr>
      </p:pic>
    </p:spTree>
    <p:extLst>
      <p:ext uri="{BB962C8B-B14F-4D97-AF65-F5344CB8AC3E}">
        <p14:creationId xmlns:p14="http://schemas.microsoft.com/office/powerpoint/2010/main" val="35000037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8" grpId="0" animBg="1"/>
      <p:bldP spid="10" grpId="0" animBg="1"/>
      <p:bldP spid="11" grpId="0" animBg="1"/>
      <p:bldP spid="12" grpId="0" animBg="1"/>
      <p:bldP spid="13"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3296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93584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0524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45609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6549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47346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56681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1549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290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8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页脚占位符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灯片编号占位符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810762010"/>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BC8AC921-57AF-4A9F-A55F-00803A7AD5B4}"/>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8" name="矩形: 圆角 7">
            <a:extLst>
              <a:ext uri="{FF2B5EF4-FFF2-40B4-BE49-F238E27FC236}">
                <a16:creationId xmlns:a16="http://schemas.microsoft.com/office/drawing/2014/main" id="{2D1E2C8D-DC8E-48C8-9598-6603FA2BD3BE}"/>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5C3E8E21-B73D-49E5-B684-04945D80ACA1}"/>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id="{51E06518-CF7F-491A-891D-ABD543062BF0}"/>
              </a:ext>
            </a:extLst>
          </p:cNvPr>
          <p:cNvPicPr>
            <a:picLocks noChangeAspect="1"/>
          </p:cNvPicPr>
          <p:nvPr userDrawn="1"/>
        </p:nvPicPr>
        <p:blipFill>
          <a:blip r:embed="rId2"/>
          <a:stretch>
            <a:fillRect/>
          </a:stretch>
        </p:blipFill>
        <p:spPr>
          <a:xfrm>
            <a:off x="9342458" y="5211813"/>
            <a:ext cx="2849542" cy="164618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624777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2ADB8DD-47D4-4646-A476-33AC8BEC41AA}"/>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0" name="矩形: 圆角 9">
            <a:extLst>
              <a:ext uri="{FF2B5EF4-FFF2-40B4-BE49-F238E27FC236}">
                <a16:creationId xmlns:a16="http://schemas.microsoft.com/office/drawing/2014/main" id="{E7037CE1-82C4-400D-8306-4DAEEE0E24F6}"/>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矩形: 圆角 10">
            <a:extLst>
              <a:ext uri="{FF2B5EF4-FFF2-40B4-BE49-F238E27FC236}">
                <a16:creationId xmlns:a16="http://schemas.microsoft.com/office/drawing/2014/main" id="{4072A100-8332-49BC-8971-4FFB1345184C}"/>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AB22B00A-C0DD-4CFF-9D30-C8980A67C8D2}"/>
              </a:ext>
            </a:extLst>
          </p:cNvPr>
          <p:cNvPicPr>
            <a:picLocks noChangeAspect="1"/>
          </p:cNvPicPr>
          <p:nvPr userDrawn="1"/>
        </p:nvPicPr>
        <p:blipFill>
          <a:blip r:embed="rId2"/>
          <a:stretch>
            <a:fillRect/>
          </a:stretch>
        </p:blipFill>
        <p:spPr>
          <a:xfrm>
            <a:off x="10110174" y="4692737"/>
            <a:ext cx="2081826" cy="2165263"/>
          </a:xfrm>
          <a:prstGeom prst="rect">
            <a:avLst/>
          </a:prstGeom>
        </p:spPr>
      </p:pic>
    </p:spTree>
    <p:extLst>
      <p:ext uri="{BB962C8B-B14F-4D97-AF65-F5344CB8AC3E}">
        <p14:creationId xmlns:p14="http://schemas.microsoft.com/office/powerpoint/2010/main" val="129195649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696268F-0623-4990-B87B-1A0AC8526B73}"/>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矩形: 圆角 5">
            <a:extLst>
              <a:ext uri="{FF2B5EF4-FFF2-40B4-BE49-F238E27FC236}">
                <a16:creationId xmlns:a16="http://schemas.microsoft.com/office/drawing/2014/main" id="{0B6B52B6-08C4-4F8B-8936-7D5C9D032DB6}"/>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矩形: 圆角 6">
            <a:extLst>
              <a:ext uri="{FF2B5EF4-FFF2-40B4-BE49-F238E27FC236}">
                <a16:creationId xmlns:a16="http://schemas.microsoft.com/office/drawing/2014/main" id="{2281D6FA-1C13-44CE-85B5-61861C30C88B}"/>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a:extLst>
              <a:ext uri="{FF2B5EF4-FFF2-40B4-BE49-F238E27FC236}">
                <a16:creationId xmlns:a16="http://schemas.microsoft.com/office/drawing/2014/main" id="{16C41D7E-AD93-4734-9451-01ECF9665137}"/>
              </a:ext>
            </a:extLst>
          </p:cNvPr>
          <p:cNvPicPr>
            <a:picLocks noChangeAspect="1"/>
          </p:cNvPicPr>
          <p:nvPr userDrawn="1"/>
        </p:nvPicPr>
        <p:blipFill>
          <a:blip r:embed="rId2"/>
          <a:stretch>
            <a:fillRect/>
          </a:stretch>
        </p:blipFill>
        <p:spPr>
          <a:xfrm>
            <a:off x="89620" y="5165123"/>
            <a:ext cx="1930800" cy="1555359"/>
          </a:xfrm>
          <a:prstGeom prst="rect">
            <a:avLst/>
          </a:prstGeom>
        </p:spPr>
      </p:pic>
    </p:spTree>
    <p:extLst>
      <p:ext uri="{BB962C8B-B14F-4D97-AF65-F5344CB8AC3E}">
        <p14:creationId xmlns:p14="http://schemas.microsoft.com/office/powerpoint/2010/main" val="66039435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91F523C-6DD2-4BEA-AB87-4BC7039329EB}"/>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矩形: 圆角 4">
            <a:extLst>
              <a:ext uri="{FF2B5EF4-FFF2-40B4-BE49-F238E27FC236}">
                <a16:creationId xmlns:a16="http://schemas.microsoft.com/office/drawing/2014/main" id="{E76463D6-EFAA-4239-8B5D-B0EC8CC7D163}"/>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矩形: 圆角 5">
            <a:extLst>
              <a:ext uri="{FF2B5EF4-FFF2-40B4-BE49-F238E27FC236}">
                <a16:creationId xmlns:a16="http://schemas.microsoft.com/office/drawing/2014/main" id="{B60AA391-066A-4446-AF17-4CC38D99E0F7}"/>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10941541-9551-49C3-88DB-58C6B666E3C4}"/>
              </a:ext>
            </a:extLst>
          </p:cNvPr>
          <p:cNvPicPr>
            <a:picLocks noChangeAspect="1"/>
          </p:cNvPicPr>
          <p:nvPr userDrawn="1"/>
        </p:nvPicPr>
        <p:blipFill>
          <a:blip r:embed="rId2"/>
          <a:stretch>
            <a:fillRect/>
          </a:stretch>
        </p:blipFill>
        <p:spPr>
          <a:xfrm>
            <a:off x="10276655" y="5611285"/>
            <a:ext cx="1878274" cy="120964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43685494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AF91D428-CB4A-43BC-935C-5136BB1880F7}"/>
              </a:ext>
            </a:extLst>
          </p:cNvPr>
          <p:cNvSpPr/>
          <p:nvPr userDrawn="1"/>
        </p:nvSpPr>
        <p:spPr>
          <a:xfrm>
            <a:off x="469567" y="3893664"/>
            <a:ext cx="990148" cy="990701"/>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B28BCBD9-20F4-4EBA-A0A1-C3B5B19ACF58}"/>
              </a:ext>
            </a:extLst>
          </p:cNvPr>
          <p:cNvSpPr/>
          <p:nvPr userDrawn="1"/>
        </p:nvSpPr>
        <p:spPr>
          <a:xfrm>
            <a:off x="735327" y="1529862"/>
            <a:ext cx="7420212" cy="3053721"/>
          </a:xfrm>
          <a:prstGeom prst="roundRect">
            <a:avLst>
              <a:gd name="adj" fmla="val 7902"/>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id="{8B8C41F0-59B1-4166-ADD2-3C746BBF9AA1}"/>
              </a:ext>
            </a:extLst>
          </p:cNvPr>
          <p:cNvPicPr>
            <a:picLocks noChangeAspect="1"/>
          </p:cNvPicPr>
          <p:nvPr userDrawn="1"/>
        </p:nvPicPr>
        <p:blipFill>
          <a:blip r:embed="rId2"/>
          <a:stretch>
            <a:fillRect/>
          </a:stretch>
        </p:blipFill>
        <p:spPr>
          <a:xfrm>
            <a:off x="5869243" y="5002893"/>
            <a:ext cx="1514829" cy="1046568"/>
          </a:xfrm>
          <a:prstGeom prst="rect">
            <a:avLst/>
          </a:prstGeom>
        </p:spPr>
      </p:pic>
      <p:pic>
        <p:nvPicPr>
          <p:cNvPr id="11" name="图片 10">
            <a:extLst>
              <a:ext uri="{FF2B5EF4-FFF2-40B4-BE49-F238E27FC236}">
                <a16:creationId xmlns:a16="http://schemas.microsoft.com/office/drawing/2014/main" id="{594AECC8-187D-445E-8234-5373BC88954B}"/>
              </a:ext>
            </a:extLst>
          </p:cNvPr>
          <p:cNvPicPr>
            <a:picLocks noChangeAspect="1"/>
          </p:cNvPicPr>
          <p:nvPr userDrawn="1"/>
        </p:nvPicPr>
        <p:blipFill>
          <a:blip r:embed="rId3"/>
          <a:stretch>
            <a:fillRect/>
          </a:stretch>
        </p:blipFill>
        <p:spPr>
          <a:xfrm>
            <a:off x="7784036" y="5372334"/>
            <a:ext cx="2355993" cy="1361063"/>
          </a:xfrm>
          <a:prstGeom prst="rect">
            <a:avLst/>
          </a:prstGeom>
        </p:spPr>
      </p:pic>
      <p:pic>
        <p:nvPicPr>
          <p:cNvPr id="12" name="图片 11">
            <a:extLst>
              <a:ext uri="{FF2B5EF4-FFF2-40B4-BE49-F238E27FC236}">
                <a16:creationId xmlns:a16="http://schemas.microsoft.com/office/drawing/2014/main" id="{4D6F3866-5496-4C6E-8D6A-08C9AB015368}"/>
              </a:ext>
            </a:extLst>
          </p:cNvPr>
          <p:cNvPicPr>
            <a:picLocks noChangeAspect="1"/>
          </p:cNvPicPr>
          <p:nvPr userDrawn="1"/>
        </p:nvPicPr>
        <p:blipFill>
          <a:blip r:embed="rId4"/>
          <a:stretch>
            <a:fillRect/>
          </a:stretch>
        </p:blipFill>
        <p:spPr>
          <a:xfrm>
            <a:off x="7747201" y="141987"/>
            <a:ext cx="1878274" cy="1209644"/>
          </a:xfrm>
          <a:prstGeom prst="rect">
            <a:avLst/>
          </a:prstGeom>
        </p:spPr>
      </p:pic>
      <p:pic>
        <p:nvPicPr>
          <p:cNvPr id="13" name="图片 12">
            <a:extLst>
              <a:ext uri="{FF2B5EF4-FFF2-40B4-BE49-F238E27FC236}">
                <a16:creationId xmlns:a16="http://schemas.microsoft.com/office/drawing/2014/main" id="{FE2C4873-9A77-418D-8ED2-20AE2F125C68}"/>
              </a:ext>
            </a:extLst>
          </p:cNvPr>
          <p:cNvPicPr>
            <a:picLocks noChangeAspect="1"/>
          </p:cNvPicPr>
          <p:nvPr userDrawn="1"/>
        </p:nvPicPr>
        <p:blipFill rotWithShape="1">
          <a:blip r:embed="rId5"/>
          <a:srcRect r="12619"/>
          <a:stretch/>
        </p:blipFill>
        <p:spPr>
          <a:xfrm>
            <a:off x="9158339" y="4256886"/>
            <a:ext cx="3033661" cy="2601113"/>
          </a:xfrm>
          <a:prstGeom prst="rect">
            <a:avLst/>
          </a:prstGeom>
        </p:spPr>
      </p:pic>
      <p:pic>
        <p:nvPicPr>
          <p:cNvPr id="14" name="图片 13">
            <a:extLst>
              <a:ext uri="{FF2B5EF4-FFF2-40B4-BE49-F238E27FC236}">
                <a16:creationId xmlns:a16="http://schemas.microsoft.com/office/drawing/2014/main" id="{66FF752E-7A0D-4BCE-B6E1-AD6300573FCA}"/>
              </a:ext>
            </a:extLst>
          </p:cNvPr>
          <p:cNvPicPr>
            <a:picLocks noChangeAspect="1"/>
          </p:cNvPicPr>
          <p:nvPr userDrawn="1"/>
        </p:nvPicPr>
        <p:blipFill rotWithShape="1">
          <a:blip r:embed="rId6"/>
          <a:srcRect l="-1575" r="-1"/>
          <a:stretch/>
        </p:blipFill>
        <p:spPr>
          <a:xfrm>
            <a:off x="8465623" y="-124280"/>
            <a:ext cx="3726377" cy="4381166"/>
          </a:xfrm>
          <a:prstGeom prst="rect">
            <a:avLst/>
          </a:prstGeom>
        </p:spPr>
      </p:pic>
      <p:sp>
        <p:nvSpPr>
          <p:cNvPr id="15" name="矩形: 圆角 14">
            <a:extLst>
              <a:ext uri="{FF2B5EF4-FFF2-40B4-BE49-F238E27FC236}">
                <a16:creationId xmlns:a16="http://schemas.microsoft.com/office/drawing/2014/main" id="{848C16B9-F045-4754-BF17-3C7DF7BC7AA7}"/>
              </a:ext>
            </a:extLst>
          </p:cNvPr>
          <p:cNvSpPr/>
          <p:nvPr userDrawn="1"/>
        </p:nvSpPr>
        <p:spPr>
          <a:xfrm>
            <a:off x="964641" y="1724431"/>
            <a:ext cx="6961585" cy="2664584"/>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6" name="图片 15">
            <a:extLst>
              <a:ext uri="{FF2B5EF4-FFF2-40B4-BE49-F238E27FC236}">
                <a16:creationId xmlns:a16="http://schemas.microsoft.com/office/drawing/2014/main" id="{4E40193E-E827-41A5-A7E5-8902825B97B5}"/>
              </a:ext>
            </a:extLst>
          </p:cNvPr>
          <p:cNvPicPr>
            <a:picLocks noChangeAspect="1"/>
          </p:cNvPicPr>
          <p:nvPr userDrawn="1"/>
        </p:nvPicPr>
        <p:blipFill>
          <a:blip r:embed="rId7"/>
          <a:stretch>
            <a:fillRect/>
          </a:stretch>
        </p:blipFill>
        <p:spPr>
          <a:xfrm>
            <a:off x="7071187" y="3679676"/>
            <a:ext cx="1642623" cy="1323217"/>
          </a:xfrm>
          <a:prstGeom prst="rect">
            <a:avLst/>
          </a:prstGeom>
        </p:spPr>
      </p:pic>
      <p:sp>
        <p:nvSpPr>
          <p:cNvPr id="17" name="菱形 16">
            <a:extLst>
              <a:ext uri="{FF2B5EF4-FFF2-40B4-BE49-F238E27FC236}">
                <a16:creationId xmlns:a16="http://schemas.microsoft.com/office/drawing/2014/main" id="{DE6317AB-8965-4F32-B934-E1FD53A50EF2}"/>
              </a:ext>
            </a:extLst>
          </p:cNvPr>
          <p:cNvSpPr/>
          <p:nvPr userDrawn="1"/>
        </p:nvSpPr>
        <p:spPr>
          <a:xfrm>
            <a:off x="4323431" y="6035446"/>
            <a:ext cx="1323548" cy="810196"/>
          </a:xfrm>
          <a:prstGeom prst="diamond">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菱形 17">
            <a:extLst>
              <a:ext uri="{FF2B5EF4-FFF2-40B4-BE49-F238E27FC236}">
                <a16:creationId xmlns:a16="http://schemas.microsoft.com/office/drawing/2014/main" id="{BDFD9D50-6B44-409A-A0F4-23970CD4BCE4}"/>
              </a:ext>
            </a:extLst>
          </p:cNvPr>
          <p:cNvSpPr/>
          <p:nvPr userDrawn="1"/>
        </p:nvSpPr>
        <p:spPr>
          <a:xfrm>
            <a:off x="1690126" y="512741"/>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9" name="菱形 18">
            <a:extLst>
              <a:ext uri="{FF2B5EF4-FFF2-40B4-BE49-F238E27FC236}">
                <a16:creationId xmlns:a16="http://schemas.microsoft.com/office/drawing/2014/main" id="{77C39BAB-A40A-4C3D-BDA6-A572C1548BE0}"/>
              </a:ext>
            </a:extLst>
          </p:cNvPr>
          <p:cNvSpPr/>
          <p:nvPr userDrawn="1"/>
        </p:nvSpPr>
        <p:spPr>
          <a:xfrm>
            <a:off x="4997562" y="129630"/>
            <a:ext cx="1323548" cy="810196"/>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0" name="菱形 19">
            <a:extLst>
              <a:ext uri="{FF2B5EF4-FFF2-40B4-BE49-F238E27FC236}">
                <a16:creationId xmlns:a16="http://schemas.microsoft.com/office/drawing/2014/main" id="{8D3413BB-47A3-4384-B10B-8A5B2E400681}"/>
              </a:ext>
            </a:extLst>
          </p:cNvPr>
          <p:cNvSpPr/>
          <p:nvPr userDrawn="1"/>
        </p:nvSpPr>
        <p:spPr>
          <a:xfrm>
            <a:off x="1690126" y="5233102"/>
            <a:ext cx="1323548" cy="810196"/>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1" name="矩形: 圆角 20">
            <a:extLst>
              <a:ext uri="{FF2B5EF4-FFF2-40B4-BE49-F238E27FC236}">
                <a16:creationId xmlns:a16="http://schemas.microsoft.com/office/drawing/2014/main" id="{B96C0C33-0B8A-4964-BE1A-FA0435EE5293}"/>
              </a:ext>
            </a:extLst>
          </p:cNvPr>
          <p:cNvSpPr/>
          <p:nvPr userDrawn="1"/>
        </p:nvSpPr>
        <p:spPr>
          <a:xfrm>
            <a:off x="408247" y="1162394"/>
            <a:ext cx="556394" cy="556705"/>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2" name="矩形: 圆角 21">
            <a:extLst>
              <a:ext uri="{FF2B5EF4-FFF2-40B4-BE49-F238E27FC236}">
                <a16:creationId xmlns:a16="http://schemas.microsoft.com/office/drawing/2014/main" id="{2DB7A450-ABC3-4531-9842-81C1A5573FFB}"/>
              </a:ext>
            </a:extLst>
          </p:cNvPr>
          <p:cNvSpPr/>
          <p:nvPr userDrawn="1"/>
        </p:nvSpPr>
        <p:spPr>
          <a:xfrm>
            <a:off x="1271093" y="4686897"/>
            <a:ext cx="375433" cy="375643"/>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2289457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7" grpId="0" animBg="1"/>
      <p:bldP spid="18" grpId="0" animBg="1"/>
      <p:bldP spid="19" grpId="0" animBg="1"/>
      <p:bldP spid="20" grpId="0" animBg="1"/>
      <p:bldP spid="21" grpId="0" animBg="1"/>
      <p:bldP spid="2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925015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3DDBAC0-9E6B-4502-867F-566DCD35829B}"/>
              </a:ext>
            </a:extLst>
          </p:cNvPr>
          <p:cNvPicPr>
            <a:picLocks noChangeAspect="1"/>
          </p:cNvPicPr>
          <p:nvPr userDrawn="1"/>
        </p:nvPicPr>
        <p:blipFill rotWithShape="1">
          <a:blip r:embed="rId11"/>
          <a:srcRect l="23869" t="34014" r="25111" b="33197"/>
          <a:stretch/>
        </p:blipFill>
        <p:spPr>
          <a:xfrm>
            <a:off x="0" y="0"/>
            <a:ext cx="12192590" cy="6858000"/>
          </a:xfrm>
          <a:prstGeom prst="rect">
            <a:avLst/>
          </a:prstGeom>
        </p:spPr>
      </p:pic>
      <p:pic>
        <p:nvPicPr>
          <p:cNvPr id="3" name="Pictur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28339" y="-124280"/>
            <a:ext cx="1138193" cy="1138193"/>
          </a:xfrm>
          <a:prstGeom prst="rect">
            <a:avLst/>
          </a:prstGeom>
        </p:spPr>
      </p:pic>
    </p:spTree>
    <p:extLst>
      <p:ext uri="{BB962C8B-B14F-4D97-AF65-F5344CB8AC3E}">
        <p14:creationId xmlns:p14="http://schemas.microsoft.com/office/powerpoint/2010/main" val="1360794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934881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0"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Microsoft YaHei"/>
              <a:cs typeface="+mn-cs"/>
            </a:endParaRPr>
          </a:p>
        </p:txBody>
      </p:sp>
    </p:spTree>
    <p:extLst>
      <p:ext uri="{BB962C8B-B14F-4D97-AF65-F5344CB8AC3E}">
        <p14:creationId xmlns:p14="http://schemas.microsoft.com/office/powerpoint/2010/main" val="30217764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709619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3595894287"/>
      </p:ext>
    </p:extLst>
  </p:cSld>
  <p:clrMap bg1="lt1" tx1="dk1" bg2="lt2" tx2="dk2" accent1="accent1" accent2="accent2" accent3="accent3" accent4="accent4" accent5="accent5" accent6="accent6" hlink="hlink" folHlink="folHlink"/>
  <p:sldLayoutIdLst>
    <p:sldLayoutId id="2147483702" r:id="rId1"/>
    <p:sldLayoutId id="2147483703"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26.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1.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22.gi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39.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52.png"/><Relationship Id="rId3" Type="http://schemas.openxmlformats.org/officeDocument/2006/relationships/audio" Target="../media/audio6.wav"/><Relationship Id="rId7" Type="http://schemas.openxmlformats.org/officeDocument/2006/relationships/image" Target="../media/image49.png"/><Relationship Id="rId12" Type="http://schemas.openxmlformats.org/officeDocument/2006/relationships/slide" Target="slide28.xml"/><Relationship Id="rId2" Type="http://schemas.openxmlformats.org/officeDocument/2006/relationships/audio" Target="../media/audio5.wav"/><Relationship Id="rId16" Type="http://schemas.openxmlformats.org/officeDocument/2006/relationships/audio" Target="../media/audio5.wav"/><Relationship Id="rId1" Type="http://schemas.openxmlformats.org/officeDocument/2006/relationships/slideLayout" Target="../slideLayouts/slideLayout39.xml"/><Relationship Id="rId6" Type="http://schemas.openxmlformats.org/officeDocument/2006/relationships/slide" Target="slide25.xml"/><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slide" Target="slide29.xml"/><Relationship Id="rId4" Type="http://schemas.openxmlformats.org/officeDocument/2006/relationships/slide" Target="slide24.xml"/><Relationship Id="rId9" Type="http://schemas.openxmlformats.org/officeDocument/2006/relationships/image" Target="../media/image50.png"/><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6.jpg"/><Relationship Id="rId1" Type="http://schemas.openxmlformats.org/officeDocument/2006/relationships/slideLayout" Target="../slideLayouts/slideLayout33.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g"/><Relationship Id="rId1" Type="http://schemas.openxmlformats.org/officeDocument/2006/relationships/slideLayout" Target="../slideLayouts/slideLayout33.xml"/><Relationship Id="rId5" Type="http://schemas.openxmlformats.org/officeDocument/2006/relationships/image" Target="../media/image57.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57.png"/><Relationship Id="rId2" Type="http://schemas.openxmlformats.org/officeDocument/2006/relationships/audio" Target="../media/audio7.wav"/><Relationship Id="rId1" Type="http://schemas.openxmlformats.org/officeDocument/2006/relationships/slideLayout" Target="../slideLayouts/slideLayout33.xml"/><Relationship Id="rId6" Type="http://schemas.openxmlformats.org/officeDocument/2006/relationships/slide" Target="slide21.xml"/><Relationship Id="rId5" Type="http://schemas.openxmlformats.org/officeDocument/2006/relationships/image" Target="../media/image53.png"/><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g"/><Relationship Id="rId1" Type="http://schemas.openxmlformats.org/officeDocument/2006/relationships/slideLayout" Target="../slideLayouts/slideLayout33.xml"/><Relationship Id="rId5" Type="http://schemas.openxmlformats.org/officeDocument/2006/relationships/image" Target="../media/image57.png"/><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g"/><Relationship Id="rId1" Type="http://schemas.openxmlformats.org/officeDocument/2006/relationships/slideLayout" Target="../slideLayouts/slideLayout33.xml"/><Relationship Id="rId5" Type="http://schemas.openxmlformats.org/officeDocument/2006/relationships/image" Target="../media/image57.png"/><Relationship Id="rId4" Type="http://schemas.openxmlformats.org/officeDocument/2006/relationships/slide" Target="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57.png"/><Relationship Id="rId2" Type="http://schemas.openxmlformats.org/officeDocument/2006/relationships/audio" Target="../media/audio7.wav"/><Relationship Id="rId1" Type="http://schemas.openxmlformats.org/officeDocument/2006/relationships/slideLayout" Target="../slideLayouts/slideLayout33.xml"/><Relationship Id="rId6" Type="http://schemas.openxmlformats.org/officeDocument/2006/relationships/slide" Target="slide21.xml"/><Relationship Id="rId5" Type="http://schemas.openxmlformats.org/officeDocument/2006/relationships/image" Target="../media/image51.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audio" Target="../media/audio3.wav"/><Relationship Id="rId12"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27.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18.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49" y="1603593"/>
            <a:ext cx="5728817" cy="4640513"/>
          </a:xfrm>
          <a:prstGeom prst="rect">
            <a:avLst/>
          </a:prstGeom>
        </p:spPr>
      </p:pic>
      <p:grpSp>
        <p:nvGrpSpPr>
          <p:cNvPr id="12" name="组合 11"/>
          <p:cNvGrpSpPr/>
          <p:nvPr/>
        </p:nvGrpSpPr>
        <p:grpSpPr>
          <a:xfrm>
            <a:off x="231339" y="-185399"/>
            <a:ext cx="11899349" cy="6974355"/>
            <a:chOff x="173504" y="-139049"/>
            <a:chExt cx="8924512" cy="5230766"/>
          </a:xfrm>
        </p:grpSpPr>
        <p:sp>
          <p:nvSpPr>
            <p:cNvPr id="5"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1" name="组合 10"/>
            <p:cNvGrpSpPr/>
            <p:nvPr/>
          </p:nvGrpSpPr>
          <p:grpSpPr>
            <a:xfrm rot="12100884">
              <a:off x="841268" y="206635"/>
              <a:ext cx="817274" cy="356019"/>
              <a:chOff x="444259" y="3705449"/>
              <a:chExt cx="3605003" cy="867132"/>
            </a:xfrm>
          </p:grpSpPr>
          <p:sp>
            <p:nvSpPr>
              <p:cNvPr id="10"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2"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23" name="组合 22"/>
            <p:cNvGrpSpPr/>
            <p:nvPr/>
          </p:nvGrpSpPr>
          <p:grpSpPr>
            <a:xfrm rot="16826843">
              <a:off x="8181052" y="91578"/>
              <a:ext cx="817274" cy="356019"/>
              <a:chOff x="444259" y="3705449"/>
              <a:chExt cx="3605003" cy="867132"/>
            </a:xfrm>
          </p:grpSpPr>
          <p:sp>
            <p:nvSpPr>
              <p:cNvPr id="24"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5"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30" name="椭圆 9"/>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31" name="组合 30"/>
            <p:cNvGrpSpPr/>
            <p:nvPr/>
          </p:nvGrpSpPr>
          <p:grpSpPr>
            <a:xfrm rot="3083936">
              <a:off x="8418517" y="4505070"/>
              <a:ext cx="817274" cy="356019"/>
              <a:chOff x="444259" y="3705449"/>
              <a:chExt cx="3605003" cy="867132"/>
            </a:xfrm>
          </p:grpSpPr>
          <p:sp>
            <p:nvSpPr>
              <p:cNvPr id="32"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36"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7"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8"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39"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40"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6" name="TextBox 5"/>
          <p:cNvSpPr txBox="1"/>
          <p:nvPr/>
        </p:nvSpPr>
        <p:spPr>
          <a:xfrm>
            <a:off x="6364033" y="1808295"/>
            <a:ext cx="4852610" cy="99520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5867" b="0" i="0" u="none" strike="noStrike" kern="1200" cap="none" spc="0" normalizeH="0" baseline="0" noProof="0">
                <a:ln>
                  <a:solidFill>
                    <a:sysClr val="windowText" lastClr="000000"/>
                  </a:solidFill>
                </a:ln>
                <a:solidFill>
                  <a:srgbClr val="FFC000"/>
                </a:solidFill>
                <a:effectLst>
                  <a:glow rad="228600">
                    <a:srgbClr val="69B83D">
                      <a:satMod val="175000"/>
                      <a:alpha val="40000"/>
                    </a:srgbClr>
                  </a:glow>
                </a:effectLst>
                <a:uLnTx/>
                <a:uFillTx/>
                <a:latin typeface="Coiny" panose="02000903060500060000" pitchFamily="2" charset="0"/>
                <a:ea typeface="微软雅黑" panose="020B0503020204020204" pitchFamily="34" charset="-122"/>
                <a:cs typeface="+mn-cs"/>
              </a:rPr>
              <a:t>KHỞI ĐỘNG</a:t>
            </a:r>
            <a:endParaRPr kumimoji="0" lang="en-GB" sz="5867" b="0" i="0" u="none" strike="noStrike" kern="1200" cap="none" spc="0" normalizeH="0" baseline="0" noProof="0" dirty="0">
              <a:ln>
                <a:solidFill>
                  <a:sysClr val="windowText" lastClr="000000"/>
                </a:solidFill>
              </a:ln>
              <a:solidFill>
                <a:srgbClr val="FFC000"/>
              </a:solidFill>
              <a:effectLst>
                <a:glow rad="228600">
                  <a:srgbClr val="69B83D">
                    <a:satMod val="175000"/>
                    <a:alpha val="40000"/>
                  </a:srgbClr>
                </a:glow>
              </a:effectLst>
              <a:uLnTx/>
              <a:uFillTx/>
              <a:latin typeface="Coiny" panose="02000903060500060000" pitchFamily="2" charset="0"/>
              <a:ea typeface="微软雅黑" panose="020B0503020204020204" pitchFamily="34" charset="-122"/>
              <a:cs typeface="+mn-cs"/>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737" t="1857" r="56178" b="55769"/>
          <a:stretch/>
        </p:blipFill>
        <p:spPr>
          <a:xfrm>
            <a:off x="6043416" y="2953292"/>
            <a:ext cx="2784521" cy="2229087"/>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249" t="41416" r="58666" b="-3205"/>
          <a:stretch/>
        </p:blipFill>
        <p:spPr>
          <a:xfrm>
            <a:off x="7982525" y="4592320"/>
            <a:ext cx="2597207" cy="3031810"/>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58108" t="-14905" r="807" b="53116"/>
          <a:stretch/>
        </p:blipFill>
        <p:spPr>
          <a:xfrm>
            <a:off x="9457535" y="2363463"/>
            <a:ext cx="2124989" cy="2480574"/>
          </a:xfrm>
          <a:prstGeom prst="rect">
            <a:avLst/>
          </a:prstGeom>
        </p:spPr>
      </p:pic>
    </p:spTree>
    <p:extLst>
      <p:ext uri="{BB962C8B-B14F-4D97-AF65-F5344CB8AC3E}">
        <p14:creationId xmlns:p14="http://schemas.microsoft.com/office/powerpoint/2010/main" val="24650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E03888F0-9697-4D51-AE7F-5C6D45CF04D3}"/>
              </a:ext>
            </a:extLst>
          </p:cNvPr>
          <p:cNvSpPr/>
          <p:nvPr/>
        </p:nvSpPr>
        <p:spPr>
          <a:xfrm>
            <a:off x="4313737" y="865105"/>
            <a:ext cx="3935393" cy="1750774"/>
          </a:xfrm>
          <a:prstGeom prst="roundRect">
            <a:avLst>
              <a:gd name="adj" fmla="val 50000"/>
            </a:avLst>
          </a:prstGeom>
          <a:solidFill>
            <a:srgbClr val="FA93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altLang="zh-CN" sz="4800" b="1" i="0" u="none" strike="noStrike" kern="1200" cap="none" spc="0" normalizeH="0" baseline="0" noProof="0" smtClean="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rPr>
              <a:t>KẾT</a:t>
            </a:r>
            <a:r>
              <a:rPr kumimoji="0" lang="en-GB" altLang="zh-CN" sz="4800" b="1" i="0" u="none" strike="noStrike" kern="1200" cap="none" spc="0" normalizeH="0" noProof="0" smtClean="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rPr>
              <a:t> LUẬN</a:t>
            </a:r>
            <a:endParaRPr kumimoji="0" lang="en-US" altLang="zh-CN" sz="4800" b="1" i="0" u="none" strike="noStrike" kern="1200" cap="none" spc="0" normalizeH="0" baseline="0" noProof="0" dirty="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endParaRPr>
          </a:p>
        </p:txBody>
      </p:sp>
      <p:sp>
        <p:nvSpPr>
          <p:cNvPr id="4" name="TextBox 3"/>
          <p:cNvSpPr txBox="1"/>
          <p:nvPr/>
        </p:nvSpPr>
        <p:spPr>
          <a:xfrm>
            <a:off x="1130700" y="3008666"/>
            <a:ext cx="5150733" cy="1754326"/>
          </a:xfrm>
          <a:prstGeom prst="rect">
            <a:avLst/>
          </a:prstGeom>
          <a:noFill/>
        </p:spPr>
        <p:txBody>
          <a:bodyPr wrap="square" rtlCol="0">
            <a:spAutoFit/>
          </a:bodyPr>
          <a:lstStyle/>
          <a:p>
            <a:r>
              <a:rPr lang="en-GB" sz="3600" smtClean="0">
                <a:latin typeface="Times New Roman" panose="02020603050405020304" pitchFamily="18" charset="0"/>
                <a:cs typeface="Times New Roman" panose="02020603050405020304" pitchFamily="18" charset="0"/>
              </a:rPr>
              <a:t>Sự biến đổi hóa học có thể xảy ra dưới tác động của nhiệt</a:t>
            </a:r>
            <a:endParaRPr lang="en-GB" sz="3600">
              <a:latin typeface="Times New Roman" panose="02020603050405020304" pitchFamily="18" charset="0"/>
              <a:cs typeface="Times New Roman" panose="02020603050405020304" pitchFamily="18" charset="0"/>
            </a:endParaRPr>
          </a:p>
        </p:txBody>
      </p:sp>
      <p:pic>
        <p:nvPicPr>
          <p:cNvPr id="5" name="图片 11">
            <a:extLst>
              <a:ext uri="{FF2B5EF4-FFF2-40B4-BE49-F238E27FC236}">
                <a16:creationId xmlns:a16="http://schemas.microsoft.com/office/drawing/2014/main" id="{E340503A-6D0E-4D92-979F-9D4449AA35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14" t="33136" r="48819" b="33136"/>
          <a:stretch/>
        </p:blipFill>
        <p:spPr>
          <a:xfrm>
            <a:off x="6721271" y="2615879"/>
            <a:ext cx="3985311" cy="3746646"/>
          </a:xfrm>
          <a:prstGeom prst="rect">
            <a:avLst/>
          </a:prstGeom>
        </p:spPr>
      </p:pic>
    </p:spTree>
    <p:extLst>
      <p:ext uri="{BB962C8B-B14F-4D97-AF65-F5344CB8AC3E}">
        <p14:creationId xmlns:p14="http://schemas.microsoft.com/office/powerpoint/2010/main" val="30971047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5252" y="2032530"/>
            <a:ext cx="6318785" cy="3970318"/>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Đọc thông tin, quan sát hình vẽ để trả lời câu hỏi.</a:t>
            </a:r>
          </a:p>
          <a:p>
            <a:r>
              <a:rPr lang="en-GB" sz="2800" b="1" smtClean="0">
                <a:solidFill>
                  <a:srgbClr val="FF0000"/>
                </a:solidFill>
                <a:latin typeface="Times New Roman" panose="02020603050405020304" pitchFamily="18" charset="0"/>
                <a:cs typeface="Times New Roman" panose="02020603050405020304" pitchFamily="18" charset="0"/>
              </a:rPr>
              <a:t>Thông tin 1:</a:t>
            </a:r>
            <a:r>
              <a:rPr lang="en-GB" sz="2800" b="1">
                <a:solidFill>
                  <a:srgbClr val="FF0000"/>
                </a:solidFill>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Dùng </a:t>
            </a:r>
            <a:r>
              <a:rPr lang="vi-VN" sz="2800">
                <a:latin typeface="Times New Roman" panose="02020603050405020304" pitchFamily="18" charset="0"/>
                <a:cs typeface="Times New Roman" panose="02020603050405020304" pitchFamily="18" charset="0"/>
              </a:rPr>
              <a:t>một miếng vải được nhuộm phẩm màu xanh phơi ra nắng, lấy một cái đĩa sứ và bốn hòn đá chặn lên như hình 9a. Phơi như vậy khoảng ba, bốn ngày liền. Sau đó lấy miếng vải vào thì thấy kết quả như hình 9b.</a:t>
            </a:r>
          </a:p>
          <a:p>
            <a:r>
              <a:rPr lang="vi-VN" sz="2800">
                <a:latin typeface="Times New Roman" panose="02020603050405020304" pitchFamily="18" charset="0"/>
                <a:cs typeface="Times New Roman" panose="02020603050405020304" pitchFamily="18" charset="0"/>
              </a:rPr>
              <a:t>Hãy giải thích hiện tượng đó.</a:t>
            </a:r>
            <a:endParaRPr lang="vi-VN" sz="2800" b="0" i="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27960" t="60522" r="53883" b="23996"/>
          <a:stretch/>
        </p:blipFill>
        <p:spPr>
          <a:xfrm>
            <a:off x="7377356" y="4185920"/>
            <a:ext cx="4067254" cy="1950720"/>
          </a:xfrm>
          <a:prstGeom prst="rect">
            <a:avLst/>
          </a:prstGeom>
        </p:spPr>
      </p:pic>
      <p:pic>
        <p:nvPicPr>
          <p:cNvPr id="4" name="Picture 3"/>
          <p:cNvPicPr>
            <a:picLocks noChangeAspect="1"/>
          </p:cNvPicPr>
          <p:nvPr/>
        </p:nvPicPr>
        <p:blipFill>
          <a:blip r:embed="rId4"/>
          <a:stretch>
            <a:fillRect/>
          </a:stretch>
        </p:blipFill>
        <p:spPr>
          <a:xfrm>
            <a:off x="974926" y="1312634"/>
            <a:ext cx="9998307" cy="859611"/>
          </a:xfrm>
          <a:prstGeom prst="rect">
            <a:avLst/>
          </a:prstGeom>
        </p:spPr>
      </p:pic>
    </p:spTree>
    <p:extLst>
      <p:ext uri="{BB962C8B-B14F-4D97-AF65-F5344CB8AC3E}">
        <p14:creationId xmlns:p14="http://schemas.microsoft.com/office/powerpoint/2010/main" val="213514371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556192" y="4330634"/>
            <a:ext cx="9636526" cy="523220"/>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1. Hiện tượng gì đã xảy ra khi phơi nắng tấm vải nhuộm màu?</a:t>
            </a:r>
            <a:endParaRPr lang="en-GB" sz="2800">
              <a:latin typeface="Times New Roman" panose="02020603050405020304" pitchFamily="18" charset="0"/>
              <a:cs typeface="Times New Roman" panose="02020603050405020304" pitchFamily="18" charset="0"/>
            </a:endParaRPr>
          </a:p>
        </p:txBody>
      </p:sp>
      <p:sp>
        <p:nvSpPr>
          <p:cNvPr id="10" name="Rectangle 9"/>
          <p:cNvSpPr/>
          <p:nvPr/>
        </p:nvSpPr>
        <p:spPr>
          <a:xfrm>
            <a:off x="3796496" y="659383"/>
            <a:ext cx="4734046" cy="10764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3"/>
          <a:srcRect l="12305" t="21453" r="41413" b="37293"/>
          <a:stretch/>
        </p:blipFill>
        <p:spPr>
          <a:xfrm>
            <a:off x="2921339" y="869429"/>
            <a:ext cx="6484359" cy="3251159"/>
          </a:xfrm>
          <a:prstGeom prst="rect">
            <a:avLst/>
          </a:prstGeom>
        </p:spPr>
      </p:pic>
      <p:sp>
        <p:nvSpPr>
          <p:cNvPr id="12" name="TextBox 11"/>
          <p:cNvSpPr txBox="1"/>
          <p:nvPr/>
        </p:nvSpPr>
        <p:spPr>
          <a:xfrm flipH="1">
            <a:off x="1556192" y="5115962"/>
            <a:ext cx="9636526" cy="523220"/>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2. Hãy giải thích hiện tượng đó?</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9672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96496" y="659383"/>
            <a:ext cx="4734046" cy="10764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flipH="1">
            <a:off x="1070054" y="4197265"/>
            <a:ext cx="9636526" cy="523220"/>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2. Hãy giải thích hiện tượng đó?</a:t>
            </a:r>
            <a:endParaRPr lang="en-GB" sz="28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l="27960" t="60522" r="53883" b="23996"/>
          <a:stretch/>
        </p:blipFill>
        <p:spPr>
          <a:xfrm>
            <a:off x="7102315" y="1714574"/>
            <a:ext cx="4067254" cy="1950720"/>
          </a:xfrm>
          <a:prstGeom prst="rect">
            <a:avLst/>
          </a:prstGeom>
        </p:spPr>
      </p:pic>
      <p:sp>
        <p:nvSpPr>
          <p:cNvPr id="7" name="TextBox 6"/>
          <p:cNvSpPr txBox="1"/>
          <p:nvPr/>
        </p:nvSpPr>
        <p:spPr>
          <a:xfrm flipH="1">
            <a:off x="1070055" y="1197605"/>
            <a:ext cx="6314592" cy="954107"/>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1. Hiện tượng gì đã xảy ra khi phơi nắng tấm vải nhuộm màu?</a:t>
            </a:r>
            <a:endParaRPr lang="en-GB" sz="2800">
              <a:latin typeface="Times New Roman" panose="02020603050405020304" pitchFamily="18" charset="0"/>
              <a:cs typeface="Times New Roman" panose="02020603050405020304" pitchFamily="18" charset="0"/>
            </a:endParaRPr>
          </a:p>
        </p:txBody>
      </p:sp>
      <p:sp>
        <p:nvSpPr>
          <p:cNvPr id="9" name="TextBox 8"/>
          <p:cNvSpPr txBox="1"/>
          <p:nvPr/>
        </p:nvSpPr>
        <p:spPr>
          <a:xfrm flipH="1">
            <a:off x="1070055" y="2248401"/>
            <a:ext cx="6314592" cy="1815882"/>
          </a:xfrm>
          <a:prstGeom prst="rect">
            <a:avLst/>
          </a:prstGeom>
          <a:noFill/>
        </p:spPr>
        <p:txBody>
          <a:bodyPr wrap="square" rtlCol="0">
            <a:spAutoFit/>
          </a:bodyPr>
          <a:lstStyle/>
          <a:p>
            <a:r>
              <a:rPr lang="en-GB" sz="2800" smtClean="0">
                <a:solidFill>
                  <a:srgbClr val="002060"/>
                </a:solidFill>
                <a:latin typeface="Times New Roman" panose="02020603050405020304" pitchFamily="18" charset="0"/>
                <a:cs typeface="Times New Roman" panose="02020603050405020304" pitchFamily="18" charset="0"/>
              </a:rPr>
              <a:t>Phần vải được đặt đĩa sứ và bốn hòn đá chặt lên vẫn còn màu xanh đậm như lúc nhuộm, còn những chỗ khác, màu xanh của phẩm đã bị bay màu.</a:t>
            </a:r>
            <a:endParaRPr lang="en-GB" sz="280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flipH="1">
            <a:off x="1070054" y="4761043"/>
            <a:ext cx="9451332" cy="1384995"/>
          </a:xfrm>
          <a:prstGeom prst="rect">
            <a:avLst/>
          </a:prstGeom>
          <a:noFill/>
        </p:spPr>
        <p:txBody>
          <a:bodyPr wrap="square" rtlCol="0">
            <a:spAutoFit/>
          </a:bodyPr>
          <a:lstStyle/>
          <a:p>
            <a:r>
              <a:rPr lang="en-GB" sz="2800" smtClean="0">
                <a:solidFill>
                  <a:srgbClr val="002060"/>
                </a:solidFill>
                <a:latin typeface="Times New Roman" panose="02020603050405020304" pitchFamily="18" charset="0"/>
                <a:cs typeface="Times New Roman" panose="02020603050405020304" pitchFamily="18" charset="0"/>
              </a:rPr>
              <a:t>Khi phơi tấm vải đó ra ngoài thì dưới tác dụng của ánh sáng làm phẩm màu nhuộm bị biến đổi hóa học nhạt màu hẳn so với những phần vải đã bị che khuất</a:t>
            </a:r>
            <a:endParaRPr lang="en-GB"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87786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E03888F0-9697-4D51-AE7F-5C6D45CF04D3}"/>
              </a:ext>
            </a:extLst>
          </p:cNvPr>
          <p:cNvSpPr/>
          <p:nvPr/>
        </p:nvSpPr>
        <p:spPr>
          <a:xfrm>
            <a:off x="4313737" y="865105"/>
            <a:ext cx="3935393" cy="1750774"/>
          </a:xfrm>
          <a:prstGeom prst="roundRect">
            <a:avLst>
              <a:gd name="adj" fmla="val 50000"/>
            </a:avLst>
          </a:prstGeom>
          <a:solidFill>
            <a:srgbClr val="FA93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altLang="zh-CN" sz="4800" b="1" i="0" u="none" strike="noStrike" kern="1200" cap="none" spc="0" normalizeH="0" baseline="0" noProof="0" smtClean="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rPr>
              <a:t>KẾT</a:t>
            </a:r>
            <a:r>
              <a:rPr kumimoji="0" lang="en-GB" altLang="zh-CN" sz="4800" b="1" i="0" u="none" strike="noStrike" kern="1200" cap="none" spc="0" normalizeH="0" noProof="0" smtClean="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rPr>
              <a:t> LUẬN</a:t>
            </a:r>
            <a:endParaRPr kumimoji="0" lang="en-US" altLang="zh-CN" sz="4800" b="1" i="0" u="none" strike="noStrike" kern="1200" cap="none" spc="0" normalizeH="0" baseline="0" noProof="0" dirty="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endParaRPr>
          </a:p>
        </p:txBody>
      </p:sp>
      <p:sp>
        <p:nvSpPr>
          <p:cNvPr id="4" name="TextBox 3"/>
          <p:cNvSpPr txBox="1"/>
          <p:nvPr/>
        </p:nvSpPr>
        <p:spPr>
          <a:xfrm>
            <a:off x="1165424" y="3078114"/>
            <a:ext cx="5733087" cy="1754326"/>
          </a:xfrm>
          <a:prstGeom prst="rect">
            <a:avLst/>
          </a:prstGeom>
          <a:noFill/>
        </p:spPr>
        <p:txBody>
          <a:bodyPr wrap="square" rtlCol="0">
            <a:spAutoFit/>
          </a:bodyPr>
          <a:lstStyle/>
          <a:p>
            <a:r>
              <a:rPr lang="en-GB" sz="3600" smtClean="0">
                <a:latin typeface="Times New Roman" panose="02020603050405020304" pitchFamily="18" charset="0"/>
                <a:cs typeface="Times New Roman" panose="02020603050405020304" pitchFamily="18" charset="0"/>
              </a:rPr>
              <a:t>Dưới tác động của ánh sáng cũng có thể xảy ra quá trình biến đổi hóa học.</a:t>
            </a:r>
            <a:endParaRPr lang="en-GB" sz="36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103" y="2280212"/>
            <a:ext cx="3770453" cy="3770453"/>
          </a:xfrm>
          <a:prstGeom prst="rect">
            <a:avLst/>
          </a:prstGeom>
        </p:spPr>
      </p:pic>
    </p:spTree>
    <p:extLst>
      <p:ext uri="{BB962C8B-B14F-4D97-AF65-F5344CB8AC3E}">
        <p14:creationId xmlns:p14="http://schemas.microsoft.com/office/powerpoint/2010/main" val="21397876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5253" y="1692409"/>
            <a:ext cx="7069070" cy="507831"/>
          </a:xfrm>
          <a:prstGeom prst="rect">
            <a:avLst/>
          </a:prstGeom>
        </p:spPr>
        <p:txBody>
          <a:bodyPr wrap="square">
            <a:spAutoFit/>
          </a:bodyPr>
          <a:lstStyle/>
          <a:p>
            <a:pPr algn="just"/>
            <a:r>
              <a:rPr lang="vi-VN" sz="2700">
                <a:latin typeface="Times New Roman" panose="02020603050405020304" pitchFamily="18" charset="0"/>
                <a:cs typeface="Times New Roman" panose="02020603050405020304" pitchFamily="18" charset="0"/>
              </a:rPr>
              <a:t>Đọc thông tin, quan sát hình vẽ để trả lời câu hỏi</a:t>
            </a:r>
            <a:r>
              <a:rPr lang="vi-VN" sz="2700" smtClean="0">
                <a:latin typeface="Times New Roman" panose="02020603050405020304" pitchFamily="18" charset="0"/>
                <a:cs typeface="Times New Roman" panose="02020603050405020304" pitchFamily="18" charset="0"/>
              </a:rPr>
              <a:t>.</a:t>
            </a:r>
            <a:endParaRPr lang="vi-VN" sz="2700">
              <a:latin typeface="Times New Roman" panose="02020603050405020304" pitchFamily="18" charset="0"/>
              <a:cs typeface="Times New Roman" panose="02020603050405020304" pitchFamily="18" charset="0"/>
            </a:endParaRPr>
          </a:p>
        </p:txBody>
      </p:sp>
      <p:sp>
        <p:nvSpPr>
          <p:cNvPr id="5" name="Rectangle 4"/>
          <p:cNvSpPr/>
          <p:nvPr/>
        </p:nvSpPr>
        <p:spPr>
          <a:xfrm>
            <a:off x="1195253" y="2391888"/>
            <a:ext cx="6883876" cy="3831818"/>
          </a:xfrm>
          <a:prstGeom prst="rect">
            <a:avLst/>
          </a:prstGeom>
        </p:spPr>
        <p:txBody>
          <a:bodyPr wrap="square">
            <a:spAutoFit/>
          </a:bodyPr>
          <a:lstStyle/>
          <a:p>
            <a:pPr lvl="0" algn="just"/>
            <a:r>
              <a:rPr lang="en-GB" sz="2700" b="1">
                <a:solidFill>
                  <a:srgbClr val="FF0000"/>
                </a:solidFill>
                <a:latin typeface="Times New Roman" panose="02020603050405020304" pitchFamily="18" charset="0"/>
                <a:cs typeface="Times New Roman" panose="02020603050405020304" pitchFamily="18" charset="0"/>
              </a:rPr>
              <a:t>Thông tin 2: </a:t>
            </a:r>
            <a:r>
              <a:rPr lang="vi-VN" sz="2700">
                <a:solidFill>
                  <a:prstClr val="black"/>
                </a:solidFill>
                <a:latin typeface="Times New Roman" panose="02020603050405020304" pitchFamily="18" charset="0"/>
              </a:rPr>
              <a:t>Người ta lấy một chất hóa học dùng để rửa ảnh bôi lên một tờ giấy trắng (hình 10a, 10b). Đặt phim đã chụp ảnh cho áp sát vào tờ giấy trắng đã bôi hóa chất rồi đem phơi ra nắng (hình 10c). Một lúc sau, lấy tấm phim ra, ta được ảnh trong phim in trên tờ giấy trắng (hình 10d).</a:t>
            </a:r>
          </a:p>
          <a:p>
            <a:pPr lvl="0" algn="just"/>
            <a:r>
              <a:rPr lang="vi-VN" sz="2700">
                <a:solidFill>
                  <a:prstClr val="black"/>
                </a:solidFill>
                <a:latin typeface="Times New Roman" panose="02020603050405020304" pitchFamily="18" charset="0"/>
              </a:rPr>
              <a:t>Hiện tượng này chứng tỏ có sự biến đổi lí học hay hóa học?</a:t>
            </a:r>
          </a:p>
        </p:txBody>
      </p:sp>
      <p:sp>
        <p:nvSpPr>
          <p:cNvPr id="6" name="Rectangle 5"/>
          <p:cNvSpPr/>
          <p:nvPr/>
        </p:nvSpPr>
        <p:spPr>
          <a:xfrm>
            <a:off x="4143737" y="671332"/>
            <a:ext cx="4120586" cy="7764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29102" t="25328" r="38846" b="11995"/>
          <a:stretch/>
        </p:blipFill>
        <p:spPr>
          <a:xfrm>
            <a:off x="8264323" y="1946324"/>
            <a:ext cx="3026420" cy="3329061"/>
          </a:xfrm>
          <a:prstGeom prst="rect">
            <a:avLst/>
          </a:prstGeom>
        </p:spPr>
      </p:pic>
      <p:pic>
        <p:nvPicPr>
          <p:cNvPr id="11" name="Picture 10"/>
          <p:cNvPicPr>
            <a:picLocks noChangeAspect="1"/>
          </p:cNvPicPr>
          <p:nvPr/>
        </p:nvPicPr>
        <p:blipFill>
          <a:blip r:embed="rId4"/>
          <a:stretch>
            <a:fillRect/>
          </a:stretch>
        </p:blipFill>
        <p:spPr>
          <a:xfrm>
            <a:off x="995246" y="959755"/>
            <a:ext cx="9998307" cy="859611"/>
          </a:xfrm>
          <a:prstGeom prst="rect">
            <a:avLst/>
          </a:prstGeom>
        </p:spPr>
      </p:pic>
    </p:spTree>
    <p:extLst>
      <p:ext uri="{BB962C8B-B14F-4D97-AF65-F5344CB8AC3E}">
        <p14:creationId xmlns:p14="http://schemas.microsoft.com/office/powerpoint/2010/main" val="178660226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96496" y="659383"/>
            <a:ext cx="4734046" cy="10764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flipH="1">
            <a:off x="977072" y="2199938"/>
            <a:ext cx="584028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Ta thấy</a:t>
            </a:r>
            <a:r>
              <a:rPr kumimoji="0" lang="en-GB" sz="2800" b="0" i="0"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hiện tượng xảy ra là ảnh trong phim in trên tờ giấy trắng chỗ có bôi chất hóa học dùng để rửa ảnh</a:t>
            </a:r>
            <a:endParaRPr kumimoji="0" lang="en-GB"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rotWithShape="1">
          <a:blip r:embed="rId3"/>
          <a:srcRect l="29102" t="25328" r="38846" b="11995"/>
          <a:stretch/>
        </p:blipFill>
        <p:spPr>
          <a:xfrm>
            <a:off x="7234561" y="1123493"/>
            <a:ext cx="3958157" cy="4353971"/>
          </a:xfrm>
          <a:prstGeom prst="rect">
            <a:avLst/>
          </a:prstGeom>
        </p:spPr>
      </p:pic>
      <p:sp>
        <p:nvSpPr>
          <p:cNvPr id="7" name="TextBox 6"/>
          <p:cNvSpPr txBox="1"/>
          <p:nvPr/>
        </p:nvSpPr>
        <p:spPr>
          <a:xfrm flipH="1">
            <a:off x="977072" y="1123493"/>
            <a:ext cx="64295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Hiện tượng gì đã xảy ra khi đem</a:t>
            </a:r>
            <a:r>
              <a:rPr kumimoji="0" lang="en-GB" sz="28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tấm phim đi phơi nắng?</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flipH="1">
            <a:off x="977072" y="3695333"/>
            <a:ext cx="64295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Hãy</a:t>
            </a:r>
            <a:r>
              <a:rPr kumimoji="0" lang="en-GB" sz="28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giải thích hiện tượng đó?</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flipH="1">
            <a:off x="977072" y="4328953"/>
            <a:ext cx="584028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GB" sz="2800" b="0" i="0"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hiện tượng đó là khi ta đem ra phơi nắng, dưới tác dụng của ánh sang và nhiệt, chất hóa học đã biến đổi để có thể in ảnh trong phim lên mặt tờ giấy.</a:t>
            </a:r>
            <a:endParaRPr kumimoji="0" lang="en-GB"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28049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E03888F0-9697-4D51-AE7F-5C6D45CF04D3}"/>
              </a:ext>
            </a:extLst>
          </p:cNvPr>
          <p:cNvSpPr/>
          <p:nvPr/>
        </p:nvSpPr>
        <p:spPr>
          <a:xfrm>
            <a:off x="4313737" y="865105"/>
            <a:ext cx="3935393" cy="1750774"/>
          </a:xfrm>
          <a:prstGeom prst="roundRect">
            <a:avLst>
              <a:gd name="adj" fmla="val 50000"/>
            </a:avLst>
          </a:prstGeom>
          <a:solidFill>
            <a:srgbClr val="FA93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altLang="zh-CN" sz="4800" b="1" i="0" u="none" strike="noStrike" kern="1200" cap="none" spc="0" normalizeH="0" baseline="0" noProof="0" smtClean="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rPr>
              <a:t>KẾT LUẬN</a:t>
            </a:r>
            <a:endParaRPr kumimoji="0" lang="en-US" altLang="zh-CN" sz="4800" b="1" i="0" u="none" strike="noStrike" kern="1200" cap="none" spc="0" normalizeH="0" baseline="0" noProof="0" dirty="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endParaRPr>
          </a:p>
        </p:txBody>
      </p:sp>
      <p:sp>
        <p:nvSpPr>
          <p:cNvPr id="4" name="TextBox 3"/>
          <p:cNvSpPr txBox="1"/>
          <p:nvPr/>
        </p:nvSpPr>
        <p:spPr>
          <a:xfrm>
            <a:off x="1165424" y="3078114"/>
            <a:ext cx="573308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GB" sz="36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biến đổi hóa học có thể xảy ra dưới tác dụng của ánh sang.</a:t>
            </a:r>
            <a:endParaRPr kumimoji="0" lang="en-GB"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103" y="2280212"/>
            <a:ext cx="3770453" cy="3770453"/>
          </a:xfrm>
          <a:prstGeom prst="rect">
            <a:avLst/>
          </a:prstGeom>
        </p:spPr>
      </p:pic>
    </p:spTree>
    <p:extLst>
      <p:ext uri="{BB962C8B-B14F-4D97-AF65-F5344CB8AC3E}">
        <p14:creationId xmlns:p14="http://schemas.microsoft.com/office/powerpoint/2010/main" val="25299852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E548B38C-F6EA-480F-A960-15ADF68061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2401" b="63871"/>
          <a:stretch/>
        </p:blipFill>
        <p:spPr>
          <a:xfrm>
            <a:off x="7985086" y="1150673"/>
            <a:ext cx="3345761" cy="3017520"/>
          </a:xfrm>
          <a:prstGeom prst="rect">
            <a:avLst/>
          </a:prstGeom>
        </p:spPr>
      </p:pic>
      <p:sp>
        <p:nvSpPr>
          <p:cNvPr id="26" name="TextBox 25"/>
          <p:cNvSpPr txBox="1"/>
          <p:nvPr/>
        </p:nvSpPr>
        <p:spPr>
          <a:xfrm>
            <a:off x="1033344" y="1613648"/>
            <a:ext cx="573308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GB" sz="32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biến đổi từ chất này sang chất khác gọi là sự biến đổi hóa học. Sự biến đổi hóa học có thể xảy ra dưới tác dụng của ánh sang hoặc nhiệt độ.</a:t>
            </a:r>
            <a:endParaRPr kumimoji="0" lang="en-GB"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p:cNvSpPr txBox="1"/>
          <p:nvPr/>
        </p:nvSpPr>
        <p:spPr>
          <a:xfrm>
            <a:off x="1033343" y="4168193"/>
            <a:ext cx="573308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GB" sz="32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chất đã biến đổi có tính chất hoàn toàn khác tính chất của mỗi chất tạo thành nó.</a:t>
            </a:r>
            <a:endParaRPr kumimoji="0" lang="en-GB"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 name="图片 90">
            <a:extLst>
              <a:ext uri="{FF2B5EF4-FFF2-40B4-BE49-F238E27FC236}">
                <a16:creationId xmlns:a16="http://schemas.microsoft.com/office/drawing/2014/main" id="{F9ADFECD-AFD8-4A8D-9B07-3E4A44AC77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43" t="35129" r="-743" b="34525"/>
          <a:stretch/>
        </p:blipFill>
        <p:spPr>
          <a:xfrm>
            <a:off x="6959470" y="3796179"/>
            <a:ext cx="1880006" cy="1525545"/>
          </a:xfrm>
          <a:prstGeom prst="rect">
            <a:avLst/>
          </a:prstGeom>
        </p:spPr>
      </p:pic>
    </p:spTree>
    <p:extLst>
      <p:ext uri="{BB962C8B-B14F-4D97-AF65-F5344CB8AC3E}">
        <p14:creationId xmlns:p14="http://schemas.microsoft.com/office/powerpoint/2010/main" val="37055912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6C1F70F-4CB5-4579-B7B1-2E2B71019F30}"/>
              </a:ext>
            </a:extLst>
          </p:cNvPr>
          <p:cNvGrpSpPr/>
          <p:nvPr/>
        </p:nvGrpSpPr>
        <p:grpSpPr>
          <a:xfrm>
            <a:off x="3781909" y="2354648"/>
            <a:ext cx="4628191" cy="1511985"/>
            <a:chOff x="3781909" y="2354648"/>
            <a:chExt cx="4628191" cy="1511985"/>
          </a:xfrm>
        </p:grpSpPr>
        <p:cxnSp>
          <p:nvCxnSpPr>
            <p:cNvPr id="7" name="直接连接符 6">
              <a:extLst>
                <a:ext uri="{FF2B5EF4-FFF2-40B4-BE49-F238E27FC236}">
                  <a16:creationId xmlns:a16="http://schemas.microsoft.com/office/drawing/2014/main" id="{2B219435-78C1-40D3-8371-734009E4DDFE}"/>
                </a:ext>
              </a:extLst>
            </p:cNvPr>
            <p:cNvCxnSpPr/>
            <p:nvPr/>
          </p:nvCxnSpPr>
          <p:spPr>
            <a:xfrm>
              <a:off x="3855308" y="3692779"/>
              <a:ext cx="4263081" cy="0"/>
            </a:xfrm>
            <a:prstGeom prst="line">
              <a:avLst/>
            </a:prstGeom>
            <a:ln w="25400">
              <a:solidFill>
                <a:srgbClr val="2E75B6"/>
              </a:solidFill>
              <a:prstDash val="sysDash"/>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75F7E18D-2CE4-4861-90C6-24D9B67C4A21}"/>
                </a:ext>
              </a:extLst>
            </p:cNvPr>
            <p:cNvGrpSpPr/>
            <p:nvPr/>
          </p:nvGrpSpPr>
          <p:grpSpPr>
            <a:xfrm>
              <a:off x="3781909" y="2354648"/>
              <a:ext cx="4628191" cy="1511985"/>
              <a:chOff x="3781909" y="2292864"/>
              <a:chExt cx="4628191" cy="1511985"/>
            </a:xfrm>
          </p:grpSpPr>
          <p:sp>
            <p:nvSpPr>
              <p:cNvPr id="2" name="矩形 1">
                <a:extLst>
                  <a:ext uri="{FF2B5EF4-FFF2-40B4-BE49-F238E27FC236}">
                    <a16:creationId xmlns:a16="http://schemas.microsoft.com/office/drawing/2014/main" id="{77BC6DA8-099D-4B7A-A1C3-2AC1BD4CEC61}"/>
                  </a:ext>
                </a:extLst>
              </p:cNvPr>
              <p:cNvSpPr/>
              <p:nvPr/>
            </p:nvSpPr>
            <p:spPr>
              <a:xfrm>
                <a:off x="3781909" y="2292864"/>
                <a:ext cx="4628191"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6600" b="0" i="0" u="none" strike="noStrike" kern="1200" cap="none" spc="300" normalizeH="0" baseline="0" noProof="0" smtClean="0">
                    <a:ln>
                      <a:noFill/>
                    </a:ln>
                    <a:solidFill>
                      <a:srgbClr val="2E75B6"/>
                    </a:solidFill>
                    <a:effectLst/>
                    <a:uLnTx/>
                    <a:uFillTx/>
                    <a:latin typeface="Coiny" panose="02000903060500060000" pitchFamily="2" charset="0"/>
                    <a:ea typeface="字魂35号-经典雅黑" panose="02000000000000000000" pitchFamily="2" charset="-122"/>
                  </a:rPr>
                  <a:t>CỦNG</a:t>
                </a:r>
                <a:r>
                  <a:rPr kumimoji="0" lang="en-GB" altLang="zh-CN" sz="6600" b="0" i="0" u="none" strike="noStrike" kern="1200" cap="none" spc="300" normalizeH="0" noProof="0" smtClean="0">
                    <a:ln>
                      <a:noFill/>
                    </a:ln>
                    <a:solidFill>
                      <a:srgbClr val="2E75B6"/>
                    </a:solidFill>
                    <a:effectLst/>
                    <a:uLnTx/>
                    <a:uFillTx/>
                    <a:latin typeface="Coiny" panose="02000903060500060000" pitchFamily="2" charset="0"/>
                    <a:ea typeface="字魂35号-经典雅黑" panose="02000000000000000000" pitchFamily="2" charset="-122"/>
                  </a:rPr>
                  <a:t> CỐ</a:t>
                </a:r>
                <a:endParaRPr kumimoji="0" lang="zh-CN" altLang="en-US" sz="6600" b="0" i="0" u="none" strike="noStrike" kern="1200" cap="none" spc="300" normalizeH="0" baseline="0" noProof="0" dirty="0">
                  <a:ln>
                    <a:noFill/>
                  </a:ln>
                  <a:solidFill>
                    <a:srgbClr val="2E75B6"/>
                  </a:solidFill>
                  <a:effectLst/>
                  <a:uLnTx/>
                  <a:uFillTx/>
                  <a:latin typeface="Coiny" panose="02000903060500060000" pitchFamily="2" charset="0"/>
                  <a:ea typeface="字魂35号-经典雅黑" panose="02000000000000000000" pitchFamily="2" charset="-122"/>
                </a:endParaRPr>
              </a:p>
            </p:txBody>
          </p:sp>
          <p:sp>
            <p:nvSpPr>
              <p:cNvPr id="3" name="矩形: 圆角 2">
                <a:extLst>
                  <a:ext uri="{FF2B5EF4-FFF2-40B4-BE49-F238E27FC236}">
                    <a16:creationId xmlns:a16="http://schemas.microsoft.com/office/drawing/2014/main" id="{514854E1-813F-46DF-8601-D8544455B61F}"/>
                  </a:ext>
                </a:extLst>
              </p:cNvPr>
              <p:cNvSpPr/>
              <p:nvPr/>
            </p:nvSpPr>
            <p:spPr>
              <a:xfrm>
                <a:off x="4788244" y="3457141"/>
                <a:ext cx="2615514" cy="34770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60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grpSp>
      </p:grpSp>
    </p:spTree>
    <p:extLst>
      <p:ext uri="{BB962C8B-B14F-4D97-AF65-F5344CB8AC3E}">
        <p14:creationId xmlns:p14="http://schemas.microsoft.com/office/powerpoint/2010/main" val="31311937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Tieng-cuoi-phu-thuy-www_tiengdong_com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8718" y="-2284624"/>
            <a:ext cx="487363" cy="487363"/>
          </a:xfrm>
          <a:prstGeom prst="rect">
            <a:avLst/>
          </a:prstGeom>
        </p:spPr>
      </p:pic>
      <p:sp>
        <p:nvSpPr>
          <p:cNvPr id="4" name="Rectangle 3"/>
          <p:cNvSpPr/>
          <p:nvPr/>
        </p:nvSpPr>
        <p:spPr>
          <a:xfrm>
            <a:off x="304800" y="361950"/>
            <a:ext cx="11572875" cy="625792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2453" y="4520501"/>
            <a:ext cx="1502346" cy="231744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5944" y="4525888"/>
            <a:ext cx="1493205" cy="2303347"/>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8422" y="4480166"/>
            <a:ext cx="1502346" cy="2317449"/>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2993" y="4485554"/>
            <a:ext cx="1493205" cy="230334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1948" y="4450351"/>
            <a:ext cx="1502346" cy="2317449"/>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5439" y="4455738"/>
            <a:ext cx="1493205" cy="2303347"/>
          </a:xfrm>
          <a:prstGeom prst="rect">
            <a:avLst/>
          </a:prstGeom>
        </p:spPr>
      </p:pic>
      <p:sp>
        <p:nvSpPr>
          <p:cNvPr id="38" name="TextBox 37"/>
          <p:cNvSpPr txBox="1"/>
          <p:nvPr/>
        </p:nvSpPr>
        <p:spPr>
          <a:xfrm>
            <a:off x="731677" y="1166531"/>
            <a:ext cx="645561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smtClean="0">
                <a:ln>
                  <a:solidFill>
                    <a:sysClr val="windowText" lastClr="000000"/>
                  </a:solidFill>
                </a:ln>
                <a:solidFill>
                  <a:srgbClr val="00863D"/>
                </a:solidFill>
                <a:effectLst>
                  <a:glow rad="228600">
                    <a:srgbClr val="FFC000">
                      <a:satMod val="175000"/>
                      <a:alpha val="40000"/>
                    </a:srgbClr>
                  </a:glow>
                </a:effectLst>
                <a:uLnTx/>
                <a:uFillTx/>
                <a:latin typeface="Coiny" panose="02000903060500060000" pitchFamily="2" charset="0"/>
                <a:ea typeface="+mn-ea"/>
                <a:cs typeface="+mn-cs"/>
              </a:rPr>
              <a:t>ƯƠM MẦM XANH</a:t>
            </a:r>
            <a:endParaRPr kumimoji="0" lang="en-GB" sz="5400" b="0" i="0" u="none" strike="noStrike" kern="1200" cap="none" spc="0" normalizeH="0" baseline="0" noProof="0">
              <a:ln>
                <a:solidFill>
                  <a:sysClr val="windowText" lastClr="000000"/>
                </a:solidFill>
              </a:ln>
              <a:solidFill>
                <a:srgbClr val="00863D"/>
              </a:solidFill>
              <a:effectLst>
                <a:glow rad="228600">
                  <a:srgbClr val="FFC000">
                    <a:satMod val="175000"/>
                    <a:alpha val="40000"/>
                  </a:srgbClr>
                </a:glow>
              </a:effectLst>
              <a:uLnTx/>
              <a:uFillTx/>
              <a:latin typeface="Coiny" panose="02000903060500060000" pitchFamily="2" charset="0"/>
              <a:ea typeface="+mn-ea"/>
              <a:cs typeface="+mn-cs"/>
            </a:endParaRPr>
          </a:p>
        </p:txBody>
      </p:sp>
      <p:pic>
        <p:nvPicPr>
          <p:cNvPr id="40"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4092" y="2402083"/>
            <a:ext cx="4991872" cy="4043565"/>
          </a:xfrm>
          <a:prstGeom prst="rect">
            <a:avLst/>
          </a:prstGeom>
        </p:spPr>
      </p:pic>
      <p:sp>
        <p:nvSpPr>
          <p:cNvPr id="2" name="TextBox 1"/>
          <p:cNvSpPr txBox="1"/>
          <p:nvPr/>
        </p:nvSpPr>
        <p:spPr>
          <a:xfrm>
            <a:off x="6633990" y="3316700"/>
            <a:ext cx="4865659" cy="954107"/>
          </a:xfrm>
          <a:prstGeom prst="rect">
            <a:avLst/>
          </a:prstGeom>
          <a:noFill/>
        </p:spPr>
        <p:txBody>
          <a:bodyPr wrap="square" rtlCol="0">
            <a:spAutoFit/>
          </a:bodyPr>
          <a:lstStyle/>
          <a:p>
            <a:pPr algn="ctr"/>
            <a:r>
              <a:rPr lang="en-GB" sz="2800" smtClean="0">
                <a:latin typeface="Times New Roman" panose="02020603050405020304" pitchFamily="18" charset="0"/>
                <a:cs typeface="Times New Roman" panose="02020603050405020304" pitchFamily="18" charset="0"/>
              </a:rPr>
              <a:t>Cùng nhau trồng cây bằng cách trả lời các câu hỏi sau nhé!</a:t>
            </a:r>
            <a:endParaRPr lang="en-GB" sz="28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0876" y="504848"/>
            <a:ext cx="2246696" cy="2246696"/>
          </a:xfrm>
          <a:prstGeom prst="rect">
            <a:avLst/>
          </a:prstGeom>
        </p:spPr>
      </p:pic>
    </p:spTree>
    <p:extLst>
      <p:ext uri="{BB962C8B-B14F-4D97-AF65-F5344CB8AC3E}">
        <p14:creationId xmlns:p14="http://schemas.microsoft.com/office/powerpoint/2010/main" val="205710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6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C8AC6A22-B0A5-4184-9CEC-40A397F2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4" name="TextBox 23">
            <a:extLst>
              <a:ext uri="{FF2B5EF4-FFF2-40B4-BE49-F238E27FC236}">
                <a16:creationId xmlns:a16="http://schemas.microsoft.com/office/drawing/2014/main" id="{DFF46B2D-3EFF-4F3D-861E-D26467C0792F}"/>
              </a:ext>
            </a:extLst>
          </p:cNvPr>
          <p:cNvSpPr txBox="1"/>
          <p:nvPr/>
        </p:nvSpPr>
        <p:spPr>
          <a:xfrm>
            <a:off x="618819" y="553404"/>
            <a:ext cx="80506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prstClr val="black">
                      <a:lumMod val="85000"/>
                      <a:lumOff val="15000"/>
                    </a:prstClr>
                  </a:solidFill>
                </a:ln>
                <a:solidFill>
                  <a:srgbClr val="FFC000"/>
                </a:solidFill>
                <a:effectLst/>
                <a:uLnTx/>
                <a:uFillTx/>
                <a:latin typeface="iCiel Cadena" panose="02000503000000020004" pitchFamily="2" charset="0"/>
                <a:ea typeface="+mn-ea"/>
                <a:cs typeface="+mn-cs"/>
              </a:rPr>
              <a:t>TRÒ CHƠI “ THẺ BÀI MAY MẮN”</a:t>
            </a:r>
            <a:endParaRPr kumimoji="0" lang="en-GB" sz="4400" b="0" i="0" u="none" strike="noStrike" kern="1200" cap="none" spc="0" normalizeH="0" baseline="0" noProof="0">
              <a:ln>
                <a:solidFill>
                  <a:prstClr val="black">
                    <a:lumMod val="85000"/>
                    <a:lumOff val="15000"/>
                  </a:prstClr>
                </a:solidFill>
              </a:ln>
              <a:solidFill>
                <a:srgbClr val="FFC000"/>
              </a:solidFill>
              <a:effectLst/>
              <a:uLnTx/>
              <a:uFillTx/>
              <a:latin typeface="iCiel Cadena" panose="02000503000000020004" pitchFamily="2" charset="0"/>
              <a:ea typeface="+mn-ea"/>
              <a:cs typeface="+mn-cs"/>
            </a:endParaRPr>
          </a:p>
        </p:txBody>
      </p:sp>
      <p:sp>
        <p:nvSpPr>
          <p:cNvPr id="28" name="TextBox 27">
            <a:extLst>
              <a:ext uri="{FF2B5EF4-FFF2-40B4-BE49-F238E27FC236}">
                <a16:creationId xmlns:a16="http://schemas.microsoft.com/office/drawing/2014/main"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E3F656B1-F372-430B-A0D8-DCF9DFBAF3C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id="{8A81A4DB-78FD-4EF6-AA2D-C925D1009A60}"/>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2" name="ting ting.wav"/>
          </p:stSnd>
        </p:sndAc>
      </p:transition>
    </mc:Choice>
    <mc:Fallback xmlns="">
      <p:transition spd="slow">
        <p:random/>
        <p:sndAc>
          <p:stSnd>
            <p:snd r:embed="rId7"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a:stretch>
            <a:fillRect/>
          </a:stretch>
        </p:blipFill>
        <p:spPr>
          <a:xfrm>
            <a:off x="2224008" y="690745"/>
            <a:ext cx="2213040" cy="2981202"/>
          </a:xfrm>
          <a:prstGeom prst="rect">
            <a:avLst/>
          </a:prstGeom>
        </p:spPr>
      </p:pic>
      <p:pic>
        <p:nvPicPr>
          <p:cNvPr id="3" name="Picture 2">
            <a:hlinkClick r:id="rId6" action="ppaction://hlinksldjump"/>
          </p:cNvPr>
          <p:cNvPicPr>
            <a:picLocks noChangeAspect="1"/>
          </p:cNvPicPr>
          <p:nvPr/>
        </p:nvPicPr>
        <p:blipFill>
          <a:blip r:embed="rId7"/>
          <a:stretch>
            <a:fillRect/>
          </a:stretch>
        </p:blipFill>
        <p:spPr>
          <a:xfrm>
            <a:off x="2224008" y="3876468"/>
            <a:ext cx="2213040" cy="2810500"/>
          </a:xfrm>
          <a:prstGeom prst="rect">
            <a:avLst/>
          </a:prstGeom>
        </p:spPr>
      </p:pic>
      <p:pic>
        <p:nvPicPr>
          <p:cNvPr id="4" name="Picture 3">
            <a:hlinkClick r:id="rId8" action="ppaction://hlinksldjump"/>
          </p:cNvPr>
          <p:cNvPicPr>
            <a:picLocks noChangeAspect="1"/>
          </p:cNvPicPr>
          <p:nvPr/>
        </p:nvPicPr>
        <p:blipFill>
          <a:blip r:embed="rId9"/>
          <a:stretch>
            <a:fillRect/>
          </a:stretch>
        </p:blipFill>
        <p:spPr>
          <a:xfrm>
            <a:off x="5232339" y="3811075"/>
            <a:ext cx="2213040" cy="2810500"/>
          </a:xfrm>
          <a:prstGeom prst="rect">
            <a:avLst/>
          </a:prstGeom>
        </p:spPr>
      </p:pic>
      <p:pic>
        <p:nvPicPr>
          <p:cNvPr id="5" name="Picture 4">
            <a:hlinkClick r:id="rId10" action="ppaction://hlinksldjump"/>
          </p:cNvPr>
          <p:cNvPicPr>
            <a:picLocks noChangeAspect="1"/>
          </p:cNvPicPr>
          <p:nvPr/>
        </p:nvPicPr>
        <p:blipFill>
          <a:blip r:embed="rId11"/>
          <a:stretch>
            <a:fillRect/>
          </a:stretch>
        </p:blipFill>
        <p:spPr>
          <a:xfrm>
            <a:off x="5232339" y="690745"/>
            <a:ext cx="2213040" cy="2810500"/>
          </a:xfrm>
          <a:prstGeom prst="rect">
            <a:avLst/>
          </a:prstGeom>
        </p:spPr>
      </p:pic>
      <p:pic>
        <p:nvPicPr>
          <p:cNvPr id="6" name="Picture 5">
            <a:hlinkClick r:id="rId12" action="ppaction://hlinksldjump"/>
          </p:cNvPr>
          <p:cNvPicPr>
            <a:picLocks noChangeAspect="1"/>
          </p:cNvPicPr>
          <p:nvPr/>
        </p:nvPicPr>
        <p:blipFill>
          <a:blip r:embed="rId13"/>
          <a:stretch>
            <a:fillRect/>
          </a:stretch>
        </p:blipFill>
        <p:spPr>
          <a:xfrm>
            <a:off x="8240670" y="296139"/>
            <a:ext cx="2456901" cy="3310415"/>
          </a:xfrm>
          <a:prstGeom prst="rect">
            <a:avLst/>
          </a:prstGeom>
        </p:spPr>
      </p:pic>
      <p:pic>
        <p:nvPicPr>
          <p:cNvPr id="16" name="Picture 15">
            <a:hlinkClick r:id="rId14" action="ppaction://hlinksldjump"/>
          </p:cNvPr>
          <p:cNvPicPr>
            <a:picLocks noChangeAspect="1"/>
          </p:cNvPicPr>
          <p:nvPr/>
        </p:nvPicPr>
        <p:blipFill>
          <a:blip r:embed="rId15"/>
          <a:stretch>
            <a:fillRect/>
          </a:stretch>
        </p:blipFill>
        <p:spPr>
          <a:xfrm>
            <a:off x="8240670" y="3876468"/>
            <a:ext cx="2213040" cy="2810500"/>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2" name="ting ting.wav"/>
          </p:stSnd>
        </p:sndAc>
      </p:transition>
    </mc:Choice>
    <mc:Fallback xmlns="">
      <p:transition spd="slow">
        <p:random/>
        <p:sndAc>
          <p:stSnd>
            <p:snd r:embed="rId16" name="ting ting.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3"/>
                                        </p:tgtEl>
                                        <p:attrNameLst>
                                          <p:attrName>ppt_w</p:attrName>
                                        </p:attrNameLst>
                                      </p:cBhvr>
                                      <p:tavLst>
                                        <p:tav tm="0">
                                          <p:val>
                                            <p:strVal val="ppt_w"/>
                                          </p:val>
                                        </p:tav>
                                        <p:tav tm="100000">
                                          <p:val>
                                            <p:fltVal val="0"/>
                                          </p:val>
                                        </p:tav>
                                      </p:tavLst>
                                    </p:anim>
                                    <p:anim calcmode="lin" valueType="num">
                                      <p:cBhvr>
                                        <p:cTn id="16" dur="1000"/>
                                        <p:tgtEl>
                                          <p:spTgt spid="3"/>
                                        </p:tgtEl>
                                        <p:attrNameLst>
                                          <p:attrName>ppt_h</p:attrName>
                                        </p:attrNameLst>
                                      </p:cBhvr>
                                      <p:tavLst>
                                        <p:tav tm="0">
                                          <p:val>
                                            <p:strVal val="ppt_h"/>
                                          </p:val>
                                        </p:tav>
                                        <p:tav tm="100000">
                                          <p:val>
                                            <p:fltVal val="0"/>
                                          </p:val>
                                        </p:tav>
                                      </p:tavLst>
                                    </p:anim>
                                    <p:anim calcmode="lin" valueType="num">
                                      <p:cBhvr>
                                        <p:cTn id="17" dur="1000"/>
                                        <p:tgtEl>
                                          <p:spTgt spid="3"/>
                                        </p:tgtEl>
                                        <p:attrNameLst>
                                          <p:attrName>style.rotation</p:attrName>
                                        </p:attrNameLst>
                                      </p:cBhvr>
                                      <p:tavLst>
                                        <p:tav tm="0">
                                          <p:val>
                                            <p:fltVal val="0"/>
                                          </p:val>
                                        </p:tav>
                                        <p:tav tm="100000">
                                          <p:val>
                                            <p:fltVal val="90"/>
                                          </p:val>
                                        </p:tav>
                                      </p:tavLst>
                                    </p:anim>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5"/>
                                        </p:tgtEl>
                                        <p:attrNameLst>
                                          <p:attrName>ppt_w</p:attrName>
                                        </p:attrNameLst>
                                      </p:cBhvr>
                                      <p:tavLst>
                                        <p:tav tm="0">
                                          <p:val>
                                            <p:strVal val="ppt_w"/>
                                          </p:val>
                                        </p:tav>
                                        <p:tav tm="100000">
                                          <p:val>
                                            <p:fltVal val="0"/>
                                          </p:val>
                                        </p:tav>
                                      </p:tavLst>
                                    </p:anim>
                                    <p:anim calcmode="lin" valueType="num">
                                      <p:cBhvr>
                                        <p:cTn id="25" dur="1000"/>
                                        <p:tgtEl>
                                          <p:spTgt spid="5"/>
                                        </p:tgtEl>
                                        <p:attrNameLst>
                                          <p:attrName>ppt_h</p:attrName>
                                        </p:attrNameLst>
                                      </p:cBhvr>
                                      <p:tavLst>
                                        <p:tav tm="0">
                                          <p:val>
                                            <p:strVal val="ppt_h"/>
                                          </p:val>
                                        </p:tav>
                                        <p:tav tm="100000">
                                          <p:val>
                                            <p:fltVal val="0"/>
                                          </p:val>
                                        </p:tav>
                                      </p:tavLst>
                                    </p:anim>
                                    <p:anim calcmode="lin" valueType="num">
                                      <p:cBhvr>
                                        <p:cTn id="26" dur="1000"/>
                                        <p:tgtEl>
                                          <p:spTgt spid="5"/>
                                        </p:tgtEl>
                                        <p:attrNameLst>
                                          <p:attrName>style.rotation</p:attrName>
                                        </p:attrNameLst>
                                      </p:cBhvr>
                                      <p:tavLst>
                                        <p:tav tm="0">
                                          <p:val>
                                            <p:fltVal val="0"/>
                                          </p:val>
                                        </p:tav>
                                        <p:tav tm="100000">
                                          <p:val>
                                            <p:flt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
                                        </p:tgtEl>
                                        <p:attrNameLst>
                                          <p:attrName>ppt_w</p:attrName>
                                        </p:attrNameLst>
                                      </p:cBhvr>
                                      <p:tavLst>
                                        <p:tav tm="0">
                                          <p:val>
                                            <p:strVal val="ppt_w"/>
                                          </p:val>
                                        </p:tav>
                                        <p:tav tm="100000">
                                          <p:val>
                                            <p:fltVal val="0"/>
                                          </p:val>
                                        </p:tav>
                                      </p:tavLst>
                                    </p:anim>
                                    <p:anim calcmode="lin" valueType="num">
                                      <p:cBhvr>
                                        <p:cTn id="34" dur="1000"/>
                                        <p:tgtEl>
                                          <p:spTgt spid="4"/>
                                        </p:tgtEl>
                                        <p:attrNameLst>
                                          <p:attrName>ppt_h</p:attrName>
                                        </p:attrNameLst>
                                      </p:cBhvr>
                                      <p:tavLst>
                                        <p:tav tm="0">
                                          <p:val>
                                            <p:strVal val="ppt_h"/>
                                          </p:val>
                                        </p:tav>
                                        <p:tav tm="100000">
                                          <p:val>
                                            <p:fltVal val="0"/>
                                          </p:val>
                                        </p:tav>
                                      </p:tavLst>
                                    </p:anim>
                                    <p:anim calcmode="lin" valueType="num">
                                      <p:cBhvr>
                                        <p:cTn id="35" dur="1000"/>
                                        <p:tgtEl>
                                          <p:spTgt spid="4"/>
                                        </p:tgtEl>
                                        <p:attrNameLst>
                                          <p:attrName>style.rotation</p:attrName>
                                        </p:attrNameLst>
                                      </p:cBhvr>
                                      <p:tavLst>
                                        <p:tav tm="0">
                                          <p:val>
                                            <p:fltVal val="0"/>
                                          </p:val>
                                        </p:tav>
                                        <p:tav tm="100000">
                                          <p:val>
                                            <p:fltVal val="90"/>
                                          </p:val>
                                        </p:tav>
                                      </p:tavLst>
                                    </p:anim>
                                    <p:animEffect transition="out" filter="fade">
                                      <p:cBhvr>
                                        <p:cTn id="36" dur="1000"/>
                                        <p:tgtEl>
                                          <p:spTgt spid="4"/>
                                        </p:tgtEl>
                                      </p:cBhvr>
                                    </p:animEffect>
                                    <p:set>
                                      <p:cBhvr>
                                        <p:cTn id="37"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6"/>
                                        </p:tgtEl>
                                        <p:attrNameLst>
                                          <p:attrName>ppt_w</p:attrName>
                                        </p:attrNameLst>
                                      </p:cBhvr>
                                      <p:tavLst>
                                        <p:tav tm="0">
                                          <p:val>
                                            <p:strVal val="ppt_w"/>
                                          </p:val>
                                        </p:tav>
                                        <p:tav tm="100000">
                                          <p:val>
                                            <p:fltVal val="0"/>
                                          </p:val>
                                        </p:tav>
                                      </p:tavLst>
                                    </p:anim>
                                    <p:anim calcmode="lin" valueType="num">
                                      <p:cBhvr>
                                        <p:cTn id="43" dur="1000"/>
                                        <p:tgtEl>
                                          <p:spTgt spid="6"/>
                                        </p:tgtEl>
                                        <p:attrNameLst>
                                          <p:attrName>ppt_h</p:attrName>
                                        </p:attrNameLst>
                                      </p:cBhvr>
                                      <p:tavLst>
                                        <p:tav tm="0">
                                          <p:val>
                                            <p:strVal val="ppt_h"/>
                                          </p:val>
                                        </p:tav>
                                        <p:tav tm="100000">
                                          <p:val>
                                            <p:fltVal val="0"/>
                                          </p:val>
                                        </p:tav>
                                      </p:tavLst>
                                    </p:anim>
                                    <p:anim calcmode="lin" valueType="num">
                                      <p:cBhvr>
                                        <p:cTn id="44" dur="1000"/>
                                        <p:tgtEl>
                                          <p:spTgt spid="6"/>
                                        </p:tgtEl>
                                        <p:attrNameLst>
                                          <p:attrName>style.rotation</p:attrName>
                                        </p:attrNameLst>
                                      </p:cBhvr>
                                      <p:tavLst>
                                        <p:tav tm="0">
                                          <p:val>
                                            <p:fltVal val="0"/>
                                          </p:val>
                                        </p:tav>
                                        <p:tav tm="100000">
                                          <p:val>
                                            <p:fltVal val="90"/>
                                          </p:val>
                                        </p:tav>
                                      </p:tavLst>
                                    </p:anim>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6"/>
                                        </p:tgtEl>
                                        <p:attrNameLst>
                                          <p:attrName>ppt_w</p:attrName>
                                        </p:attrNameLst>
                                      </p:cBhvr>
                                      <p:tavLst>
                                        <p:tav tm="0">
                                          <p:val>
                                            <p:strVal val="ppt_w"/>
                                          </p:val>
                                        </p:tav>
                                        <p:tav tm="100000">
                                          <p:val>
                                            <p:fltVal val="0"/>
                                          </p:val>
                                        </p:tav>
                                      </p:tavLst>
                                    </p:anim>
                                    <p:anim calcmode="lin" valueType="num">
                                      <p:cBhvr>
                                        <p:cTn id="52" dur="1000"/>
                                        <p:tgtEl>
                                          <p:spTgt spid="16"/>
                                        </p:tgtEl>
                                        <p:attrNameLst>
                                          <p:attrName>ppt_h</p:attrName>
                                        </p:attrNameLst>
                                      </p:cBhvr>
                                      <p:tavLst>
                                        <p:tav tm="0">
                                          <p:val>
                                            <p:strVal val="ppt_h"/>
                                          </p:val>
                                        </p:tav>
                                        <p:tav tm="100000">
                                          <p:val>
                                            <p:fltVal val="0"/>
                                          </p:val>
                                        </p:tav>
                                      </p:tavLst>
                                    </p:anim>
                                    <p:anim calcmode="lin" valueType="num">
                                      <p:cBhvr>
                                        <p:cTn id="53" dur="1000"/>
                                        <p:tgtEl>
                                          <p:spTgt spid="16"/>
                                        </p:tgtEl>
                                        <p:attrNameLst>
                                          <p:attrName>style.rotation</p:attrName>
                                        </p:attrNameLst>
                                      </p:cBhvr>
                                      <p:tavLst>
                                        <p:tav tm="0">
                                          <p:val>
                                            <p:fltVal val="0"/>
                                          </p:val>
                                        </p:tav>
                                        <p:tav tm="100000">
                                          <p:val>
                                            <p:fltVal val="90"/>
                                          </p:val>
                                        </p:tav>
                                      </p:tavLst>
                                    </p:anim>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E03888F0-9697-4D51-AE7F-5C6D45CF04D3}"/>
              </a:ext>
            </a:extLst>
          </p:cNvPr>
          <p:cNvSpPr/>
          <p:nvPr/>
        </p:nvSpPr>
        <p:spPr>
          <a:xfrm>
            <a:off x="4313737" y="865105"/>
            <a:ext cx="3935393" cy="1750774"/>
          </a:xfrm>
          <a:prstGeom prst="roundRect">
            <a:avLst>
              <a:gd name="adj" fmla="val 50000"/>
            </a:avLst>
          </a:prstGeom>
          <a:solidFill>
            <a:srgbClr val="FA93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altLang="zh-CN" sz="4800" b="1" i="0" u="none" strike="noStrike" kern="1200" cap="none" spc="0" normalizeH="0" baseline="0" noProof="0" smtClean="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rPr>
              <a:t>Dặn</a:t>
            </a:r>
            <a:r>
              <a:rPr kumimoji="0" lang="en-GB" altLang="zh-CN" sz="4800" b="1" i="0" u="none" strike="noStrike" kern="1200" cap="none" spc="0" normalizeH="0" noProof="0" smtClean="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rPr>
              <a:t> dò</a:t>
            </a:r>
            <a:endParaRPr kumimoji="0" lang="en-US" altLang="zh-CN" sz="4800" b="1" i="0" u="none" strike="noStrike" kern="1200" cap="none" spc="0" normalizeH="0" baseline="0" noProof="0" dirty="0">
              <a:ln>
                <a:solidFill>
                  <a:sysClr val="windowText" lastClr="000000"/>
                </a:solidFill>
              </a:ln>
              <a:solidFill>
                <a:prstClr val="white"/>
              </a:solidFill>
              <a:effectLst/>
              <a:uLnTx/>
              <a:uFillTx/>
              <a:latin typeface="Coiny" panose="02000903060500060000" pitchFamily="2" charset="0"/>
              <a:ea typeface="思源宋体 Heavy" panose="02020900000000000000" pitchFamily="18" charset="-122"/>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963" y="2702560"/>
            <a:ext cx="3357447" cy="3357447"/>
          </a:xfrm>
          <a:prstGeom prst="rect">
            <a:avLst/>
          </a:prstGeom>
        </p:spPr>
      </p:pic>
      <p:grpSp>
        <p:nvGrpSpPr>
          <p:cNvPr id="9" name="Group 8"/>
          <p:cNvGrpSpPr/>
          <p:nvPr/>
        </p:nvGrpSpPr>
        <p:grpSpPr>
          <a:xfrm>
            <a:off x="975372" y="2935013"/>
            <a:ext cx="6641591" cy="904240"/>
            <a:chOff x="975372" y="2935013"/>
            <a:chExt cx="6641591" cy="904240"/>
          </a:xfrm>
        </p:grpSpPr>
        <p:sp>
          <p:nvSpPr>
            <p:cNvPr id="4" name="TextBox 3"/>
            <p:cNvSpPr txBox="1"/>
            <p:nvPr/>
          </p:nvSpPr>
          <p:spPr>
            <a:xfrm>
              <a:off x="1883876" y="313907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mtClean="0">
                  <a:solidFill>
                    <a:prstClr val="black"/>
                  </a:solidFill>
                  <a:latin typeface="Times New Roman" panose="02020603050405020304" pitchFamily="18" charset="0"/>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72" y="2935013"/>
              <a:ext cx="904240" cy="904240"/>
            </a:xfrm>
            <a:prstGeom prst="rect">
              <a:avLst/>
            </a:prstGeom>
          </p:spPr>
        </p:pic>
      </p:grpSp>
      <p:grpSp>
        <p:nvGrpSpPr>
          <p:cNvPr id="10" name="Group 9"/>
          <p:cNvGrpSpPr/>
          <p:nvPr/>
        </p:nvGrpSpPr>
        <p:grpSpPr>
          <a:xfrm>
            <a:off x="975372" y="4103092"/>
            <a:ext cx="6637327" cy="904240"/>
            <a:chOff x="975372" y="4103092"/>
            <a:chExt cx="6637327" cy="904240"/>
          </a:xfrm>
        </p:grpSpPr>
        <p:sp>
          <p:nvSpPr>
            <p:cNvPr id="6" name="TextBox 5"/>
            <p:cNvSpPr txBox="1"/>
            <p:nvPr/>
          </p:nvSpPr>
          <p:spPr>
            <a:xfrm>
              <a:off x="1879612" y="424704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mtClean="0">
                  <a:solidFill>
                    <a:prstClr val="black"/>
                  </a:solidFill>
                  <a:latin typeface="Times New Roman" panose="02020603050405020304" pitchFamily="18" charset="0"/>
                  <a:cs typeface="Times New Roman" panose="02020603050405020304" pitchFamily="18" charset="0"/>
                </a:rPr>
                <a:t>Xem trước tiết ‘ Năng lượng’</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72" y="4103092"/>
              <a:ext cx="904240" cy="904240"/>
            </a:xfrm>
            <a:prstGeom prst="rect">
              <a:avLst/>
            </a:prstGeom>
          </p:spPr>
        </p:pic>
      </p:grpSp>
    </p:spTree>
    <p:extLst>
      <p:ext uri="{BB962C8B-B14F-4D97-AF65-F5344CB8AC3E}">
        <p14:creationId xmlns:p14="http://schemas.microsoft.com/office/powerpoint/2010/main" val="20762790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8580" y="935369"/>
            <a:ext cx="8595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Chúc</a:t>
            </a:r>
            <a:r>
              <a:rPr kumimoji="0" lang="en-US" sz="7200" b="0" i="0" u="none" strike="noStrike" kern="0" cap="none" spc="0" normalizeH="0" noProof="0" smtClean="0">
                <a:ln>
                  <a:solidFill>
                    <a:sysClr val="windowText" lastClr="000000"/>
                  </a:solidFill>
                </a:ln>
                <a:solidFill>
                  <a:srgbClr val="FFC000"/>
                </a:solidFill>
                <a:effectLst/>
                <a:uLnTx/>
                <a:uFillTx/>
                <a:latin typeface="SVN-Carington" panose="02040603050506020204" pitchFamily="18" charset="0"/>
                <a:ea typeface="+mn-ea"/>
                <a:cs typeface="Arial"/>
                <a:sym typeface="Arial"/>
              </a:rPr>
              <a:t> các em học tốt</a:t>
            </a:r>
            <a:endParaRPr kumimoji="0" lang="en-US" sz="72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a:sym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409" y="2669905"/>
            <a:ext cx="7641859" cy="3725746"/>
          </a:xfrm>
          <a:prstGeom prst="rect">
            <a:avLst/>
          </a:prstGeom>
        </p:spPr>
      </p:pic>
    </p:spTree>
    <p:extLst>
      <p:ext uri="{BB962C8B-B14F-4D97-AF65-F5344CB8AC3E}">
        <p14:creationId xmlns:p14="http://schemas.microsoft.com/office/powerpoint/2010/main" val="34510646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547240" y="983159"/>
              <a:ext cx="6973059" cy="1640321"/>
            </a:xfrm>
            <a:prstGeom prst="rect">
              <a:avLst/>
            </a:prstGeom>
            <a:noFill/>
          </p:spPr>
          <p:txBody>
            <a:bodyPr wrap="squar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3600" b="1" i="0" u="none" strike="noStrike" kern="1200" cap="none" spc="0" normalizeH="0" baseline="0" noProof="0" smtClean="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rPr>
                <a:t>Hiện</a:t>
              </a:r>
              <a:r>
                <a:rPr kumimoji="0" lang="en-GB" altLang="zh-CN" sz="3600" b="1" i="0" u="none" strike="noStrike" kern="1200" cap="none" spc="0" normalizeH="0" noProof="0" smtClean="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rPr>
                <a:t> tượng chất này bị biến đổi thành chất khác gọi là gì?</a:t>
              </a:r>
              <a:endParaRPr kumimoji="0" lang="zh-CN" altLang="en-US" sz="3600" b="1" i="0" u="none" strike="noStrike" kern="1200" cap="none" spc="0" normalizeH="0" baseline="0" noProof="0" dirty="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70788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4000" smtClean="0">
                <a:solidFill>
                  <a:prstClr val="black">
                    <a:lumMod val="85000"/>
                    <a:lumOff val="15000"/>
                  </a:prstClr>
                </a:solidFill>
                <a:latin typeface="iCiel Cadena" panose="02000503000000020004" pitchFamily="2" charset="0"/>
              </a:rPr>
              <a:t>Sự biến đổi hóa học</a:t>
            </a:r>
            <a:endParaRPr kumimoji="0" lang="en-GB" sz="4000" b="0" i="0" u="none" strike="noStrike" kern="1200" cap="none" spc="0" normalizeH="0" baseline="0" noProof="0">
              <a:ln>
                <a:noFill/>
              </a:ln>
              <a:solidFill>
                <a:prstClr val="black">
                  <a:lumMod val="85000"/>
                  <a:lumOff val="15000"/>
                </a:prstClr>
              </a:solidFill>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87072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688310" y="920559"/>
              <a:ext cx="6907043" cy="1938992"/>
            </a:xfrm>
            <a:prstGeom prst="rect">
              <a:avLst/>
            </a:prstGeom>
            <a:noFill/>
          </p:spPr>
          <p:txBody>
            <a:bodyPr wrap="squar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4000" b="1" i="0" u="none" strike="noStrike" kern="1200" cap="none" spc="0" normalizeH="0" baseline="0" noProof="0" smtClean="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rPr>
                <a:t>Sự</a:t>
              </a:r>
              <a:r>
                <a:rPr kumimoji="0" lang="en-GB" altLang="zh-CN" sz="4000" b="1" i="0" u="none" strike="noStrike" kern="1200" cap="none" spc="0" normalizeH="0" noProof="0" smtClean="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rPr>
                <a:t> biến đổi hóa học có thể xảy ra dưới tác dụng của?</a:t>
              </a:r>
              <a:endParaRPr kumimoji="0" lang="zh-CN" altLang="en-US" sz="4000" b="1" i="0" u="none" strike="noStrike" kern="1200" cap="none" spc="0" normalizeH="0" baseline="0" noProof="0" dirty="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78051" y="4789464"/>
            <a:ext cx="4547789" cy="70788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smtClean="0">
                <a:ln>
                  <a:noFill/>
                </a:ln>
                <a:solidFill>
                  <a:prstClr val="black">
                    <a:lumMod val="85000"/>
                    <a:lumOff val="15000"/>
                  </a:prstClr>
                </a:solidFill>
                <a:effectLst/>
                <a:uLnTx/>
                <a:uFillTx/>
                <a:latin typeface="iCiel Cadena" panose="02000503000000020004" pitchFamily="2" charset="0"/>
                <a:ea typeface="+mn-ea"/>
                <a:cs typeface="+mn-cs"/>
              </a:rPr>
              <a:t>Nhiệt</a:t>
            </a:r>
            <a:r>
              <a:rPr kumimoji="0" lang="en-GB" sz="4000" b="0" i="0" u="none" strike="noStrike" kern="1200" cap="none" spc="0" normalizeH="0" noProof="0" smtClean="0">
                <a:ln>
                  <a:noFill/>
                </a:ln>
                <a:solidFill>
                  <a:prstClr val="black">
                    <a:lumMod val="85000"/>
                    <a:lumOff val="15000"/>
                  </a:prstClr>
                </a:solidFill>
                <a:effectLst/>
                <a:uLnTx/>
                <a:uFillTx/>
                <a:latin typeface="iCiel Cadena" panose="02000503000000020004" pitchFamily="2" charset="0"/>
                <a:ea typeface="+mn-ea"/>
                <a:cs typeface="+mn-cs"/>
              </a:rPr>
              <a:t> độ, ánh sáng</a:t>
            </a:r>
            <a:endParaRPr kumimoji="0" lang="en-GB" sz="4000" b="0" i="0" u="none" strike="noStrike" kern="1200" cap="none" spc="0" normalizeH="0" baseline="0" noProof="0">
              <a:ln>
                <a:noFill/>
              </a:ln>
              <a:solidFill>
                <a:prstClr val="black">
                  <a:lumMod val="85000"/>
                  <a:lumOff val="15000"/>
                </a:prstClr>
              </a:solidFill>
              <a:effectLst/>
              <a:uLnTx/>
              <a:uFillTx/>
              <a:latin typeface="iCiel Cadena" panose="02000503000000020004" pitchFamily="2" charset="0"/>
              <a:ea typeface="+mn-ea"/>
              <a:cs typeface="+mn-cs"/>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3037591" y="1509324"/>
              <a:ext cx="6164974" cy="594916"/>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5400" b="1" i="0" u="none" strike="noStrike" kern="1200" cap="none" spc="0" normalizeH="0" baseline="0" noProof="0" smtClean="0">
                  <a:ln>
                    <a:solidFill>
                      <a:sysClr val="windowText" lastClr="000000"/>
                    </a:solidFill>
                  </a:ln>
                  <a:solidFill>
                    <a:srgbClr val="FF0000"/>
                  </a:solidFill>
                  <a:effectLst/>
                  <a:uLnTx/>
                  <a:uFillTx/>
                  <a:latin typeface="iCiel Cadena" panose="02000503000000020004" pitchFamily="2" charset="0"/>
                  <a:ea typeface="微软雅黑" panose="020B0503020204020204" pitchFamily="34" charset="-122"/>
                  <a:cs typeface="+mn-cs"/>
                </a:rPr>
                <a:t>THẺ</a:t>
              </a:r>
              <a:r>
                <a:rPr kumimoji="0" lang="en-GB" altLang="zh-CN" sz="5400" b="1" i="0" u="none" strike="noStrike" kern="1200" cap="none" spc="0" normalizeH="0" noProof="0" smtClean="0">
                  <a:ln>
                    <a:solidFill>
                      <a:sysClr val="windowText" lastClr="000000"/>
                    </a:solidFill>
                  </a:ln>
                  <a:solidFill>
                    <a:srgbClr val="FF0000"/>
                  </a:solidFill>
                  <a:effectLst/>
                  <a:uLnTx/>
                  <a:uFillTx/>
                  <a:latin typeface="iCiel Cadena" panose="02000503000000020004" pitchFamily="2" charset="0"/>
                  <a:ea typeface="微软雅黑" panose="020B0503020204020204" pitchFamily="34" charset="-122"/>
                  <a:cs typeface="+mn-cs"/>
                </a:rPr>
                <a:t> BÀI MAY MẮN</a:t>
              </a:r>
              <a:endParaRPr kumimoji="0" lang="zh-CN" altLang="en-US" sz="5400" b="1" i="0" u="none" strike="noStrike" kern="1200" cap="none" spc="0" normalizeH="0" baseline="0" noProof="0" dirty="0">
                <a:ln>
                  <a:solidFill>
                    <a:sysClr val="windowText" lastClr="000000"/>
                  </a:solidFill>
                </a:ln>
                <a:solidFill>
                  <a:srgbClr val="FF0000"/>
                </a:solidFill>
                <a:effectLst/>
                <a:uLnTx/>
                <a:uFillTx/>
                <a:latin typeface="iCiel Cadena" panose="02000503000000020004" pitchFamily="2" charset="0"/>
                <a:ea typeface="微软雅黑" panose="020B0503020204020204" pitchFamily="34" charset="-122"/>
                <a:cs typeface="+mn-cs"/>
              </a:endParaRPr>
            </a:p>
          </p:txBody>
        </p:sp>
      </p:grpSp>
      <p:pic>
        <p:nvPicPr>
          <p:cNvPr id="12" name="Picture 11">
            <a:hlinkClick r:id="rId4" action="ppaction://hlinksldjump"/>
          </p:cNvPr>
          <p:cNvPicPr>
            <a:picLocks noChangeAspect="1"/>
          </p:cNvPicPr>
          <p:nvPr/>
        </p:nvPicPr>
        <p:blipFill>
          <a:blip r:embed="rId5"/>
          <a:stretch>
            <a:fillRect/>
          </a:stretch>
        </p:blipFill>
        <p:spPr>
          <a:xfrm>
            <a:off x="1142840" y="1906477"/>
            <a:ext cx="2213040" cy="2810500"/>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100888" y="920559"/>
              <a:ext cx="8081887" cy="1938992"/>
            </a:xfrm>
            <a:prstGeom prst="rect">
              <a:avLst/>
            </a:prstGeom>
            <a:noFill/>
          </p:spPr>
          <p:txBody>
            <a:bodyPr wrap="squar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lang="en-GB" altLang="zh-CN" sz="4000" b="1" smtClean="0">
                  <a:ln>
                    <a:solidFill>
                      <a:sysClr val="windowText" lastClr="000000"/>
                    </a:solidFill>
                  </a:ln>
                  <a:solidFill>
                    <a:srgbClr val="FFC000"/>
                  </a:solidFill>
                  <a:latin typeface="iCiel Cadena" panose="02000503000000020004" pitchFamily="2" charset="0"/>
                  <a:ea typeface="微软雅黑" panose="020B0503020204020204" pitchFamily="34" charset="-122"/>
                </a:rPr>
                <a:t>Nước ở thể lỏng chuyển thành nước đá ở thể rắn là sự biến đổi:</a:t>
              </a:r>
              <a:endParaRPr kumimoji="0" lang="zh-CN" altLang="en-US" sz="4000" b="1" i="0" u="none" strike="noStrike" kern="1200" cap="none" spc="0" normalizeH="0" baseline="0" noProof="0" dirty="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70788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smtClean="0">
                <a:ln>
                  <a:noFill/>
                </a:ln>
                <a:solidFill>
                  <a:prstClr val="black">
                    <a:lumMod val="85000"/>
                    <a:lumOff val="15000"/>
                  </a:prstClr>
                </a:solidFill>
                <a:effectLst/>
                <a:uLnTx/>
                <a:uFillTx/>
                <a:latin typeface="iCiel Cadena" panose="02000503000000020004" pitchFamily="2" charset="0"/>
                <a:ea typeface="+mn-ea"/>
                <a:cs typeface="+mn-cs"/>
              </a:rPr>
              <a:t>Sự</a:t>
            </a:r>
            <a:r>
              <a:rPr kumimoji="0" lang="en-GB" sz="4000" b="0" i="0" u="none" strike="noStrike" kern="1200" cap="none" spc="0" normalizeH="0" noProof="0" smtClean="0">
                <a:ln>
                  <a:noFill/>
                </a:ln>
                <a:solidFill>
                  <a:prstClr val="black">
                    <a:lumMod val="85000"/>
                    <a:lumOff val="15000"/>
                  </a:prstClr>
                </a:solidFill>
                <a:effectLst/>
                <a:uLnTx/>
                <a:uFillTx/>
                <a:latin typeface="iCiel Cadena" panose="02000503000000020004" pitchFamily="2" charset="0"/>
                <a:ea typeface="+mn-ea"/>
                <a:cs typeface="+mn-cs"/>
              </a:rPr>
              <a:t> biến đổi lí học</a:t>
            </a:r>
            <a:endParaRPr kumimoji="0" lang="en-GB" sz="4000" b="0" i="0" u="none" strike="noStrike" kern="1200" cap="none" spc="0" normalizeH="0" baseline="0" noProof="0">
              <a:ln>
                <a:noFill/>
              </a:ln>
              <a:solidFill>
                <a:prstClr val="black">
                  <a:lumMod val="85000"/>
                  <a:lumOff val="15000"/>
                </a:prstClr>
              </a:solidFill>
              <a:effectLst/>
              <a:uLnTx/>
              <a:uFillTx/>
              <a:latin typeface="iCiel Cadena" panose="02000503000000020004" pitchFamily="2" charset="0"/>
              <a:ea typeface="+mn-ea"/>
              <a:cs typeface="+mn-cs"/>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1014898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4400" b="1" i="0" u="none" strike="noStrike" kern="1200" cap="none" spc="0" normalizeH="0" baseline="0" noProof="0" smtClean="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rPr>
                <a:t>Cháy</a:t>
              </a:r>
              <a:r>
                <a:rPr kumimoji="0" lang="en-GB" altLang="zh-CN" sz="4400" b="1" i="0" u="none" strike="noStrike" kern="1200" cap="none" spc="0" normalizeH="0" noProof="0" smtClean="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rPr>
                <a:t> rừng làm biến đổi môi trường là sự biến đổi:</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iCiel Cadena" panose="02000503000000020004" pitchFamily="2" charset="0"/>
                <a:ea typeface="微软雅黑" panose="020B0503020204020204" pitchFamily="34" charset="-122"/>
                <a:cs typeface="+mn-cs"/>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70788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smtClean="0">
                <a:ln>
                  <a:noFill/>
                </a:ln>
                <a:solidFill>
                  <a:prstClr val="black">
                    <a:lumMod val="85000"/>
                    <a:lumOff val="15000"/>
                  </a:prstClr>
                </a:solidFill>
                <a:effectLst/>
                <a:uLnTx/>
                <a:uFillTx/>
                <a:latin typeface="iCiel Cadena" panose="02000503000000020004" pitchFamily="2" charset="0"/>
                <a:ea typeface="+mn-ea"/>
                <a:cs typeface="+mn-cs"/>
              </a:rPr>
              <a:t>Sự</a:t>
            </a:r>
            <a:r>
              <a:rPr kumimoji="0" lang="en-GB" sz="4000" b="0" i="0" u="none" strike="noStrike" kern="1200" cap="none" spc="0" normalizeH="0" noProof="0" smtClean="0">
                <a:ln>
                  <a:noFill/>
                </a:ln>
                <a:solidFill>
                  <a:prstClr val="black">
                    <a:lumMod val="85000"/>
                    <a:lumOff val="15000"/>
                  </a:prstClr>
                </a:solidFill>
                <a:effectLst/>
                <a:uLnTx/>
                <a:uFillTx/>
                <a:latin typeface="iCiel Cadena" panose="02000503000000020004" pitchFamily="2" charset="0"/>
                <a:ea typeface="+mn-ea"/>
                <a:cs typeface="+mn-cs"/>
              </a:rPr>
              <a:t> biến đổi hóa học</a:t>
            </a:r>
            <a:endParaRPr kumimoji="0" lang="en-GB" sz="4000" b="0" i="0" u="none" strike="noStrike" kern="1200" cap="none" spc="0" normalizeH="0" baseline="0" noProof="0">
              <a:ln>
                <a:noFill/>
              </a:ln>
              <a:solidFill>
                <a:prstClr val="black">
                  <a:lumMod val="85000"/>
                  <a:lumOff val="15000"/>
                </a:prstClr>
              </a:solidFill>
              <a:effectLst/>
              <a:uLnTx/>
              <a:uFillTx/>
              <a:latin typeface="iCiel Cadena" panose="02000503000000020004" pitchFamily="2" charset="0"/>
              <a:ea typeface="+mn-ea"/>
              <a:cs typeface="+mn-cs"/>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3037591" y="1509324"/>
              <a:ext cx="6164974" cy="594916"/>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5400" b="1" i="0" u="none" strike="noStrike" kern="1200" cap="none" spc="0" normalizeH="0" baseline="0" noProof="0" smtClean="0">
                  <a:ln>
                    <a:solidFill>
                      <a:sysClr val="windowText" lastClr="000000"/>
                    </a:solidFill>
                  </a:ln>
                  <a:solidFill>
                    <a:srgbClr val="FF0000"/>
                  </a:solidFill>
                  <a:effectLst/>
                  <a:uLnTx/>
                  <a:uFillTx/>
                  <a:latin typeface="iCiel Cadena" panose="02000503000000020004" pitchFamily="2" charset="0"/>
                  <a:ea typeface="微软雅黑" panose="020B0503020204020204" pitchFamily="34" charset="-122"/>
                  <a:cs typeface="+mn-cs"/>
                </a:rPr>
                <a:t>THẺ BÀI MAY MẮN</a:t>
              </a:r>
              <a:endParaRPr kumimoji="0" lang="zh-CN" altLang="en-US" sz="5400" b="1" i="0" u="none" strike="noStrike" kern="1200" cap="none" spc="0" normalizeH="0" baseline="0" noProof="0" dirty="0">
                <a:ln>
                  <a:solidFill>
                    <a:sysClr val="windowText" lastClr="000000"/>
                  </a:solidFill>
                </a:ln>
                <a:solidFill>
                  <a:srgbClr val="FF0000"/>
                </a:solidFill>
                <a:effectLst/>
                <a:uLnTx/>
                <a:uFillTx/>
                <a:latin typeface="iCiel Cadena" panose="02000503000000020004" pitchFamily="2" charset="0"/>
                <a:ea typeface="微软雅黑" panose="020B0503020204020204" pitchFamily="34" charset="-122"/>
                <a:cs typeface="+mn-cs"/>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Tieng-cuoi-phu-thuy-www_tiengdong_com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28718" y="-2284624"/>
            <a:ext cx="487363" cy="487363"/>
          </a:xfrm>
          <a:prstGeom prst="rect">
            <a:avLst/>
          </a:prstGeom>
        </p:spPr>
      </p:pic>
      <p:sp>
        <p:nvSpPr>
          <p:cNvPr id="4" name="Rectangle 3"/>
          <p:cNvSpPr/>
          <p:nvPr/>
        </p:nvSpPr>
        <p:spPr>
          <a:xfrm>
            <a:off x="304800" y="361950"/>
            <a:ext cx="11572875" cy="625792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2453" y="4520501"/>
            <a:ext cx="1502346" cy="2317449"/>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55332" y="3432045"/>
            <a:ext cx="220837" cy="22083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4397" y="3511768"/>
            <a:ext cx="220837" cy="220837"/>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3462" y="3432148"/>
            <a:ext cx="220837" cy="220837"/>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45944" y="4525888"/>
            <a:ext cx="1493205" cy="2303347"/>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8422" y="4480166"/>
            <a:ext cx="1502346" cy="2317449"/>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19153" y="3338024"/>
            <a:ext cx="220837" cy="220837"/>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81446" y="3471434"/>
            <a:ext cx="220837" cy="220837"/>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00511" y="3391814"/>
            <a:ext cx="220837" cy="220837"/>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2993" y="4485554"/>
            <a:ext cx="1493205" cy="2303347"/>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1948" y="4450351"/>
            <a:ext cx="1502346" cy="2317449"/>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64827" y="3361895"/>
            <a:ext cx="220837" cy="220837"/>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83892" y="3441618"/>
            <a:ext cx="220837" cy="22083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02957" y="3361998"/>
            <a:ext cx="220837" cy="220837"/>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5439" y="4455738"/>
            <a:ext cx="1493205" cy="2303347"/>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6131" y="3311639"/>
            <a:ext cx="2305122" cy="2305122"/>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3180" y="3271305"/>
            <a:ext cx="2305122" cy="2305122"/>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5626" y="3241489"/>
            <a:ext cx="2305122" cy="2305122"/>
          </a:xfrm>
          <a:prstGeom prst="rect">
            <a:avLst/>
          </a:prstGeom>
        </p:spPr>
      </p:pic>
      <p:sp>
        <p:nvSpPr>
          <p:cNvPr id="38" name="TextBox 37"/>
          <p:cNvSpPr txBox="1"/>
          <p:nvPr/>
        </p:nvSpPr>
        <p:spPr>
          <a:xfrm>
            <a:off x="731677" y="1166531"/>
            <a:ext cx="645561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smtClean="0">
                <a:ln>
                  <a:solidFill>
                    <a:sysClr val="windowText" lastClr="000000"/>
                  </a:solidFill>
                </a:ln>
                <a:solidFill>
                  <a:srgbClr val="00863D"/>
                </a:solidFill>
                <a:effectLst>
                  <a:glow rad="228600">
                    <a:srgbClr val="FFC000">
                      <a:satMod val="175000"/>
                      <a:alpha val="40000"/>
                    </a:srgbClr>
                  </a:glow>
                </a:effectLst>
                <a:uLnTx/>
                <a:uFillTx/>
                <a:latin typeface="Coiny" panose="02000903060500060000" pitchFamily="2" charset="0"/>
                <a:ea typeface="+mn-ea"/>
                <a:cs typeface="+mn-cs"/>
              </a:rPr>
              <a:t>ƯƠM MẦM XANH</a:t>
            </a:r>
            <a:endParaRPr kumimoji="0" lang="en-GB" sz="5400" b="0" i="0" u="none" strike="noStrike" kern="1200" cap="none" spc="0" normalizeH="0" baseline="0" noProof="0">
              <a:ln>
                <a:solidFill>
                  <a:sysClr val="windowText" lastClr="000000"/>
                </a:solidFill>
              </a:ln>
              <a:solidFill>
                <a:srgbClr val="00863D"/>
              </a:solidFill>
              <a:effectLst>
                <a:glow rad="228600">
                  <a:srgbClr val="FFC000">
                    <a:satMod val="175000"/>
                    <a:alpha val="40000"/>
                  </a:srgbClr>
                </a:glow>
              </a:effectLst>
              <a:uLnTx/>
              <a:uFillTx/>
              <a:latin typeface="Coiny" panose="02000903060500060000" pitchFamily="2" charset="0"/>
              <a:ea typeface="+mn-ea"/>
              <a:cs typeface="+mn-cs"/>
            </a:endParaRPr>
          </a:p>
        </p:txBody>
      </p:sp>
      <p:sp>
        <p:nvSpPr>
          <p:cNvPr id="39" name="TextBox 38"/>
          <p:cNvSpPr txBox="1"/>
          <p:nvPr/>
        </p:nvSpPr>
        <p:spPr>
          <a:xfrm>
            <a:off x="7187290" y="3817772"/>
            <a:ext cx="44246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solidFill>
                    <a:sysClr val="windowText" lastClr="000000"/>
                  </a:solidFill>
                </a:ln>
                <a:solidFill>
                  <a:srgbClr val="FFC000"/>
                </a:solidFill>
                <a:effectLst>
                  <a:glow rad="228600">
                    <a:srgbClr val="FFC000">
                      <a:satMod val="175000"/>
                      <a:alpha val="40000"/>
                    </a:srgbClr>
                  </a:glow>
                </a:effectLst>
                <a:uLnTx/>
                <a:uFillTx/>
                <a:latin typeface="Coiny" panose="02000903060500060000" pitchFamily="2" charset="0"/>
                <a:ea typeface="+mn-ea"/>
                <a:cs typeface="+mn-cs"/>
              </a:rPr>
              <a:t>CHÚC MỪNG CÁC BẠN</a:t>
            </a:r>
            <a:endParaRPr kumimoji="0" lang="en-GB" sz="2800" b="0" i="0" u="none" strike="noStrike" kern="1200" cap="none" spc="0" normalizeH="0" baseline="0" noProof="0">
              <a:ln>
                <a:solidFill>
                  <a:sysClr val="windowText" lastClr="000000"/>
                </a:solidFill>
              </a:ln>
              <a:solidFill>
                <a:srgbClr val="FFC000"/>
              </a:solidFill>
              <a:effectLst>
                <a:glow rad="228600">
                  <a:srgbClr val="FFC000">
                    <a:satMod val="175000"/>
                    <a:alpha val="40000"/>
                  </a:srgbClr>
                </a:glow>
              </a:effectLst>
              <a:uLnTx/>
              <a:uFillTx/>
              <a:latin typeface="Coiny" panose="02000903060500060000" pitchFamily="2" charset="0"/>
              <a:ea typeface="+mn-ea"/>
              <a:cs typeface="+mn-cs"/>
            </a:endParaRPr>
          </a:p>
        </p:txBody>
      </p:sp>
      <p:pic>
        <p:nvPicPr>
          <p:cNvPr id="36" name="Picture 35"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6296" b="67778"/>
          <a:stretch/>
        </p:blipFill>
        <p:spPr>
          <a:xfrm>
            <a:off x="627165" y="2154055"/>
            <a:ext cx="1201152" cy="1148354"/>
          </a:xfrm>
          <a:prstGeom prst="rect">
            <a:avLst/>
          </a:prstGeom>
        </p:spPr>
      </p:pic>
      <p:pic>
        <p:nvPicPr>
          <p:cNvPr id="37" name="Picture 36"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3148" t="2990" r="33148" b="64788"/>
          <a:stretch/>
        </p:blipFill>
        <p:spPr>
          <a:xfrm>
            <a:off x="582303" y="3631987"/>
            <a:ext cx="1266329" cy="1210666"/>
          </a:xfrm>
          <a:prstGeom prst="rect">
            <a:avLst/>
          </a:prstGeom>
        </p:spPr>
      </p:pic>
      <p:pic>
        <p:nvPicPr>
          <p:cNvPr id="41" name="Picture 40"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64833" t="1979" r="1463" b="65799"/>
          <a:stretch/>
        </p:blipFill>
        <p:spPr>
          <a:xfrm>
            <a:off x="665516" y="4894757"/>
            <a:ext cx="1185852" cy="1133726"/>
          </a:xfrm>
          <a:prstGeom prst="rect">
            <a:avLst/>
          </a:prstGeom>
        </p:spPr>
      </p:pic>
      <p:sp>
        <p:nvSpPr>
          <p:cNvPr id="3" name="TextBox 2"/>
          <p:cNvSpPr txBox="1"/>
          <p:nvPr/>
        </p:nvSpPr>
        <p:spPr>
          <a:xfrm>
            <a:off x="1848632" y="2493668"/>
            <a:ext cx="4466287" cy="584775"/>
          </a:xfrm>
          <a:prstGeom prst="rect">
            <a:avLst/>
          </a:prstGeom>
          <a:noFill/>
        </p:spPr>
        <p:txBody>
          <a:bodyPr wrap="none" rtlCol="0">
            <a:spAutoFit/>
          </a:bodyPr>
          <a:lstStyle/>
          <a:p>
            <a:r>
              <a:rPr lang="en-GB" sz="3200" smtClean="0">
                <a:latin typeface="Times New Roman" panose="02020603050405020304" pitchFamily="18" charset="0"/>
                <a:cs typeface="Times New Roman" panose="02020603050405020304" pitchFamily="18" charset="0"/>
              </a:rPr>
              <a:t>Sự biến đổi hóa học là gì?</a:t>
            </a:r>
            <a:endParaRPr lang="en-GB" sz="3200">
              <a:latin typeface="Times New Roman" panose="02020603050405020304" pitchFamily="18" charset="0"/>
              <a:cs typeface="Times New Roman" panose="02020603050405020304" pitchFamily="18" charset="0"/>
            </a:endParaRPr>
          </a:p>
        </p:txBody>
      </p:sp>
      <p:sp>
        <p:nvSpPr>
          <p:cNvPr id="42" name="TextBox 41"/>
          <p:cNvSpPr txBox="1"/>
          <p:nvPr/>
        </p:nvSpPr>
        <p:spPr>
          <a:xfrm>
            <a:off x="1806423" y="3686967"/>
            <a:ext cx="4232246" cy="1077218"/>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Nêu ví dụ về sự biến đổi hóa học?</a:t>
            </a:r>
            <a:endParaRPr lang="en-GB" sz="3200">
              <a:latin typeface="Times New Roman" panose="02020603050405020304" pitchFamily="18" charset="0"/>
              <a:cs typeface="Times New Roman" panose="02020603050405020304" pitchFamily="18" charset="0"/>
            </a:endParaRPr>
          </a:p>
        </p:txBody>
      </p:sp>
      <p:sp>
        <p:nvSpPr>
          <p:cNvPr id="43" name="TextBox 42"/>
          <p:cNvSpPr txBox="1"/>
          <p:nvPr/>
        </p:nvSpPr>
        <p:spPr>
          <a:xfrm>
            <a:off x="1798194" y="5043669"/>
            <a:ext cx="4232246" cy="584775"/>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Sự biến đổi lí học là gì? </a:t>
            </a:r>
          </a:p>
        </p:txBody>
      </p:sp>
      <p:sp>
        <p:nvSpPr>
          <p:cNvPr id="44" name="TextBox 43"/>
          <p:cNvSpPr txBox="1"/>
          <p:nvPr/>
        </p:nvSpPr>
        <p:spPr>
          <a:xfrm>
            <a:off x="1855576" y="2497665"/>
            <a:ext cx="6186210" cy="1077218"/>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Sự biến đổi từ chất này sang chất khác gọi là sự biến đổi hóa học</a:t>
            </a:r>
            <a:endParaRPr lang="en-GB" sz="3200">
              <a:latin typeface="Times New Roman" panose="02020603050405020304" pitchFamily="18" charset="0"/>
              <a:cs typeface="Times New Roman" panose="02020603050405020304" pitchFamily="18" charset="0"/>
            </a:endParaRPr>
          </a:p>
        </p:txBody>
      </p:sp>
      <p:sp>
        <p:nvSpPr>
          <p:cNvPr id="45" name="TextBox 44"/>
          <p:cNvSpPr txBox="1"/>
          <p:nvPr/>
        </p:nvSpPr>
        <p:spPr>
          <a:xfrm>
            <a:off x="1832167" y="3686967"/>
            <a:ext cx="6186210" cy="584775"/>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Ví dụ: Tôi vôi, đốt giấy</a:t>
            </a:r>
            <a:endParaRPr lang="en-GB" sz="3200">
              <a:latin typeface="Times New Roman" panose="02020603050405020304" pitchFamily="18" charset="0"/>
              <a:cs typeface="Times New Roman" panose="02020603050405020304" pitchFamily="18" charset="0"/>
            </a:endParaRPr>
          </a:p>
        </p:txBody>
      </p:sp>
      <p:sp>
        <p:nvSpPr>
          <p:cNvPr id="46" name="TextBox 45"/>
          <p:cNvSpPr txBox="1"/>
          <p:nvPr/>
        </p:nvSpPr>
        <p:spPr>
          <a:xfrm>
            <a:off x="1721505" y="4684321"/>
            <a:ext cx="5745339" cy="1815882"/>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Sự biến đổi lí học là các chất chỉ biến đổi về hình dạng hoặc từ thể này sang thể khác nhưng tính chất ban đầu vẫn giữ nguyên.</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5683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1" nodeType="clickEffect">
                                  <p:stCondLst>
                                    <p:cond delay="0"/>
                                  </p:stCondLst>
                                  <p:childTnLst>
                                    <p:animEffect transition="out" filter="barn(inVertic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500"/>
                            </p:stCondLst>
                            <p:childTnLst>
                              <p:par>
                                <p:cTn id="32" presetID="0" presetClass="path" presetSubtype="0" accel="50000" decel="50000" fill="hold" nodeType="afterEffect">
                                  <p:stCondLst>
                                    <p:cond delay="0"/>
                                  </p:stCondLst>
                                  <p:childTnLst>
                                    <p:animMotion origin="layout" path="M -8.33333E-7 4.81481E-6 L -8.33333E-7 0.00023 C -0.00039 0.00277 -0.00065 0.00578 -0.00091 0.00902 C -0.00104 0.01087 -0.0013 0.02314 -0.00156 0.02592 C -0.00351 0.04652 -0.00195 0.02083 -0.00338 0.04444 C -0.00351 0.04675 -0.00364 0.04884 -0.00364 0.05069 C -0.00391 0.05347 -0.00391 0.05578 -0.00417 0.05833 C -0.0043 0.06064 -0.00456 0.06319 -0.00482 0.06574 C -0.00495 0.06689 -0.00508 0.06851 -0.00521 0.0699 C -0.00547 0.07222 -0.00586 0.07407 -0.00625 0.07615 C -0.00638 0.0787 -0.00651 0.08101 -0.00664 0.08356 C -0.0069 0.08958 -0.0069 0.08703 -0.00729 0.09282 C -0.00742 0.09467 -0.00768 0.09606 -0.00781 0.09791 C -0.00781 0.10023 -0.00781 0.10208 -0.00807 0.10439 C -0.0082 0.10601 -0.00846 0.10763 -0.00872 0.10972 C -0.00911 0.11203 -0.00924 0.11412 -0.00937 0.11666 C -0.00963 0.12129 -0.0095 0.12546 -0.00989 0.12939 C -0.01003 0.13148 -0.01081 0.13263 -0.01094 0.13449 C -0.0112 0.13796 -0.01107 0.14097 -0.0112 0.14421 C -0.01146 0.14629 -0.01172 0.14837 -0.01198 0.15023 C -0.01211 0.15208 -0.01224 0.15324 -0.01224 0.15462 C -0.01263 0.15879 -0.01276 0.16296 -0.01302 0.16736 C -0.01354 0.17291 -0.01328 0.16944 -0.0138 0.17453 C -0.01484 0.18541 -0.01393 0.17962 -0.01523 0.18703 C -0.01536 0.18888 -0.01549 0.1905 -0.01562 0.19212 C -0.01575 0.19537 -0.01575 0.19861 -0.01588 0.20162 C -0.01641 0.20995 -0.01628 0.19976 -0.01628 0.20787 L -0.01628 0.22592 C -0.01654 0.22847 -0.01719 0.23101 -0.01745 0.23379 C -0.01745 0.23726 -0.01797 0.25671 -0.01836 0.26435 C -0.01849 0.2655 -0.01862 0.26666 -0.01862 0.26782 C -0.01836 0.30046 -0.01836 0.28495 -0.01836 0.31412 " pathEditMode="relative" rAng="0" ptsTypes="AAAAAAAAAAAAAAAAAAAAAAAAAAAAAAAA">
                                      <p:cBhvr>
                                        <p:cTn id="33" dur="2000" fill="hold"/>
                                        <p:tgtEl>
                                          <p:spTgt spid="9"/>
                                        </p:tgtEl>
                                        <p:attrNameLst>
                                          <p:attrName>ppt_x</p:attrName>
                                          <p:attrName>ppt_y</p:attrName>
                                        </p:attrNameLst>
                                      </p:cBhvr>
                                      <p:rCtr x="-938" y="15694"/>
                                    </p:animMotion>
                                  </p:childTnLst>
                                  <p:subTnLst>
                                    <p:audio>
                                      <p:cMediaNode>
                                        <p:cTn display="0" masterRel="sameClick">
                                          <p:stCondLst>
                                            <p:cond evt="begin" delay="0">
                                              <p:tn val="32"/>
                                            </p:cond>
                                          </p:stCondLst>
                                          <p:endCondLst>
                                            <p:cond evt="onStopAudio" delay="0">
                                              <p:tgtEl>
                                                <p:sldTgt/>
                                              </p:tgtEl>
                                            </p:cond>
                                          </p:endCondLst>
                                        </p:cTn>
                                        <p:tgtEl>
                                          <p:sndTgt r:embed="rId5" name="coin.wav"/>
                                        </p:tgtEl>
                                      </p:cMediaNode>
                                    </p:audio>
                                  </p:subTnLst>
                                </p:cTn>
                              </p:par>
                              <p:par>
                                <p:cTn id="34" presetID="0" presetClass="path" presetSubtype="0" accel="50000" decel="50000" fill="hold" nodeType="withEffect">
                                  <p:stCondLst>
                                    <p:cond delay="0"/>
                                  </p:stCondLst>
                                  <p:childTnLst>
                                    <p:animMotion origin="layout" path="M 0.00703 0.05694 L 0.00703 0.05718 C 0.00638 0.05926 0.00612 0.06204 0.00573 0.06435 C 0.0056 0.06597 0.00508 0.07616 0.00468 0.07847 C 0.00169 0.0956 0.0039 0.07407 0.00182 0.09398 C 0.00169 0.09583 0.00143 0.09745 0.0013 0.09907 C 0.00091 0.10116 0.00091 0.10324 0.00065 0.10532 C 0.00039 0.10718 -0.00013 0.10926 -0.00039 0.11134 C -0.00065 0.11227 -0.00078 0.11366 -0.00091 0.11481 C -0.00157 0.11667 -0.00222 0.11829 -0.00274 0.11991 C -0.00287 0.12199 -0.00313 0.12407 -0.00326 0.12616 C -0.00378 0.13125 -0.00378 0.12917 -0.0043 0.1338 C -0.00469 0.13542 -0.00482 0.1368 -0.00508 0.13796 C -0.00521 0.14005 -0.00521 0.14167 -0.0056 0.14352 C -0.00573 0.14491 -0.00625 0.1463 -0.00664 0.14792 C -0.00716 0.14977 -0.00729 0.15162 -0.00769 0.1537 C -0.00808 0.15718 -0.00782 0.16088 -0.00834 0.16412 C -0.0086 0.16574 -0.00977 0.16667 -0.01003 0.16829 C -0.01055 0.17106 -0.01029 0.17384 -0.01055 0.17616 C -0.01081 0.17824 -0.01133 0.17986 -0.01172 0.18148 C -0.01198 0.18264 -0.01211 0.1838 -0.01224 0.18495 C -0.01263 0.18843 -0.01302 0.1919 -0.01328 0.19537 C -0.01407 0.2 -0.0138 0.19745 -0.01459 0.20139 C -0.01615 0.21042 -0.01472 0.20579 -0.0168 0.2118 C -0.01706 0.21343 -0.01719 0.21458 -0.01745 0.21597 C -0.01758 0.21875 -0.01758 0.22153 -0.01797 0.22384 C -0.01862 0.23079 -0.01849 0.22222 -0.01849 0.22893 L -0.01849 0.24398 C -0.01901 0.24606 -0.01992 0.24838 -0.02019 0.25069 C -0.02045 0.25347 -0.0211 0.26944 -0.02175 0.27593 C -0.02201 0.27662 -0.02214 0.27778 -0.02227 0.2787 C -0.02162 0.30579 -0.02175 0.29305 -0.02175 0.3169 " pathEditMode="relative" rAng="0" ptsTypes="AAAAAAAAAAAAAAAAAAAAAAAAAAAAAAAA">
                                      <p:cBhvr>
                                        <p:cTn id="35" dur="2000" fill="hold"/>
                                        <p:tgtEl>
                                          <p:spTgt spid="14"/>
                                        </p:tgtEl>
                                        <p:attrNameLst>
                                          <p:attrName>ppt_x</p:attrName>
                                          <p:attrName>ppt_y</p:attrName>
                                        </p:attrNameLst>
                                      </p:cBhvr>
                                      <p:rCtr x="-1471" y="12986"/>
                                    </p:animMotion>
                                  </p:childTnLst>
                                </p:cTn>
                              </p:par>
                              <p:par>
                                <p:cTn id="36" presetID="0" presetClass="path" presetSubtype="0" accel="50000" decel="50000" fill="hold" nodeType="withEffect">
                                  <p:stCondLst>
                                    <p:cond delay="0"/>
                                  </p:stCondLst>
                                  <p:childTnLst>
                                    <p:animMotion origin="layout" path="M -3.33333E-6 4.81481E-6 L -3.33333E-6 0.00023 C -0.00052 0.00277 -0.00065 0.00578 -0.00091 0.00879 C -0.00104 0.01041 -0.0013 0.02245 -0.00156 0.02523 C -0.00338 0.0456 -0.00208 0.02037 -0.00338 0.04375 C -0.00338 0.04583 -0.00364 0.04791 -0.00364 0.04976 C -0.0039 0.05231 -0.0039 0.05462 -0.00416 0.05694 C -0.00416 0.05925 -0.00455 0.06203 -0.00481 0.06435 C -0.00494 0.0655 -0.00507 0.06712 -0.0052 0.06851 C -0.00547 0.0706 -0.00599 0.07268 -0.00625 0.0743 C -0.00638 0.07708 -0.00651 0.07939 -0.00664 0.08194 C -0.00703 0.08796 -0.00703 0.08518 -0.00729 0.09074 C -0.00755 0.09259 -0.00755 0.09444 -0.00781 0.09583 C -0.00781 0.09791 -0.00781 0.1 -0.00807 0.10254 C -0.0082 0.10393 -0.00859 0.10555 -0.00872 0.1074 C -0.00911 0.10972 -0.00911 0.11203 -0.00937 0.11435 C -0.00963 0.11851 -0.0095 0.12291 -0.00989 0.12662 C -0.01002 0.1287 -0.0108 0.12986 -0.01093 0.13171 C -0.01119 0.13495 -0.01106 0.13819 -0.01119 0.1412 C -0.01145 0.14351 -0.01172 0.14537 -0.01198 0.14699 C -0.01211 0.14861 -0.01224 0.15 -0.01237 0.15115 C -0.0125 0.15532 -0.01276 0.15949 -0.01302 0.16388 C -0.01341 0.16921 -0.01328 0.16597 -0.0138 0.17106 C -0.01484 0.18125 -0.01393 0.17592 -0.01523 0.1831 C -0.01536 0.18495 -0.01549 0.18657 -0.01562 0.18819 C -0.01575 0.19143 -0.01575 0.19467 -0.01588 0.19745 C -0.0164 0.20555 -0.01627 0.1956 -0.01627 0.2037 L -0.01627 0.22106 C -0.01653 0.22361 -0.01718 0.22615 -0.01731 0.22916 C -0.01744 0.2324 -0.01797 0.25115 -0.01836 0.25902 C -0.01849 0.25995 -0.01862 0.26134 -0.01862 0.26203 C -0.01823 0.29421 -0.01836 0.27916 -0.01836 0.30763 " pathEditMode="relative" rAng="0" ptsTypes="AAAAAAAAAAAAAAAAAAAAAAAAAAAAAAAA">
                                      <p:cBhvr>
                                        <p:cTn id="37" dur="2000" fill="hold"/>
                                        <p:tgtEl>
                                          <p:spTgt spid="15"/>
                                        </p:tgtEl>
                                        <p:attrNameLst>
                                          <p:attrName>ppt_x</p:attrName>
                                          <p:attrName>ppt_y</p:attrName>
                                        </p:attrNameLst>
                                      </p:cBhvr>
                                      <p:rCtr x="-938" y="15370"/>
                                    </p:animMotion>
                                  </p:childTnLst>
                                </p:cTn>
                              </p:par>
                            </p:childTnLst>
                          </p:cTn>
                        </p:par>
                        <p:par>
                          <p:cTn id="38" fill="hold">
                            <p:stCondLst>
                              <p:cond delay="2500"/>
                            </p:stCondLst>
                            <p:childTnLst>
                              <p:par>
                                <p:cTn id="39" presetID="14" presetClass="entr" presetSubtype="1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uoi-nuoc-cho-cay-www_tiengdong_com (online-audio-converter.com).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3"/>
                                        </p:tgtEl>
                                        <p:attrNameLst>
                                          <p:attrName>style.visibility</p:attrName>
                                        </p:attrNameLst>
                                      </p:cBhvr>
                                      <p:to>
                                        <p:strVal val="hidden"/>
                                      </p:to>
                                    </p:set>
                                  </p:childTnLst>
                                </p:cTn>
                              </p:par>
                            </p:childTnLst>
                          </p:cTn>
                        </p:par>
                        <p:par>
                          <p:cTn id="46" fill="hold">
                            <p:stCondLst>
                              <p:cond delay="0"/>
                            </p:stCondLst>
                            <p:childTnLst>
                              <p:par>
                                <p:cTn id="47" presetID="22"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subTnLst>
                                    <p:audio>
                                      <p:cMediaNode>
                                        <p:cTn display="0" masterRel="sameClick">
                                          <p:stCondLst>
                                            <p:cond evt="begin" delay="0">
                                              <p:tn val="47"/>
                                            </p:cond>
                                          </p:stCondLst>
                                          <p:endCondLst>
                                            <p:cond evt="onStopAudio" delay="0">
                                              <p:tgtEl>
                                                <p:sldTgt/>
                                              </p:tgtEl>
                                            </p:cond>
                                          </p:endCondLst>
                                        </p:cTn>
                                        <p:tgtEl>
                                          <p:sndTgt r:embed="rId7" name="chimes.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par>
                                <p:cTn id="55" presetID="22" presetClass="entr" presetSubtype="8"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cTn>
                              </p:par>
                            </p:childTnLst>
                          </p:cTn>
                        </p:par>
                        <p:par>
                          <p:cTn id="63" fill="hold">
                            <p:stCondLst>
                              <p:cond delay="500"/>
                            </p:stCondLst>
                            <p:childTnLst>
                              <p:par>
                                <p:cTn id="64" presetID="16" presetClass="entr" presetSubtype="21"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barn(inVertical)">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par>
                          <p:cTn id="78" fill="hold">
                            <p:stCondLst>
                              <p:cond delay="500"/>
                            </p:stCondLst>
                            <p:childTnLst>
                              <p:par>
                                <p:cTn id="79" presetID="0" presetClass="path" presetSubtype="0" accel="50000" decel="50000" fill="hold" nodeType="afterEffect">
                                  <p:stCondLst>
                                    <p:cond delay="0"/>
                                  </p:stCondLst>
                                  <p:childTnLst>
                                    <p:animMotion origin="layout" path="M -0.01485 0.05625 L -0.01485 0.05648 C -0.01563 0.05879 -0.01615 0.06157 -0.01667 0.06412 C -0.01693 0.06574 -0.01758 0.07616 -0.0181 0.0787 C -0.02227 0.09653 -0.01915 0.0743 -0.02214 0.09491 C -0.02227 0.09699 -0.02253 0.09861 -0.02279 0.10023 C -0.02331 0.10254 -0.02331 0.10463 -0.02383 0.10671 C -0.02409 0.10879 -0.02474 0.11111 -0.02526 0.11296 C -0.02553 0.11412 -0.02579 0.11551 -0.02605 0.11666 C -0.02683 0.11875 -0.02774 0.12037 -0.02852 0.12199 C -0.02878 0.1243 -0.02904 0.12639 -0.0293 0.1287 C -0.02995 0.13403 -0.02995 0.13171 -0.03073 0.13657 C -0.03125 0.13819 -0.03151 0.13958 -0.03178 0.14097 C -0.03191 0.14305 -0.03191 0.14467 -0.03243 0.14676 C -0.03269 0.14815 -0.03347 0.14953 -0.03399 0.15116 C -0.03464 0.15324 -0.0349 0.15532 -0.03542 0.15741 C -0.03594 0.16111 -0.03568 0.16481 -0.03646 0.16828 C -0.03659 0.16991 -0.03842 0.17106 -0.03868 0.17268 C -0.03933 0.17569 -0.03907 0.17847 -0.03933 0.18102 C -0.03985 0.18287 -0.04063 0.18472 -0.04115 0.18634 C -0.04141 0.18773 -0.04154 0.18889 -0.0418 0.19004 C -0.04232 0.19375 -0.04284 0.19745 -0.04336 0.20116 C -0.04428 0.20578 -0.04401 0.20301 -0.04506 0.20741 C -0.04727 0.21666 -0.04532 0.2118 -0.04831 0.21805 C -0.04857 0.21967 -0.0487 0.22106 -0.04896 0.22268 C -0.04922 0.22546 -0.04922 0.22824 -0.04974 0.23078 C -0.05079 0.23796 -0.05053 0.22916 -0.05053 0.23611 L -0.05053 0.25185 C -0.05118 0.25393 -0.05248 0.25625 -0.053 0.25879 C -0.05326 0.26157 -0.05417 0.27824 -0.05521 0.28518 C -0.05547 0.28611 -0.05573 0.28703 -0.05586 0.28796 C -0.05495 0.3162 -0.05521 0.30301 -0.05521 0.32801 " pathEditMode="relative" rAng="0" ptsTypes="AAAAAAAAAAAAAAAAAAAAAAAAAAAAAAAA">
                                      <p:cBhvr>
                                        <p:cTn id="80" dur="2000" fill="hold"/>
                                        <p:tgtEl>
                                          <p:spTgt spid="25"/>
                                        </p:tgtEl>
                                        <p:attrNameLst>
                                          <p:attrName>ppt_x</p:attrName>
                                          <p:attrName>ppt_y</p:attrName>
                                        </p:attrNameLst>
                                      </p:cBhvr>
                                      <p:rCtr x="-2057" y="13588"/>
                                    </p:animMotion>
                                  </p:childTnLst>
                                  <p:subTnLst>
                                    <p:audio>
                                      <p:cMediaNode>
                                        <p:cTn display="0" masterRel="sameClick">
                                          <p:stCondLst>
                                            <p:cond evt="begin" delay="0">
                                              <p:tn val="79"/>
                                            </p:cond>
                                          </p:stCondLst>
                                          <p:endCondLst>
                                            <p:cond evt="onStopAudio" delay="0">
                                              <p:tgtEl>
                                                <p:sldTgt/>
                                              </p:tgtEl>
                                            </p:cond>
                                          </p:endCondLst>
                                        </p:cTn>
                                        <p:tgtEl>
                                          <p:sndTgt r:embed="rId5" name="coin.wav"/>
                                        </p:tgtEl>
                                      </p:cMediaNode>
                                    </p:audio>
                                  </p:subTnLst>
                                </p:cTn>
                              </p:par>
                              <p:par>
                                <p:cTn id="81" presetID="0" presetClass="path" presetSubtype="0" accel="50000" decel="50000" fill="hold" nodeType="withEffect">
                                  <p:stCondLst>
                                    <p:cond delay="0"/>
                                  </p:stCondLst>
                                  <p:childTnLst>
                                    <p:animMotion origin="layout" path="M 1.25E-6 -2.22222E-6 L 1.25E-6 0.00023 C -0.00026 0.00255 -0.00052 0.00579 -0.00065 0.0088 C -0.00078 0.01065 -0.00091 0.02199 -0.00104 0.025 C -0.00234 0.04468 -0.00143 0.01991 -0.00234 0.04283 C -0.00234 0.04514 -0.00248 0.04722 -0.00261 0.04908 C -0.00274 0.05139 -0.00274 0.05347 -0.00287 0.05625 C -0.003 0.05834 -0.00313 0.06088 -0.00326 0.0632 C -0.00339 0.06435 -0.00352 0.06597 -0.00352 0.06713 C -0.00378 0.06945 -0.00404 0.0713 -0.0043 0.07315 C -0.00443 0.0757 -0.00456 0.07778 -0.00456 0.08056 C -0.00482 0.08634 -0.00482 0.08403 -0.00508 0.08935 C -0.00521 0.09121 -0.00521 0.09283 -0.00534 0.09445 C -0.00534 0.09653 -0.00534 0.09838 -0.0056 0.1007 C -0.0056 0.10209 -0.00586 0.10371 -0.00599 0.10556 C -0.00625 0.10787 -0.00625 0.11019 -0.00651 0.1125 C -0.00664 0.11667 -0.00651 0.12084 -0.00677 0.12454 C -0.00677 0.12639 -0.00742 0.12778 -0.00755 0.12963 C -0.00768 0.13264 -0.00755 0.13588 -0.00768 0.13866 C -0.00781 0.14097 -0.00807 0.14283 -0.00833 0.14468 C -0.00833 0.1463 -0.00833 0.14769 -0.00846 0.14884 C -0.00859 0.15301 -0.00873 0.15695 -0.00899 0.16111 C -0.00925 0.16644 -0.00912 0.16343 -0.00951 0.16806 C -0.01016 0.17847 -0.00951 0.17315 -0.01055 0.17986 C -0.01055 0.18195 -0.01055 0.18334 -0.01068 0.18496 C -0.01081 0.1882 -0.01081 0.19144 -0.01094 0.19422 C -0.01133 0.20209 -0.0112 0.19213 -0.0112 0.20023 L -0.0112 0.21759 C -0.01133 0.21991 -0.01185 0.22269 -0.01198 0.22523 C -0.01198 0.22847 -0.01237 0.24722 -0.01263 0.25463 C -0.01276 0.25579 -0.01276 0.25672 -0.01276 0.25787 C -0.0125 0.28935 -0.01263 0.27477 -0.01263 0.30255 " pathEditMode="relative" rAng="0" ptsTypes="AAAAAAAAAAAAAAAAAAAAAAAAAAAAAAAA">
                                      <p:cBhvr>
                                        <p:cTn id="82" dur="2000" fill="hold"/>
                                        <p:tgtEl>
                                          <p:spTgt spid="26"/>
                                        </p:tgtEl>
                                        <p:attrNameLst>
                                          <p:attrName>ppt_x</p:attrName>
                                          <p:attrName>ppt_y</p:attrName>
                                        </p:attrNameLst>
                                      </p:cBhvr>
                                      <p:rCtr x="-638" y="15116"/>
                                    </p:animMotion>
                                  </p:childTnLst>
                                </p:cTn>
                              </p:par>
                              <p:par>
                                <p:cTn id="83" presetID="0" presetClass="path" presetSubtype="0" accel="50000" decel="50000" fill="hold" nodeType="withEffect">
                                  <p:stCondLst>
                                    <p:cond delay="0"/>
                                  </p:stCondLst>
                                  <p:childTnLst>
                                    <p:animMotion origin="layout" path="M 5E-6 1.85185E-6 L 5E-6 0.00023 C -0.0004 0.00254 -0.00052 0.00579 -0.00078 0.00879 C -0.00091 0.01088 -0.00117 0.02315 -0.00131 0.02592 C -0.00286 0.04653 -0.0017 0.0206 -0.00273 0.04467 C -0.00286 0.04676 -0.00286 0.04884 -0.00299 0.05092 C -0.00325 0.05324 -0.00325 0.05579 -0.00338 0.0581 C -0.00351 0.06065 -0.00377 0.06342 -0.00403 0.06551 C -0.00403 0.0669 -0.00416 0.06852 -0.00429 0.06991 C -0.00442 0.07199 -0.00494 0.07407 -0.00507 0.07592 C -0.0052 0.0787 -0.00533 0.08079 -0.00546 0.08356 C -0.00572 0.08981 -0.00572 0.08704 -0.00598 0.09282 C -0.00624 0.09467 -0.00624 0.09629 -0.00638 0.09791 C -0.00638 0.10023 -0.00638 0.10208 -0.00664 0.1044 C -0.00664 0.10625 -0.00703 0.10787 -0.00716 0.10972 C -0.00742 0.1118 -0.00755 0.11435 -0.00768 0.11666 C -0.00794 0.12106 -0.00781 0.12546 -0.00807 0.1294 C -0.0082 0.13125 -0.00885 0.13264 -0.00885 0.13449 C -0.00911 0.13773 -0.00911 0.14097 -0.00911 0.14398 C -0.00937 0.14653 -0.00963 0.14838 -0.00976 0.15023 C -0.00989 0.15185 -0.01002 0.15324 -0.01015 0.15463 C -0.01028 0.15879 -0.01041 0.16296 -0.01067 0.16713 C -0.01106 0.17291 -0.01093 0.16967 -0.01132 0.17454 C -0.0121 0.18518 -0.01132 0.17963 -0.01249 0.1868 C -0.01263 0.18889 -0.01263 0.19051 -0.01276 0.19213 C -0.01289 0.1956 -0.01289 0.19884 -0.01302 0.20185 C -0.01342 0.20995 -0.01328 0.19954 -0.01328 0.20764 L -0.01328 0.22569 C -0.01354 0.22847 -0.01406 0.23125 -0.01419 0.23379 C -0.01432 0.23727 -0.01471 0.25648 -0.0151 0.26435 C -0.0151 0.26551 -0.01523 0.2669 -0.01523 0.26759 C -0.01497 0.30046 -0.0151 0.28518 -0.0151 0.31412 " pathEditMode="relative" rAng="0" ptsTypes="AAAAAAAAAAAAAAAAAAAAAAAAAAAAAAAA">
                                      <p:cBhvr>
                                        <p:cTn id="84" dur="2000" fill="hold"/>
                                        <p:tgtEl>
                                          <p:spTgt spid="27"/>
                                        </p:tgtEl>
                                        <p:attrNameLst>
                                          <p:attrName>ppt_x</p:attrName>
                                          <p:attrName>ppt_y</p:attrName>
                                        </p:attrNameLst>
                                      </p:cBhvr>
                                      <p:rCtr x="-768" y="15694"/>
                                    </p:animMotion>
                                  </p:childTnLst>
                                </p:cTn>
                              </p:par>
                            </p:childTnLst>
                          </p:cTn>
                        </p:par>
                        <p:par>
                          <p:cTn id="85" fill="hold">
                            <p:stCondLst>
                              <p:cond delay="2500"/>
                            </p:stCondLst>
                            <p:childTnLst>
                              <p:par>
                                <p:cTn id="86" presetID="14" presetClass="entr" presetSubtype="10" fill="hold"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randombar(horizontal)">
                                      <p:cBhvr>
                                        <p:cTn id="88" dur="500"/>
                                        <p:tgtEl>
                                          <p:spTgt spid="28"/>
                                        </p:tgtEl>
                                      </p:cBhvr>
                                    </p:animEffect>
                                  </p:childTnLst>
                                  <p:subTnLst>
                                    <p:audio>
                                      <p:cMediaNode>
                                        <p:cTn display="0" masterRel="sameClick">
                                          <p:stCondLst>
                                            <p:cond evt="begin" delay="0">
                                              <p:tn val="86"/>
                                            </p:cond>
                                          </p:stCondLst>
                                          <p:endCondLst>
                                            <p:cond evt="onStopAudio" delay="0">
                                              <p:tgtEl>
                                                <p:sldTgt/>
                                              </p:tgtEl>
                                            </p:cond>
                                          </p:endCondLst>
                                        </p:cTn>
                                        <p:tgtEl>
                                          <p:sndTgt r:embed="rId6" name="Tieng-tuoi-nuoc-cho-cay-www_tiengdong_com (online-audio-converter.com).wav"/>
                                        </p:tgtEl>
                                      </p:cMediaNode>
                                    </p:audio>
                                  </p:sub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down)">
                                      <p:cBhvr>
                                        <p:cTn id="97" dur="500"/>
                                        <p:tgtEl>
                                          <p:spTgt spid="29"/>
                                        </p:tgtEl>
                                      </p:cBhvr>
                                    </p:animEffect>
                                  </p:childTnLst>
                                  <p:subTnLst>
                                    <p:audio>
                                      <p:cMediaNode>
                                        <p:cTn display="0" masterRel="sameClick">
                                          <p:stCondLst>
                                            <p:cond evt="begin" delay="0">
                                              <p:tn val="95"/>
                                            </p:cond>
                                          </p:stCondLst>
                                          <p:endCondLst>
                                            <p:cond evt="onStopAudio" delay="0">
                                              <p:tgtEl>
                                                <p:sldTgt/>
                                              </p:tgtEl>
                                            </p:cond>
                                          </p:endCondLst>
                                        </p:cTn>
                                        <p:tgtEl>
                                          <p:sndTgt r:embed="rId7"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left)">
                                      <p:cBhvr>
                                        <p:cTn id="102" dur="500"/>
                                        <p:tgtEl>
                                          <p:spTgt spid="41"/>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left)">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xit" presetSubtype="21" fill="hold" grpId="1" nodeType="clickEffect">
                                  <p:stCondLst>
                                    <p:cond delay="0"/>
                                  </p:stCondLst>
                                  <p:childTnLst>
                                    <p:animEffect transition="out" filter="barn(inVertical)">
                                      <p:cBhvr>
                                        <p:cTn id="109" dur="500"/>
                                        <p:tgtEl>
                                          <p:spTgt spid="43"/>
                                        </p:tgtEl>
                                      </p:cBhvr>
                                    </p:animEffect>
                                    <p:set>
                                      <p:cBhvr>
                                        <p:cTn id="110" dur="1" fill="hold">
                                          <p:stCondLst>
                                            <p:cond delay="499"/>
                                          </p:stCondLst>
                                        </p:cTn>
                                        <p:tgtEl>
                                          <p:spTgt spid="43"/>
                                        </p:tgtEl>
                                        <p:attrNameLst>
                                          <p:attrName>style.visibility</p:attrName>
                                        </p:attrNameLst>
                                      </p:cBhvr>
                                      <p:to>
                                        <p:strVal val="hidden"/>
                                      </p:to>
                                    </p:se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left)">
                                      <p:cBhvr>
                                        <p:cTn id="114" dur="500"/>
                                        <p:tgtEl>
                                          <p:spTgt spid="46"/>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500"/>
                                        <p:tgtEl>
                                          <p:spTgt spid="31"/>
                                        </p:tgtEl>
                                      </p:cBhvr>
                                    </p:animEffect>
                                  </p:childTnLst>
                                </p:cTn>
                              </p:par>
                              <p:par>
                                <p:cTn id="120" presetID="10"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par>
                                <p:cTn id="123" presetID="10" presetClass="entr" presetSubtype="0" fill="hold" nodeType="with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fade">
                                      <p:cBhvr>
                                        <p:cTn id="125" dur="500"/>
                                        <p:tgtEl>
                                          <p:spTgt spid="33"/>
                                        </p:tgtEl>
                                      </p:cBhvr>
                                    </p:animEffect>
                                  </p:childTnLst>
                                </p:cTn>
                              </p:par>
                            </p:childTnLst>
                          </p:cTn>
                        </p:par>
                        <p:par>
                          <p:cTn id="126" fill="hold">
                            <p:stCondLst>
                              <p:cond delay="500"/>
                            </p:stCondLst>
                            <p:childTnLst>
                              <p:par>
                                <p:cTn id="127" presetID="0" presetClass="path" presetSubtype="0" accel="50000" decel="50000" fill="hold" nodeType="afterEffect">
                                  <p:stCondLst>
                                    <p:cond delay="0"/>
                                  </p:stCondLst>
                                  <p:childTnLst>
                                    <p:animMotion origin="layout" path="M 3.54167E-6 0 L 3.54167E-6 0.00023 C -0.00039 0.00255 -0.00052 0.00602 -0.00078 0.00903 C -0.00078 0.01088 -0.00105 0.02292 -0.00118 0.02593 C -0.00261 0.0463 -0.00157 0.0206 -0.00261 0.04444 C -0.00261 0.04676 -0.00274 0.04861 -0.00287 0.05046 C -0.003 0.05324 -0.003 0.05532 -0.00326 0.0581 C -0.00326 0.06042 -0.00352 0.06296 -0.00365 0.06528 C -0.00378 0.06667 -0.00391 0.06829 -0.00391 0.06944 C -0.0043 0.07176 -0.00456 0.07361 -0.00482 0.07569 C -0.00495 0.07824 -0.00508 0.08056 -0.00508 0.08333 C -0.00534 0.08935 -0.00534 0.08681 -0.0056 0.09236 C -0.00573 0.09421 -0.00586 0.09583 -0.00599 0.09745 C -0.00599 0.09977 -0.00599 0.10162 -0.00612 0.10417 C -0.00625 0.10579 -0.00651 0.10741 -0.00677 0.10926 C -0.0069 0.11134 -0.00703 0.11389 -0.00716 0.11644 C -0.00743 0.12037 -0.0073 0.12477 -0.00756 0.1287 C -0.00756 0.13056 -0.00821 0.13194 -0.00834 0.1338 C -0.0086 0.13704 -0.00847 0.14051 -0.0086 0.14352 C -0.00873 0.1456 -0.00899 0.14745 -0.00925 0.14977 C -0.00925 0.15139 -0.00925 0.15255 -0.00938 0.1537 C -0.00964 0.1581 -0.00977 0.16227 -0.01003 0.16667 C -0.01029 0.17222 -0.01016 0.16875 -0.01055 0.17384 C -0.01133 0.18449 -0.01068 0.17894 -0.01172 0.18611 C -0.01172 0.18796 -0.01172 0.18958 -0.01185 0.1912 C -0.01198 0.19444 -0.01198 0.19792 -0.01211 0.20093 C -0.0125 0.2088 -0.0125 0.19861 -0.0125 0.20694 L -0.0125 0.22477 C -0.01263 0.22731 -0.01315 0.23009 -0.01328 0.2331 C -0.01341 0.23634 -0.01368 0.25556 -0.01407 0.26319 C -0.0142 0.26435 -0.0142 0.26551 -0.0142 0.26644 C -0.01394 0.29931 -0.01407 0.28403 -0.01407 0.31273 " pathEditMode="relative" rAng="0" ptsTypes="AAAAAAAAAAAAAAAAAAAAAAAAAAAAAAAA">
                                      <p:cBhvr>
                                        <p:cTn id="128" dur="2000" fill="hold"/>
                                        <p:tgtEl>
                                          <p:spTgt spid="31"/>
                                        </p:tgtEl>
                                        <p:attrNameLst>
                                          <p:attrName>ppt_x</p:attrName>
                                          <p:attrName>ppt_y</p:attrName>
                                        </p:attrNameLst>
                                      </p:cBhvr>
                                      <p:rCtr x="-716" y="15625"/>
                                    </p:animMotion>
                                  </p:childTnLst>
                                  <p:subTnLst>
                                    <p:audio>
                                      <p:cMediaNode>
                                        <p:cTn display="0" masterRel="sameClick">
                                          <p:stCondLst>
                                            <p:cond evt="begin" delay="0">
                                              <p:tn val="127"/>
                                            </p:cond>
                                          </p:stCondLst>
                                          <p:endCondLst>
                                            <p:cond evt="onStopAudio" delay="0">
                                              <p:tgtEl>
                                                <p:sldTgt/>
                                              </p:tgtEl>
                                            </p:cond>
                                          </p:endCondLst>
                                        </p:cTn>
                                        <p:tgtEl>
                                          <p:sndTgt r:embed="rId5" name="coin.wav"/>
                                        </p:tgtEl>
                                      </p:cMediaNode>
                                    </p:audio>
                                  </p:subTnLst>
                                </p:cTn>
                              </p:par>
                              <p:par>
                                <p:cTn id="129" presetID="0" presetClass="path" presetSubtype="0" accel="50000" decel="50000" fill="hold" nodeType="withEffect">
                                  <p:stCondLst>
                                    <p:cond delay="0"/>
                                  </p:stCondLst>
                                  <p:childTnLst>
                                    <p:animMotion origin="layout" path="M -2.70833E-6 -4.07407E-6 L -2.70833E-6 0.00024 C -0.00039 0.00255 -0.00065 0.00579 -0.00078 0.00857 C -0.00091 0.01042 -0.00117 0.02199 -0.00143 0.025 C -0.00312 0.04468 -0.00182 0.01991 -0.00299 0.04283 C -0.00312 0.04491 -0.00325 0.04676 -0.00338 0.04862 C -0.00351 0.05116 -0.00351 0.05324 -0.00377 0.05602 C -0.0039 0.05811 -0.00416 0.06065 -0.00429 0.06274 C -0.00442 0.06412 -0.00455 0.06574 -0.00455 0.06667 C -0.00495 0.06922 -0.00534 0.07107 -0.0056 0.07292 C -0.00573 0.07547 -0.00586 0.07755 -0.00599 0.07987 C -0.00625 0.08588 -0.00625 0.08357 -0.00651 0.08889 C -0.00677 0.09074 -0.0069 0.09237 -0.00703 0.09399 C -0.00703 0.09607 -0.00703 0.09792 -0.00729 0.10024 C -0.00742 0.10186 -0.00768 0.10324 -0.00794 0.1051 C -0.0082 0.10741 -0.00833 0.10973 -0.00846 0.11204 C -0.00872 0.11598 -0.00859 0.12014 -0.00885 0.12385 C -0.00898 0.1257 -0.00963 0.12709 -0.00989 0.12894 C -0.01015 0.13218 -0.01002 0.13519 -0.01015 0.1382 C -0.01028 0.14028 -0.01054 0.14213 -0.0108 0.14422 C -0.01093 0.14584 -0.01106 0.14676 -0.01106 0.14815 C -0.01133 0.15232 -0.01159 0.15625 -0.01172 0.16042 C -0.01211 0.16574 -0.01198 0.1625 -0.0125 0.16737 C -0.01341 0.17755 -0.0125 0.17223 -0.01367 0.17917 C -0.01393 0.18102 -0.01393 0.18264 -0.01406 0.18426 C -0.01419 0.18727 -0.01419 0.19051 -0.01445 0.19329 C -0.01471 0.20093 -0.01471 0.19121 -0.01471 0.19931 L -0.01471 0.21667 C -0.01497 0.21899 -0.01549 0.22153 -0.01562 0.22454 C -0.01575 0.22755 -0.01614 0.24607 -0.01653 0.25371 C -0.01666 0.2544 -0.01679 0.25579 -0.01679 0.25649 C -0.01653 0.2882 -0.01653 0.27338 -0.01653 0.30116 " pathEditMode="relative" rAng="0" ptsTypes="AAAAAAAAAAAAAAAAAAAAAAAAAAAAAAAA">
                                      <p:cBhvr>
                                        <p:cTn id="130" dur="2000" fill="hold"/>
                                        <p:tgtEl>
                                          <p:spTgt spid="32"/>
                                        </p:tgtEl>
                                        <p:attrNameLst>
                                          <p:attrName>ppt_x</p:attrName>
                                          <p:attrName>ppt_y</p:attrName>
                                        </p:attrNameLst>
                                      </p:cBhvr>
                                      <p:rCtr x="-846" y="15046"/>
                                    </p:animMotion>
                                  </p:childTnLst>
                                </p:cTn>
                              </p:par>
                              <p:par>
                                <p:cTn id="131" presetID="0" presetClass="path" presetSubtype="0" accel="50000" decel="50000" fill="hold" nodeType="withEffect">
                                  <p:stCondLst>
                                    <p:cond delay="0"/>
                                  </p:stCondLst>
                                  <p:childTnLst>
                                    <p:animMotion origin="layout" path="M -0.00925 0.06921 L -0.00925 0.06944 C -0.00938 0.0713 -0.00951 0.07384 -0.00964 0.07616 C -0.00964 0.07778 -0.00977 0.08704 -0.00977 0.08935 C -0.01042 0.10532 -0.01003 0.08542 -0.01042 0.10394 C -0.01042 0.10556 -0.01055 0.10718 -0.01055 0.10856 C -0.01068 0.11065 -0.01068 0.1125 -0.01068 0.11458 C -0.01068 0.1162 -0.01081 0.11829 -0.01094 0.12014 C -0.01094 0.12106 -0.01094 0.12245 -0.01107 0.12338 C -0.0112 0.12523 -0.01133 0.12662 -0.01146 0.12824 C -0.01146 0.13032 -0.01146 0.13194 -0.01159 0.13403 C -0.01172 0.13889 -0.01172 0.13681 -0.01172 0.1412 C -0.01185 0.14259 -0.01185 0.14398 -0.01198 0.14514 C -0.01198 0.14699 -0.01198 0.14838 -0.01198 0.15023 C -0.01211 0.15162 -0.01224 0.15278 -0.01224 0.1544 C -0.01237 0.15602 -0.01237 0.15787 -0.0125 0.15995 C -0.01263 0.16319 -0.0125 0.16644 -0.01263 0.16944 C -0.01263 0.17106 -0.01302 0.17199 -0.01302 0.17361 C -0.01315 0.17616 -0.01302 0.1787 -0.01315 0.18102 C -0.01315 0.18264 -0.01328 0.18426 -0.01341 0.18588 C -0.01341 0.18704 -0.01341 0.18796 -0.01354 0.18912 C -0.01354 0.19236 -0.01367 0.1956 -0.01367 0.19907 C -0.01393 0.20324 -0.0138 0.20069 -0.01406 0.20463 C -0.01432 0.21296 -0.01406 0.20856 -0.01445 0.21412 C -0.01458 0.21574 -0.01458 0.2169 -0.01458 0.21829 C -0.01471 0.22083 -0.01471 0.22338 -0.01471 0.22569 C -0.01484 0.23194 -0.01484 0.22407 -0.01484 0.23032 L -0.01484 0.24444 C -0.01497 0.2463 -0.01511 0.24838 -0.01524 0.25069 C -0.01524 0.25324 -0.01537 0.26829 -0.01563 0.27431 C -0.01563 0.275 -0.01563 0.27616 -0.01563 0.27685 C -0.0155 0.30231 -0.01563 0.29028 -0.01563 0.31273 " pathEditMode="relative" rAng="0" ptsTypes="AAAAAAAAAAAAAAAAAAAAAAAAAAAAAAAA">
                                      <p:cBhvr>
                                        <p:cTn id="132" dur="2000" fill="hold"/>
                                        <p:tgtEl>
                                          <p:spTgt spid="33"/>
                                        </p:tgtEl>
                                        <p:attrNameLst>
                                          <p:attrName>ppt_x</p:attrName>
                                          <p:attrName>ppt_y</p:attrName>
                                        </p:attrNameLst>
                                      </p:cBhvr>
                                      <p:rCtr x="-326" y="12176"/>
                                    </p:animMotion>
                                  </p:childTnLst>
                                </p:cTn>
                              </p:par>
                            </p:childTnLst>
                          </p:cTn>
                        </p:par>
                        <p:par>
                          <p:cTn id="133" fill="hold">
                            <p:stCondLst>
                              <p:cond delay="2500"/>
                            </p:stCondLst>
                            <p:childTnLst>
                              <p:par>
                                <p:cTn id="134" presetID="14" presetClass="entr" presetSubtype="10" fill="hold" nodeType="after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randombar(horizontal)">
                                      <p:cBhvr>
                                        <p:cTn id="136" dur="500"/>
                                        <p:tgtEl>
                                          <p:spTgt spid="34"/>
                                        </p:tgtEl>
                                      </p:cBhvr>
                                    </p:animEffect>
                                  </p:childTnLst>
                                  <p:subTnLst>
                                    <p:audio>
                                      <p:cMediaNode>
                                        <p:cTn display="0" masterRel="sameClick">
                                          <p:stCondLst>
                                            <p:cond evt="begin" delay="0">
                                              <p:tn val="134"/>
                                            </p:cond>
                                          </p:stCondLst>
                                          <p:endCondLst>
                                            <p:cond evt="onStopAudio" delay="0">
                                              <p:tgtEl>
                                                <p:sldTgt/>
                                              </p:tgtEl>
                                            </p:cond>
                                          </p:endCondLst>
                                        </p:cTn>
                                        <p:tgtEl>
                                          <p:sndTgt r:embed="rId6" name="Tieng-tuoi-nuoc-cho-cay-www_tiengdong_com (online-audio-converter.com).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34"/>
                                        </p:tgtEl>
                                        <p:attrNameLst>
                                          <p:attrName>style.visibility</p:attrName>
                                        </p:attrNameLst>
                                      </p:cBhvr>
                                      <p:to>
                                        <p:strVal val="hidden"/>
                                      </p:to>
                                    </p:set>
                                  </p:childTnLst>
                                </p:cTn>
                              </p:par>
                            </p:childTnLst>
                          </p:cTn>
                        </p:par>
                        <p:par>
                          <p:cTn id="141" fill="hold">
                            <p:stCondLst>
                              <p:cond delay="0"/>
                            </p:stCondLst>
                            <p:childTnLst>
                              <p:par>
                                <p:cTn id="142" presetID="22" presetClass="entr" presetSubtype="4" fill="hold" nodeType="afterEffect">
                                  <p:stCondLst>
                                    <p:cond delay="0"/>
                                  </p:stCondLst>
                                  <p:childTnLst>
                                    <p:set>
                                      <p:cBhvr>
                                        <p:cTn id="143" dur="1" fill="hold">
                                          <p:stCondLst>
                                            <p:cond delay="0"/>
                                          </p:stCondLst>
                                        </p:cTn>
                                        <p:tgtEl>
                                          <p:spTgt spid="35"/>
                                        </p:tgtEl>
                                        <p:attrNameLst>
                                          <p:attrName>style.visibility</p:attrName>
                                        </p:attrNameLst>
                                      </p:cBhvr>
                                      <p:to>
                                        <p:strVal val="visible"/>
                                      </p:to>
                                    </p:set>
                                    <p:animEffect transition="in" filter="wipe(down)">
                                      <p:cBhvr>
                                        <p:cTn id="144" dur="5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7" name="chimes.wav"/>
                                        </p:tgtEl>
                                      </p:cMediaNode>
                                    </p:audio>
                                  </p:subTnLst>
                                </p:cTn>
                              </p:par>
                            </p:childTnLst>
                          </p:cTn>
                        </p:par>
                      </p:childTnLst>
                    </p:cTn>
                  </p:par>
                  <p:par>
                    <p:cTn id="145" fill="hold">
                      <p:stCondLst>
                        <p:cond delay="indefinite"/>
                      </p:stCondLst>
                      <p:childTnLst>
                        <p:par>
                          <p:cTn id="146" fill="hold">
                            <p:stCondLst>
                              <p:cond delay="0"/>
                            </p:stCondLst>
                            <p:childTnLst>
                              <p:par>
                                <p:cTn id="147" presetID="22" presetClass="entr" presetSubtype="8" repeatCount="indefinite" fill="hold" grpId="0" nodeType="click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wipe(left)">
                                      <p:cBhvr>
                                        <p:cTn id="149" dur="500"/>
                                        <p:tgtEl>
                                          <p:spTgt spid="39"/>
                                        </p:tgtEl>
                                      </p:cBhvr>
                                    </p:animEffect>
                                  </p:childTnLst>
                                  <p:subTnLst>
                                    <p:audio>
                                      <p:cMediaNode>
                                        <p:cTn display="0" masterRel="sameClick">
                                          <p:stCondLst>
                                            <p:cond evt="begin" delay="0">
                                              <p:tn val="147"/>
                                            </p:cond>
                                          </p:stCondLst>
                                          <p:endCondLst>
                                            <p:cond evt="onStopAudio" delay="0">
                                              <p:tgtEl>
                                                <p:sldTgt/>
                                              </p:tgtEl>
                                            </p:cond>
                                          </p:endCondLst>
                                        </p:cTn>
                                        <p:tgtEl>
                                          <p:sndTgt r:embed="rId8" name="123_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50" repeatCount="indefinite" fill="hold" display="0">
                  <p:stCondLst>
                    <p:cond delay="indefinite"/>
                  </p:stCondLst>
                  <p:endCondLst>
                    <p:cond evt="onStopAudio" delay="0">
                      <p:tgtEl>
                        <p:sldTgt/>
                      </p:tgtEl>
                    </p:cond>
                  </p:endCondLst>
                </p:cTn>
                <p:tgtEl>
                  <p:spTgt spid="69"/>
                </p:tgtEl>
              </p:cMediaNode>
            </p:audio>
          </p:childTnLst>
        </p:cTn>
      </p:par>
    </p:tnLst>
    <p:bldLst>
      <p:bldP spid="39" grpId="0"/>
      <p:bldP spid="3" grpId="0"/>
      <p:bldP spid="3" grpId="1"/>
      <p:bldP spid="42" grpId="0"/>
      <p:bldP spid="42" grpId="1"/>
      <p:bldP spid="43" grpId="0"/>
      <p:bldP spid="43" grpId="1"/>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93A8"/>
        </a:solidFill>
        <a:effectLst/>
      </p:bgPr>
    </p:bg>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9AD5CEC-6E31-4A7C-AE44-E9E46FBAD124}"/>
              </a:ext>
            </a:extLst>
          </p:cNvPr>
          <p:cNvSpPr/>
          <p:nvPr/>
        </p:nvSpPr>
        <p:spPr>
          <a:xfrm>
            <a:off x="1954331" y="2002300"/>
            <a:ext cx="5123386" cy="72261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600" normalizeH="0" baseline="0" noProof="0" dirty="0">
              <a:ln>
                <a:noFill/>
              </a:ln>
              <a:solidFill>
                <a:prstClr val="white"/>
              </a:solidFill>
              <a:effectLst/>
              <a:uLnTx/>
              <a:uFillTx/>
              <a:latin typeface="Coiny" panose="02000903060500060000" pitchFamily="2" charset="0"/>
              <a:ea typeface="字魂35号-经典雅黑" panose="02000000000000000000" pitchFamily="2" charset="-122"/>
            </a:endParaRPr>
          </a:p>
        </p:txBody>
      </p:sp>
      <p:pic>
        <p:nvPicPr>
          <p:cNvPr id="20" name="口哨版轻松欢快夏日旅行配乐-26秒">
            <a:hlinkClick r:id="" action="ppaction://media"/>
            <a:extLst>
              <a:ext uri="{FF2B5EF4-FFF2-40B4-BE49-F238E27FC236}">
                <a16:creationId xmlns:a16="http://schemas.microsoft.com/office/drawing/2014/main" id="{E42F3509-A2D2-439E-ACA2-8EDD569840F0}"/>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262311" y="7294807"/>
            <a:ext cx="609600" cy="609600"/>
          </a:xfrm>
          <a:prstGeom prst="rect">
            <a:avLst/>
          </a:prstGeom>
        </p:spPr>
      </p:pic>
      <p:pic>
        <p:nvPicPr>
          <p:cNvPr id="21" name="Picture 20"/>
          <p:cNvPicPr>
            <a:picLocks noChangeAspect="1"/>
          </p:cNvPicPr>
          <p:nvPr/>
        </p:nvPicPr>
        <p:blipFill>
          <a:blip r:embed="rId6"/>
          <a:stretch>
            <a:fillRect/>
          </a:stretch>
        </p:blipFill>
        <p:spPr>
          <a:xfrm>
            <a:off x="3674705" y="4011147"/>
            <a:ext cx="1682637" cy="249397"/>
          </a:xfrm>
          <a:prstGeom prst="rect">
            <a:avLst/>
          </a:prstGeom>
        </p:spPr>
      </p:pic>
      <p:sp>
        <p:nvSpPr>
          <p:cNvPr id="22" name="TextBox 21"/>
          <p:cNvSpPr txBox="1"/>
          <p:nvPr/>
        </p:nvSpPr>
        <p:spPr>
          <a:xfrm>
            <a:off x="3761650" y="3549482"/>
            <a:ext cx="1508746" cy="461665"/>
          </a:xfrm>
          <a:prstGeom prst="rect">
            <a:avLst/>
          </a:prstGeom>
          <a:noFill/>
        </p:spPr>
        <p:txBody>
          <a:bodyPr wrap="none" rtlCol="0">
            <a:spAutoFit/>
          </a:bodyPr>
          <a:lstStyle/>
          <a:p>
            <a:r>
              <a:rPr lang="en-GB" sz="2400" smtClean="0"/>
              <a:t>(tiếp theo)</a:t>
            </a:r>
            <a:endParaRPr lang="en-GB" sz="2400"/>
          </a:p>
        </p:txBody>
      </p:sp>
      <p:pic>
        <p:nvPicPr>
          <p:cNvPr id="2" name="Picture 1"/>
          <p:cNvPicPr>
            <a:picLocks noChangeAspect="1"/>
          </p:cNvPicPr>
          <p:nvPr/>
        </p:nvPicPr>
        <p:blipFill>
          <a:blip r:embed="rId7"/>
          <a:stretch>
            <a:fillRect/>
          </a:stretch>
        </p:blipFill>
        <p:spPr>
          <a:xfrm>
            <a:off x="867330" y="2095930"/>
            <a:ext cx="7693819" cy="1792379"/>
          </a:xfrm>
          <a:prstGeom prst="rect">
            <a:avLst/>
          </a:prstGeom>
        </p:spPr>
      </p:pic>
    </p:spTree>
    <p:extLst>
      <p:ext uri="{BB962C8B-B14F-4D97-AF65-F5344CB8AC3E}">
        <p14:creationId xmlns:p14="http://schemas.microsoft.com/office/powerpoint/2010/main" val="388252654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20"/>
                </p:tgtEl>
              </p:cMediaNode>
            </p:audio>
          </p:childTnLst>
        </p:cTn>
      </p:par>
    </p:tnLst>
    <p:bldLst>
      <p:bldP spid="5"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a:extLst>
              <a:ext uri="{FF2B5EF4-FFF2-40B4-BE49-F238E27FC236}">
                <a16:creationId xmlns:a16="http://schemas.microsoft.com/office/drawing/2014/main" id="{EE2829D6-276F-4D34-B266-BC664A201931}"/>
              </a:ext>
            </a:extLst>
          </p:cNvPr>
          <p:cNvCxnSpPr/>
          <p:nvPr/>
        </p:nvCxnSpPr>
        <p:spPr>
          <a:xfrm>
            <a:off x="6070194" y="2120935"/>
            <a:ext cx="0" cy="2764498"/>
          </a:xfrm>
          <a:prstGeom prst="line">
            <a:avLst/>
          </a:prstGeom>
          <a:ln w="25400">
            <a:solidFill>
              <a:srgbClr val="2E75B6"/>
            </a:solidFill>
            <a:prstDash val="sysDash"/>
          </a:ln>
        </p:spPr>
        <p:style>
          <a:lnRef idx="1">
            <a:schemeClr val="accent1"/>
          </a:lnRef>
          <a:fillRef idx="0">
            <a:schemeClr val="accent1"/>
          </a:fillRef>
          <a:effectRef idx="0">
            <a:schemeClr val="accent1"/>
          </a:effectRef>
          <a:fontRef idx="minor">
            <a:schemeClr val="tx1"/>
          </a:fontRef>
        </p:style>
      </p:cxnSp>
      <p:sp>
        <p:nvSpPr>
          <p:cNvPr id="21" name="文本框 3">
            <a:extLst>
              <a:ext uri="{FF2B5EF4-FFF2-40B4-BE49-F238E27FC236}">
                <a16:creationId xmlns:a16="http://schemas.microsoft.com/office/drawing/2014/main" id="{195EFBA0-673A-41E2-A12D-36D4A6132B12}"/>
              </a:ext>
            </a:extLst>
          </p:cNvPr>
          <p:cNvSpPr txBox="1"/>
          <p:nvPr/>
        </p:nvSpPr>
        <p:spPr>
          <a:xfrm>
            <a:off x="699958" y="2453026"/>
            <a:ext cx="403705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5400" smtClean="0">
                <a:solidFill>
                  <a:srgbClr val="FF0000"/>
                </a:solidFill>
                <a:latin typeface="Coiny" panose="02000903060500060000" pitchFamily="2" charset="0"/>
                <a:ea typeface="字魂35号-经典雅黑" panose="02000000000000000000" pitchFamily="2" charset="-122"/>
              </a:rPr>
              <a:t>YÊU CẦU CẦN ĐẠT</a:t>
            </a:r>
            <a:endParaRPr kumimoji="0" lang="zh-CN" altLang="en-US" sz="5400" b="0" i="0" u="none" strike="noStrike" kern="1200" cap="none" spc="0" normalizeH="0" baseline="0" noProof="0" dirty="0">
              <a:ln>
                <a:noFill/>
              </a:ln>
              <a:solidFill>
                <a:srgbClr val="FF0000"/>
              </a:solidFill>
              <a:effectLst/>
              <a:uLnTx/>
              <a:uFillTx/>
              <a:latin typeface="Coiny" panose="02000903060500060000" pitchFamily="2" charset="0"/>
              <a:ea typeface="字魂35号-经典雅黑" panose="02000000000000000000" pitchFamily="2" charset="-122"/>
            </a:endParaRPr>
          </a:p>
        </p:txBody>
      </p:sp>
      <p:grpSp>
        <p:nvGrpSpPr>
          <p:cNvPr id="2" name="Group 1"/>
          <p:cNvGrpSpPr/>
          <p:nvPr/>
        </p:nvGrpSpPr>
        <p:grpSpPr>
          <a:xfrm>
            <a:off x="5380582" y="2068305"/>
            <a:ext cx="6811418" cy="769441"/>
            <a:chOff x="5380582" y="2068305"/>
            <a:chExt cx="6811418" cy="769441"/>
          </a:xfrm>
        </p:grpSpPr>
        <p:sp>
          <p:nvSpPr>
            <p:cNvPr id="23" name="TextBox 22"/>
            <p:cNvSpPr txBox="1"/>
            <p:nvPr/>
          </p:nvSpPr>
          <p:spPr>
            <a:xfrm>
              <a:off x="6279503" y="2068305"/>
              <a:ext cx="5912497" cy="769441"/>
            </a:xfrm>
            <a:prstGeom prst="rect">
              <a:avLst/>
            </a:prstGeom>
            <a:noFill/>
          </p:spPr>
          <p:txBody>
            <a:bodyPr wrap="square" rtlCol="0">
              <a:spAutoFit/>
            </a:bodyPr>
            <a:lstStyle/>
            <a:p>
              <a:r>
                <a:rPr lang="en-GB" sz="2200" smtClean="0">
                  <a:latin typeface="Times New Roman" panose="02020603050405020304" pitchFamily="18" charset="0"/>
                  <a:cs typeface="Times New Roman" panose="02020603050405020304" pitchFamily="18" charset="0"/>
                </a:rPr>
                <a:t>Hiểu được vai trò của nhiệt và ánh sáng đối với sự biến đổi hóa học.</a:t>
              </a:r>
              <a:endParaRPr lang="en-GB" sz="2200">
                <a:latin typeface="Times New Roman" panose="02020603050405020304" pitchFamily="18" charset="0"/>
                <a:cs typeface="Times New Roman" panose="02020603050405020304" pitchFamily="18" charset="0"/>
              </a:endParaRPr>
            </a:p>
          </p:txBody>
        </p:sp>
        <p:sp>
          <p:nvSpPr>
            <p:cNvPr id="9" name="TextBox 8"/>
            <p:cNvSpPr txBox="1"/>
            <p:nvPr/>
          </p:nvSpPr>
          <p:spPr>
            <a:xfrm>
              <a:off x="5380582" y="2129859"/>
              <a:ext cx="647934" cy="600164"/>
            </a:xfrm>
            <a:prstGeom prst="rect">
              <a:avLst/>
            </a:prstGeom>
            <a:noFill/>
          </p:spPr>
          <p:txBody>
            <a:bodyPr wrap="none" rtlCol="0">
              <a:spAutoFit/>
            </a:bodyPr>
            <a:lstStyle/>
            <a:p>
              <a:r>
                <a:rPr lang="en-GB" sz="3300" smtClean="0">
                  <a:ln>
                    <a:solidFill>
                      <a:sysClr val="windowText" lastClr="000000"/>
                    </a:solidFill>
                  </a:ln>
                  <a:solidFill>
                    <a:srgbClr val="FFC000"/>
                  </a:solidFill>
                  <a:latin typeface="Coiny" panose="02000903060500060000" pitchFamily="2" charset="0"/>
                </a:rPr>
                <a:t>01</a:t>
              </a:r>
              <a:endParaRPr lang="en-GB" sz="3300">
                <a:ln>
                  <a:solidFill>
                    <a:sysClr val="windowText" lastClr="000000"/>
                  </a:solidFill>
                </a:ln>
                <a:solidFill>
                  <a:srgbClr val="FFC000"/>
                </a:solidFill>
                <a:latin typeface="Coiny" panose="02000903060500060000" pitchFamily="2" charset="0"/>
              </a:endParaRPr>
            </a:p>
          </p:txBody>
        </p:sp>
      </p:grpSp>
      <p:grpSp>
        <p:nvGrpSpPr>
          <p:cNvPr id="3" name="Group 2"/>
          <p:cNvGrpSpPr/>
          <p:nvPr/>
        </p:nvGrpSpPr>
        <p:grpSpPr>
          <a:xfrm>
            <a:off x="5380582" y="2893415"/>
            <a:ext cx="6811418" cy="1107996"/>
            <a:chOff x="5380582" y="2893415"/>
            <a:chExt cx="6811418" cy="1107996"/>
          </a:xfrm>
        </p:grpSpPr>
        <p:sp>
          <p:nvSpPr>
            <p:cNvPr id="24" name="TextBox 23"/>
            <p:cNvSpPr txBox="1"/>
            <p:nvPr/>
          </p:nvSpPr>
          <p:spPr>
            <a:xfrm>
              <a:off x="6279503" y="2893415"/>
              <a:ext cx="5912497" cy="1107996"/>
            </a:xfrm>
            <a:prstGeom prst="rect">
              <a:avLst/>
            </a:prstGeom>
            <a:noFill/>
          </p:spPr>
          <p:txBody>
            <a:bodyPr wrap="square" rtlCol="0">
              <a:spAutoFit/>
            </a:bodyPr>
            <a:lstStyle/>
            <a:p>
              <a:r>
                <a:rPr lang="en-GB" sz="2200" smtClean="0">
                  <a:latin typeface="Times New Roman" panose="02020603050405020304" pitchFamily="18" charset="0"/>
                  <a:cs typeface="Times New Roman" panose="02020603050405020304" pitchFamily="18" charset="0"/>
                </a:rPr>
                <a:t>Học sinh biết thực hành thí nghiệm có liên quan đến vai trò của nhiệt và ánh sang trong biến đổi hóa học</a:t>
              </a:r>
              <a:endParaRPr lang="en-GB" sz="2200">
                <a:latin typeface="Times New Roman" panose="02020603050405020304" pitchFamily="18" charset="0"/>
                <a:cs typeface="Times New Roman" panose="02020603050405020304" pitchFamily="18" charset="0"/>
              </a:endParaRPr>
            </a:p>
          </p:txBody>
        </p:sp>
        <p:sp>
          <p:nvSpPr>
            <p:cNvPr id="27" name="TextBox 26"/>
            <p:cNvSpPr txBox="1"/>
            <p:nvPr/>
          </p:nvSpPr>
          <p:spPr>
            <a:xfrm>
              <a:off x="5380582" y="3180018"/>
              <a:ext cx="710451" cy="600164"/>
            </a:xfrm>
            <a:prstGeom prst="rect">
              <a:avLst/>
            </a:prstGeom>
            <a:noFill/>
          </p:spPr>
          <p:txBody>
            <a:bodyPr wrap="none" rtlCol="0">
              <a:spAutoFit/>
            </a:bodyPr>
            <a:lstStyle/>
            <a:p>
              <a:r>
                <a:rPr lang="en-GB" sz="3300" smtClean="0">
                  <a:ln>
                    <a:solidFill>
                      <a:sysClr val="windowText" lastClr="000000"/>
                    </a:solidFill>
                  </a:ln>
                  <a:solidFill>
                    <a:srgbClr val="FFC000"/>
                  </a:solidFill>
                  <a:latin typeface="Coiny" panose="02000903060500060000" pitchFamily="2" charset="0"/>
                </a:rPr>
                <a:t>02</a:t>
              </a:r>
              <a:endParaRPr lang="en-GB" sz="3300">
                <a:ln>
                  <a:solidFill>
                    <a:sysClr val="windowText" lastClr="000000"/>
                  </a:solidFill>
                </a:ln>
                <a:solidFill>
                  <a:srgbClr val="FFC000"/>
                </a:solidFill>
                <a:latin typeface="Coiny" panose="02000903060500060000" pitchFamily="2" charset="0"/>
              </a:endParaRPr>
            </a:p>
          </p:txBody>
        </p:sp>
      </p:grpSp>
      <p:grpSp>
        <p:nvGrpSpPr>
          <p:cNvPr id="4" name="Group 3"/>
          <p:cNvGrpSpPr/>
          <p:nvPr/>
        </p:nvGrpSpPr>
        <p:grpSpPr>
          <a:xfrm>
            <a:off x="5346117" y="4109355"/>
            <a:ext cx="6845883" cy="769441"/>
            <a:chOff x="5346117" y="4109355"/>
            <a:chExt cx="6845883" cy="769441"/>
          </a:xfrm>
        </p:grpSpPr>
        <p:sp>
          <p:nvSpPr>
            <p:cNvPr id="25" name="TextBox 24"/>
            <p:cNvSpPr txBox="1"/>
            <p:nvPr/>
          </p:nvSpPr>
          <p:spPr>
            <a:xfrm>
              <a:off x="6279503" y="4109355"/>
              <a:ext cx="5912497" cy="769441"/>
            </a:xfrm>
            <a:prstGeom prst="rect">
              <a:avLst/>
            </a:prstGeom>
            <a:noFill/>
          </p:spPr>
          <p:txBody>
            <a:bodyPr wrap="square" rtlCol="0">
              <a:spAutoFit/>
            </a:bodyPr>
            <a:lstStyle/>
            <a:p>
              <a:r>
                <a:rPr lang="en-GB" sz="2200" smtClean="0">
                  <a:latin typeface="Times New Roman" panose="02020603050405020304" pitchFamily="18" charset="0"/>
                  <a:cs typeface="Times New Roman" panose="02020603050405020304" pitchFamily="18" charset="0"/>
                </a:rPr>
                <a:t>Học sinh biết các thí nghiệm có liên quan đến vai trò của nhiệt và ánh sang trong biến đổi hóa học</a:t>
              </a:r>
              <a:endParaRPr lang="en-GB" sz="2200">
                <a:latin typeface="Times New Roman" panose="02020603050405020304" pitchFamily="18" charset="0"/>
                <a:cs typeface="Times New Roman" panose="02020603050405020304" pitchFamily="18" charset="0"/>
              </a:endParaRPr>
            </a:p>
          </p:txBody>
        </p:sp>
        <p:sp>
          <p:nvSpPr>
            <p:cNvPr id="28" name="TextBox 27"/>
            <p:cNvSpPr txBox="1"/>
            <p:nvPr/>
          </p:nvSpPr>
          <p:spPr>
            <a:xfrm>
              <a:off x="5346117" y="4121024"/>
              <a:ext cx="712054" cy="600164"/>
            </a:xfrm>
            <a:prstGeom prst="rect">
              <a:avLst/>
            </a:prstGeom>
            <a:noFill/>
          </p:spPr>
          <p:txBody>
            <a:bodyPr wrap="none" rtlCol="0">
              <a:spAutoFit/>
            </a:bodyPr>
            <a:lstStyle/>
            <a:p>
              <a:r>
                <a:rPr lang="en-GB" sz="3300" smtClean="0">
                  <a:ln>
                    <a:solidFill>
                      <a:sysClr val="windowText" lastClr="000000"/>
                    </a:solidFill>
                  </a:ln>
                  <a:solidFill>
                    <a:srgbClr val="FFC000"/>
                  </a:solidFill>
                  <a:latin typeface="Coiny" panose="02000903060500060000" pitchFamily="2" charset="0"/>
                </a:rPr>
                <a:t>03</a:t>
              </a:r>
              <a:endParaRPr lang="en-GB" sz="3300">
                <a:ln>
                  <a:solidFill>
                    <a:sysClr val="windowText" lastClr="000000"/>
                  </a:solidFill>
                </a:ln>
                <a:solidFill>
                  <a:srgbClr val="FFC000"/>
                </a:solidFill>
                <a:latin typeface="Coiny" panose="02000903060500060000" pitchFamily="2" charset="0"/>
              </a:endParaRPr>
            </a:p>
          </p:txBody>
        </p:sp>
      </p:grpSp>
    </p:spTree>
    <p:extLst>
      <p:ext uri="{BB962C8B-B14F-4D97-AF65-F5344CB8AC3E}">
        <p14:creationId xmlns:p14="http://schemas.microsoft.com/office/powerpoint/2010/main" val="307045826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05650" y="2135555"/>
            <a:ext cx="6041660" cy="1774090"/>
          </a:xfrm>
          <a:prstGeom prst="rect">
            <a:avLst/>
          </a:prstGeom>
        </p:spPr>
      </p:pic>
    </p:spTree>
    <p:extLst>
      <p:ext uri="{BB962C8B-B14F-4D97-AF65-F5344CB8AC3E}">
        <p14:creationId xmlns:p14="http://schemas.microsoft.com/office/powerpoint/2010/main" val="4920653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4A552CE-A50B-4F6B-8354-2C9A4531879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3717" b="2555"/>
          <a:stretch/>
        </p:blipFill>
        <p:spPr>
          <a:xfrm>
            <a:off x="5944744" y="1886337"/>
            <a:ext cx="4314096" cy="3890855"/>
          </a:xfrm>
          <a:prstGeom prst="rect">
            <a:avLst/>
          </a:prstGeom>
        </p:spPr>
      </p:pic>
      <p:sp>
        <p:nvSpPr>
          <p:cNvPr id="10" name="TextBox 9"/>
          <p:cNvSpPr txBox="1"/>
          <p:nvPr/>
        </p:nvSpPr>
        <p:spPr>
          <a:xfrm>
            <a:off x="1102655" y="3421797"/>
            <a:ext cx="5359105" cy="1569660"/>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Cách tiến hành: Nhúng đầu tăm vào giấm hoặc chanh rồi viết lên giấy và để khô</a:t>
            </a:r>
            <a:endParaRPr lang="en-GB" sz="32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896096" y="2399736"/>
            <a:ext cx="5255207" cy="1286367"/>
          </a:xfrm>
          <a:prstGeom prst="rect">
            <a:avLst/>
          </a:prstGeom>
        </p:spPr>
      </p:pic>
      <p:pic>
        <p:nvPicPr>
          <p:cNvPr id="3" name="Picture 2"/>
          <p:cNvPicPr>
            <a:picLocks noChangeAspect="1"/>
          </p:cNvPicPr>
          <p:nvPr/>
        </p:nvPicPr>
        <p:blipFill>
          <a:blip r:embed="rId5"/>
          <a:stretch>
            <a:fillRect/>
          </a:stretch>
        </p:blipFill>
        <p:spPr>
          <a:xfrm>
            <a:off x="896096" y="1540125"/>
            <a:ext cx="9181372" cy="859611"/>
          </a:xfrm>
          <a:prstGeom prst="rect">
            <a:avLst/>
          </a:prstGeom>
        </p:spPr>
      </p:pic>
    </p:spTree>
    <p:extLst>
      <p:ext uri="{BB962C8B-B14F-4D97-AF65-F5344CB8AC3E}">
        <p14:creationId xmlns:p14="http://schemas.microsoft.com/office/powerpoint/2010/main" val="250183516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764" t="23023" r="54332" b="32258"/>
          <a:stretch/>
        </p:blipFill>
        <p:spPr>
          <a:xfrm>
            <a:off x="8484243" y="1284075"/>
            <a:ext cx="2639028" cy="4774241"/>
          </a:xfrm>
          <a:prstGeom prst="rect">
            <a:avLst/>
          </a:prstGeom>
        </p:spPr>
      </p:pic>
      <p:sp>
        <p:nvSpPr>
          <p:cNvPr id="7" name="Rectangle 6"/>
          <p:cNvSpPr/>
          <p:nvPr/>
        </p:nvSpPr>
        <p:spPr>
          <a:xfrm>
            <a:off x="4390364" y="797938"/>
            <a:ext cx="3538294" cy="97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443584" y="1246992"/>
            <a:ext cx="6489277" cy="584775"/>
          </a:xfrm>
          <a:prstGeom prst="rect">
            <a:avLst/>
          </a:prstGeom>
          <a:noFill/>
        </p:spPr>
        <p:txBody>
          <a:bodyPr wrap="none" rtlCol="0">
            <a:spAutoFit/>
          </a:bodyPr>
          <a:lstStyle/>
          <a:p>
            <a:r>
              <a:rPr lang="en-GB" sz="3200" smtClean="0">
                <a:latin typeface="Times New Roman" panose="02020603050405020304" pitchFamily="18" charset="0"/>
                <a:cs typeface="Times New Roman" panose="02020603050405020304" pitchFamily="18" charset="0"/>
              </a:rPr>
              <a:t>Quan sát thí nghiệm và trả lời câu hỏi:</a:t>
            </a:r>
            <a:endParaRPr lang="en-GB" sz="3200">
              <a:latin typeface="Times New Roman" panose="02020603050405020304" pitchFamily="18" charset="0"/>
              <a:cs typeface="Times New Roman" panose="02020603050405020304" pitchFamily="18" charset="0"/>
            </a:endParaRPr>
          </a:p>
        </p:txBody>
      </p:sp>
      <p:grpSp>
        <p:nvGrpSpPr>
          <p:cNvPr id="2" name="Group 1"/>
          <p:cNvGrpSpPr/>
          <p:nvPr/>
        </p:nvGrpSpPr>
        <p:grpSpPr>
          <a:xfrm>
            <a:off x="985981" y="1945710"/>
            <a:ext cx="7396924" cy="1200458"/>
            <a:chOff x="985981" y="1945710"/>
            <a:chExt cx="7396924" cy="1200458"/>
          </a:xfrm>
        </p:grpSpPr>
        <p:pic>
          <p:nvPicPr>
            <p:cNvPr id="12" name="Picture 1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296" b="67778"/>
            <a:stretch/>
          </p:blipFill>
          <p:spPr>
            <a:xfrm>
              <a:off x="985981" y="1945710"/>
              <a:ext cx="1201152" cy="1148354"/>
            </a:xfrm>
            <a:prstGeom prst="rect">
              <a:avLst/>
            </a:prstGeom>
          </p:spPr>
        </p:pic>
        <p:sp>
          <p:nvSpPr>
            <p:cNvPr id="15" name="TextBox 14"/>
            <p:cNvSpPr txBox="1"/>
            <p:nvPr/>
          </p:nvSpPr>
          <p:spPr>
            <a:xfrm>
              <a:off x="2187133" y="2068950"/>
              <a:ext cx="6195772" cy="1077218"/>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Khi hơ bức thư lên ngọn lửa thì có hiện tượng gì xảy ra?</a:t>
              </a:r>
              <a:endParaRPr lang="en-GB" sz="3200">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941119" y="3423642"/>
            <a:ext cx="7441786" cy="1210666"/>
            <a:chOff x="941119" y="3423642"/>
            <a:chExt cx="7441786" cy="1210666"/>
          </a:xfrm>
        </p:grpSpPr>
        <p:pic>
          <p:nvPicPr>
            <p:cNvPr id="13" name="Picture 12"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148" t="2990" r="33148" b="64788"/>
            <a:stretch/>
          </p:blipFill>
          <p:spPr>
            <a:xfrm>
              <a:off x="941119" y="3423642"/>
              <a:ext cx="1266329" cy="1210666"/>
            </a:xfrm>
            <a:prstGeom prst="rect">
              <a:avLst/>
            </a:prstGeom>
          </p:spPr>
        </p:pic>
        <p:sp>
          <p:nvSpPr>
            <p:cNvPr id="16" name="TextBox 15"/>
            <p:cNvSpPr txBox="1"/>
            <p:nvPr/>
          </p:nvSpPr>
          <p:spPr>
            <a:xfrm>
              <a:off x="2187133" y="3423642"/>
              <a:ext cx="6195772" cy="1077218"/>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Điều kiện gì đã làm cho giấm ở trên giấy khô đi?</a:t>
              </a:r>
              <a:endParaRPr lang="en-GB" sz="320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1024332" y="4686412"/>
            <a:ext cx="7358573" cy="1133726"/>
            <a:chOff x="1024332" y="4686412"/>
            <a:chExt cx="7358573" cy="1133726"/>
          </a:xfrm>
        </p:grpSpPr>
        <p:pic>
          <p:nvPicPr>
            <p:cNvPr id="14" name="Picture 13"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1024332" y="4686412"/>
              <a:ext cx="1185852" cy="1133726"/>
            </a:xfrm>
            <a:prstGeom prst="rect">
              <a:avLst/>
            </a:prstGeom>
          </p:spPr>
        </p:pic>
        <p:sp>
          <p:nvSpPr>
            <p:cNvPr id="17" name="TextBox 16"/>
            <p:cNvSpPr txBox="1"/>
            <p:nvPr/>
          </p:nvSpPr>
          <p:spPr>
            <a:xfrm>
              <a:off x="2187133" y="4880042"/>
              <a:ext cx="6195772" cy="584775"/>
            </a:xfrm>
            <a:prstGeom prst="rect">
              <a:avLst/>
            </a:prstGeom>
            <a:noFill/>
          </p:spPr>
          <p:txBody>
            <a:bodyPr wrap="square" rtlCol="0">
              <a:spAutoFit/>
            </a:bodyPr>
            <a:lstStyle/>
            <a:p>
              <a:r>
                <a:rPr lang="en-GB" sz="3200" smtClean="0">
                  <a:latin typeface="Times New Roman" panose="02020603050405020304" pitchFamily="18" charset="0"/>
                  <a:cs typeface="Times New Roman" panose="02020603050405020304" pitchFamily="18" charset="0"/>
                </a:rPr>
                <a:t>Sự biến đổi hóa học xảy ra khi nào?</a:t>
              </a:r>
              <a:endParaRPr lang="en-GB" sz="3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43760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31741" y="930986"/>
            <a:ext cx="9391146" cy="1148354"/>
            <a:chOff x="831741" y="930986"/>
            <a:chExt cx="9391146" cy="1148354"/>
          </a:xfrm>
        </p:grpSpPr>
        <p:sp>
          <p:nvSpPr>
            <p:cNvPr id="2" name="TextBox 1"/>
            <p:cNvSpPr txBox="1"/>
            <p:nvPr/>
          </p:nvSpPr>
          <p:spPr>
            <a:xfrm>
              <a:off x="1941453" y="1464206"/>
              <a:ext cx="8281434" cy="523220"/>
            </a:xfrm>
            <a:prstGeom prst="rect">
              <a:avLst/>
            </a:prstGeom>
            <a:noFill/>
          </p:spPr>
          <p:txBody>
            <a:bodyPr wrap="none" rtlCol="0">
              <a:spAutoFit/>
            </a:bodyPr>
            <a:lstStyle/>
            <a:p>
              <a:r>
                <a:rPr lang="en-GB" sz="2800" smtClean="0">
                  <a:latin typeface="Times New Roman" panose="02020603050405020304" pitchFamily="18" charset="0"/>
                  <a:cs typeface="Times New Roman" panose="02020603050405020304" pitchFamily="18" charset="0"/>
                </a:rPr>
                <a:t>Khi hơ bức thư lên ngọn lửa thì có hiện tượng gì xảy ra?</a:t>
              </a:r>
              <a:endParaRPr lang="en-GB" sz="2800">
                <a:latin typeface="Times New Roman" panose="02020603050405020304" pitchFamily="18" charset="0"/>
                <a:cs typeface="Times New Roman" panose="02020603050405020304" pitchFamily="18" charset="0"/>
              </a:endParaRPr>
            </a:p>
          </p:txBody>
        </p:sp>
        <p:pic>
          <p:nvPicPr>
            <p:cNvPr id="6" name="Picture 5"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296" b="67778"/>
            <a:stretch/>
          </p:blipFill>
          <p:spPr>
            <a:xfrm>
              <a:off x="831741" y="930986"/>
              <a:ext cx="1201152" cy="1148354"/>
            </a:xfrm>
            <a:prstGeom prst="rect">
              <a:avLst/>
            </a:prstGeom>
          </p:spPr>
        </p:pic>
      </p:grpSp>
      <p:grpSp>
        <p:nvGrpSpPr>
          <p:cNvPr id="21" name="Group 20"/>
          <p:cNvGrpSpPr/>
          <p:nvPr/>
        </p:nvGrpSpPr>
        <p:grpSpPr>
          <a:xfrm>
            <a:off x="839881" y="2896347"/>
            <a:ext cx="7225360" cy="1025503"/>
            <a:chOff x="895990" y="2803720"/>
            <a:chExt cx="7225360" cy="1025503"/>
          </a:xfrm>
        </p:grpSpPr>
        <p:sp>
          <p:nvSpPr>
            <p:cNvPr id="4" name="TextBox 3"/>
            <p:cNvSpPr txBox="1"/>
            <p:nvPr/>
          </p:nvSpPr>
          <p:spPr>
            <a:xfrm>
              <a:off x="1941453" y="3054862"/>
              <a:ext cx="6179897" cy="523220"/>
            </a:xfrm>
            <a:prstGeom prst="rect">
              <a:avLst/>
            </a:prstGeom>
            <a:noFill/>
          </p:spPr>
          <p:txBody>
            <a:bodyPr wrap="none" rtlCol="0">
              <a:spAutoFit/>
            </a:bodyPr>
            <a:lstStyle/>
            <a:p>
              <a:r>
                <a:rPr lang="en-GB" sz="2800" smtClean="0">
                  <a:latin typeface="Times New Roman" panose="02020603050405020304" pitchFamily="18" charset="0"/>
                  <a:cs typeface="Times New Roman" panose="02020603050405020304" pitchFamily="18" charset="0"/>
                </a:rPr>
                <a:t>Điều kiện gì làm giấm ở trên giấy khô đi?</a:t>
              </a:r>
              <a:endParaRPr lang="en-GB" sz="2800">
                <a:latin typeface="Times New Roman" panose="02020603050405020304" pitchFamily="18" charset="0"/>
                <a:cs typeface="Times New Roman" panose="02020603050405020304" pitchFamily="18" charset="0"/>
              </a:endParaRPr>
            </a:p>
          </p:txBody>
        </p:sp>
        <p:pic>
          <p:nvPicPr>
            <p:cNvPr id="7" name="Picture 6"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148" t="2990" r="33148" b="64788"/>
            <a:stretch/>
          </p:blipFill>
          <p:spPr>
            <a:xfrm>
              <a:off x="895990" y="2803720"/>
              <a:ext cx="1072653" cy="1025503"/>
            </a:xfrm>
            <a:prstGeom prst="rect">
              <a:avLst/>
            </a:prstGeom>
          </p:spPr>
        </p:pic>
      </p:grpSp>
      <p:grpSp>
        <p:nvGrpSpPr>
          <p:cNvPr id="10" name="Group 9"/>
          <p:cNvGrpSpPr/>
          <p:nvPr/>
        </p:nvGrpSpPr>
        <p:grpSpPr>
          <a:xfrm>
            <a:off x="895990" y="1881960"/>
            <a:ext cx="9235457" cy="1172902"/>
            <a:chOff x="895990" y="2028642"/>
            <a:chExt cx="9235457" cy="1172902"/>
          </a:xfrm>
        </p:grpSpPr>
        <p:sp>
          <p:nvSpPr>
            <p:cNvPr id="3" name="TextBox 2"/>
            <p:cNvSpPr txBox="1"/>
            <p:nvPr/>
          </p:nvSpPr>
          <p:spPr>
            <a:xfrm>
              <a:off x="1941453" y="2204932"/>
              <a:ext cx="8189994" cy="954107"/>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Khi hơ bức thư lên ngọn lửa thì giấm viết khô đi và dòng chữ hiện lên</a:t>
              </a:r>
              <a:endParaRPr lang="en-GB" sz="28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990" y="2028642"/>
              <a:ext cx="1172902" cy="1172902"/>
            </a:xfrm>
            <a:prstGeom prst="rect">
              <a:avLst/>
            </a:prstGeom>
          </p:spPr>
        </p:pic>
      </p:grpSp>
      <p:grpSp>
        <p:nvGrpSpPr>
          <p:cNvPr id="11" name="Group 10"/>
          <p:cNvGrpSpPr/>
          <p:nvPr/>
        </p:nvGrpSpPr>
        <p:grpSpPr>
          <a:xfrm>
            <a:off x="720604" y="3676312"/>
            <a:ext cx="9335706" cy="1172902"/>
            <a:chOff x="795741" y="4262732"/>
            <a:chExt cx="9335706" cy="1172902"/>
          </a:xfrm>
        </p:grpSpPr>
        <p:sp>
          <p:nvSpPr>
            <p:cNvPr id="5" name="TextBox 4"/>
            <p:cNvSpPr txBox="1"/>
            <p:nvPr/>
          </p:nvSpPr>
          <p:spPr>
            <a:xfrm>
              <a:off x="1941453" y="4369705"/>
              <a:ext cx="8189994" cy="954107"/>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Điều kiện làm giấm đã khô trên giấy biến đổi hóa học là do nhiệt từ ngọn nến đang cháy.</a:t>
              </a:r>
              <a:endParaRPr lang="en-GB" sz="2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741" y="4262732"/>
              <a:ext cx="1172902" cy="1172902"/>
            </a:xfrm>
            <a:prstGeom prst="rect">
              <a:avLst/>
            </a:prstGeom>
          </p:spPr>
        </p:pic>
      </p:grpSp>
      <p:sp>
        <p:nvSpPr>
          <p:cNvPr id="14" name="Rectangle 13"/>
          <p:cNvSpPr/>
          <p:nvPr/>
        </p:nvSpPr>
        <p:spPr>
          <a:xfrm>
            <a:off x="720604" y="4681667"/>
            <a:ext cx="1640631" cy="16149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895990" y="4609329"/>
            <a:ext cx="7169251" cy="971067"/>
            <a:chOff x="1036363" y="4542495"/>
            <a:chExt cx="7169251" cy="971067"/>
          </a:xfrm>
        </p:grpSpPr>
        <p:pic>
          <p:nvPicPr>
            <p:cNvPr id="15" name="Picture 1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1036363" y="4542495"/>
              <a:ext cx="1015714" cy="971067"/>
            </a:xfrm>
            <a:prstGeom prst="rect">
              <a:avLst/>
            </a:prstGeom>
          </p:spPr>
        </p:pic>
        <p:sp>
          <p:nvSpPr>
            <p:cNvPr id="16" name="TextBox 15"/>
            <p:cNvSpPr txBox="1"/>
            <p:nvPr/>
          </p:nvSpPr>
          <p:spPr>
            <a:xfrm>
              <a:off x="2009842" y="4875297"/>
              <a:ext cx="6195772" cy="523220"/>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Sự biến đổi hóa học xảy ra khi nào?</a:t>
              </a:r>
              <a:endParaRPr lang="en-GB" sz="280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96567" y="5253521"/>
            <a:ext cx="9272256" cy="1172902"/>
            <a:chOff x="900172" y="4157039"/>
            <a:chExt cx="9272256" cy="1172902"/>
          </a:xfrm>
        </p:grpSpPr>
        <p:sp>
          <p:nvSpPr>
            <p:cNvPr id="18" name="TextBox 17"/>
            <p:cNvSpPr txBox="1"/>
            <p:nvPr/>
          </p:nvSpPr>
          <p:spPr>
            <a:xfrm>
              <a:off x="1982434" y="4555486"/>
              <a:ext cx="8189994" cy="523220"/>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Sự biến đổi hóa học xảy ra khi có tác động của nhiệt.</a:t>
              </a:r>
              <a:endParaRPr lang="en-GB" sz="280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172" y="4157039"/>
              <a:ext cx="1172902" cy="1172902"/>
            </a:xfrm>
            <a:prstGeom prst="rect">
              <a:avLst/>
            </a:prstGeom>
          </p:spPr>
        </p:pic>
      </p:grpSp>
    </p:spTree>
    <p:extLst>
      <p:ext uri="{BB962C8B-B14F-4D97-AF65-F5344CB8AC3E}">
        <p14:creationId xmlns:p14="http://schemas.microsoft.com/office/powerpoint/2010/main" val="342807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自定义 2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148</TotalTime>
  <Words>998</Words>
  <Application>Microsoft Office PowerPoint</Application>
  <PresentationFormat>Widescreen</PresentationFormat>
  <Paragraphs>88</Paragraphs>
  <Slides>29</Slides>
  <Notes>17</Notes>
  <HiddenSlides>6</HiddenSlides>
  <MMClips>3</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29</vt:i4>
      </vt:variant>
    </vt:vector>
  </HeadingPairs>
  <TitlesOfParts>
    <vt:vector size="51" baseType="lpstr">
      <vt:lpstr>Microsoft YaHei</vt:lpstr>
      <vt:lpstr>Microsoft YaHei</vt:lpstr>
      <vt:lpstr>宋体</vt:lpstr>
      <vt:lpstr>Arial</vt:lpstr>
      <vt:lpstr>Arial Body</vt:lpstr>
      <vt:lpstr>Calibri</vt:lpstr>
      <vt:lpstr>Coiny</vt:lpstr>
      <vt:lpstr>等线</vt:lpstr>
      <vt:lpstr>等线 Light</vt:lpstr>
      <vt:lpstr>iCiel Cadena</vt:lpstr>
      <vt:lpstr>Lato</vt:lpstr>
      <vt:lpstr>SVN-Carington</vt:lpstr>
      <vt:lpstr>Times New Roman</vt:lpstr>
      <vt:lpstr>印品黑体</vt:lpstr>
      <vt:lpstr>字魂105号-简雅黑</vt:lpstr>
      <vt:lpstr>字魂35号-经典雅黑</vt:lpstr>
      <vt:lpstr>思源宋体 Heavy</vt:lpstr>
      <vt:lpstr>Office 主题​​</vt:lpstr>
      <vt:lpstr>1_Office 主题​​</vt:lpstr>
      <vt:lpstr>第一PPT，www.1ppt.com</vt:lpstr>
      <vt:lpstr>5_Office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31</cp:revision>
  <dcterms:created xsi:type="dcterms:W3CDTF">2022-01-14T17:27:25Z</dcterms:created>
  <dcterms:modified xsi:type="dcterms:W3CDTF">2024-03-22T12:30:58Z</dcterms:modified>
</cp:coreProperties>
</file>