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7"/>
  </p:notesMasterIdLst>
  <p:sldIdLst>
    <p:sldId id="313" r:id="rId2"/>
    <p:sldId id="317" r:id="rId3"/>
    <p:sldId id="318" r:id="rId4"/>
    <p:sldId id="319" r:id="rId5"/>
    <p:sldId id="320" r:id="rId6"/>
    <p:sldId id="321" r:id="rId7"/>
    <p:sldId id="314" r:id="rId8"/>
    <p:sldId id="256" r:id="rId9"/>
    <p:sldId id="335" r:id="rId10"/>
    <p:sldId id="326" r:id="rId11"/>
    <p:sldId id="327" r:id="rId12"/>
    <p:sldId id="328" r:id="rId13"/>
    <p:sldId id="336" r:id="rId14"/>
    <p:sldId id="330" r:id="rId15"/>
    <p:sldId id="337" r:id="rId16"/>
    <p:sldId id="332" r:id="rId17"/>
    <p:sldId id="338" r:id="rId18"/>
    <p:sldId id="334" r:id="rId19"/>
    <p:sldId id="340" r:id="rId20"/>
    <p:sldId id="341" r:id="rId21"/>
    <p:sldId id="342" r:id="rId22"/>
    <p:sldId id="324" r:id="rId23"/>
    <p:sldId id="258" r:id="rId24"/>
    <p:sldId id="261" r:id="rId25"/>
    <p:sldId id="343" r:id="rId26"/>
  </p:sldIdLst>
  <p:sldSz cx="9144000" cy="5143500" type="screen16x9"/>
  <p:notesSz cx="6858000" cy="9144000"/>
  <p:embeddedFontLst>
    <p:embeddedFont>
      <p:font typeface="UTM Isadora" panose="02040603050506020204" pitchFamily="18" charset="0"/>
      <p:regular r:id="rId28"/>
      <p:bold r:id="rId29"/>
    </p:embeddedFont>
    <p:embeddedFont>
      <p:font typeface="UTM Cooper Black" panose="02040603050506020204" pitchFamily="18" charset="0"/>
      <p:regular r:id="rId30"/>
      <p:italic r:id="rId31"/>
    </p:embeddedFont>
    <p:embeddedFont>
      <p:font typeface="Fredoka One" panose="020B0604020202020204" charset="0"/>
      <p:regular r:id="rId32"/>
    </p:embeddedFont>
    <p:embeddedFont>
      <p:font typeface=".VnArial" panose="020B7200000000000000" pitchFamily="34" charset="0"/>
      <p:regular r:id="rId33"/>
      <p:italic r:id="rId34"/>
      <p:boldItalic r:id="rId35"/>
    </p:embeddedFont>
    <p:embeddedFont>
      <p:font typeface="Nunito" panose="020B0604020202020204" charset="0"/>
      <p:regular r:id="rId36"/>
      <p:bold r:id="rId37"/>
      <p:italic r:id="rId38"/>
      <p:boldItalic r:id="rId39"/>
    </p:embeddedFont>
    <p:embeddedFont>
      <p:font typeface="Caveat Brush" panose="020B0604020202020204" charset="0"/>
      <p:regular r:id="rId40"/>
    </p:embeddedFont>
    <p:embeddedFont>
      <p:font typeface="UTM Azuki" panose="02040603050506020204" pitchFamily="18"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8ADC7B-4917-4B79-946C-48C3C7795D51}">
  <a:tblStyle styleId="{678ADC7B-4917-4B79-946C-48C3C7795D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5" d="100"/>
          <a:sy n="55" d="100"/>
        </p:scale>
        <p:origin x="2424" y="941"/>
      </p:cViewPr>
      <p:guideLst>
        <p:guide pos="454"/>
        <p:guide orient="horz" pos="576"/>
        <p:guide orient="horz" pos="2843"/>
        <p:guide pos="5306"/>
        <p:guide pos="2880"/>
        <p:guide orient="horz" pos="17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03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168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36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2000"/>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50B069-CEE9-40B2-BD99-F7897060278B}"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08BC4-BF91-42BF-900C-82BA8AB13797}" type="slidenum">
              <a:rPr lang="en-US" smtClean="0"/>
              <a:t>‹#›</a:t>
            </a:fld>
            <a:endParaRPr lang="en-US"/>
          </a:p>
        </p:txBody>
      </p:sp>
    </p:spTree>
    <p:extLst>
      <p:ext uri="{BB962C8B-B14F-4D97-AF65-F5344CB8AC3E}">
        <p14:creationId xmlns:p14="http://schemas.microsoft.com/office/powerpoint/2010/main" val="105245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6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600"/>
            </a:lvl1pPr>
            <a:lvl2pPr lvl="1" algn="ctr">
              <a:lnSpc>
                <a:spcPct val="100000"/>
              </a:lnSpc>
              <a:spcBef>
                <a:spcPts val="160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5" y="-1300524"/>
            <a:ext cx="6846223" cy="116280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600"/>
            </a:lvl1pPr>
            <a:lvl2pPr lvl="1" algn="ctr">
              <a:lnSpc>
                <a:spcPct val="100000"/>
              </a:lnSpc>
              <a:spcBef>
                <a:spcPts val="160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61" r:id="rId9"/>
    <p:sldLayoutId id="2147483663" r:id="rId10"/>
    <p:sldLayoutId id="214748368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1.png"/><Relationship Id="rId3" Type="http://schemas.openxmlformats.org/officeDocument/2006/relationships/image" Target="../media/image19.jp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microsoft.com/office/2007/relationships/hdphoto" Target="../media/hdphoto8.wdp"/><Relationship Id="rId11" Type="http://schemas.openxmlformats.org/officeDocument/2006/relationships/image" Target="../media/image26.png"/><Relationship Id="rId5" Type="http://schemas.openxmlformats.org/officeDocument/2006/relationships/image" Target="../media/image25.png"/><Relationship Id="rId15" Type="http://schemas.microsoft.com/office/2007/relationships/hdphoto" Target="../media/hdphoto12.wdp"/><Relationship Id="rId10" Type="http://schemas.openxmlformats.org/officeDocument/2006/relationships/image" Target="../media/image30.png"/><Relationship Id="rId4" Type="http://schemas.openxmlformats.org/officeDocument/2006/relationships/image" Target="../media/image24.png"/><Relationship Id="rId9" Type="http://schemas.microsoft.com/office/2007/relationships/hdphoto" Target="../media/hdphoto11.wdp"/><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jpg"/><Relationship Id="rId7" Type="http://schemas.microsoft.com/office/2007/relationships/hdphoto" Target="../media/hdphoto9.wdp"/><Relationship Id="rId12" Type="http://schemas.openxmlformats.org/officeDocument/2006/relationships/image" Target="../media/image33.jp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6.png"/><Relationship Id="rId11" Type="http://schemas.microsoft.com/office/2007/relationships/hdphoto" Target="../media/hdphoto13.wdp"/><Relationship Id="rId5" Type="http://schemas.openxmlformats.org/officeDocument/2006/relationships/image" Target="../media/image21.png"/><Relationship Id="rId10" Type="http://schemas.openxmlformats.org/officeDocument/2006/relationships/image" Target="../media/image32.png"/><Relationship Id="rId4" Type="http://schemas.openxmlformats.org/officeDocument/2006/relationships/image" Target="../media/image20.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9.jp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microsoft.com/office/2007/relationships/hdphoto" Target="../media/hdphoto8.wdp"/><Relationship Id="rId11"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microsoft.com/office/2007/relationships/hdphoto" Target="../media/hdphoto11.wdp"/><Relationship Id="rId1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jpg"/><Relationship Id="rId7"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35.jpg"/><Relationship Id="rId4" Type="http://schemas.openxmlformats.org/officeDocument/2006/relationships/image" Target="../media/image20.pn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image" Target="../media/image19.jpg"/><Relationship Id="rId7" Type="http://schemas.openxmlformats.org/officeDocument/2006/relationships/image" Target="../media/image29.png"/><Relationship Id="rId12"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4.png"/><Relationship Id="rId5" Type="http://schemas.microsoft.com/office/2007/relationships/hdphoto" Target="../media/hdphoto11.wdp"/><Relationship Id="rId10" Type="http://schemas.microsoft.com/office/2007/relationships/hdphoto" Target="../media/hdphoto8.wdp"/><Relationship Id="rId4" Type="http://schemas.openxmlformats.org/officeDocument/2006/relationships/image" Target="../media/image30.png"/><Relationship Id="rId9" Type="http://schemas.openxmlformats.org/officeDocument/2006/relationships/image" Target="../media/image25.png"/><Relationship Id="rId1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9.jpg"/><Relationship Id="rId7"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1.png"/><Relationship Id="rId10" Type="http://schemas.microsoft.com/office/2007/relationships/hdphoto" Target="../media/hdphoto13.wdp"/><Relationship Id="rId4" Type="http://schemas.openxmlformats.org/officeDocument/2006/relationships/image" Target="../media/image20.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jp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image" Target="../media/image26.png"/><Relationship Id="rId5" Type="http://schemas.microsoft.com/office/2007/relationships/hdphoto" Target="../media/hdphoto11.wdp"/><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jpg"/><Relationship Id="rId7"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37.jpg"/><Relationship Id="rId4" Type="http://schemas.openxmlformats.org/officeDocument/2006/relationships/image" Target="../media/image20.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jp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image" Target="../media/image26.png"/><Relationship Id="rId5" Type="http://schemas.microsoft.com/office/2007/relationships/hdphoto" Target="../media/hdphoto11.wdp"/><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1.xml"/><Relationship Id="rId7" Type="http://schemas.microsoft.com/office/2007/relationships/hdphoto" Target="../media/hdphoto1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microsoft.com/office/2007/relationships/hdphoto" Target="../media/hdphoto12.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3.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3.wdp"/><Relationship Id="rId5" Type="http://schemas.openxmlformats.org/officeDocument/2006/relationships/image" Target="../media/image32.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3.png"/><Relationship Id="rId10" Type="http://schemas.microsoft.com/office/2007/relationships/hdphoto" Target="../media/hdphoto6.wdp"/><Relationship Id="rId4" Type="http://schemas.openxmlformats.org/officeDocument/2006/relationships/image" Target="../media/image18.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9.wdp"/><Relationship Id="rId3" Type="http://schemas.openxmlformats.org/officeDocument/2006/relationships/image" Target="../media/image19.jpg"/><Relationship Id="rId7" Type="http://schemas.microsoft.com/office/2007/relationships/hdphoto" Target="../media/hdphoto7.wdp"/><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8.wdp"/><Relationship Id="rId5" Type="http://schemas.openxmlformats.org/officeDocument/2006/relationships/image" Target="../media/image21.png"/><Relationship Id="rId15" Type="http://schemas.microsoft.com/office/2007/relationships/hdphoto" Target="../media/hdphoto10.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duotone>
              <a:prstClr val="black"/>
              <a:srgbClr val="0070C0">
                <a:tint val="45000"/>
                <a:satMod val="400000"/>
              </a:srgbClr>
            </a:duotone>
            <a:extLst>
              <a:ext uri="{BEBA8EAE-BF5A-486C-A8C5-ECC9F3942E4B}">
                <a14:imgProps xmlns:a14="http://schemas.microsoft.com/office/drawing/2010/main">
                  <a14:imgLayer r:embed="rId5">
                    <a14:imgEffect>
                      <a14:backgroundRemoval t="3469" b="99796" l="10000" r="90000">
                        <a14:foregroundMark x1="46939" y1="57143" x2="49592" y2="81224"/>
                        <a14:foregroundMark x1="50000" y1="62449" x2="57347" y2="82245"/>
                        <a14:foregroundMark x1="59388" y1="40612" x2="59796" y2="42857"/>
                        <a14:foregroundMark x1="45714" y1="39796" x2="50816" y2="46735"/>
                        <a14:foregroundMark x1="57959" y1="45918" x2="59796" y2="44898"/>
                      </a14:backgroundRemoval>
                    </a14:imgEffect>
                  </a14:imgLayer>
                </a14:imgProps>
              </a:ext>
            </a:extLst>
          </a:blip>
          <a:srcRect l="23385" t="37325" r="23416"/>
          <a:stretch/>
        </p:blipFill>
        <p:spPr>
          <a:xfrm rot="20682998">
            <a:off x="-631856" y="-1458447"/>
            <a:ext cx="5738325" cy="6760396"/>
          </a:xfrm>
          <a:prstGeom prst="rect">
            <a:avLst/>
          </a:prstGeom>
        </p:spPr>
      </p:pic>
      <p:pic>
        <p:nvPicPr>
          <p:cNvPr id="10" name="Picture 9"/>
          <p:cNvPicPr>
            <a:picLocks noChangeAspect="1"/>
          </p:cNvPicPr>
          <p:nvPr/>
        </p:nvPicPr>
        <p:blipFill>
          <a:blip r:embed="rId6"/>
          <a:stretch>
            <a:fillRect/>
          </a:stretch>
        </p:blipFill>
        <p:spPr>
          <a:xfrm>
            <a:off x="-357532" y="1318156"/>
            <a:ext cx="10296892" cy="5392905"/>
          </a:xfrm>
          <a:prstGeom prst="rect">
            <a:avLst/>
          </a:prstGeom>
        </p:spPr>
      </p:pic>
      <p:pic>
        <p:nvPicPr>
          <p:cNvPr id="13" name="Picture 12"/>
          <p:cNvPicPr>
            <a:picLocks noChangeAspect="1"/>
          </p:cNvPicPr>
          <p:nvPr/>
        </p:nvPicPr>
        <p:blipFill>
          <a:blip r:embed="rId7"/>
          <a:stretch>
            <a:fillRect/>
          </a:stretch>
        </p:blipFill>
        <p:spPr>
          <a:xfrm rot="215529">
            <a:off x="2829349" y="503891"/>
            <a:ext cx="6133529" cy="3546465"/>
          </a:xfrm>
          <a:prstGeom prst="rect">
            <a:avLst/>
          </a:prstGeom>
        </p:spPr>
      </p:pic>
      <p:grpSp>
        <p:nvGrpSpPr>
          <p:cNvPr id="4" name="Group 3"/>
          <p:cNvGrpSpPr/>
          <p:nvPr/>
        </p:nvGrpSpPr>
        <p:grpSpPr>
          <a:xfrm>
            <a:off x="0" y="433754"/>
            <a:ext cx="4699690" cy="4709746"/>
            <a:chOff x="1160678" y="-740924"/>
            <a:chExt cx="5883558" cy="5896147"/>
          </a:xfrm>
        </p:grpSpPr>
        <p:pic>
          <p:nvPicPr>
            <p:cNvPr id="5" name="Picture 4"/>
            <p:cNvPicPr>
              <a:picLocks noChangeAspect="1"/>
            </p:cNvPicPr>
            <p:nvPr/>
          </p:nvPicPr>
          <p:blipFill rotWithShape="1">
            <a:blip r:embed="rId8">
              <a:duotone>
                <a:prstClr val="black"/>
                <a:schemeClr val="accent2">
                  <a:lumMod val="60000"/>
                  <a:lumOff val="40000"/>
                  <a:tint val="45000"/>
                  <a:satMod val="400000"/>
                </a:schemeClr>
              </a:duotone>
              <a:extLst>
                <a:ext uri="{BEBA8EAE-BF5A-486C-A8C5-ECC9F3942E4B}">
                  <a14:imgProps xmlns:a14="http://schemas.microsoft.com/office/drawing/2010/main">
                    <a14:imgLayer r:embed="rId9">
                      <a14:imgEffect>
                        <a14:backgroundRemoval t="9914" b="100000" l="0" r="100000">
                          <a14:foregroundMark x1="65418" y1="18966" x2="59366" y2="17888"/>
                          <a14:foregroundMark x1="34582" y1="37500" x2="18732" y2="44397"/>
                          <a14:foregroundMark x1="36599" y1="35776" x2="19597" y2="39871"/>
                          <a14:foregroundMark x1="27089" y1="37069" x2="41210" y2="34267"/>
                          <a14:foregroundMark x1="23343" y1="37500" x2="38905" y2="33836"/>
                          <a14:foregroundMark x1="40346" y1="33836" x2="44092" y2="34483"/>
                          <a14:foregroundMark x1="60231" y1="42026" x2="63977" y2="60560"/>
                          <a14:foregroundMark x1="61960" y1="45043" x2="63689" y2="48922"/>
                          <a14:foregroundMark x1="61383" y1="42457" x2="62824" y2="43966"/>
                          <a14:foregroundMark x1="63112" y1="51940" x2="67147" y2="59914"/>
                          <a14:foregroundMark x1="67435" y1="62500" x2="69452" y2="65086"/>
                          <a14:foregroundMark x1="17003" y1="42888" x2="2305" y2="67888"/>
                          <a14:backgroundMark x1="10663" y1="41810" x2="1441" y2="51293"/>
                          <a14:backgroundMark x1="9798" y1="47198" x2="4611" y2="57759"/>
                          <a14:backgroundMark x1="14409" y1="44612" x2="12968" y2="49138"/>
                          <a14:backgroundMark x1="7205" y1="57328" x2="865" y2="67026"/>
                          <a14:backgroundMark x1="15562" y1="42457" x2="15274" y2="44828"/>
                          <a14:backgroundMark x1="9510" y1="53879" x2="12392" y2="51293"/>
                          <a14:backgroundMark x1="42363" y1="84267" x2="55620" y2="95905"/>
                          <a14:backgroundMark x1="45245" y1="83405" x2="64553" y2="96767"/>
                          <a14:backgroundMark x1="86455" y1="83190" x2="97983" y2="97414"/>
                          <a14:backgroundMark x1="92795" y1="79957" x2="99424" y2="68103"/>
                          <a14:backgroundMark x1="2882" y1="82112" x2="8357" y2="97414"/>
                          <a14:backgroundMark x1="2017" y1="79310" x2="576" y2="78664"/>
                        </a14:backgroundRemoval>
                      </a14:imgEffect>
                      <a14:imgEffect>
                        <a14:artisticGlowDiffused/>
                      </a14:imgEffect>
                    </a14:imgLayer>
                  </a14:imgProps>
                </a:ext>
              </a:extLst>
            </a:blip>
            <a:srcRect b="22390"/>
            <a:stretch/>
          </p:blipFill>
          <p:spPr>
            <a:xfrm>
              <a:off x="1374048" y="-729200"/>
              <a:ext cx="5670188" cy="5884423"/>
            </a:xfrm>
            <a:prstGeom prst="rect">
              <a:avLst/>
            </a:prstGeom>
          </p:spPr>
        </p:pic>
        <p:pic>
          <p:nvPicPr>
            <p:cNvPr id="6" name="Picture 5"/>
            <p:cNvPicPr>
              <a:picLocks noChangeAspect="1"/>
            </p:cNvPicPr>
            <p:nvPr/>
          </p:nvPicPr>
          <p:blipFill rotWithShape="1">
            <a:blip r:embed="rId10">
              <a:duotone>
                <a:prstClr val="black"/>
                <a:schemeClr val="bg1">
                  <a:lumMod val="25000"/>
                  <a:tint val="45000"/>
                  <a:satMod val="400000"/>
                </a:schemeClr>
              </a:duotone>
              <a:extLst>
                <a:ext uri="{BEBA8EAE-BF5A-486C-A8C5-ECC9F3942E4B}">
                  <a14:imgProps xmlns:a14="http://schemas.microsoft.com/office/drawing/2010/main">
                    <a14:imgLayer r:embed="rId9">
                      <a14:imgEffect>
                        <a14:backgroundRemoval t="9914" b="100000" l="0" r="100000">
                          <a14:foregroundMark x1="65418" y1="18966" x2="59366" y2="17888"/>
                          <a14:foregroundMark x1="34582" y1="37500" x2="18732" y2="44397"/>
                          <a14:foregroundMark x1="36599" y1="35776" x2="19597" y2="39871"/>
                          <a14:foregroundMark x1="27089" y1="37069" x2="41210" y2="34267"/>
                          <a14:foregroundMark x1="23343" y1="37500" x2="38905" y2="33836"/>
                          <a14:foregroundMark x1="40346" y1="33836" x2="44092" y2="34483"/>
                          <a14:foregroundMark x1="60231" y1="42026" x2="63977" y2="60560"/>
                          <a14:foregroundMark x1="61960" y1="45043" x2="63689" y2="48922"/>
                          <a14:foregroundMark x1="61383" y1="42457" x2="62824" y2="43966"/>
                          <a14:foregroundMark x1="63112" y1="51940" x2="67147" y2="59914"/>
                          <a14:foregroundMark x1="67435" y1="62500" x2="69452" y2="65086"/>
                          <a14:foregroundMark x1="17003" y1="42888" x2="2305" y2="67888"/>
                          <a14:backgroundMark x1="10663" y1="41810" x2="1441" y2="51293"/>
                          <a14:backgroundMark x1="9798" y1="47198" x2="4611" y2="57759"/>
                          <a14:backgroundMark x1="14409" y1="44612" x2="12968" y2="49138"/>
                          <a14:backgroundMark x1="7205" y1="57328" x2="865" y2="67026"/>
                          <a14:backgroundMark x1="15562" y1="42457" x2="15274" y2="44828"/>
                          <a14:backgroundMark x1="9510" y1="53879" x2="12392" y2="51293"/>
                          <a14:backgroundMark x1="42363" y1="84267" x2="55620" y2="95905"/>
                          <a14:backgroundMark x1="45245" y1="83405" x2="64553" y2="96767"/>
                          <a14:backgroundMark x1="86455" y1="83190" x2="97983" y2="97414"/>
                          <a14:backgroundMark x1="92795" y1="79957" x2="99424" y2="68103"/>
                          <a14:backgroundMark x1="2882" y1="82112" x2="8357" y2="97414"/>
                          <a14:backgroundMark x1="2017" y1="79310" x2="576" y2="78664"/>
                        </a14:backgroundRemoval>
                      </a14:imgEffect>
                      <a14:imgEffect>
                        <a14:artisticGlowDiffused/>
                      </a14:imgEffect>
                    </a14:imgLayer>
                  </a14:imgProps>
                </a:ext>
              </a:extLst>
            </a:blip>
            <a:srcRect b="22390"/>
            <a:stretch/>
          </p:blipFill>
          <p:spPr>
            <a:xfrm>
              <a:off x="1160678" y="-740923"/>
              <a:ext cx="5670188" cy="5884423"/>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9">
                      <a14:imgEffect>
                        <a14:backgroundRemoval t="9914" b="100000" l="0" r="100000">
                          <a14:foregroundMark x1="65418" y1="18966" x2="59366" y2="17888"/>
                          <a14:foregroundMark x1="34582" y1="37500" x2="18732" y2="44397"/>
                          <a14:foregroundMark x1="36599" y1="35776" x2="19597" y2="39871"/>
                          <a14:foregroundMark x1="27089" y1="37069" x2="41210" y2="34267"/>
                          <a14:foregroundMark x1="23343" y1="37500" x2="38905" y2="33836"/>
                          <a14:foregroundMark x1="40346" y1="33836" x2="44092" y2="34483"/>
                          <a14:foregroundMark x1="60231" y1="42026" x2="63977" y2="60560"/>
                          <a14:foregroundMark x1="61960" y1="45043" x2="63689" y2="48922"/>
                          <a14:foregroundMark x1="61383" y1="42457" x2="62824" y2="43966"/>
                          <a14:foregroundMark x1="63112" y1="51940" x2="67147" y2="59914"/>
                          <a14:foregroundMark x1="67435" y1="62500" x2="69452" y2="65086"/>
                          <a14:foregroundMark x1="17003" y1="42888" x2="2305" y2="67888"/>
                          <a14:backgroundMark x1="10663" y1="41810" x2="1441" y2="51293"/>
                          <a14:backgroundMark x1="9798" y1="47198" x2="4611" y2="57759"/>
                          <a14:backgroundMark x1="14409" y1="44612" x2="12968" y2="49138"/>
                          <a14:backgroundMark x1="7205" y1="57328" x2="865" y2="67026"/>
                          <a14:backgroundMark x1="15562" y1="42457" x2="15274" y2="44828"/>
                          <a14:backgroundMark x1="9510" y1="53879" x2="12392" y2="51293"/>
                          <a14:backgroundMark x1="42363" y1="84267" x2="55620" y2="95905"/>
                          <a14:backgroundMark x1="45245" y1="83405" x2="64553" y2="96767"/>
                          <a14:backgroundMark x1="86455" y1="83190" x2="97983" y2="97414"/>
                          <a14:backgroundMark x1="92795" y1="79957" x2="99424" y2="68103"/>
                          <a14:backgroundMark x1="2882" y1="82112" x2="8357" y2="97414"/>
                          <a14:backgroundMark x1="2017" y1="79310" x2="576" y2="78664"/>
                        </a14:backgroundRemoval>
                      </a14:imgEffect>
                    </a14:imgLayer>
                  </a14:imgProps>
                </a:ext>
              </a:extLst>
            </a:blip>
            <a:srcRect b="22390"/>
            <a:stretch/>
          </p:blipFill>
          <p:spPr>
            <a:xfrm>
              <a:off x="1318764" y="-740924"/>
              <a:ext cx="5670188" cy="5884423"/>
            </a:xfrm>
            <a:prstGeom prst="rect">
              <a:avLst/>
            </a:prstGeom>
          </p:spPr>
        </p:pic>
      </p:grpSp>
      <p:sp>
        <p:nvSpPr>
          <p:cNvPr id="14" name="TextBox 13"/>
          <p:cNvSpPr txBox="1"/>
          <p:nvPr/>
        </p:nvSpPr>
        <p:spPr>
          <a:xfrm>
            <a:off x="4656578" y="1318156"/>
            <a:ext cx="2897366" cy="646331"/>
          </a:xfrm>
          <a:prstGeom prst="rect">
            <a:avLst/>
          </a:prstGeom>
          <a:noFill/>
        </p:spPr>
        <p:txBody>
          <a:bodyPr wrap="square" rtlCol="0">
            <a:spAutoFit/>
          </a:bodyPr>
          <a:lstStyle/>
          <a:p>
            <a:r>
              <a:rPr lang="en-US" sz="3600" b="1" dirty="0" err="1">
                <a:latin typeface="UTM Isadora" panose="02040603050506020204" pitchFamily="18" charset="0"/>
              </a:rPr>
              <a:t>Kể</a:t>
            </a:r>
            <a:r>
              <a:rPr lang="en-US" sz="3600" b="1" dirty="0">
                <a:latin typeface="UTM Isadora" panose="02040603050506020204" pitchFamily="18" charset="0"/>
              </a:rPr>
              <a:t> </a:t>
            </a:r>
            <a:r>
              <a:rPr lang="en-US" sz="3600" b="1" dirty="0" err="1">
                <a:latin typeface="UTM Isadora" panose="02040603050506020204" pitchFamily="18" charset="0"/>
              </a:rPr>
              <a:t>chuyện</a:t>
            </a:r>
            <a:endParaRPr lang="en-US" sz="3600" b="1" dirty="0">
              <a:latin typeface="UTM Isadora" panose="02040603050506020204" pitchFamily="18" charset="0"/>
            </a:endParaRPr>
          </a:p>
        </p:txBody>
      </p:sp>
      <p:sp>
        <p:nvSpPr>
          <p:cNvPr id="15" name="TextBox 14"/>
          <p:cNvSpPr txBox="1"/>
          <p:nvPr/>
        </p:nvSpPr>
        <p:spPr>
          <a:xfrm>
            <a:off x="3644015" y="2135112"/>
            <a:ext cx="5048787" cy="923330"/>
          </a:xfrm>
          <a:prstGeom prst="rect">
            <a:avLst/>
          </a:prstGeom>
          <a:noFill/>
        </p:spPr>
        <p:txBody>
          <a:bodyPr wrap="square" rtlCol="0">
            <a:spAutoFit/>
          </a:bodyPr>
          <a:lstStyle/>
          <a:p>
            <a:r>
              <a:rPr lang="en-US" sz="5400" b="1" dirty="0">
                <a:solidFill>
                  <a:srgbClr val="FF0000"/>
                </a:solidFill>
                <a:latin typeface="UTM Azuki" panose="02040603050506020204" pitchFamily="18" charset="0"/>
              </a:rPr>
              <a:t>CHIẾC Đ   NG HỒ</a:t>
            </a:r>
          </a:p>
        </p:txBody>
      </p:sp>
      <p:pic>
        <p:nvPicPr>
          <p:cNvPr id="2" name="Picture 1"/>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6140" y1="38920" x2="36980" y2="40460"/>
                        <a14:foregroundMark x1="50420" y1="31360" x2="49160" y2="36120"/>
                        <a14:foregroundMark x1="55880" y1="38920" x2="49860" y2="53480"/>
                        <a14:foregroundMark x1="51820" y1="53760" x2="57280" y2="58240"/>
                        <a14:foregroundMark x1="62320" y1="64820" x2="64560" y2="67900"/>
                        <a14:foregroundMark x1="50140" y1="69020" x2="49860" y2="74620"/>
                        <a14:foregroundMark x1="38240" y1="64540" x2="35440" y2="67060"/>
                        <a14:foregroundMark x1="32360" y1="52360" x2="27460" y2="52500"/>
                        <a14:foregroundMark x1="62180" y1="41020" x2="65960" y2="37940"/>
                        <a14:foregroundMark x1="66660" y1="53200" x2="70720" y2="53480"/>
                        <a14:foregroundMark x1="45240" y1="23940" x2="45800" y2="19880"/>
                      </a14:backgroundRemoval>
                    </a14:imgEffect>
                  </a14:imgLayer>
                </a14:imgProps>
              </a:ext>
            </a:extLst>
          </a:blip>
          <a:srcRect l="18504" t="14698" r="17307" b="15099"/>
          <a:stretch/>
        </p:blipFill>
        <p:spPr>
          <a:xfrm rot="535923">
            <a:off x="6022273" y="2364342"/>
            <a:ext cx="558528" cy="610866"/>
          </a:xfrm>
          <a:prstGeom prst="rect">
            <a:avLst/>
          </a:prstGeom>
        </p:spPr>
      </p:pic>
      <p:sp>
        <p:nvSpPr>
          <p:cNvPr id="12" name="TextBox 11"/>
          <p:cNvSpPr txBox="1"/>
          <p:nvPr/>
        </p:nvSpPr>
        <p:spPr>
          <a:xfrm>
            <a:off x="6089360" y="1877505"/>
            <a:ext cx="535477" cy="923330"/>
          </a:xfrm>
          <a:prstGeom prst="rect">
            <a:avLst/>
          </a:prstGeom>
          <a:noFill/>
        </p:spPr>
        <p:txBody>
          <a:bodyPr wrap="square" rtlCol="0">
            <a:spAutoFit/>
          </a:bodyPr>
          <a:lstStyle/>
          <a:p>
            <a:r>
              <a:rPr lang="en-US" sz="5400" b="1" dirty="0">
                <a:solidFill>
                  <a:srgbClr val="FF0000"/>
                </a:solidFill>
                <a:latin typeface="UTM Azuki" panose="02040603050506020204" pitchFamily="18" charset="0"/>
              </a:rPr>
              <a:t>^</a:t>
            </a:r>
          </a:p>
        </p:txBody>
      </p:sp>
      <p:sp>
        <p:nvSpPr>
          <p:cNvPr id="17" name="TextBox 16"/>
          <p:cNvSpPr txBox="1"/>
          <p:nvPr/>
        </p:nvSpPr>
        <p:spPr>
          <a:xfrm>
            <a:off x="6301537" y="1888826"/>
            <a:ext cx="461131" cy="523220"/>
          </a:xfrm>
          <a:prstGeom prst="rect">
            <a:avLst/>
          </a:prstGeom>
          <a:noFill/>
        </p:spPr>
        <p:txBody>
          <a:bodyPr wrap="square" rtlCol="0">
            <a:spAutoFit/>
          </a:bodyPr>
          <a:lstStyle/>
          <a:p>
            <a:r>
              <a:rPr lang="en-US" sz="2800" b="1" dirty="0">
                <a:solidFill>
                  <a:srgbClr val="FF0000"/>
                </a:solidFill>
                <a:latin typeface="UTM Azuki" panose="02040603050506020204" pitchFamily="18" charset="0"/>
              </a:rPr>
              <a:t>\</a:t>
            </a:r>
          </a:p>
        </p:txBody>
      </p:sp>
    </p:spTree>
    <p:extLst>
      <p:ext uri="{BB962C8B-B14F-4D97-AF65-F5344CB8AC3E}">
        <p14:creationId xmlns:p14="http://schemas.microsoft.com/office/powerpoint/2010/main" val="8252468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30" fill="hold">
                            <p:stCondLst>
                              <p:cond delay="500"/>
                            </p:stCondLst>
                            <p:childTnLst>
                              <p:par>
                                <p:cTn id="31" presetID="26"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80">
                                          <p:stCondLst>
                                            <p:cond delay="0"/>
                                          </p:stCondLst>
                                        </p:cTn>
                                        <p:tgtEl>
                                          <p:spTgt spid="12"/>
                                        </p:tgtEl>
                                      </p:cBhvr>
                                    </p:animEffect>
                                    <p:anim calcmode="lin" valueType="num">
                                      <p:cBhvr>
                                        <p:cTn id="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9" dur="26">
                                          <p:stCondLst>
                                            <p:cond delay="650"/>
                                          </p:stCondLst>
                                        </p:cTn>
                                        <p:tgtEl>
                                          <p:spTgt spid="12"/>
                                        </p:tgtEl>
                                      </p:cBhvr>
                                      <p:to x="100000" y="60000"/>
                                    </p:animScale>
                                    <p:animScale>
                                      <p:cBhvr>
                                        <p:cTn id="40" dur="166" decel="50000">
                                          <p:stCondLst>
                                            <p:cond delay="676"/>
                                          </p:stCondLst>
                                        </p:cTn>
                                        <p:tgtEl>
                                          <p:spTgt spid="12"/>
                                        </p:tgtEl>
                                      </p:cBhvr>
                                      <p:to x="100000" y="100000"/>
                                    </p:animScale>
                                    <p:animScale>
                                      <p:cBhvr>
                                        <p:cTn id="41" dur="26">
                                          <p:stCondLst>
                                            <p:cond delay="1312"/>
                                          </p:stCondLst>
                                        </p:cTn>
                                        <p:tgtEl>
                                          <p:spTgt spid="12"/>
                                        </p:tgtEl>
                                      </p:cBhvr>
                                      <p:to x="100000" y="80000"/>
                                    </p:animScale>
                                    <p:animScale>
                                      <p:cBhvr>
                                        <p:cTn id="42" dur="166" decel="50000">
                                          <p:stCondLst>
                                            <p:cond delay="1338"/>
                                          </p:stCondLst>
                                        </p:cTn>
                                        <p:tgtEl>
                                          <p:spTgt spid="12"/>
                                        </p:tgtEl>
                                      </p:cBhvr>
                                      <p:to x="100000" y="100000"/>
                                    </p:animScale>
                                    <p:animScale>
                                      <p:cBhvr>
                                        <p:cTn id="43" dur="26">
                                          <p:stCondLst>
                                            <p:cond delay="1642"/>
                                          </p:stCondLst>
                                        </p:cTn>
                                        <p:tgtEl>
                                          <p:spTgt spid="12"/>
                                        </p:tgtEl>
                                      </p:cBhvr>
                                      <p:to x="100000" y="90000"/>
                                    </p:animScale>
                                    <p:animScale>
                                      <p:cBhvr>
                                        <p:cTn id="44" dur="166" decel="50000">
                                          <p:stCondLst>
                                            <p:cond delay="1668"/>
                                          </p:stCondLst>
                                        </p:cTn>
                                        <p:tgtEl>
                                          <p:spTgt spid="12"/>
                                        </p:tgtEl>
                                      </p:cBhvr>
                                      <p:to x="100000" y="100000"/>
                                    </p:animScale>
                                    <p:animScale>
                                      <p:cBhvr>
                                        <p:cTn id="45" dur="26">
                                          <p:stCondLst>
                                            <p:cond delay="1808"/>
                                          </p:stCondLst>
                                        </p:cTn>
                                        <p:tgtEl>
                                          <p:spTgt spid="12"/>
                                        </p:tgtEl>
                                      </p:cBhvr>
                                      <p:to x="100000" y="95000"/>
                                    </p:animScale>
                                    <p:animScale>
                                      <p:cBhvr>
                                        <p:cTn id="46" dur="166" decel="50000">
                                          <p:stCondLst>
                                            <p:cond delay="1834"/>
                                          </p:stCondLst>
                                        </p:cTn>
                                        <p:tgtEl>
                                          <p:spTgt spid="12"/>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80">
                                          <p:stCondLst>
                                            <p:cond delay="0"/>
                                          </p:stCondLst>
                                        </p:cTn>
                                        <p:tgtEl>
                                          <p:spTgt spid="17"/>
                                        </p:tgtEl>
                                      </p:cBhvr>
                                    </p:animEffect>
                                    <p:anim calcmode="lin" valueType="num">
                                      <p:cBhvr>
                                        <p:cTn id="5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5" dur="26">
                                          <p:stCondLst>
                                            <p:cond delay="650"/>
                                          </p:stCondLst>
                                        </p:cTn>
                                        <p:tgtEl>
                                          <p:spTgt spid="17"/>
                                        </p:tgtEl>
                                      </p:cBhvr>
                                      <p:to x="100000" y="60000"/>
                                    </p:animScale>
                                    <p:animScale>
                                      <p:cBhvr>
                                        <p:cTn id="56" dur="166" decel="50000">
                                          <p:stCondLst>
                                            <p:cond delay="676"/>
                                          </p:stCondLst>
                                        </p:cTn>
                                        <p:tgtEl>
                                          <p:spTgt spid="17"/>
                                        </p:tgtEl>
                                      </p:cBhvr>
                                      <p:to x="100000" y="100000"/>
                                    </p:animScale>
                                    <p:animScale>
                                      <p:cBhvr>
                                        <p:cTn id="57" dur="26">
                                          <p:stCondLst>
                                            <p:cond delay="1312"/>
                                          </p:stCondLst>
                                        </p:cTn>
                                        <p:tgtEl>
                                          <p:spTgt spid="17"/>
                                        </p:tgtEl>
                                      </p:cBhvr>
                                      <p:to x="100000" y="80000"/>
                                    </p:animScale>
                                    <p:animScale>
                                      <p:cBhvr>
                                        <p:cTn id="58" dur="166" decel="50000">
                                          <p:stCondLst>
                                            <p:cond delay="1338"/>
                                          </p:stCondLst>
                                        </p:cTn>
                                        <p:tgtEl>
                                          <p:spTgt spid="17"/>
                                        </p:tgtEl>
                                      </p:cBhvr>
                                      <p:to x="100000" y="100000"/>
                                    </p:animScale>
                                    <p:animScale>
                                      <p:cBhvr>
                                        <p:cTn id="59" dur="26">
                                          <p:stCondLst>
                                            <p:cond delay="1642"/>
                                          </p:stCondLst>
                                        </p:cTn>
                                        <p:tgtEl>
                                          <p:spTgt spid="17"/>
                                        </p:tgtEl>
                                      </p:cBhvr>
                                      <p:to x="100000" y="90000"/>
                                    </p:animScale>
                                    <p:animScale>
                                      <p:cBhvr>
                                        <p:cTn id="60" dur="166" decel="50000">
                                          <p:stCondLst>
                                            <p:cond delay="1668"/>
                                          </p:stCondLst>
                                        </p:cTn>
                                        <p:tgtEl>
                                          <p:spTgt spid="17"/>
                                        </p:tgtEl>
                                      </p:cBhvr>
                                      <p:to x="100000" y="100000"/>
                                    </p:animScale>
                                    <p:animScale>
                                      <p:cBhvr>
                                        <p:cTn id="61" dur="26">
                                          <p:stCondLst>
                                            <p:cond delay="1808"/>
                                          </p:stCondLst>
                                        </p:cTn>
                                        <p:tgtEl>
                                          <p:spTgt spid="17"/>
                                        </p:tgtEl>
                                      </p:cBhvr>
                                      <p:to x="100000" y="95000"/>
                                    </p:animScale>
                                    <p:animScale>
                                      <p:cBhvr>
                                        <p:cTn id="62" dur="166" decel="50000">
                                          <p:stCondLst>
                                            <p:cond delay="1834"/>
                                          </p:stCondLst>
                                        </p:cTn>
                                        <p:tgtEl>
                                          <p:spTgt spid="17"/>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down)">
                                      <p:cBhvr>
                                        <p:cTn id="65" dur="580">
                                          <p:stCondLst>
                                            <p:cond delay="0"/>
                                          </p:stCondLst>
                                        </p:cTn>
                                        <p:tgtEl>
                                          <p:spTgt spid="2"/>
                                        </p:tgtEl>
                                      </p:cBhvr>
                                    </p:animEffect>
                                    <p:anim calcmode="lin" valueType="num">
                                      <p:cBhvr>
                                        <p:cTn id="6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1" dur="26">
                                          <p:stCondLst>
                                            <p:cond delay="650"/>
                                          </p:stCondLst>
                                        </p:cTn>
                                        <p:tgtEl>
                                          <p:spTgt spid="2"/>
                                        </p:tgtEl>
                                      </p:cBhvr>
                                      <p:to x="100000" y="60000"/>
                                    </p:animScale>
                                    <p:animScale>
                                      <p:cBhvr>
                                        <p:cTn id="72" dur="166" decel="50000">
                                          <p:stCondLst>
                                            <p:cond delay="676"/>
                                          </p:stCondLst>
                                        </p:cTn>
                                        <p:tgtEl>
                                          <p:spTgt spid="2"/>
                                        </p:tgtEl>
                                      </p:cBhvr>
                                      <p:to x="100000" y="100000"/>
                                    </p:animScale>
                                    <p:animScale>
                                      <p:cBhvr>
                                        <p:cTn id="73" dur="26">
                                          <p:stCondLst>
                                            <p:cond delay="1312"/>
                                          </p:stCondLst>
                                        </p:cTn>
                                        <p:tgtEl>
                                          <p:spTgt spid="2"/>
                                        </p:tgtEl>
                                      </p:cBhvr>
                                      <p:to x="100000" y="80000"/>
                                    </p:animScale>
                                    <p:animScale>
                                      <p:cBhvr>
                                        <p:cTn id="74" dur="166" decel="50000">
                                          <p:stCondLst>
                                            <p:cond delay="1338"/>
                                          </p:stCondLst>
                                        </p:cTn>
                                        <p:tgtEl>
                                          <p:spTgt spid="2"/>
                                        </p:tgtEl>
                                      </p:cBhvr>
                                      <p:to x="100000" y="100000"/>
                                    </p:animScale>
                                    <p:animScale>
                                      <p:cBhvr>
                                        <p:cTn id="75" dur="26">
                                          <p:stCondLst>
                                            <p:cond delay="1642"/>
                                          </p:stCondLst>
                                        </p:cTn>
                                        <p:tgtEl>
                                          <p:spTgt spid="2"/>
                                        </p:tgtEl>
                                      </p:cBhvr>
                                      <p:to x="100000" y="90000"/>
                                    </p:animScale>
                                    <p:animScale>
                                      <p:cBhvr>
                                        <p:cTn id="76" dur="166" decel="50000">
                                          <p:stCondLst>
                                            <p:cond delay="1668"/>
                                          </p:stCondLst>
                                        </p:cTn>
                                        <p:tgtEl>
                                          <p:spTgt spid="2"/>
                                        </p:tgtEl>
                                      </p:cBhvr>
                                      <p:to x="100000" y="100000"/>
                                    </p:animScale>
                                    <p:animScale>
                                      <p:cBhvr>
                                        <p:cTn id="77" dur="26">
                                          <p:stCondLst>
                                            <p:cond delay="1808"/>
                                          </p:stCondLst>
                                        </p:cTn>
                                        <p:tgtEl>
                                          <p:spTgt spid="2"/>
                                        </p:tgtEl>
                                      </p:cBhvr>
                                      <p:to x="100000" y="95000"/>
                                    </p:animScale>
                                    <p:animScale>
                                      <p:cBhvr>
                                        <p:cTn id="7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grpSp>
        <p:nvGrpSpPr>
          <p:cNvPr id="7" name="Group 6"/>
          <p:cNvGrpSpPr/>
          <p:nvPr/>
        </p:nvGrpSpPr>
        <p:grpSpPr>
          <a:xfrm rot="18995609">
            <a:off x="-722048" y="4489481"/>
            <a:ext cx="2049424" cy="1024712"/>
            <a:chOff x="886046" y="1621465"/>
            <a:chExt cx="9144000" cy="457200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130246" y="2403131"/>
            <a:ext cx="1555012" cy="1555012"/>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728339" y="2047885"/>
            <a:ext cx="1555012" cy="1555012"/>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394068" y="300322"/>
            <a:ext cx="1555012" cy="1555012"/>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545907" y="1432118"/>
            <a:ext cx="1555012" cy="1555012"/>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068" y="-226068"/>
            <a:ext cx="2842090" cy="1597668"/>
          </a:xfrm>
          <a:prstGeom prst="rect">
            <a:avLst/>
          </a:prstGeom>
        </p:spPr>
      </p:pic>
      <p:sp>
        <p:nvSpPr>
          <p:cNvPr id="27" name="Rectangle 26"/>
          <p:cNvSpPr/>
          <p:nvPr/>
        </p:nvSpPr>
        <p:spPr>
          <a:xfrm>
            <a:off x="416741" y="773575"/>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pic>
        <p:nvPicPr>
          <p:cNvPr id="28" name="Google Shape;802;p32"/>
          <p:cNvPicPr preferRelativeResize="0"/>
          <p:nvPr/>
        </p:nvPicPr>
        <p:blipFill rotWithShape="1">
          <a:blip r:embed="rId13">
            <a:alphaModFix amt="90000"/>
          </a:blip>
          <a:srcRect l="852" t="3632" b="4876"/>
          <a:stretch/>
        </p:blipFill>
        <p:spPr>
          <a:xfrm>
            <a:off x="2728339" y="2881096"/>
            <a:ext cx="6237780" cy="2097830"/>
          </a:xfrm>
          <a:prstGeom prst="rect">
            <a:avLst/>
          </a:prstGeom>
          <a:noFill/>
          <a:ln>
            <a:noFill/>
          </a:ln>
        </p:spPr>
      </p:pic>
      <p:sp>
        <p:nvSpPr>
          <p:cNvPr id="29" name="TextBox 28"/>
          <p:cNvSpPr txBox="1"/>
          <p:nvPr/>
        </p:nvSpPr>
        <p:spPr>
          <a:xfrm>
            <a:off x="3394068" y="3228062"/>
            <a:ext cx="5376410" cy="156966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7092351" y="146753"/>
            <a:ext cx="1413301" cy="794227"/>
          </a:xfrm>
          <a:prstGeom prst="rect">
            <a:avLst/>
          </a:prstGeom>
        </p:spPr>
      </p:pic>
    </p:spTree>
    <p:extLst>
      <p:ext uri="{BB962C8B-B14F-4D97-AF65-F5344CB8AC3E}">
        <p14:creationId xmlns:p14="http://schemas.microsoft.com/office/powerpoint/2010/main" val="31888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362860" y="464688"/>
            <a:ext cx="2855573" cy="1425969"/>
            <a:chOff x="-561615" y="889080"/>
            <a:chExt cx="3242496" cy="1446828"/>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8" y="889080"/>
              <a:ext cx="2538904" cy="1427234"/>
            </a:xfrm>
            <a:prstGeom prst="rect">
              <a:avLst/>
            </a:prstGeom>
          </p:spPr>
        </p:pic>
        <p:sp>
          <p:nvSpPr>
            <p:cNvPr id="9" name="Rectangle 8"/>
            <p:cNvSpPr/>
            <p:nvPr/>
          </p:nvSpPr>
          <p:spPr>
            <a:xfrm>
              <a:off x="-561615" y="1781911"/>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1</a:t>
              </a:r>
            </a:p>
          </p:txBody>
        </p:sp>
      </p:gr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1065" y="-524116"/>
            <a:ext cx="2043456" cy="2043456"/>
          </a:xfrm>
          <a:prstGeom prst="rect">
            <a:avLst/>
          </a:prstGeom>
        </p:spPr>
      </p:pic>
      <p:grpSp>
        <p:nvGrpSpPr>
          <p:cNvPr id="13" name="Group 12"/>
          <p:cNvGrpSpPr/>
          <p:nvPr/>
        </p:nvGrpSpPr>
        <p:grpSpPr>
          <a:xfrm>
            <a:off x="109863" y="1887602"/>
            <a:ext cx="3434112" cy="2287586"/>
            <a:chOff x="2433932" y="3365528"/>
            <a:chExt cx="8580474" cy="3290903"/>
          </a:xfrm>
        </p:grpSpPr>
        <p:grpSp>
          <p:nvGrpSpPr>
            <p:cNvPr id="14" name="Group 13"/>
            <p:cNvGrpSpPr/>
            <p:nvPr/>
          </p:nvGrpSpPr>
          <p:grpSpPr>
            <a:xfrm>
              <a:off x="2433932" y="3365528"/>
              <a:ext cx="8580474" cy="3290903"/>
              <a:chOff x="491923" y="960796"/>
              <a:chExt cx="11342114" cy="7582187"/>
            </a:xfrm>
          </p:grpSpPr>
          <p:grpSp>
            <p:nvGrpSpPr>
              <p:cNvPr id="16" name="Group 15"/>
              <p:cNvGrpSpPr/>
              <p:nvPr/>
            </p:nvGrpSpPr>
            <p:grpSpPr>
              <a:xfrm>
                <a:off x="491923" y="960796"/>
                <a:ext cx="11342114" cy="7582187"/>
                <a:chOff x="491923" y="960796"/>
                <a:chExt cx="11342114" cy="7582187"/>
              </a:xfrm>
            </p:grpSpPr>
            <p:sp>
              <p:nvSpPr>
                <p:cNvPr id="18" name="Flowchart: Alternate Process 17"/>
                <p:cNvSpPr/>
                <p:nvPr/>
              </p:nvSpPr>
              <p:spPr>
                <a:xfrm>
                  <a:off x="712382" y="1116417"/>
                  <a:ext cx="11121655" cy="74265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491923" y="960796"/>
                  <a:ext cx="11121655" cy="7582187"/>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657797" y="1116415"/>
                <a:ext cx="10761571" cy="7195961"/>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632881" y="3659157"/>
              <a:ext cx="8067826" cy="2243722"/>
            </a:xfrm>
            <a:prstGeom prst="rect">
              <a:avLst/>
            </a:prstGeom>
          </p:spPr>
          <p:txBody>
            <a:bodyPr wrap="square">
              <a:spAutoFit/>
            </a:bodyPr>
            <a:lstStyle/>
            <a:p>
              <a:r>
                <a:rPr lang="en-US" sz="2400" dirty="0" err="1">
                  <a:solidFill>
                    <a:srgbClr val="404041"/>
                  </a:solidFill>
                </a:rPr>
                <a:t>Có</a:t>
              </a:r>
              <a:r>
                <a:rPr lang="vi-VN" sz="2400" dirty="0">
                  <a:solidFill>
                    <a:srgbClr val="404041"/>
                  </a:solidFill>
                </a:rPr>
                <a:t> lệnh Trung ương rút bớt một số người đi học lớp tiếp quản </a:t>
              </a:r>
              <a:r>
                <a:rPr lang="en-US" sz="2400" dirty="0">
                  <a:solidFill>
                    <a:srgbClr val="404041"/>
                  </a:solidFill>
                </a:rPr>
                <a:t>T</a:t>
              </a:r>
              <a:r>
                <a:rPr lang="vi-VN" sz="2400" dirty="0">
                  <a:solidFill>
                    <a:srgbClr val="404041"/>
                  </a:solidFill>
                </a:rPr>
                <a:t>hủ đô. Ai nấy đều háo hức muốn đi</a:t>
              </a:r>
              <a:endParaRPr lang="en-US" sz="2400" dirty="0">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flipH="1">
            <a:off x="7760475" y="2470694"/>
            <a:ext cx="1746385" cy="2654562"/>
          </a:xfrm>
          <a:prstGeom prst="rect">
            <a:avLst/>
          </a:prstGeom>
        </p:spPr>
      </p:pic>
      <p:pic>
        <p:nvPicPr>
          <p:cNvPr id="2" name="Picture 1"/>
          <p:cNvPicPr>
            <a:picLocks noChangeAspect="1"/>
          </p:cNvPicPr>
          <p:nvPr/>
        </p:nvPicPr>
        <p:blipFill rotWithShape="1">
          <a:blip r:embed="rId12"/>
          <a:srcRect l="12202" t="25529" r="12842" b="30687"/>
          <a:stretch/>
        </p:blipFill>
        <p:spPr>
          <a:xfrm>
            <a:off x="3658032" y="968739"/>
            <a:ext cx="4102443" cy="3195177"/>
          </a:xfrm>
          <a:prstGeom prst="rect">
            <a:avLst/>
          </a:prstGeom>
        </p:spPr>
      </p:pic>
    </p:spTree>
    <p:extLst>
      <p:ext uri="{BB962C8B-B14F-4D97-AF65-F5344CB8AC3E}">
        <p14:creationId xmlns:p14="http://schemas.microsoft.com/office/powerpoint/2010/main" val="4107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grpSp>
        <p:nvGrpSpPr>
          <p:cNvPr id="7" name="Group 6"/>
          <p:cNvGrpSpPr/>
          <p:nvPr/>
        </p:nvGrpSpPr>
        <p:grpSpPr>
          <a:xfrm rot="18995609">
            <a:off x="-914513" y="4631144"/>
            <a:ext cx="2049424" cy="1024712"/>
            <a:chOff x="886046" y="1621465"/>
            <a:chExt cx="9144000" cy="457200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6705" y="2551814"/>
            <a:ext cx="1555012" cy="1555012"/>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866002" y="2184097"/>
            <a:ext cx="1555012" cy="1555012"/>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995397" y="429153"/>
            <a:ext cx="1555012" cy="1555012"/>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9">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522453" y="1345683"/>
            <a:ext cx="1555012" cy="1555012"/>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069" y="-226068"/>
            <a:ext cx="2790779" cy="1568824"/>
          </a:xfrm>
          <a:prstGeom prst="rect">
            <a:avLst/>
          </a:prstGeom>
        </p:spPr>
      </p:pic>
      <p:pic>
        <p:nvPicPr>
          <p:cNvPr id="15" name="Picture 14"/>
          <p:cNvPicPr>
            <a:picLocks noChangeAspect="1"/>
          </p:cNvPicPr>
          <p:nvPr/>
        </p:nvPicPr>
        <p:blipFill>
          <a:blip r:embed="rId13">
            <a:extLst>
              <a:ext uri="{BEBA8EAE-BF5A-486C-A8C5-ECC9F3942E4B}">
                <a14:imgProps xmlns:a14="http://schemas.microsoft.com/office/drawing/2010/main">
                  <a14:imgLayer r:embed="rId14">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7092351" y="146753"/>
            <a:ext cx="1413301" cy="794227"/>
          </a:xfrm>
          <a:prstGeom prst="rect">
            <a:avLst/>
          </a:prstGeom>
        </p:spPr>
      </p:pic>
      <p:sp>
        <p:nvSpPr>
          <p:cNvPr id="16" name="Rectangle 15"/>
          <p:cNvSpPr/>
          <p:nvPr/>
        </p:nvSpPr>
        <p:spPr>
          <a:xfrm>
            <a:off x="416741" y="773575"/>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26226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0 L 0.12005 -0.32847 " pathEditMode="relative" rAng="0" ptsTypes="AA">
                                      <p:cBhvr>
                                        <p:cTn id="6" dur="2000" fill="hold"/>
                                        <p:tgtEl>
                                          <p:spTgt spid="7"/>
                                        </p:tgtEl>
                                        <p:attrNameLst>
                                          <p:attrName>ppt_x</p:attrName>
                                          <p:attrName>ppt_y</p:attrName>
                                        </p:attrNameLst>
                                      </p:cBhvr>
                                      <p:rCtr x="6003" y="-16435"/>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428576" y="-151520"/>
            <a:ext cx="2783845" cy="1391384"/>
            <a:chOff x="-561615" y="889080"/>
            <a:chExt cx="3242496" cy="14272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8" y="889080"/>
              <a:ext cx="2538904" cy="1427234"/>
            </a:xfrm>
            <a:prstGeom prst="rect">
              <a:avLst/>
            </a:prstGeom>
          </p:spPr>
        </p:pic>
        <p:sp>
          <p:nvSpPr>
            <p:cNvPr id="9" name="Rectangle 8"/>
            <p:cNvSpPr/>
            <p:nvPr/>
          </p:nvSpPr>
          <p:spPr>
            <a:xfrm>
              <a:off x="-561615" y="1702941"/>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2</a:t>
              </a:r>
            </a:p>
          </p:txBody>
        </p:sp>
      </p:grpSp>
      <p:grpSp>
        <p:nvGrpSpPr>
          <p:cNvPr id="13" name="Group 12"/>
          <p:cNvGrpSpPr/>
          <p:nvPr/>
        </p:nvGrpSpPr>
        <p:grpSpPr>
          <a:xfrm>
            <a:off x="2633881" y="3954053"/>
            <a:ext cx="6019088" cy="1033708"/>
            <a:chOff x="2433932" y="3365528"/>
            <a:chExt cx="8580474" cy="3290903"/>
          </a:xfrm>
        </p:grpSpPr>
        <p:grpSp>
          <p:nvGrpSpPr>
            <p:cNvPr id="14" name="Group 13"/>
            <p:cNvGrpSpPr/>
            <p:nvPr/>
          </p:nvGrpSpPr>
          <p:grpSpPr>
            <a:xfrm>
              <a:off x="2433932" y="3365528"/>
              <a:ext cx="8580474" cy="3290903"/>
              <a:chOff x="491923" y="960796"/>
              <a:chExt cx="11342114" cy="7582187"/>
            </a:xfrm>
          </p:grpSpPr>
          <p:grpSp>
            <p:nvGrpSpPr>
              <p:cNvPr id="16" name="Group 15"/>
              <p:cNvGrpSpPr/>
              <p:nvPr/>
            </p:nvGrpSpPr>
            <p:grpSpPr>
              <a:xfrm>
                <a:off x="491923" y="960796"/>
                <a:ext cx="11342114" cy="7582187"/>
                <a:chOff x="491923" y="960796"/>
                <a:chExt cx="11342114" cy="7582187"/>
              </a:xfrm>
            </p:grpSpPr>
            <p:sp>
              <p:nvSpPr>
                <p:cNvPr id="18" name="Flowchart: Alternate Process 17"/>
                <p:cNvSpPr/>
                <p:nvPr/>
              </p:nvSpPr>
              <p:spPr>
                <a:xfrm>
                  <a:off x="712382" y="1116417"/>
                  <a:ext cx="11121655" cy="74265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491923" y="960796"/>
                  <a:ext cx="11121655" cy="7582187"/>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657797" y="1116415"/>
                <a:ext cx="10761571" cy="7195961"/>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632881" y="3659158"/>
              <a:ext cx="8067826" cy="1726784"/>
            </a:xfrm>
            <a:prstGeom prst="rect">
              <a:avLst/>
            </a:prstGeom>
          </p:spPr>
          <p:txBody>
            <a:bodyPr wrap="square">
              <a:spAutoFit/>
            </a:bodyPr>
            <a:lstStyle/>
            <a:p>
              <a:r>
                <a:rPr lang="vi-VN" sz="2400" dirty="0">
                  <a:solidFill>
                    <a:srgbClr val="404041"/>
                  </a:solidFill>
                  <a:latin typeface="+mj-lt"/>
                </a:rPr>
                <a:t>Giữa lúc đó thì Bác Hồ đến thăm hội nghị</a:t>
              </a:r>
              <a:r>
                <a:rPr lang="vi-VN" sz="2400" dirty="0">
                  <a:solidFill>
                    <a:srgbClr val="404041"/>
                  </a:solidFill>
                </a:rPr>
                <a:t>. </a:t>
              </a:r>
              <a:r>
                <a:rPr lang="en-US" sz="2400" dirty="0" err="1">
                  <a:solidFill>
                    <a:srgbClr val="404041"/>
                  </a:solidFill>
                  <a:latin typeface="Times New Roman" panose="02020603050405020304" pitchFamily="18" charset="0"/>
                  <a:cs typeface="Times New Roman" panose="02020603050405020304" pitchFamily="18" charset="0"/>
                </a:rPr>
                <a:t>Các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đại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biểu</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ùa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đón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vi-VN" sz="2400" dirty="0">
                  <a:solidFill>
                    <a:srgbClr val="404041"/>
                  </a:solidFill>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227159" y="2108736"/>
            <a:ext cx="2080674" cy="3162693"/>
          </a:xfrm>
          <a:prstGeom prst="rect">
            <a:avLst/>
          </a:prstGeom>
        </p:spPr>
      </p:pic>
      <p:pic>
        <p:nvPicPr>
          <p:cNvPr id="4" name="Picture 3"/>
          <p:cNvPicPr>
            <a:picLocks noChangeAspect="1"/>
          </p:cNvPicPr>
          <p:nvPr/>
        </p:nvPicPr>
        <p:blipFill rotWithShape="1">
          <a:blip r:embed="rId10"/>
          <a:srcRect l="3873" t="27868" r="12204" b="32493"/>
          <a:stretch/>
        </p:blipFill>
        <p:spPr>
          <a:xfrm>
            <a:off x="3052120" y="918906"/>
            <a:ext cx="4669800" cy="2940933"/>
          </a:xfrm>
          <a:prstGeom prst="rect">
            <a:avLst/>
          </a:prstGeom>
        </p:spPr>
      </p:pic>
    </p:spTree>
    <p:extLst>
      <p:ext uri="{BB962C8B-B14F-4D97-AF65-F5344CB8AC3E}">
        <p14:creationId xmlns:p14="http://schemas.microsoft.com/office/powerpoint/2010/main" val="44471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794114" y="312408"/>
            <a:ext cx="1555012" cy="15550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60" y="2881097"/>
            <a:ext cx="1555012" cy="1555012"/>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500099" y="2080794"/>
            <a:ext cx="1555012" cy="1555012"/>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169820" y="867271"/>
            <a:ext cx="1555012" cy="1555012"/>
          </a:xfrm>
          <a:prstGeom prst="rect">
            <a:avLst/>
          </a:prstGeom>
        </p:spPr>
      </p:pic>
      <p:grpSp>
        <p:nvGrpSpPr>
          <p:cNvPr id="7" name="Group 6"/>
          <p:cNvGrpSpPr/>
          <p:nvPr/>
        </p:nvGrpSpPr>
        <p:grpSpPr>
          <a:xfrm rot="18723507">
            <a:off x="-247966" y="3146246"/>
            <a:ext cx="2049424" cy="1024712"/>
            <a:chOff x="886046" y="1621465"/>
            <a:chExt cx="9144000" cy="457200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15" name="Picture 14"/>
          <p:cNvPicPr>
            <a:picLocks noChangeAspect="1"/>
          </p:cNvPicPr>
          <p:nvPr/>
        </p:nvPicPr>
        <p:blipFill>
          <a:blip r:embed="rId11">
            <a:extLst>
              <a:ext uri="{BEBA8EAE-BF5A-486C-A8C5-ECC9F3942E4B}">
                <a14:imgProps xmlns:a14="http://schemas.microsoft.com/office/drawing/2010/main">
                  <a14:imgLayer r:embed="rId12">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7092351" y="146753"/>
            <a:ext cx="1413301" cy="794227"/>
          </a:xfrm>
          <a:prstGeom prst="rect">
            <a:avLst/>
          </a:prstGeom>
        </p:spPr>
      </p:pic>
      <p:pic>
        <p:nvPicPr>
          <p:cNvPr id="16" name="Picture 15"/>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3711" y="-354125"/>
            <a:ext cx="2790779" cy="1568824"/>
          </a:xfrm>
          <a:prstGeom prst="rect">
            <a:avLst/>
          </a:prstGeom>
        </p:spPr>
      </p:pic>
      <p:sp>
        <p:nvSpPr>
          <p:cNvPr id="17" name="Rectangle 16"/>
          <p:cNvSpPr/>
          <p:nvPr/>
        </p:nvSpPr>
        <p:spPr>
          <a:xfrm>
            <a:off x="368099" y="645518"/>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18136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10325 -0.15115 L 0.14296 -0.21458 " pathEditMode="relative" rAng="0" ptsTypes="AA">
                                      <p:cBhvr>
                                        <p:cTn id="6" dur="2000" fill="hold"/>
                                        <p:tgtEl>
                                          <p:spTgt spid="7"/>
                                        </p:tgtEl>
                                        <p:attrNameLst>
                                          <p:attrName>ppt_x</p:attrName>
                                          <p:attrName>ppt_y</p:attrName>
                                        </p:attrNameLst>
                                      </p:cBhvr>
                                      <p:rCtr x="1979" y="-317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278941" y="-243376"/>
            <a:ext cx="2431872" cy="1413885"/>
            <a:chOff x="-445684" y="889079"/>
            <a:chExt cx="3242496" cy="1885179"/>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9" y="889079"/>
              <a:ext cx="2770767" cy="1885179"/>
            </a:xfrm>
            <a:prstGeom prst="rect">
              <a:avLst/>
            </a:prstGeom>
          </p:spPr>
        </p:pic>
        <p:sp>
          <p:nvSpPr>
            <p:cNvPr id="9" name="Rectangle 8"/>
            <p:cNvSpPr/>
            <p:nvPr/>
          </p:nvSpPr>
          <p:spPr>
            <a:xfrm>
              <a:off x="-445684" y="2042037"/>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3</a:t>
              </a:r>
            </a:p>
          </p:txBody>
        </p:sp>
      </p:grpSp>
      <p:grpSp>
        <p:nvGrpSpPr>
          <p:cNvPr id="13" name="Group 12"/>
          <p:cNvGrpSpPr/>
          <p:nvPr/>
        </p:nvGrpSpPr>
        <p:grpSpPr>
          <a:xfrm>
            <a:off x="5484613" y="983477"/>
            <a:ext cx="3593653" cy="3558010"/>
            <a:chOff x="2088066" y="3365528"/>
            <a:chExt cx="8984279" cy="11327247"/>
          </a:xfrm>
        </p:grpSpPr>
        <p:grpSp>
          <p:nvGrpSpPr>
            <p:cNvPr id="14" name="Group 13"/>
            <p:cNvGrpSpPr/>
            <p:nvPr/>
          </p:nvGrpSpPr>
          <p:grpSpPr>
            <a:xfrm>
              <a:off x="2088066" y="3365528"/>
              <a:ext cx="8926340" cy="10901305"/>
              <a:chOff x="34740" y="960796"/>
              <a:chExt cx="11799297" cy="25116429"/>
            </a:xfrm>
          </p:grpSpPr>
          <p:grpSp>
            <p:nvGrpSpPr>
              <p:cNvPr id="16" name="Group 15"/>
              <p:cNvGrpSpPr/>
              <p:nvPr/>
            </p:nvGrpSpPr>
            <p:grpSpPr>
              <a:xfrm>
                <a:off x="34740" y="960796"/>
                <a:ext cx="11799297" cy="25116429"/>
                <a:chOff x="34740" y="960796"/>
                <a:chExt cx="11799297" cy="25116429"/>
              </a:xfrm>
            </p:grpSpPr>
            <p:sp>
              <p:nvSpPr>
                <p:cNvPr id="18" name="Flowchart: Alternate Process 17"/>
                <p:cNvSpPr/>
                <p:nvPr/>
              </p:nvSpPr>
              <p:spPr>
                <a:xfrm>
                  <a:off x="200615" y="1116414"/>
                  <a:ext cx="11633422" cy="24960811"/>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34740" y="960796"/>
                  <a:ext cx="11633422" cy="24697245"/>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217185" y="1116414"/>
                <a:ext cx="11256767" cy="24122434"/>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365256" y="3816611"/>
              <a:ext cx="8707089" cy="10876164"/>
            </a:xfrm>
            <a:prstGeom prst="rect">
              <a:avLst/>
            </a:prstGeom>
          </p:spPr>
          <p:txBody>
            <a:bodyPr wrap="square">
              <a:spAutoFit/>
            </a:bodyPr>
            <a:lstStyle/>
            <a:p>
              <a:r>
                <a:rPr lang="en-US" sz="2400" dirty="0" err="1">
                  <a:solidFill>
                    <a:srgbClr val="404041"/>
                  </a:solidFill>
                  <a:latin typeface="Times New Roman" panose="02020603050405020304" pitchFamily="18" charset="0"/>
                  <a:cs typeface="Times New Roman" panose="02020603050405020304" pitchFamily="18" charset="0"/>
                </a:rPr>
                <a:t>Khi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nói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đến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nhiệm</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vụ</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toàn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Đảng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trong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lúc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này</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bỗng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rút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trong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túi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áo</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một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chiếc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đồng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hồ</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quả</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quýt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mượn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câu</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chuyện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về</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chiếc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đồng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hồ</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để</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đã</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thông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tư</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tưởng</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cán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bộ</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một</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cách</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hóm</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hỉnh</a:t>
              </a:r>
              <a:r>
                <a:rPr lang="en-US" sz="2400" dirty="0">
                  <a:solidFill>
                    <a:srgbClr val="404041"/>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rotWithShape="1">
          <a:blip r:embed="rId8"/>
          <a:srcRect l="9960" t="36276" r="6116" b="26300"/>
          <a:stretch/>
        </p:blipFill>
        <p:spPr>
          <a:xfrm>
            <a:off x="1063076" y="1188754"/>
            <a:ext cx="4282434" cy="2546234"/>
          </a:xfrm>
          <a:prstGeom prst="rect">
            <a:avLst/>
          </a:prstGeom>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703396" y="2224182"/>
            <a:ext cx="2080674" cy="3162693"/>
          </a:xfrm>
          <a:prstGeom prst="rect">
            <a:avLst/>
          </a:prstGeom>
        </p:spPr>
      </p:pic>
    </p:spTree>
    <p:extLst>
      <p:ext uri="{BB962C8B-B14F-4D97-AF65-F5344CB8AC3E}">
        <p14:creationId xmlns:p14="http://schemas.microsoft.com/office/powerpoint/2010/main" val="23556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734243" y="1487229"/>
            <a:ext cx="1555012" cy="1555012"/>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794114" y="312408"/>
            <a:ext cx="1555012" cy="1555012"/>
          </a:xfrm>
          <a:prstGeom prst="rect">
            <a:avLst/>
          </a:prstGeom>
        </p:spPr>
      </p:pic>
      <p:grpSp>
        <p:nvGrpSpPr>
          <p:cNvPr id="7" name="Group 6"/>
          <p:cNvGrpSpPr/>
          <p:nvPr/>
        </p:nvGrpSpPr>
        <p:grpSpPr>
          <a:xfrm rot="19717599">
            <a:off x="708605" y="2183925"/>
            <a:ext cx="2049424" cy="1024712"/>
            <a:chOff x="886046" y="1621465"/>
            <a:chExt cx="9144000" cy="457200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60" y="2881097"/>
            <a:ext cx="1555012" cy="1555012"/>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162624" y="2040606"/>
            <a:ext cx="1555012" cy="1555012"/>
          </a:xfrm>
          <a:prstGeom prst="rect">
            <a:avLst/>
          </a:prstGeom>
        </p:spPr>
      </p:pic>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3711" y="-354125"/>
            <a:ext cx="2790779" cy="1568824"/>
          </a:xfrm>
          <a:prstGeom prst="rect">
            <a:avLst/>
          </a:prstGeom>
        </p:spPr>
      </p:pic>
      <p:sp>
        <p:nvSpPr>
          <p:cNvPr id="17" name="Rectangle 16"/>
          <p:cNvSpPr/>
          <p:nvPr/>
        </p:nvSpPr>
        <p:spPr>
          <a:xfrm>
            <a:off x="368099" y="645518"/>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23825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11797 -0.1324 L 0.27917 -0.17847 " pathEditMode="relative" rAng="0" ptsTypes="AA">
                                      <p:cBhvr>
                                        <p:cTn id="6" dur="2000" fill="hold"/>
                                        <p:tgtEl>
                                          <p:spTgt spid="7"/>
                                        </p:tgtEl>
                                        <p:attrNameLst>
                                          <p:attrName>ppt_x</p:attrName>
                                          <p:attrName>ppt_y</p:attrName>
                                        </p:attrNameLst>
                                      </p:cBhvr>
                                      <p:rCtr x="8060" y="-2315"/>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5143500"/>
          </a:xfrm>
          <a:prstGeom prst="rect">
            <a:avLst/>
          </a:prstGeom>
        </p:spPr>
      </p:pic>
      <p:pic>
        <p:nvPicPr>
          <p:cNvPr id="11" name="Picture 10"/>
          <p:cNvPicPr>
            <a:picLocks noChangeAspect="1"/>
          </p:cNvPicPr>
          <p:nvPr/>
        </p:nvPicPr>
        <p:blipFill rotWithShape="1">
          <a:blip r:embed="rId4"/>
          <a:srcRect b="41440"/>
          <a:stretch/>
        </p:blipFill>
        <p:spPr>
          <a:xfrm>
            <a:off x="-11826" y="2724528"/>
            <a:ext cx="9155826" cy="2400728"/>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1572232" y="25050"/>
            <a:ext cx="7203389" cy="804042"/>
          </a:xfrm>
          <a:prstGeom prst="rect">
            <a:avLst/>
          </a:prstGeom>
          <a:noFill/>
          <a:ln>
            <a:noFill/>
          </a:ln>
        </p:spPr>
      </p:pic>
      <p:sp>
        <p:nvSpPr>
          <p:cNvPr id="6" name="TextBox 5"/>
          <p:cNvSpPr txBox="1"/>
          <p:nvPr/>
        </p:nvSpPr>
        <p:spPr>
          <a:xfrm>
            <a:off x="2434362" y="179435"/>
            <a:ext cx="626216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314512" y="-151520"/>
            <a:ext cx="2431872" cy="1377350"/>
            <a:chOff x="-409531" y="889080"/>
            <a:chExt cx="3242496" cy="1836466"/>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209819" y="889080"/>
              <a:ext cx="2843073" cy="1836466"/>
            </a:xfrm>
            <a:prstGeom prst="rect">
              <a:avLst/>
            </a:prstGeom>
          </p:spPr>
        </p:pic>
        <p:sp>
          <p:nvSpPr>
            <p:cNvPr id="9" name="Rectangle 8"/>
            <p:cNvSpPr/>
            <p:nvPr/>
          </p:nvSpPr>
          <p:spPr>
            <a:xfrm>
              <a:off x="-409531" y="2017013"/>
              <a:ext cx="3242496" cy="553997"/>
            </a:xfrm>
            <a:prstGeom prst="rect">
              <a:avLst/>
            </a:prstGeom>
          </p:spPr>
          <p:txBody>
            <a:bodyPr wrap="square">
              <a:spAutoFit/>
            </a:bodyPr>
            <a:lstStyle/>
            <a:p>
              <a:pPr algn="ctr"/>
              <a:r>
                <a:rPr lang="en-US" sz="2100" b="1" dirty="0" err="1">
                  <a:solidFill>
                    <a:schemeClr val="tx2"/>
                  </a:solidFill>
                  <a:latin typeface="UTM Cooper Black" panose="02040603050506020204" pitchFamily="18" charset="0"/>
                  <a:cs typeface="Times New Roman" panose="02020603050405020304" pitchFamily="18" charset="0"/>
                </a:rPr>
                <a:t>Thử</a:t>
              </a:r>
              <a:r>
                <a:rPr lang="en-US" sz="2100" b="1" dirty="0">
                  <a:solidFill>
                    <a:schemeClr val="tx2"/>
                  </a:solidFill>
                  <a:latin typeface="UTM Cooper Black" panose="02040603050506020204" pitchFamily="18" charset="0"/>
                  <a:cs typeface="Times New Roman" panose="02020603050405020304" pitchFamily="18" charset="0"/>
                </a:rPr>
                <a:t> </a:t>
              </a:r>
              <a:r>
                <a:rPr lang="en-US" sz="2100" b="1" dirty="0" err="1">
                  <a:solidFill>
                    <a:schemeClr val="tx2"/>
                  </a:solidFill>
                  <a:latin typeface="UTM Cooper Black" panose="02040603050506020204" pitchFamily="18" charset="0"/>
                  <a:cs typeface="Times New Roman" panose="02020603050405020304" pitchFamily="18" charset="0"/>
                </a:rPr>
                <a:t>thách</a:t>
              </a:r>
              <a:r>
                <a:rPr lang="en-US" sz="2100" b="1" dirty="0">
                  <a:solidFill>
                    <a:schemeClr val="tx2"/>
                  </a:solidFill>
                  <a:latin typeface="UTM Cooper Black" panose="02040603050506020204" pitchFamily="18" charset="0"/>
                  <a:cs typeface="Times New Roman" panose="02020603050405020304" pitchFamily="18" charset="0"/>
                </a:rPr>
                <a:t> 4</a:t>
              </a:r>
            </a:p>
          </p:txBody>
        </p:sp>
      </p:grpSp>
      <p:grpSp>
        <p:nvGrpSpPr>
          <p:cNvPr id="13" name="Group 12"/>
          <p:cNvGrpSpPr/>
          <p:nvPr/>
        </p:nvGrpSpPr>
        <p:grpSpPr>
          <a:xfrm>
            <a:off x="2633881" y="3954053"/>
            <a:ext cx="6019088" cy="1033708"/>
            <a:chOff x="2433932" y="3365528"/>
            <a:chExt cx="8580474" cy="3290903"/>
          </a:xfrm>
        </p:grpSpPr>
        <p:grpSp>
          <p:nvGrpSpPr>
            <p:cNvPr id="14" name="Group 13"/>
            <p:cNvGrpSpPr/>
            <p:nvPr/>
          </p:nvGrpSpPr>
          <p:grpSpPr>
            <a:xfrm>
              <a:off x="2433932" y="3365528"/>
              <a:ext cx="8580474" cy="3290903"/>
              <a:chOff x="491923" y="960796"/>
              <a:chExt cx="11342114" cy="7582187"/>
            </a:xfrm>
          </p:grpSpPr>
          <p:grpSp>
            <p:nvGrpSpPr>
              <p:cNvPr id="16" name="Group 15"/>
              <p:cNvGrpSpPr/>
              <p:nvPr/>
            </p:nvGrpSpPr>
            <p:grpSpPr>
              <a:xfrm>
                <a:off x="491923" y="960796"/>
                <a:ext cx="11342114" cy="7582187"/>
                <a:chOff x="491923" y="960796"/>
                <a:chExt cx="11342114" cy="7582187"/>
              </a:xfrm>
            </p:grpSpPr>
            <p:sp>
              <p:nvSpPr>
                <p:cNvPr id="18" name="Flowchart: Alternate Process 17"/>
                <p:cNvSpPr/>
                <p:nvPr/>
              </p:nvSpPr>
              <p:spPr>
                <a:xfrm>
                  <a:off x="712382" y="1116417"/>
                  <a:ext cx="11121655" cy="74265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lowchart: Alternate Process 18"/>
                <p:cNvSpPr/>
                <p:nvPr/>
              </p:nvSpPr>
              <p:spPr>
                <a:xfrm>
                  <a:off x="491923" y="960796"/>
                  <a:ext cx="11121655" cy="7582187"/>
                </a:xfrm>
                <a:prstGeom prst="flowChartAlternate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7" name="Flowchart: Alternate Process 16"/>
              <p:cNvSpPr/>
              <p:nvPr/>
            </p:nvSpPr>
            <p:spPr>
              <a:xfrm>
                <a:off x="657797" y="1116415"/>
                <a:ext cx="10761571" cy="7195961"/>
              </a:xfrm>
              <a:prstGeom prst="flowChartAlternateProcess">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Rectangle 14"/>
            <p:cNvSpPr/>
            <p:nvPr/>
          </p:nvSpPr>
          <p:spPr>
            <a:xfrm>
              <a:off x="2632881" y="3659157"/>
              <a:ext cx="8067826" cy="2645554"/>
            </a:xfrm>
            <a:prstGeom prst="rect">
              <a:avLst/>
            </a:prstGeom>
          </p:spPr>
          <p:txBody>
            <a:bodyPr wrap="square">
              <a:spAutoFit/>
            </a:bodyPr>
            <a:lstStyle/>
            <a:p>
              <a:r>
                <a:rPr lang="en-US" sz="2400" dirty="0" err="1">
                  <a:solidFill>
                    <a:srgbClr val="404041"/>
                  </a:solidFill>
                  <a:latin typeface="+mj-lt"/>
                </a:rPr>
                <a:t>Câu</a:t>
              </a:r>
              <a:r>
                <a:rPr lang="en-US" sz="2400" dirty="0">
                  <a:solidFill>
                    <a:srgbClr val="404041"/>
                  </a:solidFill>
                  <a:latin typeface="+mj-lt"/>
                </a:rPr>
                <a:t> </a:t>
              </a:r>
              <a:r>
                <a:rPr lang="en-US" sz="2400" dirty="0" err="1">
                  <a:solidFill>
                    <a:srgbClr val="404041"/>
                  </a:solidFill>
                  <a:latin typeface="+mj-lt"/>
                </a:rPr>
                <a:t>chuyện</a:t>
              </a:r>
              <a:r>
                <a:rPr lang="en-US" sz="2400" dirty="0">
                  <a:solidFill>
                    <a:srgbClr val="404041"/>
                  </a:solidFill>
                  <a:latin typeface="+mj-lt"/>
                </a:rPr>
                <a:t> </a:t>
              </a:r>
              <a:r>
                <a:rPr lang="en-US" sz="2400" dirty="0" err="1">
                  <a:solidFill>
                    <a:srgbClr val="404041"/>
                  </a:solidFill>
                  <a:latin typeface="+mj-lt"/>
                </a:rPr>
                <a:t>về</a:t>
              </a:r>
              <a:r>
                <a:rPr lang="en-US" sz="2400" dirty="0">
                  <a:solidFill>
                    <a:srgbClr val="404041"/>
                  </a:solidFill>
                  <a:latin typeface="+mj-lt"/>
                </a:rPr>
                <a:t> </a:t>
              </a:r>
              <a:r>
                <a:rPr lang="en-US" sz="2400" dirty="0" err="1">
                  <a:solidFill>
                    <a:srgbClr val="404041"/>
                  </a:solidFill>
                  <a:latin typeface="+mj-lt"/>
                </a:rPr>
                <a:t>chiếc</a:t>
              </a:r>
              <a:r>
                <a:rPr lang="en-US" sz="2400" dirty="0">
                  <a:solidFill>
                    <a:srgbClr val="404041"/>
                  </a:solidFill>
                  <a:latin typeface="+mj-lt"/>
                </a:rPr>
                <a:t> </a:t>
              </a:r>
              <a:r>
                <a:rPr lang="en-US" sz="2400" dirty="0" err="1">
                  <a:solidFill>
                    <a:srgbClr val="404041"/>
                  </a:solidFill>
                  <a:latin typeface="+mj-lt"/>
                </a:rPr>
                <a:t>đồng</a:t>
              </a:r>
              <a:r>
                <a:rPr lang="en-US" sz="2400" dirty="0">
                  <a:solidFill>
                    <a:srgbClr val="404041"/>
                  </a:solidFill>
                  <a:latin typeface="+mj-lt"/>
                </a:rPr>
                <a:t> </a:t>
              </a:r>
              <a:r>
                <a:rPr lang="en-US" sz="2400" dirty="0" err="1">
                  <a:solidFill>
                    <a:srgbClr val="404041"/>
                  </a:solidFill>
                  <a:latin typeface="+mj-lt"/>
                </a:rPr>
                <a:t>hồ</a:t>
              </a:r>
              <a:r>
                <a:rPr lang="en-US" sz="2400" dirty="0">
                  <a:solidFill>
                    <a:srgbClr val="404041"/>
                  </a:solidFill>
                  <a:latin typeface="+mj-lt"/>
                </a:rPr>
                <a:t> </a:t>
              </a:r>
              <a:r>
                <a:rPr lang="en-US" sz="2400" dirty="0" err="1">
                  <a:solidFill>
                    <a:srgbClr val="404041"/>
                  </a:solidFill>
                  <a:latin typeface="+mj-lt"/>
                </a:rPr>
                <a:t>của</a:t>
              </a:r>
              <a:r>
                <a:rPr lang="en-US" sz="2400" dirty="0">
                  <a:solidFill>
                    <a:srgbClr val="404041"/>
                  </a:solidFill>
                  <a:latin typeface="+mj-lt"/>
                </a:rPr>
                <a:t> </a:t>
              </a:r>
              <a:r>
                <a:rPr lang="en-US" sz="2400" dirty="0" err="1">
                  <a:solidFill>
                    <a:srgbClr val="404041"/>
                  </a:solidFill>
                  <a:latin typeface="+mj-lt"/>
                </a:rPr>
                <a:t>Bác</a:t>
              </a:r>
              <a:r>
                <a:rPr lang="en-US" sz="2400" dirty="0">
                  <a:solidFill>
                    <a:srgbClr val="404041"/>
                  </a:solidFill>
                  <a:latin typeface="+mj-lt"/>
                </a:rPr>
                <a:t> </a:t>
              </a:r>
              <a:r>
                <a:rPr lang="en-US" sz="2400" dirty="0" err="1">
                  <a:solidFill>
                    <a:srgbClr val="404041"/>
                  </a:solidFill>
                  <a:latin typeface="+mj-lt"/>
                </a:rPr>
                <a:t>khiến</a:t>
              </a:r>
              <a:r>
                <a:rPr lang="en-US" sz="2400" dirty="0">
                  <a:solidFill>
                    <a:srgbClr val="404041"/>
                  </a:solidFill>
                  <a:latin typeface="+mj-lt"/>
                </a:rPr>
                <a:t> </a:t>
              </a:r>
              <a:r>
                <a:rPr lang="en-US" sz="2400" dirty="0" err="1">
                  <a:solidFill>
                    <a:srgbClr val="404041"/>
                  </a:solidFill>
                  <a:latin typeface="+mj-lt"/>
                </a:rPr>
                <a:t>cho</a:t>
              </a:r>
              <a:r>
                <a:rPr lang="en-US" sz="2400" dirty="0">
                  <a:solidFill>
                    <a:srgbClr val="404041"/>
                  </a:solidFill>
                  <a:latin typeface="+mj-lt"/>
                </a:rPr>
                <a:t> </a:t>
              </a:r>
              <a:r>
                <a:rPr lang="en-US" sz="2400" dirty="0" err="1">
                  <a:solidFill>
                    <a:srgbClr val="404041"/>
                  </a:solidFill>
                  <a:latin typeface="+mj-lt"/>
                </a:rPr>
                <a:t>ai</a:t>
              </a:r>
              <a:r>
                <a:rPr lang="en-US" sz="2400" dirty="0">
                  <a:solidFill>
                    <a:srgbClr val="404041"/>
                  </a:solidFill>
                  <a:latin typeface="+mj-lt"/>
                </a:rPr>
                <a:t> </a:t>
              </a:r>
              <a:r>
                <a:rPr lang="en-US" sz="2400" dirty="0" err="1">
                  <a:solidFill>
                    <a:srgbClr val="404041"/>
                  </a:solidFill>
                  <a:latin typeface="+mj-lt"/>
                </a:rPr>
                <a:t>nấy</a:t>
              </a:r>
              <a:r>
                <a:rPr lang="en-US" sz="2400" dirty="0">
                  <a:solidFill>
                    <a:srgbClr val="404041"/>
                  </a:solidFill>
                  <a:latin typeface="+mj-lt"/>
                </a:rPr>
                <a:t> </a:t>
              </a:r>
              <a:r>
                <a:rPr lang="en-US" sz="2400" dirty="0" err="1">
                  <a:solidFill>
                    <a:srgbClr val="404041"/>
                  </a:solidFill>
                  <a:latin typeface="+mj-lt"/>
                </a:rPr>
                <a:t>đều</a:t>
              </a:r>
              <a:r>
                <a:rPr lang="en-US" sz="2400" dirty="0">
                  <a:solidFill>
                    <a:srgbClr val="404041"/>
                  </a:solidFill>
                  <a:latin typeface="+mj-lt"/>
                </a:rPr>
                <a:t> </a:t>
              </a:r>
              <a:r>
                <a:rPr lang="en-US" sz="2400" dirty="0" err="1">
                  <a:solidFill>
                    <a:srgbClr val="404041"/>
                  </a:solidFill>
                  <a:latin typeface="+mj-lt"/>
                </a:rPr>
                <a:t>thắm</a:t>
              </a:r>
              <a:r>
                <a:rPr lang="en-US" sz="2400" dirty="0">
                  <a:solidFill>
                    <a:srgbClr val="404041"/>
                  </a:solidFill>
                  <a:latin typeface="+mj-lt"/>
                </a:rPr>
                <a:t> </a:t>
              </a:r>
              <a:r>
                <a:rPr lang="en-US" sz="2400" dirty="0" err="1">
                  <a:solidFill>
                    <a:srgbClr val="404041"/>
                  </a:solidFill>
                  <a:latin typeface="+mj-lt"/>
                </a:rPr>
                <a:t>thía</a:t>
              </a:r>
              <a:endParaRPr lang="en-US" sz="2400" dirty="0">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227160" y="1225830"/>
            <a:ext cx="2661521" cy="4045600"/>
          </a:xfrm>
          <a:prstGeom prst="rect">
            <a:avLst/>
          </a:prstGeom>
        </p:spPr>
      </p:pic>
      <p:pic>
        <p:nvPicPr>
          <p:cNvPr id="2" name="Picture 1"/>
          <p:cNvPicPr>
            <a:picLocks noChangeAspect="1"/>
          </p:cNvPicPr>
          <p:nvPr/>
        </p:nvPicPr>
        <p:blipFill rotWithShape="1">
          <a:blip r:embed="rId10"/>
          <a:srcRect l="16622" t="30734" r="9675" b="28616"/>
          <a:stretch/>
        </p:blipFill>
        <p:spPr>
          <a:xfrm>
            <a:off x="3566122" y="890281"/>
            <a:ext cx="3979334" cy="2926277"/>
          </a:xfrm>
          <a:prstGeom prst="rect">
            <a:avLst/>
          </a:prstGeom>
        </p:spPr>
      </p:pic>
    </p:spTree>
    <p:extLst>
      <p:ext uri="{BB962C8B-B14F-4D97-AF65-F5344CB8AC3E}">
        <p14:creationId xmlns:p14="http://schemas.microsoft.com/office/powerpoint/2010/main" val="417055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cxnSp>
        <p:nvCxnSpPr>
          <p:cNvPr id="12" name="Connector: Curved 11"/>
          <p:cNvCxnSpPr>
            <a:stCxn id="9" idx="2"/>
            <a:endCxn id="10" idx="2"/>
          </p:cNvCxnSpPr>
          <p:nvPr/>
        </p:nvCxnSpPr>
        <p:spPr>
          <a:xfrm rot="5400000" flipH="1" flipV="1">
            <a:off x="2611908" y="-386640"/>
            <a:ext cx="3919426" cy="6574669"/>
          </a:xfrm>
          <a:prstGeom prst="curvedConnector3">
            <a:avLst>
              <a:gd name="adj1" fmla="val 82299"/>
            </a:avLst>
          </a:prstGeom>
          <a:ln w="5715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3794114" y="312408"/>
            <a:ext cx="1555012" cy="1555012"/>
          </a:xfrm>
          <a:prstGeom prst="rect">
            <a:avLst/>
          </a:prstGeom>
        </p:spPr>
      </p:pic>
      <p:grpSp>
        <p:nvGrpSpPr>
          <p:cNvPr id="7" name="Group 6"/>
          <p:cNvGrpSpPr/>
          <p:nvPr/>
        </p:nvGrpSpPr>
        <p:grpSpPr>
          <a:xfrm rot="20922226">
            <a:off x="4999617" y="1236360"/>
            <a:ext cx="2049424" cy="1024712"/>
            <a:chOff x="886046" y="1621465"/>
            <a:chExt cx="9144000" cy="457200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322" y="4106825"/>
            <a:ext cx="483929" cy="75358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773" y="308186"/>
            <a:ext cx="406364" cy="632796"/>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760" y="2881097"/>
            <a:ext cx="1555012" cy="1555012"/>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2162624" y="2040606"/>
            <a:ext cx="1555012" cy="1555012"/>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7302" b="90000" l="635" r="98730">
                        <a14:foregroundMark x1="30317" y1="47460" x2="62381" y2="58413"/>
                      </a14:backgroundRemoval>
                    </a14:imgEffect>
                  </a14:imgLayer>
                </a14:imgProps>
              </a:ext>
              <a:ext uri="{28A0092B-C50C-407E-A947-70E740481C1C}">
                <a14:useLocalDpi xmlns:a14="http://schemas.microsoft.com/office/drawing/2010/main" val="0"/>
              </a:ext>
            </a:extLst>
          </a:blip>
          <a:stretch>
            <a:fillRect/>
          </a:stretch>
        </p:blipFill>
        <p:spPr>
          <a:xfrm>
            <a:off x="6100761" y="1376638"/>
            <a:ext cx="1555012" cy="1555012"/>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53711" y="-354125"/>
            <a:ext cx="2790779" cy="1568824"/>
          </a:xfrm>
          <a:prstGeom prst="rect">
            <a:avLst/>
          </a:prstGeom>
        </p:spPr>
      </p:pic>
      <p:sp>
        <p:nvSpPr>
          <p:cNvPr id="17" name="Rectangle 16"/>
          <p:cNvSpPr/>
          <p:nvPr/>
        </p:nvSpPr>
        <p:spPr>
          <a:xfrm>
            <a:off x="368099" y="645518"/>
            <a:ext cx="1904230" cy="461665"/>
          </a:xfrm>
          <a:prstGeom prst="rect">
            <a:avLst/>
          </a:prstGeom>
        </p:spPr>
        <p:txBody>
          <a:bodyPr wrap="square">
            <a:spAutoFit/>
          </a:bodyPr>
          <a:lstStyle/>
          <a:p>
            <a:pPr algn="ctr"/>
            <a:r>
              <a:rPr lang="en-US" sz="2400" b="1" dirty="0">
                <a:solidFill>
                  <a:schemeClr val="tx2"/>
                </a:solidFill>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19857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13998 -0.00185 L 0.22722 -0.17662 " pathEditMode="relative" rAng="0" ptsTypes="AA">
                                      <p:cBhvr>
                                        <p:cTn id="6" dur="2000" fill="hold"/>
                                        <p:tgtEl>
                                          <p:spTgt spid="7"/>
                                        </p:tgtEl>
                                        <p:attrNameLst>
                                          <p:attrName>ppt_x</p:attrName>
                                          <p:attrName>ppt_y</p:attrName>
                                        </p:attrNameLst>
                                      </p:cBhvr>
                                      <p:rCtr x="4362" y="-87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51" b="99620" l="0" r="100000">
                        <a14:foregroundMark x1="14103" y1="93916" x2="62179" y2="92015"/>
                        <a14:foregroundMark x1="48825" y1="88023" x2="49573" y2="93726"/>
                        <a14:foregroundMark x1="4915" y1="96958" x2="89637" y2="99620"/>
                        <a14:foregroundMark x1="89637" y1="90114" x2="89637" y2="98099"/>
                      </a14:backgroundRemoval>
                    </a14:imgEffect>
                  </a14:imgLayer>
                </a14:imgProps>
              </a:ext>
            </a:extLst>
          </a:blip>
          <a:stretch>
            <a:fillRect/>
          </a:stretch>
        </p:blipFill>
        <p:spPr>
          <a:xfrm>
            <a:off x="0" y="-43735"/>
            <a:ext cx="9250326" cy="519836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96782" l="2077" r="97125">
                        <a14:foregroundMark x1="35144" y1="89655" x2="36102" y2="87816"/>
                        <a14:foregroundMark x1="44728" y1="82759" x2="47923" y2="83218"/>
                        <a14:foregroundMark x1="50639" y1="91954" x2="55751" y2="88966"/>
                        <a14:foregroundMark x1="77636" y1="91724" x2="80351" y2="88966"/>
                        <a14:foregroundMark x1="86422" y1="89425" x2="86901" y2="86207"/>
                        <a14:foregroundMark x1="88658" y1="64368" x2="92812" y2="61609"/>
                        <a14:foregroundMark x1="53834" y1="89425" x2="53834" y2="82299"/>
                      </a14:backgroundRemoval>
                    </a14:imgEffect>
                  </a14:imgLayer>
                </a14:imgProps>
              </a:ext>
              <a:ext uri="{28A0092B-C50C-407E-A947-70E740481C1C}">
                <a14:useLocalDpi xmlns:a14="http://schemas.microsoft.com/office/drawing/2010/main" val="0"/>
              </a:ext>
            </a:extLst>
          </a:blip>
          <a:stretch>
            <a:fillRect/>
          </a:stretch>
        </p:blipFill>
        <p:spPr>
          <a:xfrm flipH="1">
            <a:off x="2638358" y="1827624"/>
            <a:ext cx="5094071" cy="3539810"/>
          </a:xfrm>
          <a:prstGeom prst="rect">
            <a:avLst/>
          </a:prstGeom>
        </p:spPr>
      </p:pic>
      <p:pic>
        <p:nvPicPr>
          <p:cNvPr id="9" name="Di Ve Nha - Den_ JustaT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6576" y="4574758"/>
            <a:ext cx="365522" cy="365522"/>
          </a:xfrm>
          <a:prstGeom prst="rect">
            <a:avLst/>
          </a:prstGeom>
        </p:spPr>
      </p:pic>
      <p:grpSp>
        <p:nvGrpSpPr>
          <p:cNvPr id="10" name="Group 9"/>
          <p:cNvGrpSpPr/>
          <p:nvPr/>
        </p:nvGrpSpPr>
        <p:grpSpPr>
          <a:xfrm>
            <a:off x="0" y="1102545"/>
            <a:ext cx="4247192" cy="1650705"/>
            <a:chOff x="-1006606" y="1394011"/>
            <a:chExt cx="5727118" cy="2200940"/>
          </a:xfrm>
        </p:grpSpPr>
        <p:sp>
          <p:nvSpPr>
            <p:cNvPr id="11" name="Speech Bubble: Rectangle with Corners Rounded 10"/>
            <p:cNvSpPr/>
            <p:nvPr/>
          </p:nvSpPr>
          <p:spPr>
            <a:xfrm>
              <a:off x="-1006606" y="1394011"/>
              <a:ext cx="5727118" cy="2200940"/>
            </a:xfrm>
            <a:prstGeom prst="wedgeRoundRectCallout">
              <a:avLst>
                <a:gd name="adj1" fmla="val 27235"/>
                <a:gd name="adj2" fmla="val 89837"/>
                <a:gd name="adj3" fmla="val 16667"/>
              </a:avLst>
            </a:prstGeom>
            <a:solidFill>
              <a:schemeClr val="tx2"/>
            </a:solidFill>
            <a:ln w="57150">
              <a:solidFill>
                <a:srgbClr val="F79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925224" y="1461962"/>
              <a:ext cx="5439277" cy="2092880"/>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YEAH!!!</a:t>
              </a:r>
            </a:p>
            <a:p>
              <a:pPr algn="ctr"/>
              <a:r>
                <a:rPr lang="en-US" sz="2400" b="1" dirty="0">
                  <a:latin typeface="Times New Roman" panose="02020603050405020304" pitchFamily="18" charset="0"/>
                  <a:cs typeface="Times New Roman" panose="02020603050405020304" pitchFamily="18" charset="0"/>
                </a:rPr>
                <a:t>CUỐI CÙNG MÌNH CŨNG ĐÃ GẶP ĐƯỢC ĐẾN THĂM LĂNG BÁC RỒI!</a:t>
              </a:r>
              <a:endParaRPr lang="en-US" sz="21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1456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45" fill="hold"/>
                                        <p:tgtEl>
                                          <p:spTgt spid="9"/>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par>
                          <p:cTn id="13" fill="hold">
                            <p:stCondLst>
                              <p:cond delay="200045"/>
                            </p:stCondLst>
                            <p:childTnLst>
                              <p:par>
                                <p:cTn id="14" presetID="32" presetClass="emph" presetSubtype="0" fill="hold" nodeType="after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8012" y="2750716"/>
            <a:ext cx="10296892" cy="5392905"/>
          </a:xfrm>
          <a:prstGeom prst="rect">
            <a:avLst/>
          </a:prstGeom>
        </p:spPr>
      </p:pic>
      <p:sp>
        <p:nvSpPr>
          <p:cNvPr id="8" name="Arc 7"/>
          <p:cNvSpPr/>
          <p:nvPr/>
        </p:nvSpPr>
        <p:spPr>
          <a:xfrm rot="9326852">
            <a:off x="-964617" y="-5117121"/>
            <a:ext cx="12390120" cy="5288280"/>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1283082">
            <a:off x="-122207" y="-82587"/>
            <a:ext cx="6102483" cy="6102483"/>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868957">
            <a:off x="1618394" y="-499196"/>
            <a:ext cx="2621280" cy="2621280"/>
          </a:xfrm>
          <a:prstGeom prst="rect">
            <a:avLst/>
          </a:prstGeom>
        </p:spPr>
      </p:pic>
      <p:sp>
        <p:nvSpPr>
          <p:cNvPr id="10" name="TextBox 9"/>
          <p:cNvSpPr txBox="1"/>
          <p:nvPr/>
        </p:nvSpPr>
        <p:spPr>
          <a:xfrm rot="21576680">
            <a:off x="1105717" y="1946545"/>
            <a:ext cx="3891999" cy="923330"/>
          </a:xfrm>
          <a:prstGeom prst="rect">
            <a:avLst/>
          </a:prstGeom>
          <a:noFill/>
        </p:spPr>
        <p:txBody>
          <a:bodyPr wrap="square" rtlCol="0">
            <a:spAutoFit/>
          </a:bodyPr>
          <a:lstStyle/>
          <a:p>
            <a:r>
              <a:rPr lang="en-US" sz="5400" b="1" dirty="0">
                <a:solidFill>
                  <a:srgbClr val="FF0000"/>
                </a:solidFill>
                <a:latin typeface="UTM Cooper Black" panose="02040603050506020204" pitchFamily="18" charset="0"/>
              </a:rPr>
              <a:t>NGHE KỂ</a:t>
            </a:r>
          </a:p>
        </p:txBody>
      </p:sp>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9901" b="89769" l="1438" r="97923">
                        <a14:foregroundMark x1="38339" y1="30033" x2="40096" y2="61056"/>
                        <a14:foregroundMark x1="51757" y1="15842" x2="53994" y2="58416"/>
                        <a14:foregroundMark x1="70447" y1="36304" x2="68690" y2="62376"/>
                        <a14:foregroundMark x1="81629" y1="40264" x2="77316" y2="69967"/>
                        <a14:foregroundMark x1="61821" y1="60396" x2="63578" y2="62706"/>
                        <a14:foregroundMark x1="82109" y1="55446" x2="83387" y2="62376"/>
                        <a14:foregroundMark x1="57029" y1="37624" x2="57987" y2="41584"/>
                        <a14:foregroundMark x1="57508" y1="55776" x2="57827" y2="59736"/>
                        <a14:foregroundMark x1="36422" y1="51815" x2="42652" y2="54785"/>
                        <a14:foregroundMark x1="36741" y1="48185" x2="36581" y2="50825"/>
                        <a14:foregroundMark x1="26518" y1="37624" x2="30032" y2="67987"/>
                        <a14:foregroundMark x1="34665" y1="66007" x2="27955" y2="63696"/>
                        <a14:foregroundMark x1="18690" y1="60396" x2="16613" y2="73597"/>
                        <a14:foregroundMark x1="7188" y1="65017" x2="6869" y2="74257"/>
                        <a14:foregroundMark x1="16933" y1="74257" x2="22204" y2="74917"/>
                        <a14:foregroundMark x1="22524" y1="74917" x2="24121" y2="75908"/>
                        <a14:foregroundMark x1="22843" y1="71617" x2="24281" y2="71947"/>
                        <a14:foregroundMark x1="30671" y1="83168" x2="32907" y2="81188"/>
                        <a14:foregroundMark x1="36102" y1="76238" x2="41054" y2="75908"/>
                        <a14:foregroundMark x1="39297" y1="83828" x2="40415" y2="83828"/>
                        <a14:foregroundMark x1="46965" y1="71947" x2="46645" y2="85479"/>
                        <a14:foregroundMark x1="59265" y1="69637" x2="60064" y2="80198"/>
                        <a14:foregroundMark x1="54473" y1="83168" x2="54633" y2="85479"/>
                        <a14:foregroundMark x1="62141" y1="83828" x2="67093" y2="85479"/>
                        <a14:foregroundMark x1="75080" y1="83168" x2="75080" y2="86139"/>
                        <a14:foregroundMark x1="68690" y1="85479" x2="66454" y2="88449"/>
                        <a14:foregroundMark x1="84345" y1="76238" x2="87061" y2="81848"/>
                        <a14:foregroundMark x1="86422" y1="70297" x2="90575" y2="64356"/>
                        <a14:foregroundMark x1="81310" y1="76898" x2="84505" y2="74587"/>
                        <a14:foregroundMark x1="80351" y1="77558" x2="82428" y2="77558"/>
                        <a14:foregroundMark x1="52396" y1="67327" x2="50639" y2="73927"/>
                        <a14:foregroundMark x1="46326" y1="66997" x2="47764" y2="69967"/>
                      </a14:backgroundRemoval>
                    </a14:imgEffect>
                  </a14:imgLayer>
                </a14:imgProps>
              </a:ext>
            </a:extLst>
          </a:blip>
          <a:stretch>
            <a:fillRect/>
          </a:stretch>
        </p:blipFill>
        <p:spPr>
          <a:xfrm>
            <a:off x="667139" y="2750716"/>
            <a:ext cx="4769157" cy="2308394"/>
          </a:xfrm>
          <a:prstGeom prst="rect">
            <a:avLst/>
          </a:prstGeom>
        </p:spPr>
      </p:pic>
    </p:spTree>
    <p:extLst>
      <p:ext uri="{BB962C8B-B14F-4D97-AF65-F5344CB8AC3E}">
        <p14:creationId xmlns:p14="http://schemas.microsoft.com/office/powerpoint/2010/main" val="212491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6084500" y="508575"/>
            <a:ext cx="2262234" cy="4838705"/>
          </a:xfrm>
          <a:prstGeom prst="rect">
            <a:avLst/>
          </a:prstGeom>
          <a:noFill/>
          <a:ln>
            <a:noFill/>
          </a:ln>
        </p:spPr>
      </p:pic>
      <p:sp>
        <p:nvSpPr>
          <p:cNvPr id="7" name="Arc 6"/>
          <p:cNvSpPr/>
          <p:nvPr/>
        </p:nvSpPr>
        <p:spPr>
          <a:xfrm rot="9326852">
            <a:off x="-964617" y="-5117121"/>
            <a:ext cx="12390120" cy="5288280"/>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1283082">
            <a:off x="-1123279" y="-154890"/>
            <a:ext cx="8415813" cy="6726277"/>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868957">
            <a:off x="1618394" y="-499196"/>
            <a:ext cx="2621280" cy="2621280"/>
          </a:xfrm>
          <a:prstGeom prst="rect">
            <a:avLst/>
          </a:prstGeom>
        </p:spPr>
      </p:pic>
      <p:sp>
        <p:nvSpPr>
          <p:cNvPr id="10" name="TextBox 9"/>
          <p:cNvSpPr txBox="1"/>
          <p:nvPr/>
        </p:nvSpPr>
        <p:spPr>
          <a:xfrm rot="21576680">
            <a:off x="282650" y="1531046"/>
            <a:ext cx="5603956" cy="1754326"/>
          </a:xfrm>
          <a:prstGeom prst="rect">
            <a:avLst/>
          </a:prstGeom>
          <a:noFill/>
        </p:spPr>
        <p:txBody>
          <a:bodyPr wrap="square" rtlCol="0">
            <a:spAutoFit/>
          </a:bodyPr>
          <a:lstStyle/>
          <a:p>
            <a:pPr algn="ctr"/>
            <a:r>
              <a:rPr lang="en-US" sz="5400" b="1" dirty="0">
                <a:solidFill>
                  <a:srgbClr val="FF0000"/>
                </a:solidFill>
                <a:latin typeface="UTM Cooper Black" panose="02040603050506020204" pitchFamily="18" charset="0"/>
              </a:rPr>
              <a:t>KỂ LẠI </a:t>
            </a:r>
          </a:p>
          <a:p>
            <a:pPr algn="ctr"/>
            <a:r>
              <a:rPr lang="en-US" sz="5400" b="1" dirty="0">
                <a:solidFill>
                  <a:srgbClr val="FF0000"/>
                </a:solidFill>
                <a:latin typeface="UTM Cooper Black" panose="02040603050506020204" pitchFamily="18" charset="0"/>
              </a:rPr>
              <a:t>CÂU CHUYỆN</a:t>
            </a:r>
          </a:p>
        </p:txBody>
      </p:sp>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9901" b="89769" l="1438" r="97923">
                        <a14:foregroundMark x1="38339" y1="30033" x2="40096" y2="61056"/>
                        <a14:foregroundMark x1="51757" y1="15842" x2="53994" y2="58416"/>
                        <a14:foregroundMark x1="70447" y1="36304" x2="68690" y2="62376"/>
                        <a14:foregroundMark x1="81629" y1="40264" x2="77316" y2="69967"/>
                        <a14:foregroundMark x1="61821" y1="60396" x2="63578" y2="62706"/>
                        <a14:foregroundMark x1="82109" y1="55446" x2="83387" y2="62376"/>
                        <a14:foregroundMark x1="57029" y1="37624" x2="57987" y2="41584"/>
                        <a14:foregroundMark x1="57508" y1="55776" x2="57827" y2="59736"/>
                        <a14:foregroundMark x1="36422" y1="51815" x2="42652" y2="54785"/>
                        <a14:foregroundMark x1="36741" y1="48185" x2="36581" y2="50825"/>
                        <a14:foregroundMark x1="26518" y1="37624" x2="30032" y2="67987"/>
                        <a14:foregroundMark x1="34665" y1="66007" x2="27955" y2="63696"/>
                        <a14:foregroundMark x1="18690" y1="60396" x2="16613" y2="73597"/>
                        <a14:foregroundMark x1="7188" y1="65017" x2="6869" y2="74257"/>
                        <a14:foregroundMark x1="16933" y1="74257" x2="22204" y2="74917"/>
                        <a14:foregroundMark x1="22524" y1="74917" x2="24121" y2="75908"/>
                        <a14:foregroundMark x1="22843" y1="71617" x2="24281" y2="71947"/>
                        <a14:foregroundMark x1="30671" y1="83168" x2="32907" y2="81188"/>
                        <a14:foregroundMark x1="36102" y1="76238" x2="41054" y2="75908"/>
                        <a14:foregroundMark x1="39297" y1="83828" x2="40415" y2="83828"/>
                        <a14:foregroundMark x1="46965" y1="71947" x2="46645" y2="85479"/>
                        <a14:foregroundMark x1="59265" y1="69637" x2="60064" y2="80198"/>
                        <a14:foregroundMark x1="54473" y1="83168" x2="54633" y2="85479"/>
                        <a14:foregroundMark x1="62141" y1="83828" x2="67093" y2="85479"/>
                        <a14:foregroundMark x1="75080" y1="83168" x2="75080" y2="86139"/>
                        <a14:foregroundMark x1="68690" y1="85479" x2="66454" y2="88449"/>
                        <a14:foregroundMark x1="84345" y1="76238" x2="87061" y2="81848"/>
                        <a14:foregroundMark x1="86422" y1="70297" x2="90575" y2="64356"/>
                        <a14:foregroundMark x1="81310" y1="76898" x2="84505" y2="74587"/>
                        <a14:foregroundMark x1="80351" y1="77558" x2="82428" y2="77558"/>
                        <a14:foregroundMark x1="52396" y1="67327" x2="50639" y2="73927"/>
                        <a14:foregroundMark x1="46326" y1="66997" x2="47764" y2="69967"/>
                      </a14:backgroundRemoval>
                    </a14:imgEffect>
                  </a14:imgLayer>
                </a14:imgProps>
              </a:ext>
            </a:extLst>
          </a:blip>
          <a:stretch>
            <a:fillRect/>
          </a:stretch>
        </p:blipFill>
        <p:spPr>
          <a:xfrm>
            <a:off x="667137" y="2968654"/>
            <a:ext cx="4769157" cy="2308394"/>
          </a:xfrm>
          <a:prstGeom prst="rect">
            <a:avLst/>
          </a:prstGeom>
        </p:spPr>
      </p:pic>
    </p:spTree>
    <p:extLst>
      <p:ext uri="{BB962C8B-B14F-4D97-AF65-F5344CB8AC3E}">
        <p14:creationId xmlns:p14="http://schemas.microsoft.com/office/powerpoint/2010/main" val="371503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4549" y="1095153"/>
            <a:ext cx="5539563" cy="3700131"/>
            <a:chOff x="244549" y="1095153"/>
            <a:chExt cx="5539563" cy="3700131"/>
          </a:xfrm>
        </p:grpSpPr>
        <p:sp>
          <p:nvSpPr>
            <p:cNvPr id="5" name="Rectangle: Rounded Corners 4"/>
            <p:cNvSpPr/>
            <p:nvPr/>
          </p:nvSpPr>
          <p:spPr>
            <a:xfrm>
              <a:off x="244549" y="1095153"/>
              <a:ext cx="5252484" cy="37001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435935" y="1201479"/>
              <a:ext cx="5348177" cy="359380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0483" y="1434082"/>
              <a:ext cx="5007935" cy="3293209"/>
            </a:xfrm>
            <a:prstGeom prst="rect">
              <a:avLst/>
            </a:prstGeom>
          </p:spPr>
          <p:txBody>
            <a:bodyPr wrap="square">
              <a:spAutoFit/>
            </a:bodyPr>
            <a:lstStyle/>
            <a:p>
              <a:r>
                <a:rPr lang="en-US" altLang="en-US" sz="2600" dirty="0">
                  <a:latin typeface="Times New Roman" panose="02020603050405020304" pitchFamily="18" charset="0"/>
                  <a:cs typeface="Times New Roman" panose="02020603050405020304" pitchFamily="18" charset="0"/>
                </a:rPr>
                <a:t>Qua </a:t>
              </a:r>
              <a:r>
                <a:rPr lang="en-US" altLang="en-US" sz="2600" dirty="0" err="1">
                  <a:latin typeface="Times New Roman" panose="02020603050405020304" pitchFamily="18" charset="0"/>
                  <a:cs typeface="Times New Roman" panose="02020603050405020304" pitchFamily="18" charset="0"/>
                </a:rPr>
                <a:t>câu</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chuyện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Bác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Hồ</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muốn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khuyên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cán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bộ</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nhiệm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vụ</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nào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của</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cách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mạng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cũng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cần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thiết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quan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trọng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vì</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thế</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cần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làm</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tốt</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việc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được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phân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không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nên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phân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bì</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chỉ</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hình</a:t>
              </a:r>
              <a:r>
                <a:rPr lang="en-US" altLang="en-US" sz="2600" dirty="0">
                  <a:latin typeface="Times New Roman" panose="02020603050405020304" pitchFamily="18" charset="0"/>
                  <a:cs typeface="Times New Roman" panose="02020603050405020304" pitchFamily="18" charset="0"/>
                </a:rPr>
                <a:t> dung </a:t>
              </a:r>
              <a:r>
                <a:rPr lang="en-US" altLang="en-US" sz="2600" dirty="0" err="1">
                  <a:latin typeface="Times New Roman" panose="02020603050405020304" pitchFamily="18" charset="0"/>
                  <a:cs typeface="Times New Roman" panose="02020603050405020304" pitchFamily="18" charset="0"/>
                </a:rPr>
                <a:t>quyền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lợi</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của</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riêng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mình</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vì</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công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việc</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nào</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cũng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quan</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trọng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cũng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đáng</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quý</a:t>
              </a:r>
              <a:r>
                <a:rPr lang="en-US" altLang="en-US" sz="2600" dirty="0">
                  <a:latin typeface="Times New Roman" panose="02020603050405020304" pitchFamily="18" charset="0"/>
                  <a:cs typeface="Times New Roman" panose="02020603050405020304" pitchFamily="18" charset="0"/>
                </a:rPr>
                <a:t> .</a:t>
              </a:r>
            </a:p>
          </p:txBody>
        </p:sp>
      </p:grpSp>
      <p:grpSp>
        <p:nvGrpSpPr>
          <p:cNvPr id="10" name="Group 9"/>
          <p:cNvGrpSpPr/>
          <p:nvPr/>
        </p:nvGrpSpPr>
        <p:grpSpPr>
          <a:xfrm>
            <a:off x="-320364" y="111718"/>
            <a:ext cx="7203389" cy="804042"/>
            <a:chOff x="-320364" y="111718"/>
            <a:chExt cx="7203389" cy="804042"/>
          </a:xfrm>
        </p:grpSpPr>
        <p:pic>
          <p:nvPicPr>
            <p:cNvPr id="8" name="Google Shape;802;p32"/>
            <p:cNvPicPr preferRelativeResize="0"/>
            <p:nvPr/>
          </p:nvPicPr>
          <p:blipFill rotWithShape="1">
            <a:blip r:embed="rId3">
              <a:alphaModFix amt="90000"/>
            </a:blip>
            <a:srcRect l="852" t="3632" b="4876"/>
            <a:stretch/>
          </p:blipFill>
          <p:spPr>
            <a:xfrm>
              <a:off x="-320364" y="111718"/>
              <a:ext cx="7203389" cy="804042"/>
            </a:xfrm>
            <a:prstGeom prst="rect">
              <a:avLst/>
            </a:prstGeom>
            <a:noFill/>
            <a:ln>
              <a:noFill/>
            </a:ln>
          </p:spPr>
        </p:pic>
        <p:sp>
          <p:nvSpPr>
            <p:cNvPr id="9" name="TextBox 8"/>
            <p:cNvSpPr txBox="1"/>
            <p:nvPr/>
          </p:nvSpPr>
          <p:spPr>
            <a:xfrm>
              <a:off x="244549" y="257259"/>
              <a:ext cx="5539563"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Ý NGHĨA CỦA CÂU CHUYỆN LÀ GÌ?</a:t>
              </a:r>
            </a:p>
          </p:txBody>
        </p:sp>
      </p:grpSp>
    </p:spTree>
    <p:extLst>
      <p:ext uri="{BB962C8B-B14F-4D97-AF65-F5344CB8AC3E}">
        <p14:creationId xmlns:p14="http://schemas.microsoft.com/office/powerpoint/2010/main" val="36830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339701" y="1648047"/>
            <a:ext cx="7517219" cy="999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p:cNvSpPr/>
          <p:nvPr/>
        </p:nvSpPr>
        <p:spPr>
          <a:xfrm>
            <a:off x="1339701" y="2700330"/>
            <a:ext cx="7517219" cy="99946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1339701" y="3778006"/>
            <a:ext cx="7517219" cy="999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339701" y="1061299"/>
            <a:ext cx="7517219" cy="516827"/>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130586536"/>
              </p:ext>
            </p:extLst>
          </p:nvPr>
        </p:nvGraphicFramePr>
        <p:xfrm>
          <a:off x="1339701" y="1061300"/>
          <a:ext cx="7517220" cy="3772277"/>
        </p:xfrm>
        <a:graphic>
          <a:graphicData uri="http://schemas.openxmlformats.org/drawingml/2006/table">
            <a:tbl>
              <a:tblPr>
                <a:tableStyleId>{678ADC7B-4917-4B79-946C-48C3C7795D51}</a:tableStyleId>
              </a:tblPr>
              <a:tblGrid>
                <a:gridCol w="542297">
                  <a:extLst>
                    <a:ext uri="{9D8B030D-6E8A-4147-A177-3AD203B41FA5}">
                      <a16:colId xmlns:a16="http://schemas.microsoft.com/office/drawing/2014/main" val="4255434510"/>
                    </a:ext>
                  </a:extLst>
                </a:gridCol>
                <a:gridCol w="4773983">
                  <a:extLst>
                    <a:ext uri="{9D8B030D-6E8A-4147-A177-3AD203B41FA5}">
                      <a16:colId xmlns:a16="http://schemas.microsoft.com/office/drawing/2014/main" val="4268199424"/>
                    </a:ext>
                  </a:extLst>
                </a:gridCol>
                <a:gridCol w="1095154">
                  <a:extLst>
                    <a:ext uri="{9D8B030D-6E8A-4147-A177-3AD203B41FA5}">
                      <a16:colId xmlns:a16="http://schemas.microsoft.com/office/drawing/2014/main" val="1946046249"/>
                    </a:ext>
                  </a:extLst>
                </a:gridCol>
                <a:gridCol w="1105786">
                  <a:extLst>
                    <a:ext uri="{9D8B030D-6E8A-4147-A177-3AD203B41FA5}">
                      <a16:colId xmlns:a16="http://schemas.microsoft.com/office/drawing/2014/main" val="3303904160"/>
                    </a:ext>
                  </a:extLst>
                </a:gridCol>
              </a:tblGrid>
              <a:tr h="5411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err="1">
                          <a:ln>
                            <a:noFill/>
                          </a:ln>
                          <a:effectLst/>
                        </a:rPr>
                        <a:t>Stt</a:t>
                      </a:r>
                      <a:endParaRPr kumimoji="0" lang="en-US" sz="2200" b="0" i="0" u="none" strike="noStrike" cap="none" normalizeH="0" baseline="0" dirty="0">
                        <a:ln>
                          <a:noFill/>
                        </a:ln>
                        <a:solidFill>
                          <a:srgbClr val="0000CC"/>
                        </a:solidFill>
                        <a:effectLst/>
                        <a:latin typeface=".VnArial"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500" u="none" strike="noStrike" cap="none" normalizeH="0" baseline="0" dirty="0" err="1">
                          <a:ln>
                            <a:noFill/>
                          </a:ln>
                          <a:effectLst/>
                        </a:rPr>
                        <a:t>Nội</a:t>
                      </a:r>
                      <a:r>
                        <a:rPr kumimoji="0" lang="en-US" sz="2500" u="none" strike="noStrike" cap="none" normalizeH="0" baseline="0" dirty="0">
                          <a:ln>
                            <a:noFill/>
                          </a:ln>
                          <a:effectLst/>
                        </a:rPr>
                        <a:t> dung</a:t>
                      </a:r>
                      <a:endParaRPr kumimoji="0" lang="en-US" sz="2500" b="1" i="0" u="none" strike="noStrike" cap="none" normalizeH="0" baseline="0" dirty="0">
                        <a:ln>
                          <a:noFill/>
                        </a:ln>
                        <a:solidFill>
                          <a:srgbClr val="0000CC"/>
                        </a:solidFill>
                        <a:effectLst/>
                        <a:latin typeface="HP001 4 hàng" pitchFamily="34" charset="-93"/>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err="1">
                          <a:ln>
                            <a:noFill/>
                          </a:ln>
                          <a:effectLst/>
                        </a:rPr>
                        <a:t>Sai</a:t>
                      </a:r>
                      <a:endParaRPr kumimoji="0" lang="en-US" sz="2200" b="0" i="0" u="none" strike="noStrike" cap="none" normalizeH="0" baseline="0" dirty="0">
                        <a:ln>
                          <a:noFill/>
                        </a:ln>
                        <a:solidFill>
                          <a:srgbClr val="0000CC"/>
                        </a:solidFill>
                        <a:effectLst/>
                        <a:latin typeface="HP001 4 hàng" pitchFamily="34" charset="-93"/>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u="none" strike="noStrike" cap="none" normalizeH="0" baseline="0" dirty="0" err="1">
                          <a:ln>
                            <a:noFill/>
                          </a:ln>
                          <a:effectLst/>
                        </a:rPr>
                        <a:t>Đúng</a:t>
                      </a:r>
                      <a:endParaRPr kumimoji="0" lang="en-US" sz="1900" b="0" i="0" u="none" strike="noStrike" cap="none" normalizeH="0" baseline="0" dirty="0">
                        <a:ln>
                          <a:noFill/>
                        </a:ln>
                        <a:solidFill>
                          <a:srgbClr val="0000CC"/>
                        </a:solidFill>
                        <a:effectLst/>
                        <a:latin typeface="HP001 4 hàng" pitchFamily="34" charset="-93"/>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6644837"/>
                  </a:ext>
                </a:extLst>
              </a:tr>
              <a:tr h="10766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a:ln>
                            <a:noFill/>
                          </a:ln>
                          <a:effectLst>
                            <a:outerShdw blurRad="38100" dist="38100" dir="2700000" algn="tl">
                              <a:srgbClr val="C0C0C0"/>
                            </a:outerShdw>
                          </a:effectLst>
                        </a:rPr>
                        <a:t>1</a:t>
                      </a:r>
                      <a:endParaRPr kumimoji="0" lang="en-US" sz="2200" b="1" i="0" u="none" strike="noStrike" cap="none" normalizeH="0" baseline="0" dirty="0">
                        <a:ln>
                          <a:noFill/>
                        </a:ln>
                        <a:solidFill>
                          <a:srgbClr val="FF0000"/>
                        </a:solidFill>
                        <a:effectLst>
                          <a:outerShdw blurRad="38100" dist="38100" dir="2700000" algn="tl">
                            <a:srgbClr val="C0C0C0"/>
                          </a:outerShdw>
                        </a:effectLst>
                        <a:latin typeface=".VnAvantH"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506227"/>
                  </a:ext>
                </a:extLst>
              </a:tr>
              <a:tr h="1077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dirty="0">
                          <a:ln>
                            <a:noFill/>
                          </a:ln>
                          <a:effectLst>
                            <a:outerShdw blurRad="38100" dist="38100" dir="2700000" algn="tl">
                              <a:srgbClr val="C0C0C0"/>
                            </a:outerShdw>
                          </a:effectLst>
                        </a:rPr>
                        <a:t>2</a:t>
                      </a:r>
                      <a:endParaRPr kumimoji="0" lang="en-US" sz="2200" b="1" i="0" u="none" strike="noStrike" cap="none" normalizeH="0" baseline="0" dirty="0">
                        <a:ln>
                          <a:noFill/>
                        </a:ln>
                        <a:solidFill>
                          <a:srgbClr val="FF0000"/>
                        </a:solidFill>
                        <a:effectLst>
                          <a:outerShdw blurRad="38100" dist="38100" dir="2700000" algn="tl">
                            <a:srgbClr val="C0C0C0"/>
                          </a:outerShdw>
                        </a:effectLst>
                        <a:latin typeface=".VnAvantH"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8799474"/>
                  </a:ext>
                </a:extLst>
              </a:tr>
              <a:tr h="10766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u="none" strike="noStrike" cap="none" normalizeH="0" baseline="0">
                          <a:ln>
                            <a:noFill/>
                          </a:ln>
                          <a:effectLst>
                            <a:outerShdw blurRad="38100" dist="38100" dir="2700000" algn="tl">
                              <a:srgbClr val="C0C0C0"/>
                            </a:outerShdw>
                          </a:effectLst>
                        </a:rPr>
                        <a:t>3</a:t>
                      </a:r>
                      <a:endParaRPr kumimoji="0" lang="en-US" sz="2200" b="1" i="0" u="none" strike="noStrike" cap="none" normalizeH="0" baseline="0">
                        <a:ln>
                          <a:noFill/>
                        </a:ln>
                        <a:solidFill>
                          <a:srgbClr val="FF0000"/>
                        </a:solidFill>
                        <a:effectLst>
                          <a:outerShdw blurRad="38100" dist="38100" dir="2700000" algn="tl">
                            <a:srgbClr val="C0C0C0"/>
                          </a:outerShdw>
                        </a:effectLst>
                        <a:latin typeface=".VnAvantH" pitchFamily="34" charset="0"/>
                      </a:endParaRPr>
                    </a:p>
                  </a:txBody>
                  <a:tcPr marL="71630" marR="71630" marT="35815" marB="35815"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0" i="0" u="none" strike="noStrike" cap="none" normalizeH="0" baseline="0" dirty="0">
                        <a:ln>
                          <a:noFill/>
                        </a:ln>
                        <a:solidFill>
                          <a:schemeClr val="tx1"/>
                        </a:solidFill>
                        <a:effectLst/>
                        <a:latin typeface=".VnAvantH" pitchFamily="34" charset="0"/>
                      </a:endParaRPr>
                    </a:p>
                  </a:txBody>
                  <a:tcPr marL="71630" marR="71630" marT="35815" marB="35815"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8120881"/>
                  </a:ext>
                </a:extLst>
              </a:tr>
            </a:tbl>
          </a:graphicData>
        </a:graphic>
      </p:graphicFrame>
      <p:grpSp>
        <p:nvGrpSpPr>
          <p:cNvPr id="10" name="Group 9"/>
          <p:cNvGrpSpPr/>
          <p:nvPr/>
        </p:nvGrpSpPr>
        <p:grpSpPr>
          <a:xfrm>
            <a:off x="551505" y="86070"/>
            <a:ext cx="7203389" cy="804042"/>
            <a:chOff x="551505" y="86070"/>
            <a:chExt cx="7203389" cy="804042"/>
          </a:xfrm>
        </p:grpSpPr>
        <p:pic>
          <p:nvPicPr>
            <p:cNvPr id="11" name="Google Shape;802;p32"/>
            <p:cNvPicPr preferRelativeResize="0"/>
            <p:nvPr/>
          </p:nvPicPr>
          <p:blipFill rotWithShape="1">
            <a:blip r:embed="rId5">
              <a:alphaModFix amt="90000"/>
            </a:blip>
            <a:srcRect l="852" t="3632" b="4876"/>
            <a:stretch/>
          </p:blipFill>
          <p:spPr>
            <a:xfrm>
              <a:off x="551505" y="86070"/>
              <a:ext cx="7203389" cy="804042"/>
            </a:xfrm>
            <a:prstGeom prst="rect">
              <a:avLst/>
            </a:prstGeom>
            <a:noFill/>
            <a:ln>
              <a:noFill/>
            </a:ln>
          </p:spPr>
        </p:pic>
        <p:sp>
          <p:nvSpPr>
            <p:cNvPr id="12" name="TextBox 11"/>
            <p:cNvSpPr txBox="1"/>
            <p:nvPr/>
          </p:nvSpPr>
          <p:spPr>
            <a:xfrm>
              <a:off x="1186715" y="257258"/>
              <a:ext cx="593296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CHUYỆN KHUYÊN TA ĐIỀU GÌ?</a:t>
              </a:r>
            </a:p>
          </p:txBody>
        </p:sp>
      </p:gr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373090" y="2200600"/>
            <a:ext cx="1936076" cy="2942900"/>
          </a:xfrm>
          <a:prstGeom prst="rect">
            <a:avLst/>
          </a:prstGeom>
        </p:spPr>
      </p:pic>
      <p:sp>
        <p:nvSpPr>
          <p:cNvPr id="20" name="Rectangle 19"/>
          <p:cNvSpPr/>
          <p:nvPr/>
        </p:nvSpPr>
        <p:spPr>
          <a:xfrm>
            <a:off x="1998921" y="1751464"/>
            <a:ext cx="4476307" cy="707886"/>
          </a:xfrm>
          <a:prstGeom prst="rect">
            <a:avLst/>
          </a:prstGeom>
        </p:spPr>
        <p:txBody>
          <a:bodyPr wrap="square">
            <a:spAutoFit/>
          </a:bodyPr>
          <a:lstStyle/>
          <a:p>
            <a:pPr eaLnBrk="1" hangingPunct="1">
              <a:spcBef>
                <a:spcPct val="50000"/>
              </a:spcBef>
              <a:defRPr/>
            </a:pPr>
            <a:r>
              <a:rPr lang="en-US" sz="2000" dirty="0" err="1">
                <a:solidFill>
                  <a:sysClr val="windowText" lastClr="000000"/>
                </a:solidFill>
                <a:latin typeface="Times New Roman" panose="02020603050405020304" pitchFamily="18" charset="0"/>
                <a:cs typeface="Times New Roman" panose="02020603050405020304" pitchFamily="18" charset="0"/>
              </a:rPr>
              <a:t>Khuyên</a:t>
            </a:r>
            <a:r>
              <a:rPr lang="en-US" sz="2000" dirty="0">
                <a:solidFill>
                  <a:sysClr val="windowText" lastClr="000000"/>
                </a:solidFill>
                <a:latin typeface="Times New Roman" panose="02020603050405020304" pitchFamily="18" charset="0"/>
                <a:cs typeface="Times New Roman" panose="02020603050405020304" pitchFamily="18" charset="0"/>
              </a:rPr>
              <a:t> ta </a:t>
            </a:r>
            <a:r>
              <a:rPr lang="en-US" sz="2000" dirty="0" err="1">
                <a:solidFill>
                  <a:sysClr val="windowText" lastClr="000000"/>
                </a:solidFill>
                <a:latin typeface="Times New Roman" panose="02020603050405020304" pitchFamily="18" charset="0"/>
                <a:cs typeface="Times New Roman" panose="02020603050405020304" pitchFamily="18" charset="0"/>
              </a:rPr>
              <a:t>nên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làm</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việc</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vì</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bản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thân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mình</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mà</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không</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cần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quan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tâm</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đến</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người</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2000" dirty="0" err="1">
                <a:solidFill>
                  <a:sysClr val="windowText" lastClr="000000"/>
                </a:solidFill>
                <a:latin typeface="Times New Roman" panose="02020603050405020304" pitchFamily="18" charset="0"/>
                <a:cs typeface="Times New Roman" panose="02020603050405020304" pitchFamily="18" charset="0"/>
              </a:rPr>
              <a:t>khác</a:t>
            </a:r>
            <a:r>
              <a:rPr lang="en-US" sz="2000" dirty="0">
                <a:solidFill>
                  <a:sysClr val="windowText" lastClr="000000"/>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998921" y="2852401"/>
            <a:ext cx="4572000" cy="707886"/>
          </a:xfrm>
          <a:prstGeom prst="rect">
            <a:avLst/>
          </a:prstGeom>
        </p:spPr>
        <p:txBody>
          <a:bodyPr>
            <a:spAutoFit/>
          </a:bodyPr>
          <a:lstStyle/>
          <a:p>
            <a:pPr eaLnBrk="1" hangingPunct="1">
              <a:spcBef>
                <a:spcPct val="50000"/>
              </a:spcBef>
              <a:defRPr/>
            </a:pPr>
            <a:r>
              <a:rPr lang="en-US" sz="2000" dirty="0" err="1">
                <a:solidFill>
                  <a:schemeClr val="bg2">
                    <a:lumMod val="50000"/>
                  </a:schemeClr>
                </a:solidFill>
                <a:latin typeface="Times New Roman" panose="02020603050405020304" pitchFamily="18" charset="0"/>
                <a:cs typeface="Times New Roman" panose="02020603050405020304" pitchFamily="18" charset="0"/>
              </a:rPr>
              <a:t>Khuyên</a:t>
            </a:r>
            <a:r>
              <a:rPr lang="en-US" sz="2000" dirty="0">
                <a:solidFill>
                  <a:schemeClr val="bg2">
                    <a:lumMod val="50000"/>
                  </a:schemeClr>
                </a:solidFill>
                <a:latin typeface="Times New Roman" panose="02020603050405020304" pitchFamily="18" charset="0"/>
                <a:cs typeface="Times New Roman" panose="02020603050405020304" pitchFamily="18" charset="0"/>
              </a:rPr>
              <a:t> ta </a:t>
            </a:r>
            <a:r>
              <a:rPr lang="en-US" sz="2000" dirty="0" err="1">
                <a:solidFill>
                  <a:schemeClr val="bg2">
                    <a:lumMod val="50000"/>
                  </a:schemeClr>
                </a:solidFill>
                <a:latin typeface="Times New Roman" panose="02020603050405020304" pitchFamily="18" charset="0"/>
                <a:cs typeface="Times New Roman" panose="02020603050405020304" pitchFamily="18" charset="0"/>
              </a:rPr>
              <a:t>không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nên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bận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tâm</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chẳng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có</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việc</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gì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quan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trọng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cả</a:t>
            </a:r>
            <a:r>
              <a:rPr lang="en-US" sz="2000" dirty="0">
                <a:solidFill>
                  <a:schemeClr val="bg2">
                    <a:lumMod val="50000"/>
                  </a:schemeClr>
                </a:solidFill>
                <a:latin typeface="Times New Roman" panose="02020603050405020304" pitchFamily="18" charset="0"/>
                <a:cs typeface="Times New Roman" panose="02020603050405020304" pitchFamily="18" charset="0"/>
              </a:rPr>
              <a:t> .</a:t>
            </a:r>
          </a:p>
        </p:txBody>
      </p:sp>
      <p:sp>
        <p:nvSpPr>
          <p:cNvPr id="24" name="Rectangle 23"/>
          <p:cNvSpPr/>
          <p:nvPr/>
        </p:nvSpPr>
        <p:spPr>
          <a:xfrm>
            <a:off x="1982973" y="3941695"/>
            <a:ext cx="4572000" cy="707886"/>
          </a:xfrm>
          <a:prstGeom prst="rect">
            <a:avLst/>
          </a:prstGeom>
        </p:spPr>
        <p:txBody>
          <a:bodyPr>
            <a:spAutoFit/>
          </a:bodyPr>
          <a:lstStyle/>
          <a:p>
            <a:r>
              <a:rPr lang="en-US" sz="2000" dirty="0" err="1">
                <a:solidFill>
                  <a:schemeClr val="bg2">
                    <a:lumMod val="50000"/>
                  </a:schemeClr>
                </a:solidFill>
                <a:latin typeface="Times New Roman" panose="02020603050405020304" pitchFamily="18" charset="0"/>
                <a:cs typeface="Times New Roman" panose="02020603050405020304" pitchFamily="18" charset="0"/>
              </a:rPr>
              <a:t>Khuyên</a:t>
            </a:r>
            <a:r>
              <a:rPr lang="en-US" sz="2000" dirty="0">
                <a:solidFill>
                  <a:schemeClr val="bg2">
                    <a:lumMod val="50000"/>
                  </a:schemeClr>
                </a:solidFill>
                <a:latin typeface="Times New Roman" panose="02020603050405020304" pitchFamily="18" charset="0"/>
                <a:cs typeface="Times New Roman" panose="02020603050405020304" pitchFamily="18" charset="0"/>
              </a:rPr>
              <a:t> ta </a:t>
            </a:r>
            <a:r>
              <a:rPr lang="en-US" sz="2000" dirty="0" err="1">
                <a:solidFill>
                  <a:schemeClr val="bg2">
                    <a:lumMod val="50000"/>
                  </a:schemeClr>
                </a:solidFill>
                <a:latin typeface="Times New Roman" panose="02020603050405020304" pitchFamily="18" charset="0"/>
                <a:cs typeface="Times New Roman" panose="02020603050405020304" pitchFamily="18" charset="0"/>
              </a:rPr>
              <a:t>không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nên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suy</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nghĩ</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việc</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gì</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cũng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quan</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trọng</a:t>
            </a:r>
            <a:r>
              <a:rPr lang="en-US" sz="2000" dirty="0">
                <a:solidFill>
                  <a:schemeClr val="bg2">
                    <a:lumMod val="50000"/>
                  </a:schemeClr>
                </a:solidFill>
                <a:latin typeface="Times New Roman" panose="02020603050405020304" pitchFamily="18" charset="0"/>
                <a:cs typeface="Times New Roman" panose="02020603050405020304" pitchFamily="18" charset="0"/>
              </a:rPr>
              <a:t> </a:t>
            </a:r>
            <a:r>
              <a:rPr lang="en-US" sz="2000" dirty="0" err="1">
                <a:solidFill>
                  <a:schemeClr val="bg2">
                    <a:lumMod val="50000"/>
                  </a:schemeClr>
                </a:solidFill>
                <a:latin typeface="Times New Roman" panose="02020603050405020304" pitchFamily="18" charset="0"/>
                <a:cs typeface="Times New Roman" panose="02020603050405020304" pitchFamily="18" charset="0"/>
              </a:rPr>
              <a:t>cả</a:t>
            </a:r>
            <a:r>
              <a:rPr lang="en-US" sz="2000" dirty="0">
                <a:solidFill>
                  <a:schemeClr val="bg2">
                    <a:lumMod val="50000"/>
                  </a:schemeClr>
                </a:solidFill>
                <a:latin typeface="Times New Roman" panose="02020603050405020304" pitchFamily="18" charset="0"/>
                <a:cs typeface="Times New Roman" panose="02020603050405020304" pitchFamily="18" charset="0"/>
              </a:rPr>
              <a:t> .</a:t>
            </a:r>
            <a:endParaRPr lang="en-US" sz="2000" dirty="0">
              <a:solidFill>
                <a:schemeClr val="bg2">
                  <a:lumMod val="50000"/>
                </a:schemeClr>
              </a:solidFill>
            </a:endParaRPr>
          </a:p>
        </p:txBody>
      </p:sp>
      <p:pic>
        <p:nvPicPr>
          <p:cNvPr id="25" name="Picture 24"/>
          <p:cNvPicPr>
            <a:picLocks noChangeAspect="1"/>
          </p:cNvPicPr>
          <p:nvPr/>
        </p:nvPicPr>
        <p:blipFill>
          <a:blip r:embed="rId8"/>
          <a:stretch>
            <a:fillRect/>
          </a:stretch>
        </p:blipFill>
        <p:spPr>
          <a:xfrm>
            <a:off x="6638475" y="1557499"/>
            <a:ext cx="1116419" cy="1116419"/>
          </a:xfrm>
          <a:prstGeom prst="rect">
            <a:avLst/>
          </a:prstGeom>
        </p:spPr>
      </p:pic>
      <p:pic>
        <p:nvPicPr>
          <p:cNvPr id="26" name="Picture 25"/>
          <p:cNvPicPr>
            <a:picLocks noChangeAspect="1"/>
          </p:cNvPicPr>
          <p:nvPr/>
        </p:nvPicPr>
        <p:blipFill>
          <a:blip r:embed="rId8"/>
          <a:stretch>
            <a:fillRect/>
          </a:stretch>
        </p:blipFill>
        <p:spPr>
          <a:xfrm>
            <a:off x="6638475" y="2613691"/>
            <a:ext cx="1116419" cy="1116419"/>
          </a:xfrm>
          <a:prstGeom prst="rect">
            <a:avLst/>
          </a:prstGeom>
        </p:spPr>
      </p:pic>
      <p:pic>
        <p:nvPicPr>
          <p:cNvPr id="27" name="Picture 26"/>
          <p:cNvPicPr>
            <a:picLocks noChangeAspect="1"/>
          </p:cNvPicPr>
          <p:nvPr/>
        </p:nvPicPr>
        <p:blipFill>
          <a:blip r:embed="rId8"/>
          <a:stretch>
            <a:fillRect/>
          </a:stretch>
        </p:blipFill>
        <p:spPr>
          <a:xfrm>
            <a:off x="7709554" y="3699790"/>
            <a:ext cx="1116419" cy="1116419"/>
          </a:xfrm>
          <a:prstGeom prst="rect">
            <a:avLst/>
          </a:prstGeom>
        </p:spPr>
      </p:pic>
      <p:pic>
        <p:nvPicPr>
          <p:cNvPr id="28" name="Picture 27"/>
          <p:cNvPicPr>
            <a:picLocks noChangeAspect="1"/>
          </p:cNvPicPr>
          <p:nvPr/>
        </p:nvPicPr>
        <p:blipFill>
          <a:blip r:embed="rId9"/>
          <a:stretch>
            <a:fillRect/>
          </a:stretch>
        </p:blipFill>
        <p:spPr>
          <a:xfrm>
            <a:off x="7709554" y="1468403"/>
            <a:ext cx="1294610" cy="1294610"/>
          </a:xfrm>
          <a:prstGeom prst="rect">
            <a:avLst/>
          </a:prstGeom>
        </p:spPr>
      </p:pic>
      <p:pic>
        <p:nvPicPr>
          <p:cNvPr id="29" name="Picture 28"/>
          <p:cNvPicPr>
            <a:picLocks noChangeAspect="1"/>
          </p:cNvPicPr>
          <p:nvPr/>
        </p:nvPicPr>
        <p:blipFill>
          <a:blip r:embed="rId9"/>
          <a:stretch>
            <a:fillRect/>
          </a:stretch>
        </p:blipFill>
        <p:spPr>
          <a:xfrm>
            <a:off x="7658602" y="2503685"/>
            <a:ext cx="1294610" cy="1294610"/>
          </a:xfrm>
          <a:prstGeom prst="rect">
            <a:avLst/>
          </a:prstGeom>
        </p:spPr>
      </p:pic>
      <p:pic>
        <p:nvPicPr>
          <p:cNvPr id="30" name="Picture 29"/>
          <p:cNvPicPr>
            <a:picLocks noChangeAspect="1"/>
          </p:cNvPicPr>
          <p:nvPr/>
        </p:nvPicPr>
        <p:blipFill>
          <a:blip r:embed="rId9"/>
          <a:stretch>
            <a:fillRect/>
          </a:stretch>
        </p:blipFill>
        <p:spPr>
          <a:xfrm>
            <a:off x="6549379" y="3599477"/>
            <a:ext cx="1294610" cy="1294610"/>
          </a:xfrm>
          <a:prstGeom prst="rect">
            <a:avLst/>
          </a:prstGeom>
        </p:spPr>
      </p:pic>
      <p:sp>
        <p:nvSpPr>
          <p:cNvPr id="33" name="Rectangle: Rounded Corners 32"/>
          <p:cNvSpPr/>
          <p:nvPr/>
        </p:nvSpPr>
        <p:spPr>
          <a:xfrm>
            <a:off x="6686620" y="1587537"/>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4" name="Rectangle: Rounded Corners 33"/>
          <p:cNvSpPr/>
          <p:nvPr/>
        </p:nvSpPr>
        <p:spPr>
          <a:xfrm>
            <a:off x="6637071" y="2717428"/>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5" name="Rectangle: Rounded Corners 34"/>
          <p:cNvSpPr/>
          <p:nvPr/>
        </p:nvSpPr>
        <p:spPr>
          <a:xfrm>
            <a:off x="7789270" y="3753011"/>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6" name="Rectangle: Rounded Corners 35"/>
          <p:cNvSpPr/>
          <p:nvPr/>
        </p:nvSpPr>
        <p:spPr>
          <a:xfrm>
            <a:off x="7805846" y="1591936"/>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7" name="Rectangle: Rounded Corners 36"/>
          <p:cNvSpPr/>
          <p:nvPr/>
        </p:nvSpPr>
        <p:spPr>
          <a:xfrm>
            <a:off x="7773648" y="2678410"/>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8" name="Rectangle: Rounded Corners 37"/>
          <p:cNvSpPr/>
          <p:nvPr/>
        </p:nvSpPr>
        <p:spPr>
          <a:xfrm>
            <a:off x="6658479" y="3807571"/>
            <a:ext cx="1020127" cy="9656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5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4" presetID="1" presetClass="entr" presetSubtype="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4"/>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6"/>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6"/>
                  </p:tgtEl>
                </p:cond>
              </p:nextCondLst>
            </p:seq>
            <p:seq concurrent="1" nextAc="seek">
              <p:cTn id="78" restart="whenNotActive" fill="hold" evtFilter="cancelBubble" nodeType="interactiveSeq">
                <p:stCondLst>
                  <p:cond evt="onClick" delay="0">
                    <p:tgtEl>
                      <p:spTgt spid="37"/>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7"/>
                                        </p:tgtEl>
                                      </p:cBhvr>
                                    </p:animEffect>
                                    <p:set>
                                      <p:cBhvr>
                                        <p:cTn id="8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8"/>
                  </p:tgtEl>
                </p:cond>
              </p:nextCondLst>
            </p:seq>
          </p:childTnLst>
        </p:cTn>
      </p:par>
    </p:tnLst>
    <p:bldLst>
      <p:bldP spid="15" grpId="0" animBg="1"/>
      <p:bldP spid="16" grpId="0" animBg="1"/>
      <p:bldP spid="17" grpId="0" animBg="1"/>
      <p:bldP spid="18" grpId="0" animBg="1"/>
      <p:bldP spid="20" grpId="0"/>
      <p:bldP spid="23" grpId="0"/>
      <p:bldP spid="24" grpId="0"/>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283082">
            <a:off x="2147783" y="-407087"/>
            <a:ext cx="6150892" cy="6292337"/>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95693" y="637790"/>
            <a:ext cx="2839251" cy="4315756"/>
          </a:xfrm>
          <a:prstGeom prst="rect">
            <a:avLst/>
          </a:prstGeom>
        </p:spPr>
      </p:pic>
      <p:sp>
        <p:nvSpPr>
          <p:cNvPr id="10" name="TextBox 9"/>
          <p:cNvSpPr txBox="1"/>
          <p:nvPr/>
        </p:nvSpPr>
        <p:spPr>
          <a:xfrm rot="21576680">
            <a:off x="3525579" y="1162969"/>
            <a:ext cx="3395299" cy="923330"/>
          </a:xfrm>
          <a:prstGeom prst="rect">
            <a:avLst/>
          </a:prstGeom>
          <a:noFill/>
        </p:spPr>
        <p:txBody>
          <a:bodyPr wrap="square" rtlCol="0">
            <a:spAutoFit/>
          </a:bodyPr>
          <a:lstStyle/>
          <a:p>
            <a:pPr algn="ctr"/>
            <a:r>
              <a:rPr lang="en-US" sz="5400" b="1" dirty="0" err="1">
                <a:solidFill>
                  <a:srgbClr val="FF0000"/>
                </a:solidFill>
                <a:latin typeface="UTM Cooper Black" panose="02040603050506020204" pitchFamily="18" charset="0"/>
              </a:rPr>
              <a:t>Dặn</a:t>
            </a:r>
            <a:r>
              <a:rPr lang="en-US" sz="5400" b="1" dirty="0">
                <a:solidFill>
                  <a:srgbClr val="FF0000"/>
                </a:solidFill>
                <a:latin typeface="UTM Cooper Black" panose="02040603050506020204" pitchFamily="18" charset="0"/>
              </a:rPr>
              <a:t> </a:t>
            </a:r>
            <a:r>
              <a:rPr lang="en-US" sz="5400" b="1" dirty="0" err="1">
                <a:solidFill>
                  <a:srgbClr val="FF0000"/>
                </a:solidFill>
                <a:latin typeface="UTM Cooper Black" panose="02040603050506020204" pitchFamily="18" charset="0"/>
              </a:rPr>
              <a:t>dò</a:t>
            </a:r>
            <a:endParaRPr lang="en-US" sz="5400" b="1" dirty="0">
              <a:solidFill>
                <a:srgbClr val="FF0000"/>
              </a:solidFill>
              <a:latin typeface="UTM Cooper Black" panose="02040603050506020204" pitchFamily="18" charset="0"/>
            </a:endParaRPr>
          </a:p>
        </p:txBody>
      </p:sp>
      <p:sp>
        <p:nvSpPr>
          <p:cNvPr id="4" name="TextBox 3"/>
          <p:cNvSpPr txBox="1"/>
          <p:nvPr/>
        </p:nvSpPr>
        <p:spPr>
          <a:xfrm>
            <a:off x="3340236" y="2210893"/>
            <a:ext cx="408507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283082">
            <a:off x="276568" y="-350501"/>
            <a:ext cx="6150892" cy="629233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556713" y="2097805"/>
            <a:ext cx="2169042" cy="3297016"/>
          </a:xfrm>
          <a:prstGeom prst="rect">
            <a:avLst/>
          </a:prstGeom>
        </p:spPr>
      </p:pic>
      <p:sp>
        <p:nvSpPr>
          <p:cNvPr id="10" name="TextBox 9"/>
          <p:cNvSpPr txBox="1"/>
          <p:nvPr/>
        </p:nvSpPr>
        <p:spPr>
          <a:xfrm rot="21576680">
            <a:off x="1615421" y="1636140"/>
            <a:ext cx="3395299" cy="923330"/>
          </a:xfrm>
          <a:prstGeom prst="rect">
            <a:avLst/>
          </a:prstGeom>
          <a:noFill/>
        </p:spPr>
        <p:txBody>
          <a:bodyPr wrap="square" rtlCol="0">
            <a:spAutoFit/>
          </a:bodyPr>
          <a:lstStyle/>
          <a:p>
            <a:pPr algn="ctr"/>
            <a:r>
              <a:rPr lang="en-US" sz="5400" b="1" dirty="0" err="1">
                <a:solidFill>
                  <a:srgbClr val="FF0000"/>
                </a:solidFill>
                <a:latin typeface="UTM Cooper Black" panose="02040603050506020204" pitchFamily="18" charset="0"/>
              </a:rPr>
              <a:t>Dặn</a:t>
            </a:r>
            <a:r>
              <a:rPr lang="en-US" sz="5400" b="1" dirty="0">
                <a:solidFill>
                  <a:srgbClr val="FF0000"/>
                </a:solidFill>
                <a:latin typeface="UTM Cooper Black" panose="02040603050506020204" pitchFamily="18" charset="0"/>
              </a:rPr>
              <a:t> </a:t>
            </a:r>
            <a:r>
              <a:rPr lang="en-US" sz="5400" b="1" dirty="0" err="1">
                <a:solidFill>
                  <a:srgbClr val="FF0000"/>
                </a:solidFill>
                <a:latin typeface="UTM Cooper Black" panose="02040603050506020204" pitchFamily="18" charset="0"/>
              </a:rPr>
              <a:t>dò</a:t>
            </a:r>
            <a:endParaRPr lang="en-US" sz="5400" b="1" dirty="0">
              <a:solidFill>
                <a:srgbClr val="FF0000"/>
              </a:solidFill>
              <a:latin typeface="UTM Cooper Black" panose="02040603050506020204" pitchFamily="18" charset="0"/>
            </a:endParaRPr>
          </a:p>
        </p:txBody>
      </p:sp>
      <p:sp>
        <p:nvSpPr>
          <p:cNvPr id="11" name="TextBox 10"/>
          <p:cNvSpPr txBox="1"/>
          <p:nvPr/>
        </p:nvSpPr>
        <p:spPr>
          <a:xfrm>
            <a:off x="1430078" y="2684064"/>
            <a:ext cx="408507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283082">
            <a:off x="276568" y="-350501"/>
            <a:ext cx="6150892" cy="629233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7112" b="98549" l="9744" r="89776">
                        <a14:foregroundMark x1="38179" y1="32946" x2="56070" y2="35269"/>
                        <a14:foregroundMark x1="43131" y1="46589" x2="51438" y2="91001"/>
                        <a14:foregroundMark x1="30032" y1="91872" x2="35783" y2="87808"/>
                        <a14:foregroundMark x1="21406" y1="48911" x2="32268" y2="53701"/>
                        <a14:foregroundMark x1="24920" y1="48186" x2="32907" y2="53556"/>
                        <a14:foregroundMark x1="35144" y1="30769" x2="36422" y2="39187"/>
                      </a14:backgroundRemoval>
                    </a14:imgEffect>
                  </a14:imgLayer>
                </a14:imgProps>
              </a:ext>
              <a:ext uri="{28A0092B-C50C-407E-A947-70E740481C1C}">
                <a14:useLocalDpi xmlns:a14="http://schemas.microsoft.com/office/drawing/2010/main" val="0"/>
              </a:ext>
            </a:extLst>
          </a:blip>
          <a:srcRect r="27591"/>
          <a:stretch/>
        </p:blipFill>
        <p:spPr>
          <a:xfrm>
            <a:off x="-556713" y="2097805"/>
            <a:ext cx="2169042" cy="3297016"/>
          </a:xfrm>
          <a:prstGeom prst="rect">
            <a:avLst/>
          </a:prstGeom>
        </p:spPr>
      </p:pic>
      <p:sp>
        <p:nvSpPr>
          <p:cNvPr id="10" name="TextBox 9"/>
          <p:cNvSpPr txBox="1"/>
          <p:nvPr/>
        </p:nvSpPr>
        <p:spPr>
          <a:xfrm rot="21576680">
            <a:off x="1507238" y="1503005"/>
            <a:ext cx="3689553" cy="2585323"/>
          </a:xfrm>
          <a:prstGeom prst="rect">
            <a:avLst/>
          </a:prstGeom>
          <a:noFill/>
        </p:spPr>
        <p:txBody>
          <a:bodyPr wrap="square" rtlCol="0">
            <a:spAutoFit/>
          </a:bodyPr>
          <a:lstStyle/>
          <a:p>
            <a:pPr algn="ctr"/>
            <a:r>
              <a:rPr lang="en-US" sz="5400" b="1" dirty="0">
                <a:solidFill>
                  <a:srgbClr val="FF0000"/>
                </a:solidFill>
                <a:latin typeface="UTM Cooper Black" panose="02040603050506020204" pitchFamily="18" charset="0"/>
              </a:rPr>
              <a:t>CHÚC CÁC EM HỌC TỐT</a:t>
            </a:r>
          </a:p>
        </p:txBody>
      </p:sp>
    </p:spTree>
    <p:extLst>
      <p:ext uri="{BB962C8B-B14F-4D97-AF65-F5344CB8AC3E}">
        <p14:creationId xmlns:p14="http://schemas.microsoft.com/office/powerpoint/2010/main" val="101176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6" name="Group 5"/>
          <p:cNvGrpSpPr/>
          <p:nvPr/>
        </p:nvGrpSpPr>
        <p:grpSpPr>
          <a:xfrm>
            <a:off x="434340" y="1328773"/>
            <a:ext cx="8199120" cy="3678800"/>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70560" y="1829345"/>
            <a:ext cx="7726680" cy="2677656"/>
          </a:xfrm>
          <a:prstGeom prst="rect">
            <a:avLst/>
          </a:prstGeom>
        </p:spPr>
        <p:txBody>
          <a:bodyPr wrap="square">
            <a:spAutoFit/>
          </a:bodyPr>
          <a:lstStyle/>
          <a:p>
            <a:pPr algn="just"/>
            <a:r>
              <a:rPr lang="vi-VN" sz="2400" dirty="0">
                <a:solidFill>
                  <a:srgbClr val="404041"/>
                </a:solidFill>
                <a:latin typeface="+mj-lt"/>
              </a:rPr>
              <a:t>Năm 1954, các cán bộ đang dự hội nghị tổng kết ở </a:t>
            </a:r>
            <a:r>
              <a:rPr lang="en-US" sz="2400" dirty="0" err="1">
                <a:solidFill>
                  <a:srgbClr val="404041"/>
                </a:solidFill>
                <a:latin typeface="Times New Roman" panose="02020603050405020304" pitchFamily="18" charset="0"/>
                <a:cs typeface="Times New Roman" panose="02020603050405020304" pitchFamily="18" charset="0"/>
              </a:rPr>
              <a:t>Bắc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Giang</a:t>
            </a:r>
            <a:r>
              <a:rPr lang="en-US" sz="2400" dirty="0">
                <a:solidFill>
                  <a:srgbClr val="404041"/>
                </a:solidFill>
                <a:latin typeface="Times New Roman" panose="02020603050405020304" pitchFamily="18" charset="0"/>
                <a:cs typeface="Times New Roman" panose="02020603050405020304" pitchFamily="18" charset="0"/>
              </a:rPr>
              <a:t> </a:t>
            </a:r>
            <a:r>
              <a:rPr lang="vi-VN" sz="2400" dirty="0">
                <a:solidFill>
                  <a:srgbClr val="404041"/>
                </a:solidFill>
                <a:latin typeface="+mj-lt"/>
              </a:rPr>
              <a:t>thì có lệnh Trung ương rút bớt một số người đi học lớp tiếp quản </a:t>
            </a:r>
            <a:r>
              <a:rPr lang="en-US" sz="2400" dirty="0">
                <a:solidFill>
                  <a:srgbClr val="404041"/>
                </a:solidFill>
                <a:latin typeface="+mj-lt"/>
              </a:rPr>
              <a:t>T</a:t>
            </a:r>
            <a:r>
              <a:rPr lang="vi-VN" sz="2400" dirty="0">
                <a:solidFill>
                  <a:srgbClr val="404041"/>
                </a:solidFill>
                <a:latin typeface="+mj-lt"/>
              </a:rPr>
              <a:t>hủ đô. Ai nấy đều háo hức muốn đi. Nhất là những người quê Hà Nội. Bao năm xa nhà, nhớ Thủ Đô, nay được dịp về công tác, anh em bàn tán rất sôi nổi. Nhiều người đề nghị cấp trên chiếu cố nỗi niềm riêng đó và cho được toại nguyện. Tư tưởng cán bộ dự hội nghị có chiều phân tán…</a:t>
            </a:r>
            <a:endParaRPr lang="en-US" sz="2400" dirty="0">
              <a:latin typeface="+mj-lt"/>
            </a:endParaRPr>
          </a:p>
        </p:txBody>
      </p:sp>
      <p:pic>
        <p:nvPicPr>
          <p:cNvPr id="10" name="Picture 9"/>
          <p:cNvPicPr>
            <a:picLocks noChangeAspect="1"/>
          </p:cNvPicPr>
          <p:nvPr/>
        </p:nvPicPr>
        <p:blipFill rotWithShape="1">
          <a:blip r:embed="rId2"/>
          <a:srcRect t="20549" b="32080"/>
          <a:stretch/>
        </p:blipFill>
        <p:spPr>
          <a:xfrm>
            <a:off x="2219084" y="0"/>
            <a:ext cx="4800866" cy="1694688"/>
          </a:xfrm>
          <a:prstGeom prst="rect">
            <a:avLst/>
          </a:prstGeom>
        </p:spPr>
      </p:pic>
      <p:sp>
        <p:nvSpPr>
          <p:cNvPr id="11" name="TextBox 10"/>
          <p:cNvSpPr txBox="1"/>
          <p:nvPr/>
        </p:nvSpPr>
        <p:spPr>
          <a:xfrm>
            <a:off x="2927324" y="445142"/>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429399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426720" y="914399"/>
            <a:ext cx="8199120" cy="4023361"/>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834460" y="1289365"/>
            <a:ext cx="7498080" cy="3416320"/>
          </a:xfrm>
          <a:prstGeom prst="rect">
            <a:avLst/>
          </a:prstGeom>
        </p:spPr>
        <p:txBody>
          <a:bodyPr wrap="square">
            <a:spAutoFit/>
          </a:bodyPr>
          <a:lstStyle/>
          <a:p>
            <a:pPr algn="just"/>
            <a:r>
              <a:rPr lang="vi-VN" sz="2400" dirty="0">
                <a:solidFill>
                  <a:srgbClr val="404041"/>
                </a:solidFill>
                <a:latin typeface="+mj-lt"/>
              </a:rPr>
              <a:t>Giữa lúc đó thì Bác Hồ đến thăm hội nghị. </a:t>
            </a:r>
            <a:r>
              <a:rPr lang="en-US" sz="2400" dirty="0" err="1">
                <a:solidFill>
                  <a:srgbClr val="404041"/>
                </a:solidFill>
                <a:latin typeface="Times New Roman" panose="02020603050405020304" pitchFamily="18" charset="0"/>
                <a:cs typeface="Times New Roman" panose="02020603050405020304" pitchFamily="18" charset="0"/>
              </a:rPr>
              <a:t>Các</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đại</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biểu</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ùa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ra</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đón</a:t>
            </a:r>
            <a:r>
              <a:rPr lang="en-US" sz="2400" dirty="0">
                <a:solidFill>
                  <a:srgbClr val="404041"/>
                </a:solidFill>
                <a:latin typeface="Times New Roman" panose="02020603050405020304" pitchFamily="18" charset="0"/>
                <a:cs typeface="Times New Roman" panose="02020603050405020304" pitchFamily="18" charset="0"/>
              </a:rPr>
              <a:t> </a:t>
            </a:r>
            <a:r>
              <a:rPr lang="en-US" sz="2400" dirty="0" err="1">
                <a:solidFill>
                  <a:srgbClr val="404041"/>
                </a:solidFill>
                <a:latin typeface="Times New Roman" panose="02020603050405020304" pitchFamily="18" charset="0"/>
                <a:cs typeface="Times New Roman" panose="02020603050405020304" pitchFamily="18" charset="0"/>
              </a:rPr>
              <a:t>Bác</a:t>
            </a:r>
            <a:r>
              <a:rPr lang="vi-VN" sz="2400" dirty="0">
                <a:solidFill>
                  <a:srgbClr val="404041"/>
                </a:solidFill>
                <a:latin typeface="+mj-lt"/>
                <a:cs typeface="Times New Roman" panose="02020603050405020304" pitchFamily="18" charset="0"/>
              </a:rPr>
              <a:t>. </a:t>
            </a:r>
            <a:r>
              <a:rPr lang="vi-VN" sz="2400" dirty="0">
                <a:solidFill>
                  <a:srgbClr val="404041"/>
                </a:solidFill>
                <a:latin typeface="+mj-lt"/>
              </a:rPr>
              <a:t>Bác bước lên diễn đàn, mồ hôi ướt đầm hai bên vai áo nâu của Bác…Khi tiếng vỗ tay đã ngớt, Bác hiền từ nhìn khắp hội trường và nói chuyện về tình hình thời sự. Nói đến nhiệm vụ của toàn Đảng trong lúc này, Bác bỗng rút trong túi áo giơ ra một chiếc đồng hồ quả quýt và hỏi:</a:t>
            </a:r>
            <a:endParaRPr lang="en-US" sz="2400" dirty="0">
              <a:solidFill>
                <a:srgbClr val="404041"/>
              </a:solidFill>
              <a:latin typeface="+mj-lt"/>
            </a:endParaRPr>
          </a:p>
          <a:p>
            <a:pPr algn="just"/>
            <a:r>
              <a:rPr lang="vi-VN" sz="2400" dirty="0">
                <a:solidFill>
                  <a:srgbClr val="404041"/>
                </a:solidFill>
                <a:latin typeface="+mj-lt"/>
              </a:rPr>
              <a:t>Các chú có trông thấy cái gì đây không? Mọi người đồng thanh:</a:t>
            </a:r>
          </a:p>
          <a:p>
            <a:pPr algn="just"/>
            <a:r>
              <a:rPr lang="vi-VN" sz="2400" dirty="0">
                <a:solidFill>
                  <a:srgbClr val="404041"/>
                </a:solidFill>
                <a:latin typeface="+mj-lt"/>
              </a:rPr>
              <a:t>- Cái đồng hồ ạ.</a:t>
            </a:r>
          </a:p>
        </p:txBody>
      </p:sp>
      <p:pic>
        <p:nvPicPr>
          <p:cNvPr id="8" name="Picture 7"/>
          <p:cNvPicPr>
            <a:picLocks noChangeAspect="1"/>
          </p:cNvPicPr>
          <p:nvPr/>
        </p:nvPicPr>
        <p:blipFill rotWithShape="1">
          <a:blip r:embed="rId2"/>
          <a:srcRect t="20549" b="32080"/>
          <a:stretch/>
        </p:blipFill>
        <p:spPr>
          <a:xfrm>
            <a:off x="2219084" y="0"/>
            <a:ext cx="4800866" cy="1198000"/>
          </a:xfrm>
          <a:prstGeom prst="rect">
            <a:avLst/>
          </a:prstGeom>
        </p:spPr>
      </p:pic>
      <p:sp>
        <p:nvSpPr>
          <p:cNvPr id="9" name="TextBox 8"/>
          <p:cNvSpPr txBox="1"/>
          <p:nvPr/>
        </p:nvSpPr>
        <p:spPr>
          <a:xfrm>
            <a:off x="2902611" y="220471"/>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407034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426720" y="914399"/>
            <a:ext cx="8199120" cy="4023361"/>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1021080" y="1365565"/>
            <a:ext cx="7498080" cy="3416320"/>
          </a:xfrm>
          <a:prstGeom prst="rect">
            <a:avLst/>
          </a:prstGeom>
        </p:spPr>
        <p:txBody>
          <a:bodyPr wrap="square">
            <a:spAutoFit/>
          </a:bodyPr>
          <a:lstStyle/>
          <a:p>
            <a:pPr algn="just"/>
            <a:r>
              <a:rPr lang="en-US" sz="2400" dirty="0">
                <a:solidFill>
                  <a:srgbClr val="404041"/>
                </a:solidFill>
                <a:latin typeface="Times New Roman" panose="02020603050405020304" pitchFamily="18" charset="0"/>
                <a:cs typeface="Times New Roman" panose="02020603050405020304" pitchFamily="18" charset="0"/>
              </a:rPr>
              <a:t>- </a:t>
            </a:r>
            <a:r>
              <a:rPr lang="vi-VN" sz="2400" dirty="0">
                <a:solidFill>
                  <a:srgbClr val="404041"/>
                </a:solidFill>
                <a:latin typeface="Times New Roman" panose="02020603050405020304" pitchFamily="18" charset="0"/>
                <a:cs typeface="Times New Roman" panose="02020603050405020304" pitchFamily="18" charset="0"/>
              </a:rPr>
              <a:t>Thế trên mặt đồng hồ có những chữ gì?</a:t>
            </a:r>
          </a:p>
          <a:p>
            <a:pPr algn="just"/>
            <a:r>
              <a:rPr lang="vi-VN" sz="2400" dirty="0">
                <a:solidFill>
                  <a:srgbClr val="404041"/>
                </a:solidFill>
                <a:latin typeface="Times New Roman" panose="02020603050405020304" pitchFamily="18" charset="0"/>
                <a:cs typeface="Times New Roman" panose="02020603050405020304" pitchFamily="18" charset="0"/>
              </a:rPr>
              <a:t>- Có những chữ số ạ.</a:t>
            </a:r>
          </a:p>
          <a:p>
            <a:pPr algn="just"/>
            <a:r>
              <a:rPr lang="en-US" sz="2400" dirty="0">
                <a:solidFill>
                  <a:srgbClr val="404041"/>
                </a:solidFill>
                <a:latin typeface="Times New Roman" panose="02020603050405020304" pitchFamily="18" charset="0"/>
                <a:cs typeface="Times New Roman" panose="02020603050405020304" pitchFamily="18" charset="0"/>
              </a:rPr>
              <a:t>- </a:t>
            </a:r>
            <a:r>
              <a:rPr lang="vi-VN" sz="2400" dirty="0">
                <a:solidFill>
                  <a:srgbClr val="404041"/>
                </a:solidFill>
                <a:latin typeface="Times New Roman" panose="02020603050405020304" pitchFamily="18" charset="0"/>
                <a:cs typeface="Times New Roman" panose="02020603050405020304" pitchFamily="18" charset="0"/>
              </a:rPr>
              <a:t>Những cái kim ngắn, kim dài để làm gì?</a:t>
            </a:r>
          </a:p>
          <a:p>
            <a:pPr algn="just"/>
            <a:r>
              <a:rPr lang="vi-VN" sz="2400" dirty="0">
                <a:solidFill>
                  <a:srgbClr val="404041"/>
                </a:solidFill>
                <a:latin typeface="Times New Roman" panose="02020603050405020304" pitchFamily="18" charset="0"/>
                <a:cs typeface="Times New Roman" panose="02020603050405020304" pitchFamily="18" charset="0"/>
              </a:rPr>
              <a:t>- Để chỉ giờ, chỉ phút ạ.</a:t>
            </a:r>
          </a:p>
          <a:p>
            <a:pPr algn="just"/>
            <a:r>
              <a:rPr lang="vi-VN" sz="2400" dirty="0">
                <a:solidFill>
                  <a:srgbClr val="404041"/>
                </a:solidFill>
                <a:latin typeface="Times New Roman" panose="02020603050405020304" pitchFamily="18" charset="0"/>
                <a:cs typeface="Times New Roman" panose="02020603050405020304" pitchFamily="18" charset="0"/>
              </a:rPr>
              <a:t>- Cái máy bên trong dùng để làm gì?</a:t>
            </a:r>
          </a:p>
          <a:p>
            <a:pPr marL="342900" indent="-342900" algn="just">
              <a:buFontTx/>
              <a:buChar char="-"/>
            </a:pPr>
            <a:r>
              <a:rPr lang="vi-VN" sz="2400" dirty="0">
                <a:solidFill>
                  <a:srgbClr val="404041"/>
                </a:solidFill>
                <a:latin typeface="Times New Roman" panose="02020603050405020304" pitchFamily="18" charset="0"/>
                <a:cs typeface="Times New Roman" panose="02020603050405020304" pitchFamily="18" charset="0"/>
              </a:rPr>
              <a:t>Để điều khiển cái kim chạy ạ.</a:t>
            </a:r>
            <a:endParaRPr lang="en-US" sz="2400" dirty="0">
              <a:solidFill>
                <a:srgbClr val="404041"/>
              </a:solidFill>
              <a:latin typeface="Times New Roman" panose="02020603050405020304" pitchFamily="18" charset="0"/>
              <a:cs typeface="Times New Roman" panose="02020603050405020304" pitchFamily="18" charset="0"/>
            </a:endParaRPr>
          </a:p>
          <a:p>
            <a:pPr algn="just"/>
            <a:r>
              <a:rPr lang="vi-VN" sz="2400" dirty="0">
                <a:solidFill>
                  <a:srgbClr val="404041"/>
                </a:solidFill>
                <a:latin typeface="Times New Roman" panose="02020603050405020304" pitchFamily="18" charset="0"/>
                <a:cs typeface="Times New Roman" panose="02020603050405020304" pitchFamily="18" charset="0"/>
              </a:rPr>
              <a:t>Bác mỉm cười, hỏi tiếp:</a:t>
            </a:r>
          </a:p>
          <a:p>
            <a:pPr algn="just"/>
            <a:r>
              <a:rPr lang="vi-VN" sz="2400" dirty="0">
                <a:solidFill>
                  <a:srgbClr val="404041"/>
                </a:solidFill>
                <a:latin typeface="Times New Roman" panose="02020603050405020304" pitchFamily="18" charset="0"/>
                <a:cs typeface="Times New Roman" panose="02020603050405020304" pitchFamily="18" charset="0"/>
              </a:rPr>
              <a:t>- Thế trong cái đồng hồ, bộ phận nào là quan trọng?</a:t>
            </a:r>
          </a:p>
          <a:p>
            <a:pPr algn="just"/>
            <a:endParaRPr lang="vi-VN" sz="2400" dirty="0">
              <a:solidFill>
                <a:srgbClr val="404041"/>
              </a:solidFill>
              <a:latin typeface="+mj-lt"/>
            </a:endParaRPr>
          </a:p>
        </p:txBody>
      </p:sp>
      <p:pic>
        <p:nvPicPr>
          <p:cNvPr id="8" name="Picture 7"/>
          <p:cNvPicPr>
            <a:picLocks noChangeAspect="1"/>
          </p:cNvPicPr>
          <p:nvPr/>
        </p:nvPicPr>
        <p:blipFill rotWithShape="1">
          <a:blip r:embed="rId2"/>
          <a:srcRect t="20549" b="32080"/>
          <a:stretch/>
        </p:blipFill>
        <p:spPr>
          <a:xfrm>
            <a:off x="2219084" y="0"/>
            <a:ext cx="4800866" cy="1264257"/>
          </a:xfrm>
          <a:prstGeom prst="rect">
            <a:avLst/>
          </a:prstGeom>
        </p:spPr>
      </p:pic>
      <p:sp>
        <p:nvSpPr>
          <p:cNvPr id="9" name="TextBox 8"/>
          <p:cNvSpPr txBox="1"/>
          <p:nvPr/>
        </p:nvSpPr>
        <p:spPr>
          <a:xfrm>
            <a:off x="2914967" y="286257"/>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51813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137160" y="914399"/>
            <a:ext cx="8900160" cy="4229101"/>
            <a:chOff x="426720" y="640080"/>
            <a:chExt cx="8199120" cy="4236720"/>
          </a:xfrm>
        </p:grpSpPr>
        <p:sp>
          <p:nvSpPr>
            <p:cNvPr id="4" name="Rectangle: Rounded Corners 3"/>
            <p:cNvSpPr/>
            <p:nvPr/>
          </p:nvSpPr>
          <p:spPr>
            <a:xfrm>
              <a:off x="426720" y="640080"/>
              <a:ext cx="8199120" cy="4236720"/>
            </a:xfrm>
            <a:prstGeom prst="roundRect">
              <a:avLst/>
            </a:prstGeom>
            <a:solidFill>
              <a:schemeClr val="tx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48640" y="792480"/>
              <a:ext cx="7970520" cy="3977640"/>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426720" y="1237308"/>
            <a:ext cx="8336280" cy="4154984"/>
          </a:xfrm>
          <a:prstGeom prst="rect">
            <a:avLst/>
          </a:prstGeom>
        </p:spPr>
        <p:txBody>
          <a:bodyPr wrap="square">
            <a:spAutoFit/>
          </a:bodyPr>
          <a:lstStyle/>
          <a:p>
            <a:pPr algn="just"/>
            <a:r>
              <a:rPr lang="vi-VN" sz="2400" dirty="0">
                <a:solidFill>
                  <a:srgbClr val="404041"/>
                </a:solidFill>
                <a:latin typeface="+mj-lt"/>
              </a:rPr>
              <a:t>Mọi người còn đang suy nghĩ thì Bác lại hỏi:</a:t>
            </a:r>
          </a:p>
          <a:p>
            <a:pPr algn="just"/>
            <a:r>
              <a:rPr lang="vi-VN" sz="2400" dirty="0">
                <a:solidFill>
                  <a:srgbClr val="404041"/>
                </a:solidFill>
                <a:latin typeface="+mj-lt"/>
              </a:rPr>
              <a:t>- Trong cái đồng hồ, bỏ một bộ phận đi có được không?</a:t>
            </a:r>
          </a:p>
          <a:p>
            <a:pPr algn="just"/>
            <a:r>
              <a:rPr lang="vi-VN" sz="2400" dirty="0">
                <a:solidFill>
                  <a:srgbClr val="404041"/>
                </a:solidFill>
                <a:latin typeface="+mj-lt"/>
              </a:rPr>
              <a:t>- Thưa không được ạ.</a:t>
            </a:r>
          </a:p>
          <a:p>
            <a:pPr algn="just"/>
            <a:r>
              <a:rPr lang="vi-VN" sz="2400" dirty="0">
                <a:solidFill>
                  <a:srgbClr val="404041"/>
                </a:solidFill>
                <a:latin typeface="+mj-lt"/>
              </a:rPr>
              <a:t>Các chú ạ, các bộ phận của một chiếc đồng hồ cũng ví như các cơ quan của một Nhà nước, như các nhiệm vụ của cách mạng. Đã là nhiệm vụ của cách mạng thì đều là quan trọng, đều cần phải làm. Các chú thử nghĩ xem: trong một chiếc đồng hồ mà anh kim đòi làm anh chữ số, anh máy lại đòi ra ngoài làm cái mặt đồng hồ…cứ tranh nhau chỗ đứng như thế thì có còn là cái đồng hồ được không?</a:t>
            </a:r>
          </a:p>
          <a:p>
            <a:pPr algn="just"/>
            <a:endParaRPr lang="vi-VN" sz="2400" dirty="0">
              <a:solidFill>
                <a:srgbClr val="404041"/>
              </a:solidFill>
              <a:latin typeface="+mj-lt"/>
            </a:endParaRPr>
          </a:p>
        </p:txBody>
      </p:sp>
      <p:pic>
        <p:nvPicPr>
          <p:cNvPr id="8" name="Picture 7"/>
          <p:cNvPicPr>
            <a:picLocks noChangeAspect="1"/>
          </p:cNvPicPr>
          <p:nvPr/>
        </p:nvPicPr>
        <p:blipFill rotWithShape="1">
          <a:blip r:embed="rId2"/>
          <a:srcRect t="20549" b="32080"/>
          <a:stretch/>
        </p:blipFill>
        <p:spPr>
          <a:xfrm>
            <a:off x="2219084" y="0"/>
            <a:ext cx="4800866" cy="1237308"/>
          </a:xfrm>
          <a:prstGeom prst="rect">
            <a:avLst/>
          </a:prstGeom>
        </p:spPr>
      </p:pic>
      <p:sp>
        <p:nvSpPr>
          <p:cNvPr id="9" name="TextBox 8"/>
          <p:cNvSpPr txBox="1"/>
          <p:nvPr/>
        </p:nvSpPr>
        <p:spPr>
          <a:xfrm>
            <a:off x="2921947" y="241322"/>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187956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iếc đồng hồ - Tiếng Việt 3 - Kể chuyện con nghe - HOCM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3701" y="949208"/>
            <a:ext cx="7191632" cy="4045293"/>
          </a:xfrm>
          <a:prstGeom prst="rect">
            <a:avLst/>
          </a:prstGeom>
        </p:spPr>
      </p:pic>
      <p:pic>
        <p:nvPicPr>
          <p:cNvPr id="7" name="Picture 6"/>
          <p:cNvPicPr>
            <a:picLocks noChangeAspect="1"/>
          </p:cNvPicPr>
          <p:nvPr/>
        </p:nvPicPr>
        <p:blipFill rotWithShape="1">
          <a:blip r:embed="rId5"/>
          <a:srcRect t="20549" b="32080"/>
          <a:stretch/>
        </p:blipFill>
        <p:spPr>
          <a:xfrm>
            <a:off x="2219084" y="0"/>
            <a:ext cx="4800866" cy="1237308"/>
          </a:xfrm>
          <a:prstGeom prst="rect">
            <a:avLst/>
          </a:prstGeom>
        </p:spPr>
      </p:pic>
      <p:sp>
        <p:nvSpPr>
          <p:cNvPr id="8" name="TextBox 7"/>
          <p:cNvSpPr txBox="1"/>
          <p:nvPr/>
        </p:nvSpPr>
        <p:spPr>
          <a:xfrm>
            <a:off x="2921947" y="241322"/>
            <a:ext cx="5048787" cy="707886"/>
          </a:xfrm>
          <a:prstGeom prst="rect">
            <a:avLst/>
          </a:prstGeom>
          <a:noFill/>
        </p:spPr>
        <p:txBody>
          <a:bodyPr wrap="square" rtlCol="0">
            <a:spAutoFit/>
          </a:bodyPr>
          <a:lstStyle/>
          <a:p>
            <a:r>
              <a:rPr lang="en-US" sz="4000" b="1" dirty="0">
                <a:solidFill>
                  <a:sysClr val="windowText" lastClr="000000"/>
                </a:solidFill>
                <a:latin typeface="UTM Azuki" panose="02040603050506020204" pitchFamily="18" charset="0"/>
              </a:rPr>
              <a:t>CHIẾC ĐỒNG HỒ</a:t>
            </a:r>
          </a:p>
        </p:txBody>
      </p:sp>
    </p:spTree>
    <p:extLst>
      <p:ext uri="{BB962C8B-B14F-4D97-AF65-F5344CB8AC3E}">
        <p14:creationId xmlns:p14="http://schemas.microsoft.com/office/powerpoint/2010/main" val="3843813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4">
            <a:alphaModFix/>
          </a:blip>
          <a:stretch>
            <a:fillRect/>
          </a:stretch>
        </p:blipFill>
        <p:spPr>
          <a:xfrm>
            <a:off x="6084500" y="508575"/>
            <a:ext cx="2262234" cy="4838705"/>
          </a:xfrm>
          <a:prstGeom prst="rect">
            <a:avLst/>
          </a:prstGeom>
          <a:noFill/>
          <a:ln>
            <a:noFill/>
          </a:ln>
        </p:spPr>
      </p:pic>
      <p:sp>
        <p:nvSpPr>
          <p:cNvPr id="7" name="Arc 6"/>
          <p:cNvSpPr/>
          <p:nvPr/>
        </p:nvSpPr>
        <p:spPr>
          <a:xfrm rot="9326852">
            <a:off x="-964617" y="-5117121"/>
            <a:ext cx="12390120" cy="5288280"/>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1283082">
            <a:off x="-122207" y="-82587"/>
            <a:ext cx="6102483" cy="6102483"/>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868957">
            <a:off x="1618394" y="-499196"/>
            <a:ext cx="2621280" cy="2621280"/>
          </a:xfrm>
          <a:prstGeom prst="rect">
            <a:avLst/>
          </a:prstGeom>
        </p:spPr>
      </p:pic>
      <p:sp>
        <p:nvSpPr>
          <p:cNvPr id="10" name="TextBox 9"/>
          <p:cNvSpPr txBox="1"/>
          <p:nvPr/>
        </p:nvSpPr>
        <p:spPr>
          <a:xfrm rot="21576680">
            <a:off x="1105717" y="1531047"/>
            <a:ext cx="3891999" cy="1754326"/>
          </a:xfrm>
          <a:prstGeom prst="rect">
            <a:avLst/>
          </a:prstGeom>
          <a:noFill/>
        </p:spPr>
        <p:txBody>
          <a:bodyPr wrap="square" rtlCol="0">
            <a:spAutoFit/>
          </a:bodyPr>
          <a:lstStyle/>
          <a:p>
            <a:r>
              <a:rPr lang="en-US" sz="5400" b="1" dirty="0">
                <a:solidFill>
                  <a:srgbClr val="FF0000"/>
                </a:solidFill>
                <a:latin typeface="UTM Cooper Black" panose="02040603050506020204" pitchFamily="18" charset="0"/>
              </a:rPr>
              <a:t>KỂ THEO TRANH</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9901" b="89769" l="1438" r="97923">
                        <a14:foregroundMark x1="38339" y1="30033" x2="40096" y2="61056"/>
                        <a14:foregroundMark x1="51757" y1="15842" x2="53994" y2="58416"/>
                        <a14:foregroundMark x1="70447" y1="36304" x2="68690" y2="62376"/>
                        <a14:foregroundMark x1="81629" y1="40264" x2="77316" y2="69967"/>
                        <a14:foregroundMark x1="61821" y1="60396" x2="63578" y2="62706"/>
                        <a14:foregroundMark x1="82109" y1="55446" x2="83387" y2="62376"/>
                        <a14:foregroundMark x1="57029" y1="37624" x2="57987" y2="41584"/>
                        <a14:foregroundMark x1="57508" y1="55776" x2="57827" y2="59736"/>
                        <a14:foregroundMark x1="36422" y1="51815" x2="42652" y2="54785"/>
                        <a14:foregroundMark x1="36741" y1="48185" x2="36581" y2="50825"/>
                        <a14:foregroundMark x1="26518" y1="37624" x2="30032" y2="67987"/>
                        <a14:foregroundMark x1="34665" y1="66007" x2="27955" y2="63696"/>
                        <a14:foregroundMark x1="18690" y1="60396" x2="16613" y2="73597"/>
                        <a14:foregroundMark x1="7188" y1="65017" x2="6869" y2="74257"/>
                        <a14:foregroundMark x1="16933" y1="74257" x2="22204" y2="74917"/>
                        <a14:foregroundMark x1="22524" y1="74917" x2="24121" y2="75908"/>
                        <a14:foregroundMark x1="22843" y1="71617" x2="24281" y2="71947"/>
                        <a14:foregroundMark x1="30671" y1="83168" x2="32907" y2="81188"/>
                        <a14:foregroundMark x1="36102" y1="76238" x2="41054" y2="75908"/>
                        <a14:foregroundMark x1="39297" y1="83828" x2="40415" y2="83828"/>
                        <a14:foregroundMark x1="46965" y1="71947" x2="46645" y2="85479"/>
                        <a14:foregroundMark x1="59265" y1="69637" x2="60064" y2="80198"/>
                        <a14:foregroundMark x1="54473" y1="83168" x2="54633" y2="85479"/>
                        <a14:foregroundMark x1="62141" y1="83828" x2="67093" y2="85479"/>
                        <a14:foregroundMark x1="75080" y1="83168" x2="75080" y2="86139"/>
                        <a14:foregroundMark x1="68690" y1="85479" x2="66454" y2="88449"/>
                        <a14:foregroundMark x1="84345" y1="76238" x2="87061" y2="81848"/>
                        <a14:foregroundMark x1="86422" y1="70297" x2="90575" y2="64356"/>
                        <a14:foregroundMark x1="81310" y1="76898" x2="84505" y2="74587"/>
                        <a14:foregroundMark x1="80351" y1="77558" x2="82428" y2="77558"/>
                        <a14:foregroundMark x1="52396" y1="67327" x2="50639" y2="73927"/>
                        <a14:foregroundMark x1="46326" y1="66997" x2="47764" y2="69967"/>
                      </a14:backgroundRemoval>
                    </a14:imgEffect>
                  </a14:imgLayer>
                </a14:imgProps>
              </a:ext>
            </a:extLst>
          </a:blip>
          <a:stretch>
            <a:fillRect/>
          </a:stretch>
        </p:blipFill>
        <p:spPr>
          <a:xfrm>
            <a:off x="667137" y="2968654"/>
            <a:ext cx="4769157" cy="2308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6370" b="-1"/>
          <a:stretch/>
        </p:blipFill>
        <p:spPr>
          <a:xfrm>
            <a:off x="0" y="-327661"/>
            <a:ext cx="9144000" cy="5471161"/>
          </a:xfrm>
          <a:prstGeom prst="rect">
            <a:avLst/>
          </a:prstGeom>
        </p:spPr>
      </p:pic>
      <p:pic>
        <p:nvPicPr>
          <p:cNvPr id="17" name="Picture 16"/>
          <p:cNvPicPr>
            <a:picLocks noChangeAspect="1"/>
          </p:cNvPicPr>
          <p:nvPr/>
        </p:nvPicPr>
        <p:blipFill rotWithShape="1">
          <a:blip r:embed="rId4"/>
          <a:srcRect b="41440"/>
          <a:stretch/>
        </p:blipFill>
        <p:spPr>
          <a:xfrm>
            <a:off x="25115" y="2734943"/>
            <a:ext cx="9155826" cy="2400728"/>
          </a:xfrm>
          <a:prstGeom prst="rect">
            <a:avLst/>
          </a:prstGeom>
        </p:spPr>
      </p:pic>
      <p:pic>
        <p:nvPicPr>
          <p:cNvPr id="11" name="Google Shape;802;p32"/>
          <p:cNvPicPr preferRelativeResize="0"/>
          <p:nvPr/>
        </p:nvPicPr>
        <p:blipFill rotWithShape="1">
          <a:blip r:embed="rId5">
            <a:alphaModFix amt="90000"/>
          </a:blip>
          <a:srcRect l="852" t="3632" b="4876"/>
          <a:stretch/>
        </p:blipFill>
        <p:spPr>
          <a:xfrm>
            <a:off x="1940611" y="138545"/>
            <a:ext cx="7203389" cy="2539786"/>
          </a:xfrm>
          <a:prstGeom prst="rect">
            <a:avLst/>
          </a:prstGeom>
          <a:noFill/>
          <a:ln>
            <a:noFill/>
          </a:ln>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4784" b="89522" l="1066" r="97158"/>
                    </a14:imgEffect>
                  </a14:imgLayer>
                </a14:imgProps>
              </a:ext>
            </a:extLst>
          </a:blip>
          <a:stretch>
            <a:fillRect/>
          </a:stretch>
        </p:blipFill>
        <p:spPr>
          <a:xfrm>
            <a:off x="5785158" y="2407919"/>
            <a:ext cx="3811983" cy="2972399"/>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7">
                    <a14:imgEffect>
                      <a14:backgroundRemoval t="4784" b="89522" l="1066" r="97158"/>
                    </a14:imgEffect>
                  </a14:imgLayer>
                </a14:imgProps>
              </a:ext>
            </a:extLst>
          </a:blip>
          <a:stretch>
            <a:fillRect/>
          </a:stretch>
        </p:blipFill>
        <p:spPr>
          <a:xfrm flipH="1">
            <a:off x="-59344" y="2686159"/>
            <a:ext cx="3811983" cy="2972399"/>
          </a:xfrm>
          <a:prstGeom prst="rect">
            <a:avLst/>
          </a:prstGeom>
        </p:spPr>
      </p:pic>
      <p:grpSp>
        <p:nvGrpSpPr>
          <p:cNvPr id="5" name="Group 4"/>
          <p:cNvGrpSpPr/>
          <p:nvPr/>
        </p:nvGrpSpPr>
        <p:grpSpPr>
          <a:xfrm>
            <a:off x="-5273683" y="4089067"/>
            <a:ext cx="3556424" cy="1778213"/>
            <a:chOff x="886046" y="1621465"/>
            <a:chExt cx="9144000" cy="4572000"/>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6046" y="1621465"/>
              <a:ext cx="9144000" cy="4572000"/>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7000" l="10000" r="90000">
                          <a14:foregroundMark x1="49400" y1="29200" x2="59600" y2="29000"/>
                          <a14:backgroundMark x1="44000" y1="39800" x2="48200" y2="41400"/>
                          <a14:backgroundMark x1="67200" y1="17000" x2="69000" y2="17200"/>
                        </a14:backgroundRemoval>
                      </a14:imgEffect>
                    </a14:imgLayer>
                  </a14:imgProps>
                </a:ext>
                <a:ext uri="{28A0092B-C50C-407E-A947-70E740481C1C}">
                  <a14:useLocalDpi xmlns:a14="http://schemas.microsoft.com/office/drawing/2010/main" val="0"/>
                </a:ext>
              </a:extLst>
            </a:blip>
            <a:srcRect l="19338" r="15413" b="44127"/>
            <a:stretch/>
          </p:blipFill>
          <p:spPr>
            <a:xfrm>
              <a:off x="6347638" y="1621465"/>
              <a:ext cx="2700670" cy="2312582"/>
            </a:xfrm>
            <a:prstGeom prst="ellipse">
              <a:avLst/>
            </a:prstGeom>
          </p:spPr>
        </p:pic>
      </p:grpSp>
      <p:grpSp>
        <p:nvGrpSpPr>
          <p:cNvPr id="8" name="Group 7"/>
          <p:cNvGrpSpPr/>
          <p:nvPr/>
        </p:nvGrpSpPr>
        <p:grpSpPr>
          <a:xfrm>
            <a:off x="0" y="-364416"/>
            <a:ext cx="3141938" cy="1766227"/>
            <a:chOff x="3904047" y="562936"/>
            <a:chExt cx="4189250" cy="2354969"/>
          </a:xfrm>
        </p:grpSpPr>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4622" r="97899">
                          <a14:foregroundMark x1="17647" y1="25200" x2="17647" y2="14000"/>
                          <a14:foregroundMark x1="83613" y1="27200" x2="82773" y2="10800"/>
                        </a14:backgroundRemoval>
                      </a14:imgEffect>
                    </a14:imgLayer>
                  </a14:imgProps>
                </a:ext>
                <a:ext uri="{28A0092B-C50C-407E-A947-70E740481C1C}">
                  <a14:useLocalDpi xmlns:a14="http://schemas.microsoft.com/office/drawing/2010/main" val="0"/>
                </a:ext>
              </a:extLst>
            </a:blip>
            <a:srcRect b="46484"/>
            <a:stretch/>
          </p:blipFill>
          <p:spPr>
            <a:xfrm>
              <a:off x="3904047" y="562936"/>
              <a:ext cx="4189250" cy="2354969"/>
            </a:xfrm>
            <a:prstGeom prst="rect">
              <a:avLst/>
            </a:prstGeom>
          </p:spPr>
        </p:pic>
        <p:sp>
          <p:nvSpPr>
            <p:cNvPr id="10" name="Rectangle 9"/>
            <p:cNvSpPr/>
            <p:nvPr/>
          </p:nvSpPr>
          <p:spPr>
            <a:xfrm>
              <a:off x="4213659" y="1949288"/>
              <a:ext cx="3570025" cy="800219"/>
            </a:xfrm>
            <a:prstGeom prst="rect">
              <a:avLst/>
            </a:prstGeom>
          </p:spPr>
          <p:txBody>
            <a:bodyPr wrap="square">
              <a:spAutoFit/>
            </a:bodyPr>
            <a:lstStyle/>
            <a:p>
              <a:pPr algn="ctr"/>
              <a:r>
                <a:rPr lang="en-US" sz="3300" b="1" dirty="0">
                  <a:solidFill>
                    <a:schemeClr val="tx2"/>
                  </a:solidFill>
                  <a:latin typeface="UTM Cooper Black" panose="02040603050506020204" pitchFamily="18" charset="0"/>
                  <a:cs typeface="Times New Roman" panose="02020603050405020304" pitchFamily="18" charset="0"/>
                </a:rPr>
                <a:t>TRÒ CHƠI</a:t>
              </a:r>
            </a:p>
          </p:txBody>
        </p:sp>
      </p:grpSp>
      <p:sp>
        <p:nvSpPr>
          <p:cNvPr id="12" name="TextBox 11"/>
          <p:cNvSpPr txBox="1"/>
          <p:nvPr/>
        </p:nvSpPr>
        <p:spPr>
          <a:xfrm>
            <a:off x="-6807842" y="2150076"/>
            <a:ext cx="6459494" cy="1938992"/>
          </a:xfrm>
          <a:prstGeom prst="rect">
            <a:avLst/>
          </a:prstGeom>
          <a:noFill/>
        </p:spPr>
        <p:txBody>
          <a:bodyPr wrap="square" rtlCol="0">
            <a:spAutoFit/>
          </a:bodyPr>
          <a:lstStyle/>
          <a:p>
            <a:pPr algn="ctr"/>
            <a:r>
              <a:rPr lang="en-US" sz="6000" b="1" dirty="0">
                <a:solidFill>
                  <a:srgbClr val="C00000"/>
                </a:solidFill>
                <a:latin typeface="UTM Cooper Black" panose="02040603050506020204" pitchFamily="18" charset="0"/>
                <a:cs typeface="Times New Roman" panose="02020603050405020304" pitchFamily="18" charset="0"/>
              </a:rPr>
              <a:t>ĐẾN THĂM LĂNG BÁC</a:t>
            </a: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53035" y1="21086" x2="53035" y2="32428"/>
                        <a14:foregroundMark x1="26997" y1="63099" x2="26997" y2="70128"/>
                        <a14:foregroundMark x1="15176" y1="65335" x2="16134" y2="72524"/>
                        <a14:foregroundMark x1="88658" y1="65016" x2="88978" y2="73163"/>
                        <a14:foregroundMark x1="77955" y1="64696" x2="77955" y2="68850"/>
                        <a14:foregroundMark x1="57348" y1="21086" x2="57348" y2="22524"/>
                      </a14:backgroundRemoval>
                    </a14:imgEffect>
                  </a14:imgLayer>
                </a14:imgProps>
              </a:ext>
            </a:extLst>
          </a:blip>
          <a:stretch>
            <a:fillRect/>
          </a:stretch>
        </p:blipFill>
        <p:spPr>
          <a:xfrm>
            <a:off x="4348848" y="1127097"/>
            <a:ext cx="5143500" cy="5143500"/>
          </a:xfrm>
          <a:prstGeom prst="rect">
            <a:avLst/>
          </a:prstGeom>
        </p:spPr>
      </p:pic>
    </p:spTree>
    <p:extLst>
      <p:ext uri="{BB962C8B-B14F-4D97-AF65-F5344CB8AC3E}">
        <p14:creationId xmlns:p14="http://schemas.microsoft.com/office/powerpoint/2010/main" val="239928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63" presetClass="path" presetSubtype="0" accel="50000" decel="50000" fill="hold" nodeType="afterEffect">
                                  <p:stCondLst>
                                    <p:cond delay="0"/>
                                  </p:stCondLst>
                                  <p:childTnLst>
                                    <p:animMotion origin="layout" path="M 1.66667E-6 -1.23457E-6 L 0.85382 -0.27315 " pathEditMode="relative" rAng="0" ptsTypes="AA">
                                      <p:cBhvr>
                                        <p:cTn id="18" dur="2000" fill="hold"/>
                                        <p:tgtEl>
                                          <p:spTgt spid="5"/>
                                        </p:tgtEl>
                                        <p:attrNameLst>
                                          <p:attrName>ppt_x</p:attrName>
                                          <p:attrName>ppt_y</p:attrName>
                                        </p:attrNameLst>
                                      </p:cBhvr>
                                      <p:rCtr x="42691" y="-13673"/>
                                    </p:animMotion>
                                  </p:childTnLst>
                                </p:cTn>
                              </p:par>
                              <p:par>
                                <p:cTn id="19" presetID="63" presetClass="path" presetSubtype="0" accel="50000" decel="50000" fill="hold" grpId="0" nodeType="withEffect">
                                  <p:stCondLst>
                                    <p:cond delay="0"/>
                                  </p:stCondLst>
                                  <p:childTnLst>
                                    <p:animMotion origin="layout" path="M 0.02171 -0.04691 L 1.0198 -0.33395 " pathEditMode="relative" rAng="0" ptsTypes="AA">
                                      <p:cBhvr>
                                        <p:cTn id="20" dur="2000" fill="hold"/>
                                        <p:tgtEl>
                                          <p:spTgt spid="12"/>
                                        </p:tgtEl>
                                        <p:attrNameLst>
                                          <p:attrName>ppt_x</p:attrName>
                                          <p:attrName>ppt_y</p:attrName>
                                        </p:attrNameLst>
                                      </p:cBhvr>
                                      <p:rCtr x="49896" y="-14352"/>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816</Words>
  <Application>Microsoft Office PowerPoint</Application>
  <PresentationFormat>On-screen Show (16:9)</PresentationFormat>
  <Paragraphs>70</Paragraphs>
  <Slides>25</Slides>
  <Notes>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UTM Isadora</vt:lpstr>
      <vt:lpstr>UTM Cooper Black</vt:lpstr>
      <vt:lpstr>Fredoka One</vt:lpstr>
      <vt:lpstr>.VnArial</vt:lpstr>
      <vt:lpstr>Nunito</vt:lpstr>
      <vt:lpstr>Times New Roman</vt:lpstr>
      <vt:lpstr>Arial</vt:lpstr>
      <vt:lpstr>.VnAvantH</vt:lpstr>
      <vt:lpstr>Caveat Brush</vt:lpstr>
      <vt:lpstr>UTM Azuki</vt:lpstr>
      <vt:lpstr>HP001 4 hàng</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cp:revision>
  <dcterms:modified xsi:type="dcterms:W3CDTF">2022-01-08T10:28:22Z</dcterms:modified>
</cp:coreProperties>
</file>