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8" r:id="rId2"/>
  </p:sldMasterIdLst>
  <p:notesMasterIdLst>
    <p:notesMasterId r:id="rId31"/>
  </p:notesMasterIdLst>
  <p:sldIdLst>
    <p:sldId id="256" r:id="rId3"/>
    <p:sldId id="258" r:id="rId4"/>
    <p:sldId id="313" r:id="rId5"/>
    <p:sldId id="314" r:id="rId6"/>
    <p:sldId id="259" r:id="rId7"/>
    <p:sldId id="319" r:id="rId8"/>
    <p:sldId id="262" r:id="rId9"/>
    <p:sldId id="260" r:id="rId10"/>
    <p:sldId id="333" r:id="rId11"/>
    <p:sldId id="261" r:id="rId12"/>
    <p:sldId id="316" r:id="rId13"/>
    <p:sldId id="317" r:id="rId14"/>
    <p:sldId id="318" r:id="rId15"/>
    <p:sldId id="320" r:id="rId16"/>
    <p:sldId id="263" r:id="rId17"/>
    <p:sldId id="335" r:id="rId18"/>
    <p:sldId id="322" r:id="rId19"/>
    <p:sldId id="323" r:id="rId20"/>
    <p:sldId id="324" r:id="rId21"/>
    <p:sldId id="336" r:id="rId22"/>
    <p:sldId id="326" r:id="rId23"/>
    <p:sldId id="264" r:id="rId24"/>
    <p:sldId id="342" r:id="rId25"/>
    <p:sldId id="328" r:id="rId26"/>
    <p:sldId id="343" r:id="rId27"/>
    <p:sldId id="265" r:id="rId28"/>
    <p:sldId id="344" r:id="rId29"/>
    <p:sldId id="331" r:id="rId30"/>
  </p:sldIdLst>
  <p:sldSz cx="9144000" cy="5143500" type="screen16x9"/>
  <p:notesSz cx="6858000" cy="9144000"/>
  <p:embeddedFontLst>
    <p:embeddedFont>
      <p:font typeface="微软雅黑" panose="020B0503020204020204" pitchFamily="34" charset="-122"/>
      <p:regular r:id="rId32"/>
      <p:bold r:id="rId33"/>
    </p:embeddedFont>
    <p:embeddedFont>
      <p:font typeface="Montserrat" panose="020B0604020202020204" charset="0"/>
      <p:regular r:id="rId34"/>
      <p:bold r:id="rId35"/>
      <p:italic r:id="rId36"/>
      <p:boldItalic r:id="rId37"/>
    </p:embeddedFont>
    <p:embeddedFont>
      <p:font typeface="Cedarville Cursive" panose="020B0604020202020204" charset="0"/>
      <p:regular r:id="rId38"/>
    </p:embeddedFont>
    <p:embeddedFont>
      <p:font typeface="Lilita One" panose="020B0604020202020204" charset="0"/>
      <p:regular r:id="rId39"/>
    </p:embeddedFont>
    <p:embeddedFont>
      <p:font typeface="Montserrat Medium" panose="020B0604020202020204" charset="0"/>
      <p:regular r:id="rId40"/>
      <p:bold r:id="rId41"/>
      <p:italic r:id="rId42"/>
      <p:boldItalic r:id="rId43"/>
    </p:embeddedFont>
    <p:embeddedFont>
      <p:font typeface="宋体" panose="02010600030101010101" pitchFamily="2" charset="-122"/>
      <p:regular r:id="rId44"/>
    </p:embeddedFont>
    <p:embeddedFont>
      <p:font typeface="Lobster" panose="020B0604020202020204" charset="0"/>
      <p:regular r:id="rId45"/>
    </p:embeddedFont>
    <p:embeddedFont>
      <p:font typeface="Cambria Math" panose="02040503050406030204" pitchFamily="18" charset="0"/>
      <p:regular r:id="rId46"/>
    </p:embeddedFont>
    <p:embeddedFont>
      <p:font typeface="Bebas Neue" panose="020B0604020202020204" charset="0"/>
      <p:regular r:id="rId47"/>
    </p:embeddedFont>
    <p:embeddedFont>
      <p:font typeface="Calibri" panose="020F0502020204030204" pitchFamily="34" charset="0"/>
      <p:regular r:id="rId48"/>
      <p:bold r:id="rId49"/>
      <p:italic r:id="rId50"/>
      <p:boldItalic r:id="rId51"/>
    </p:embeddedFont>
    <p:embeddedFont>
      <p:font typeface="Manrope Medium"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31"/>
    <a:srgbClr val="002570"/>
    <a:srgbClr val="567185"/>
    <a:srgbClr val="EE8148"/>
    <a:srgbClr val="FFFFFF"/>
    <a:srgbClr val="000000"/>
    <a:srgbClr val="BEECF9"/>
    <a:srgbClr val="C37A1C"/>
    <a:srgbClr val="C64A50"/>
    <a:srgbClr val="CA5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26E74-A576-45B6-8768-BD56363016AF}">
  <a:tblStyle styleId="{90626E74-A576-45B6-8768-BD56363016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62" autoAdjust="0"/>
    <p:restoredTop sz="89960" autoAdjust="0"/>
  </p:normalViewPr>
  <p:slideViewPr>
    <p:cSldViewPr snapToGrid="0">
      <p:cViewPr varScale="1">
        <p:scale>
          <a:sx n="89" d="100"/>
          <a:sy n="89" d="100"/>
        </p:scale>
        <p:origin x="462" y="84"/>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10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93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445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5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305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19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640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376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1"/>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2"/>
          <p:cNvSpPr/>
          <p:nvPr/>
        </p:nvSpPr>
        <p:spPr>
          <a:xfrm>
            <a:off x="1068553" y="141760"/>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1051434">
            <a:off x="7372009" y="46703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80085"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700"/>
        <p:cNvGrpSpPr/>
        <p:nvPr/>
      </p:nvGrpSpPr>
      <p:grpSpPr>
        <a:xfrm>
          <a:off x="0" y="0"/>
          <a:ext cx="0" cy="0"/>
          <a:chOff x="0" y="0"/>
          <a:chExt cx="0" cy="0"/>
        </a:xfrm>
      </p:grpSpPr>
      <p:grpSp>
        <p:nvGrpSpPr>
          <p:cNvPr id="701" name="Google Shape;701;p13"/>
          <p:cNvGrpSpPr/>
          <p:nvPr/>
        </p:nvGrpSpPr>
        <p:grpSpPr>
          <a:xfrm rot="8949721">
            <a:off x="8381227"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3"/>
          <p:cNvGrpSpPr/>
          <p:nvPr/>
        </p:nvGrpSpPr>
        <p:grpSpPr>
          <a:xfrm rot="-295551">
            <a:off x="8273692" y="1375600"/>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3"/>
          <p:cNvGrpSpPr/>
          <p:nvPr/>
        </p:nvGrpSpPr>
        <p:grpSpPr>
          <a:xfrm rot="-2071351" flipH="1">
            <a:off x="-7779" y="2083886"/>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13"/>
          <p:cNvSpPr/>
          <p:nvPr/>
        </p:nvSpPr>
        <p:spPr>
          <a:xfrm>
            <a:off x="7547685"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5" name="Google Shape;735;p13"/>
          <p:cNvGrpSpPr/>
          <p:nvPr/>
        </p:nvGrpSpPr>
        <p:grpSpPr>
          <a:xfrm rot="-1521948">
            <a:off x="510066" y="4099254"/>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3"/>
          <p:cNvGrpSpPr/>
          <p:nvPr/>
        </p:nvGrpSpPr>
        <p:grpSpPr>
          <a:xfrm rot="-10092010">
            <a:off x="296582" y="291259"/>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13"/>
          <p:cNvSpPr/>
          <p:nvPr/>
        </p:nvSpPr>
        <p:spPr>
          <a:xfrm rot="-1142516">
            <a:off x="213860"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13"/>
          <p:cNvGrpSpPr/>
          <p:nvPr/>
        </p:nvGrpSpPr>
        <p:grpSpPr>
          <a:xfrm>
            <a:off x="8450016" y="2912874"/>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21"/>
          <p:cNvGrpSpPr/>
          <p:nvPr/>
        </p:nvGrpSpPr>
        <p:grpSpPr>
          <a:xfrm rot="10800000">
            <a:off x="85725" y="3043967"/>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21"/>
          <p:cNvGrpSpPr/>
          <p:nvPr/>
        </p:nvGrpSpPr>
        <p:grpSpPr>
          <a:xfrm rot="3868209">
            <a:off x="833612" y="4399797"/>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21"/>
          <p:cNvGrpSpPr/>
          <p:nvPr/>
        </p:nvGrpSpPr>
        <p:grpSpPr>
          <a:xfrm rot="10800000" flipH="1">
            <a:off x="8039786" y="4369004"/>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21"/>
          <p:cNvSpPr/>
          <p:nvPr/>
        </p:nvSpPr>
        <p:spPr>
          <a:xfrm rot="10800000">
            <a:off x="191012" y="4597197"/>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1"/>
          <p:cNvSpPr/>
          <p:nvPr/>
        </p:nvSpPr>
        <p:spPr>
          <a:xfrm rot="10800000">
            <a:off x="8619427"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21"/>
          <p:cNvGrpSpPr/>
          <p:nvPr/>
        </p:nvGrpSpPr>
        <p:grpSpPr>
          <a:xfrm rot="-4218019">
            <a:off x="8362807" y="2867154"/>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8" y="280035"/>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24"/>
          <p:cNvGrpSpPr/>
          <p:nvPr/>
        </p:nvGrpSpPr>
        <p:grpSpPr>
          <a:xfrm rot="-295668">
            <a:off x="8388891" y="4221782"/>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24"/>
          <p:cNvGrpSpPr/>
          <p:nvPr/>
        </p:nvGrpSpPr>
        <p:grpSpPr>
          <a:xfrm>
            <a:off x="8485923" y="2293861"/>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24"/>
          <p:cNvSpPr/>
          <p:nvPr/>
        </p:nvSpPr>
        <p:spPr>
          <a:xfrm rot="1051434" flipH="1">
            <a:off x="8488047" y="13175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24"/>
          <p:cNvGrpSpPr/>
          <p:nvPr/>
        </p:nvGrpSpPr>
        <p:grpSpPr>
          <a:xfrm rot="-229119">
            <a:off x="8073155" y="210021"/>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0" name="Google Shape;1530;p24"/>
          <p:cNvSpPr/>
          <p:nvPr/>
        </p:nvSpPr>
        <p:spPr>
          <a:xfrm rot="-1051434">
            <a:off x="8791234" y="34463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rot="1051434" flipH="1">
            <a:off x="356022" y="18699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4"/>
          <p:cNvGrpSpPr/>
          <p:nvPr/>
        </p:nvGrpSpPr>
        <p:grpSpPr>
          <a:xfrm>
            <a:off x="106273" y="3106723"/>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24"/>
          <p:cNvSpPr/>
          <p:nvPr/>
        </p:nvSpPr>
        <p:spPr>
          <a:xfrm rot="-1051434">
            <a:off x="236497" y="12065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080"/>
        <p:cNvGrpSpPr/>
        <p:nvPr/>
      </p:nvGrpSpPr>
      <p:grpSpPr>
        <a:xfrm>
          <a:off x="0" y="0"/>
          <a:ext cx="0" cy="0"/>
          <a:chOff x="0" y="0"/>
          <a:chExt cx="0" cy="0"/>
        </a:xfrm>
      </p:grpSpPr>
      <p:sp>
        <p:nvSpPr>
          <p:cNvPr id="2085" name="Google Shape;2085;p33"/>
          <p:cNvSpPr/>
          <p:nvPr/>
        </p:nvSpPr>
        <p:spPr>
          <a:xfrm>
            <a:off x="25610"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6" name="Google Shape;2086;p33"/>
          <p:cNvGrpSpPr/>
          <p:nvPr/>
        </p:nvGrpSpPr>
        <p:grpSpPr>
          <a:xfrm rot="3251021" flipH="1">
            <a:off x="-376875" y="-156338"/>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33"/>
          <p:cNvGrpSpPr/>
          <p:nvPr/>
        </p:nvGrpSpPr>
        <p:grpSpPr>
          <a:xfrm rot="2132812">
            <a:off x="161220" y="191618"/>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107"/>
        <p:cNvGrpSpPr/>
        <p:nvPr/>
      </p:nvGrpSpPr>
      <p:grpSpPr>
        <a:xfrm>
          <a:off x="0" y="0"/>
          <a:ext cx="0" cy="0"/>
          <a:chOff x="0" y="0"/>
          <a:chExt cx="0" cy="0"/>
        </a:xfrm>
      </p:grpSpPr>
      <p:grpSp>
        <p:nvGrpSpPr>
          <p:cNvPr id="2108" name="Google Shape;2108;p34"/>
          <p:cNvGrpSpPr/>
          <p:nvPr/>
        </p:nvGrpSpPr>
        <p:grpSpPr>
          <a:xfrm>
            <a:off x="-2" y="203471"/>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3"/>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35"/>
          <p:cNvGrpSpPr/>
          <p:nvPr/>
        </p:nvGrpSpPr>
        <p:grpSpPr>
          <a:xfrm rot="5528602">
            <a:off x="32893" y="1185717"/>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35"/>
          <p:cNvSpPr/>
          <p:nvPr/>
        </p:nvSpPr>
        <p:spPr>
          <a:xfrm rot="-1051434">
            <a:off x="325734" y="40299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8" name="Google Shape;2188;p35"/>
          <p:cNvGrpSpPr/>
          <p:nvPr/>
        </p:nvGrpSpPr>
        <p:grpSpPr>
          <a:xfrm rot="7672559">
            <a:off x="8388442" y="4271750"/>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7" name="Google Shape;2197;p35"/>
          <p:cNvSpPr/>
          <p:nvPr/>
        </p:nvSpPr>
        <p:spPr>
          <a:xfrm rot="-1051434">
            <a:off x="8136109" y="2080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5"/>
          <p:cNvSpPr/>
          <p:nvPr/>
        </p:nvSpPr>
        <p:spPr>
          <a:xfrm rot="1051434" flipH="1">
            <a:off x="7687834" y="467729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 name="Google Shape;2199;p35"/>
          <p:cNvGrpSpPr/>
          <p:nvPr/>
        </p:nvGrpSpPr>
        <p:grpSpPr>
          <a:xfrm rot="1515800" flipH="1">
            <a:off x="900594"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35"/>
          <p:cNvGrpSpPr/>
          <p:nvPr/>
        </p:nvGrpSpPr>
        <p:grpSpPr>
          <a:xfrm rot="-1521948">
            <a:off x="396666" y="2779879"/>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2" name="Google Shape;2212;p35"/>
          <p:cNvSpPr/>
          <p:nvPr/>
        </p:nvSpPr>
        <p:spPr>
          <a:xfrm rot="1051434" flipH="1">
            <a:off x="442059" y="4622415"/>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3" name="Google Shape;2213;p35"/>
          <p:cNvGrpSpPr/>
          <p:nvPr/>
        </p:nvGrpSpPr>
        <p:grpSpPr>
          <a:xfrm rot="5528602">
            <a:off x="8262230" y="3056917"/>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83180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7462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07950" y="107950"/>
            <a:ext cx="8928100" cy="49276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57613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62228" y="53975"/>
            <a:ext cx="9019545" cy="5035550"/>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2525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75578" y="267413"/>
            <a:ext cx="8669178" cy="4547125"/>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0F85478-4762-4310-A6D9-AB8976CB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2966374" flipH="1">
            <a:off x="7820011" y="4635717"/>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1"/>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2966374" flipH="1">
            <a:off x="7820011" y="4635717"/>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1"/>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909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3"/>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8"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Char char="●"/>
              <a:defRPr sz="11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4"/>
        <p:cNvGrpSpPr/>
        <p:nvPr/>
      </p:nvGrpSpPr>
      <p:grpSpPr>
        <a:xfrm>
          <a:off x="0" y="0"/>
          <a:ext cx="0" cy="0"/>
          <a:chOff x="0" y="0"/>
          <a:chExt cx="0" cy="0"/>
        </a:xfrm>
      </p:grpSpPr>
      <p:grpSp>
        <p:nvGrpSpPr>
          <p:cNvPr id="265" name="Google Shape;265;p5"/>
          <p:cNvGrpSpPr/>
          <p:nvPr/>
        </p:nvGrpSpPr>
        <p:grpSpPr>
          <a:xfrm rot="-1424731">
            <a:off x="8203391" y="400410"/>
            <a:ext cx="629506" cy="661953"/>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191892" y="213452"/>
            <a:ext cx="8669178" cy="4547125"/>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8330647" y="36702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1051434">
            <a:off x="8791234" y="136515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1051434" flipH="1">
            <a:off x="224272" y="14318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rot="-1051434">
            <a:off x="224272" y="39464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txBox="1">
            <a:spLocks noGrp="1"/>
          </p:cNvSpPr>
          <p:nvPr>
            <p:ph type="subTitle" idx="1"/>
          </p:nvPr>
        </p:nvSpPr>
        <p:spPr>
          <a:xfrm>
            <a:off x="1309800" y="2541125"/>
            <a:ext cx="29076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4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4964675" y="2541125"/>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309800" y="3155150"/>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4964675" y="3155150"/>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3"/>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4348566">
            <a:off x="6711672" y="47376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6451434" flipH="1">
            <a:off x="1017672" y="1489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8" y="3293630"/>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0"/>
          <p:cNvSpPr/>
          <p:nvPr/>
        </p:nvSpPr>
        <p:spPr>
          <a:xfrm rot="-1685475">
            <a:off x="379333"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 name="Google Shape;565;p10"/>
          <p:cNvGrpSpPr/>
          <p:nvPr/>
        </p:nvGrpSpPr>
        <p:grpSpPr>
          <a:xfrm rot="4896636">
            <a:off x="990453" y="4300753"/>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0"/>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8"/>
        <p:cNvGrpSpPr/>
        <p:nvPr/>
      </p:nvGrpSpPr>
      <p:grpSpPr>
        <a:xfrm>
          <a:off x="0" y="0"/>
          <a:ext cx="0" cy="0"/>
          <a:chOff x="0" y="0"/>
          <a:chExt cx="0" cy="0"/>
        </a:xfrm>
      </p:grpSpPr>
      <p:grpSp>
        <p:nvGrpSpPr>
          <p:cNvPr id="519" name="Google Shape;519;p9"/>
          <p:cNvGrpSpPr/>
          <p:nvPr/>
        </p:nvGrpSpPr>
        <p:grpSpPr>
          <a:xfrm>
            <a:off x="8298938" y="976365"/>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9"/>
          <p:cNvGrpSpPr/>
          <p:nvPr/>
        </p:nvGrpSpPr>
        <p:grpSpPr>
          <a:xfrm rot="-6931791">
            <a:off x="7684586" y="139519"/>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9"/>
          <p:cNvGrpSpPr/>
          <p:nvPr/>
        </p:nvGrpSpPr>
        <p:grpSpPr>
          <a:xfrm flipH="1">
            <a:off x="232131" y="108721"/>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9"/>
          <p:cNvSpPr/>
          <p:nvPr/>
        </p:nvSpPr>
        <p:spPr>
          <a:xfrm>
            <a:off x="8698078" y="262860"/>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232135"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1"/>
          <p:cNvGrpSpPr/>
          <p:nvPr/>
        </p:nvGrpSpPr>
        <p:grpSpPr>
          <a:xfrm>
            <a:off x="8511761" y="743086"/>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1"/>
          <p:cNvGrpSpPr/>
          <p:nvPr/>
        </p:nvGrpSpPr>
        <p:grpSpPr>
          <a:xfrm rot="5528602">
            <a:off x="204343" y="3762617"/>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11"/>
          <p:cNvSpPr/>
          <p:nvPr/>
        </p:nvSpPr>
        <p:spPr>
          <a:xfrm rot="-1051434">
            <a:off x="171109" y="19272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11"/>
          <p:cNvGrpSpPr/>
          <p:nvPr/>
        </p:nvGrpSpPr>
        <p:grpSpPr>
          <a:xfrm rot="1379774">
            <a:off x="8388286"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1"/>
          <p:cNvGrpSpPr/>
          <p:nvPr/>
        </p:nvGrpSpPr>
        <p:grpSpPr>
          <a:xfrm>
            <a:off x="-2" y="-2"/>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1"/>
          <p:cNvSpPr/>
          <p:nvPr/>
        </p:nvSpPr>
        <p:spPr>
          <a:xfrm rot="-1051434">
            <a:off x="1034159" y="456935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rot="1051434" flipH="1">
            <a:off x="7368284" y="4445215"/>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1"/>
          <p:cNvGrpSpPr/>
          <p:nvPr/>
        </p:nvGrpSpPr>
        <p:grpSpPr>
          <a:xfrm rot="-437052" flipH="1">
            <a:off x="168761" y="503173"/>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182803A-72E3-4394-8FDA-4803BA89066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Oval 4">
            <a:extLst>
              <a:ext uri="{FF2B5EF4-FFF2-40B4-BE49-F238E27FC236}">
                <a16:creationId xmlns:a16="http://schemas.microsoft.com/office/drawing/2014/main" id="{8ED71844-EA0F-4B99-984E-DAAA5F05DADF}"/>
              </a:ext>
            </a:extLst>
          </p:cNvPr>
          <p:cNvSpPr>
            <a:spLocks noChangeAspect="1"/>
          </p:cNvSpPr>
          <p:nvPr userDrawn="1">
            <p:custDataLst>
              <p:tags r:id="rId18"/>
            </p:custDataLst>
          </p:nvPr>
        </p:nvSpPr>
        <p:spPr>
          <a:xfrm>
            <a:off x="-2578100" y="-1988582"/>
            <a:ext cx="965200" cy="952500"/>
          </a:xfrm>
          <a:prstGeom prst="ellipse">
            <a:avLst/>
          </a:prstGeom>
          <a:blipFill dpi="0" rotWithShape="0">
            <a:blip r:embed="rId22">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B0672E-5371-4428-8FF9-4E0FD8A17529}"/>
              </a:ext>
            </a:extLst>
          </p:cNvPr>
          <p:cNvSpPr>
            <a:spLocks noChangeAspect="1"/>
          </p:cNvSpPr>
          <p:nvPr userDrawn="1">
            <p:custDataLst>
              <p:tags r:id="rId19"/>
            </p:custDataLst>
          </p:nvPr>
        </p:nvSpPr>
        <p:spPr>
          <a:xfrm>
            <a:off x="10007600" y="6286500"/>
            <a:ext cx="965200" cy="952500"/>
          </a:xfrm>
          <a:prstGeom prst="ellipse">
            <a:avLst/>
          </a:prstGeom>
          <a:blipFill dpi="0" rotWithShape="0">
            <a:blip r:embed="rId22">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D0E9F6-3FDC-4D3B-95A8-A81383AB878C}"/>
              </a:ext>
            </a:extLst>
          </p:cNvPr>
          <p:cNvSpPr>
            <a:spLocks noChangeAspect="1"/>
          </p:cNvSpPr>
          <p:nvPr userDrawn="1">
            <p:custDataLst>
              <p:tags r:id="rId20"/>
            </p:custDataLst>
          </p:nvPr>
        </p:nvSpPr>
        <p:spPr>
          <a:xfrm>
            <a:off x="-2844800" y="6419334"/>
            <a:ext cx="965200" cy="952500"/>
          </a:xfrm>
          <a:prstGeom prst="ellipse">
            <a:avLst/>
          </a:prstGeom>
          <a:blipFill dpi="0" rotWithShape="0">
            <a:blip r:embed="rId22">
              <a:alphaModFix amt="0"/>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0C95D6-C75B-48F8-88E4-64F7B0C59ECA}"/>
              </a:ext>
            </a:extLst>
          </p:cNvPr>
          <p:cNvSpPr>
            <a:spLocks noChangeAspect="1"/>
          </p:cNvSpPr>
          <p:nvPr userDrawn="1">
            <p:custDataLst>
              <p:tags r:id="rId21"/>
            </p:custDataLst>
          </p:nvPr>
        </p:nvSpPr>
        <p:spPr>
          <a:xfrm>
            <a:off x="10515600" y="-2311916"/>
            <a:ext cx="965200" cy="952500"/>
          </a:xfrm>
          <a:prstGeom prst="ellipse">
            <a:avLst/>
          </a:prstGeom>
          <a:blipFill dpi="0" rotWithShape="0">
            <a:blip r:embed="rId22">
              <a:alphaModFix amt="0"/>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82" r:id="rId3"/>
    <p:sldLayoutId id="2147483650" r:id="rId4"/>
    <p:sldLayoutId id="2147483651" r:id="rId5"/>
    <p:sldLayoutId id="2147483652" r:id="rId6"/>
    <p:sldLayoutId id="2147483656" r:id="rId7"/>
    <p:sldLayoutId id="2147483655" r:id="rId8"/>
    <p:sldLayoutId id="2147483657" r:id="rId9"/>
    <p:sldLayoutId id="2147483659" r:id="rId10"/>
    <p:sldLayoutId id="2147483667" r:id="rId11"/>
    <p:sldLayoutId id="2147483670" r:id="rId12"/>
    <p:sldLayoutId id="2147483679" r:id="rId13"/>
    <p:sldLayoutId id="2147483680" r:id="rId14"/>
    <p:sldLayoutId id="2147483681" r:id="rId15"/>
    <p:sldLayoutId id="214748368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225" dirty="0">
                <a:solidFill>
                  <a:schemeClr val="bg1"/>
                </a:solidFill>
                <a:latin typeface="微软雅黑" panose="020B0503020204020204" pitchFamily="34" charset="-122"/>
                <a:ea typeface="微软雅黑" panose="020B0503020204020204" pitchFamily="34" charset="-122"/>
                <a:sym typeface="+mn-ea"/>
              </a:rPr>
              <a:t>T</a:t>
            </a:r>
            <a:r>
              <a:rPr lang="zh-CN" altLang="en-US" sz="225"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2578100" y="-1988582"/>
            <a:ext cx="965200" cy="9525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0007600" y="6286500"/>
            <a:ext cx="965200" cy="9525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813502"/>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0.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0.svg"/><Relationship Id="rId11" Type="http://schemas.openxmlformats.org/officeDocument/2006/relationships/image" Target="../media/image38.png"/><Relationship Id="rId5" Type="http://schemas.openxmlformats.org/officeDocument/2006/relationships/image" Target="../media/image7.png"/><Relationship Id="rId10" Type="http://schemas.openxmlformats.org/officeDocument/2006/relationships/image" Target="../media/image47.svg"/><Relationship Id="rId4" Type="http://schemas.openxmlformats.org/officeDocument/2006/relationships/image" Target="../media/image17.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png"/><Relationship Id="rId5" Type="http://schemas.microsoft.com/office/2007/relationships/hdphoto" Target="../media/hdphoto5.wdp"/><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gif"/><Relationship Id="rId18" Type="http://schemas.openxmlformats.org/officeDocument/2006/relationships/image" Target="../media/image8.png"/><Relationship Id="rId3" Type="http://schemas.openxmlformats.org/officeDocument/2006/relationships/audio" Target="../media/audio1.wav"/><Relationship Id="rId21" Type="http://schemas.microsoft.com/office/2007/relationships/hdphoto" Target="../media/hdphoto1.wdp"/><Relationship Id="rId7" Type="http://schemas.openxmlformats.org/officeDocument/2006/relationships/image" Target="../media/image13.jpeg"/><Relationship Id="rId12" Type="http://schemas.openxmlformats.org/officeDocument/2006/relationships/image" Target="../media/image18.gif"/><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0.png"/><Relationship Id="rId20"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2.jpeg"/><Relationship Id="rId11" Type="http://schemas.openxmlformats.org/officeDocument/2006/relationships/image" Target="../media/image17.gif"/><Relationship Id="rId5" Type="http://schemas.openxmlformats.org/officeDocument/2006/relationships/image" Target="../media/image11.png"/><Relationship Id="rId15" Type="http://schemas.openxmlformats.org/officeDocument/2006/relationships/image" Target="../media/image17.svg"/><Relationship Id="rId10" Type="http://schemas.openxmlformats.org/officeDocument/2006/relationships/image" Target="../media/image16.gif"/><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5.jpe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6.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7.svg"/><Relationship Id="rId11" Type="http://schemas.openxmlformats.org/officeDocument/2006/relationships/image" Target="../media/image57.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67.sv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9.png"/><Relationship Id="rId18" Type="http://schemas.openxmlformats.org/officeDocument/2006/relationships/image" Target="../media/image16.gif"/><Relationship Id="rId3" Type="http://schemas.openxmlformats.org/officeDocument/2006/relationships/audio" Target="../media/audio2.wav"/><Relationship Id="rId21" Type="http://schemas.openxmlformats.org/officeDocument/2006/relationships/image" Target="../media/image19.gif"/><Relationship Id="rId7" Type="http://schemas.openxmlformats.org/officeDocument/2006/relationships/image" Target="../media/image13.jpeg"/><Relationship Id="rId12" Type="http://schemas.openxmlformats.org/officeDocument/2006/relationships/image" Target="../media/image10.png"/><Relationship Id="rId17" Type="http://schemas.microsoft.com/office/2007/relationships/hdphoto" Target="../media/hdphoto2.wdp"/><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18.gif"/><Relationship Id="rId1" Type="http://schemas.openxmlformats.org/officeDocument/2006/relationships/slideLayout" Target="../slideLayouts/slideLayout18.xml"/><Relationship Id="rId6" Type="http://schemas.openxmlformats.org/officeDocument/2006/relationships/image" Target="../media/image12.jpeg"/><Relationship Id="rId11" Type="http://schemas.openxmlformats.org/officeDocument/2006/relationships/image" Target="../media/image17.svg"/><Relationship Id="rId5" Type="http://schemas.openxmlformats.org/officeDocument/2006/relationships/image" Target="../media/image11.png"/><Relationship Id="rId15" Type="http://schemas.openxmlformats.org/officeDocument/2006/relationships/slide" Target="slide2.xml"/><Relationship Id="rId10" Type="http://schemas.openxmlformats.org/officeDocument/2006/relationships/image" Target="../media/image20.png"/><Relationship Id="rId19" Type="http://schemas.openxmlformats.org/officeDocument/2006/relationships/image" Target="../media/image17.gif"/><Relationship Id="rId4" Type="http://schemas.openxmlformats.org/officeDocument/2006/relationships/audio" Target="../media/audio1.wav"/><Relationship Id="rId9" Type="http://schemas.openxmlformats.org/officeDocument/2006/relationships/image" Target="../media/image15.jpe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gif"/><Relationship Id="rId18" Type="http://schemas.openxmlformats.org/officeDocument/2006/relationships/image" Target="../media/image10.png"/><Relationship Id="rId3" Type="http://schemas.openxmlformats.org/officeDocument/2006/relationships/audio" Target="../media/audio1.wav"/><Relationship Id="rId21" Type="http://schemas.openxmlformats.org/officeDocument/2006/relationships/slide" Target="slide2.xml"/><Relationship Id="rId7" Type="http://schemas.openxmlformats.org/officeDocument/2006/relationships/image" Target="../media/image13.jpeg"/><Relationship Id="rId12" Type="http://schemas.openxmlformats.org/officeDocument/2006/relationships/image" Target="../media/image18.gif"/><Relationship Id="rId17"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jpeg"/><Relationship Id="rId11" Type="http://schemas.openxmlformats.org/officeDocument/2006/relationships/image" Target="../media/image17.gif"/><Relationship Id="rId5" Type="http://schemas.openxmlformats.org/officeDocument/2006/relationships/image" Target="../media/image11.png"/><Relationship Id="rId15" Type="http://schemas.microsoft.com/office/2007/relationships/hdphoto" Target="../media/hdphoto3.wdp"/><Relationship Id="rId10" Type="http://schemas.openxmlformats.org/officeDocument/2006/relationships/image" Target="../media/image16.gif"/><Relationship Id="rId19"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image" Target="../media/image15.jpe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0.svg"/><Relationship Id="rId12"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7.png"/><Relationship Id="rId5" Type="http://schemas.openxmlformats.org/officeDocument/2006/relationships/image" Target="../media/image17.svg"/><Relationship Id="rId10" Type="http://schemas.openxmlformats.org/officeDocument/2006/relationships/image" Target="../media/image4.png"/><Relationship Id="rId4" Type="http://schemas.openxmlformats.org/officeDocument/2006/relationships/image" Target="../media/image20.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24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12" name="Google Shape;2324;p35">
            <a:extLst>
              <a:ext uri="{FF2B5EF4-FFF2-40B4-BE49-F238E27FC236}">
                <a16:creationId xmlns:a16="http://schemas.microsoft.com/office/drawing/2014/main" id="{BB6698E7-659B-4032-ACC5-3F5D6984BA34}"/>
              </a:ext>
            </a:extLst>
          </p:cNvPr>
          <p:cNvSpPr/>
          <p:nvPr/>
        </p:nvSpPr>
        <p:spPr>
          <a:xfrm rot="-40072">
            <a:off x="3231348" y="633634"/>
            <a:ext cx="2681305" cy="673104"/>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rgbClr val="F5DABD"/>
          </a:solidFill>
          <a:ln>
            <a:noFill/>
          </a:ln>
          <a:effectLst>
            <a:outerShdw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6" name="Google Shape;2226;p39"/>
          <p:cNvSpPr txBox="1">
            <a:spLocks noGrp="1"/>
          </p:cNvSpPr>
          <p:nvPr>
            <p:ph type="ctrTitle"/>
          </p:nvPr>
        </p:nvSpPr>
        <p:spPr>
          <a:xfrm>
            <a:off x="3653554" y="677931"/>
            <a:ext cx="1836892" cy="58450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solidFill>
                  <a:srgbClr val="0070C0"/>
                </a:solidFill>
                <a:latin typeface="UVN Mang Cau Nang" panose="03060902050402020B05" pitchFamily="66" charset="0"/>
              </a:rPr>
              <a:t>Địa lí</a:t>
            </a:r>
            <a:endParaRPr sz="4800">
              <a:solidFill>
                <a:srgbClr val="0070C0"/>
              </a:solidFill>
              <a:latin typeface="UVN Mang Cau Nang" panose="03060902050402020B05" pitchFamily="66" charset="0"/>
            </a:endParaRPr>
          </a:p>
        </p:txBody>
      </p:sp>
      <p:sp>
        <p:nvSpPr>
          <p:cNvPr id="110" name="Google Shape;2326;p35">
            <a:extLst>
              <a:ext uri="{FF2B5EF4-FFF2-40B4-BE49-F238E27FC236}">
                <a16:creationId xmlns:a16="http://schemas.microsoft.com/office/drawing/2014/main" id="{DFD77CB7-2BC4-43BF-86F5-DCF23EF51839}"/>
              </a:ext>
            </a:extLst>
          </p:cNvPr>
          <p:cNvSpPr txBox="1">
            <a:spLocks/>
          </p:cNvSpPr>
          <p:nvPr/>
        </p:nvSpPr>
        <p:spPr>
          <a:xfrm>
            <a:off x="1699260" y="1400489"/>
            <a:ext cx="5794505" cy="19723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1pPr>
            <a:lvl2pPr marL="914400" marR="0" lvl="1"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2pPr>
            <a:lvl3pPr marL="1371600" marR="0" lvl="2"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3pPr>
            <a:lvl4pPr marL="1828800" marR="0" lvl="3"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4pPr>
            <a:lvl5pPr marL="2286000" marR="0" lvl="4"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5pPr>
            <a:lvl6pPr marL="2743200" marR="0" lvl="5"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6pPr>
            <a:lvl7pPr marL="3200400" marR="0" lvl="6"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7pPr>
            <a:lvl8pPr marL="3657600" marR="0" lvl="7"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8pPr>
            <a:lvl9pPr marL="4114800" marR="0" lvl="8"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9pPr>
          </a:lstStyle>
          <a:p>
            <a:pPr marL="0" marR="0" lvl="0" indent="0" algn="ctr" defTabSz="914400" rtl="0" eaLnBrk="1" fontAlgn="auto" latinLnBrk="0" hangingPunct="1">
              <a:lnSpc>
                <a:spcPct val="93000"/>
              </a:lnSpc>
              <a:spcBef>
                <a:spcPts val="0"/>
              </a:spcBef>
              <a:spcAft>
                <a:spcPts val="0"/>
              </a:spcAft>
              <a:buClr>
                <a:srgbClr val="4A8196"/>
              </a:buClr>
              <a:buSzPts val="1400"/>
              <a:buFont typeface="Manrope Medium"/>
              <a:buNone/>
              <a:tabLst/>
              <a:defRPr/>
            </a:pPr>
            <a:r>
              <a:rPr kumimoji="0" lang="en-US" sz="8000" b="0" i="0" u="none" strike="noStrike" kern="0" cap="none" spc="-320" normalizeH="0" baseline="0" noProof="0">
                <a:ln>
                  <a:noFill/>
                </a:ln>
                <a:solidFill>
                  <a:srgbClr val="ED5B4C"/>
                </a:solidFill>
                <a:effectLst/>
                <a:uLnTx/>
                <a:uFillTx/>
                <a:latin typeface="UTM Silk Script" panose="02040603050506020204" pitchFamily="18" charset="0"/>
                <a:sym typeface="Manrope Medium"/>
              </a:rPr>
              <a:t>Châu</a:t>
            </a:r>
            <a:r>
              <a:rPr kumimoji="0" lang="en-US" sz="8000" b="0" i="0" u="none" strike="noStrike" kern="0" cap="none" spc="-320" normalizeH="0" noProof="0">
                <a:ln>
                  <a:noFill/>
                </a:ln>
                <a:solidFill>
                  <a:srgbClr val="ED5B4C"/>
                </a:solidFill>
                <a:effectLst/>
                <a:uLnTx/>
                <a:uFillTx/>
                <a:latin typeface="UTM Silk Script" panose="02040603050506020204" pitchFamily="18" charset="0"/>
                <a:sym typeface="Manrope Medium"/>
              </a:rPr>
              <a:t> Á</a:t>
            </a:r>
          </a:p>
          <a:p>
            <a:pPr marL="0" marR="0" lvl="0" indent="0" algn="ctr" defTabSz="914400" rtl="0" eaLnBrk="1" fontAlgn="auto" latinLnBrk="0" hangingPunct="1">
              <a:lnSpc>
                <a:spcPct val="93000"/>
              </a:lnSpc>
              <a:spcBef>
                <a:spcPts val="0"/>
              </a:spcBef>
              <a:spcAft>
                <a:spcPts val="0"/>
              </a:spcAft>
              <a:buClr>
                <a:srgbClr val="4A8196"/>
              </a:buClr>
              <a:buSzPts val="1400"/>
              <a:buFont typeface="Manrope Medium"/>
              <a:buNone/>
              <a:tabLst/>
              <a:defRPr/>
            </a:pPr>
            <a:r>
              <a:rPr lang="en-US" sz="4800" spc="-320" baseline="0">
                <a:solidFill>
                  <a:srgbClr val="ED5B4C"/>
                </a:solidFill>
                <a:latin typeface="UTM Silk Script" panose="02040603050506020204" pitchFamily="18" charset="0"/>
              </a:rPr>
              <a:t>(Tiếp</a:t>
            </a:r>
            <a:r>
              <a:rPr lang="en-US" sz="4800" spc="-320">
                <a:solidFill>
                  <a:srgbClr val="ED5B4C"/>
                </a:solidFill>
                <a:latin typeface="UTM Silk Script" panose="02040603050506020204" pitchFamily="18" charset="0"/>
              </a:rPr>
              <a:t> theo)</a:t>
            </a:r>
            <a:endParaRPr kumimoji="0" lang="en-US" sz="4800" b="0" i="0" u="none" strike="noStrike" kern="0" cap="none" spc="-320" normalizeH="0" baseline="0" noProof="0">
              <a:ln>
                <a:noFill/>
              </a:ln>
              <a:solidFill>
                <a:srgbClr val="ED5B4C"/>
              </a:solidFill>
              <a:effectLst/>
              <a:uLnTx/>
              <a:uFillTx/>
              <a:latin typeface="UTM Silk Script" panose="02040603050506020204" pitchFamily="18" charset="0"/>
              <a:sym typeface="Manrope Medium"/>
            </a:endParaRPr>
          </a:p>
        </p:txBody>
      </p:sp>
      <p:sp>
        <p:nvSpPr>
          <p:cNvPr id="116" name="Google Shape;2444;p38">
            <a:extLst>
              <a:ext uri="{FF2B5EF4-FFF2-40B4-BE49-F238E27FC236}">
                <a16:creationId xmlns:a16="http://schemas.microsoft.com/office/drawing/2014/main" id="{F0EE744B-1613-4B5B-9AA3-6744389733EE}"/>
              </a:ext>
            </a:extLst>
          </p:cNvPr>
          <p:cNvSpPr txBox="1"/>
          <p:nvPr/>
        </p:nvSpPr>
        <p:spPr>
          <a:xfrm>
            <a:off x="4060723" y="3436037"/>
            <a:ext cx="1747480" cy="255286"/>
          </a:xfrm>
          <a:prstGeom prst="rect">
            <a:avLst/>
          </a:prstGeom>
          <a:noFill/>
          <a:ln>
            <a:noFill/>
          </a:ln>
        </p:spPr>
        <p:txBody>
          <a:bodyPr spcFirstLastPara="1" wrap="square" lIns="91425" tIns="91425" rIns="91425" bIns="91425" anchor="ctr" anchorCtr="0">
            <a:noAutofit/>
          </a:bodyPr>
          <a:lstStyle/>
          <a:p>
            <a:pPr algn="ctr"/>
            <a:r>
              <a:rPr lang="en" sz="2400" b="1" dirty="0">
                <a:solidFill>
                  <a:srgbClr val="F5DABD">
                    <a:lumMod val="50000"/>
                  </a:srgbClr>
                </a:solidFill>
                <a:latin typeface="UTM Alberta Heavy" panose="02040603050506020204" pitchFamily="18" charset="0"/>
                <a:ea typeface="Manrope Medium"/>
                <a:cs typeface="Manrope Medium"/>
                <a:sym typeface="Manrope Medium"/>
              </a:rPr>
              <a:t>Trang 143</a:t>
            </a:r>
            <a:endParaRPr sz="2400" b="1" dirty="0">
              <a:solidFill>
                <a:srgbClr val="F5DABD">
                  <a:lumMod val="50000"/>
                </a:srgbClr>
              </a:solidFill>
              <a:latin typeface="UTM Alberta Heavy" panose="02040603050506020204" pitchFamily="18" charset="0"/>
              <a:ea typeface="Manrope Medium"/>
              <a:cs typeface="Manrope Medium"/>
              <a:sym typeface="Manrope Medium"/>
            </a:endParaRPr>
          </a:p>
        </p:txBody>
      </p:sp>
      <p:sp>
        <p:nvSpPr>
          <p:cNvPr id="32" name="Google Shape;345;p6">
            <a:extLst>
              <a:ext uri="{FF2B5EF4-FFF2-40B4-BE49-F238E27FC236}">
                <a16:creationId xmlns:a16="http://schemas.microsoft.com/office/drawing/2014/main" id="{32782DAE-7F15-4954-869F-73C435CA2162}"/>
              </a:ext>
            </a:extLst>
          </p:cNvPr>
          <p:cNvSpPr/>
          <p:nvPr/>
        </p:nvSpPr>
        <p:spPr>
          <a:xfrm rot="6451434" flipH="1">
            <a:off x="7819893" y="2265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图片 5">
            <a:extLst>
              <a:ext uri="{FF2B5EF4-FFF2-40B4-BE49-F238E27FC236}">
                <a16:creationId xmlns:a16="http://schemas.microsoft.com/office/drawing/2014/main" id="{E9ADAE5E-DD79-4F68-BB9E-83360ECE9D33}"/>
              </a:ext>
            </a:extLst>
          </p:cNvPr>
          <p:cNvPicPr>
            <a:picLocks noChangeAspect="1"/>
          </p:cNvPicPr>
          <p:nvPr/>
        </p:nvPicPr>
        <p:blipFill rotWithShape="1">
          <a:blip r:embed="rId4">
            <a:extLst>
              <a:ext uri="{28A0092B-C50C-407E-A947-70E740481C1C}">
                <a14:useLocalDpi xmlns:a14="http://schemas.microsoft.com/office/drawing/2010/main" val="0"/>
              </a:ext>
            </a:extLst>
          </a:blip>
          <a:srcRect l="4474" t="23575" r="3307"/>
          <a:stretch/>
        </p:blipFill>
        <p:spPr>
          <a:xfrm>
            <a:off x="-42955" y="1188023"/>
            <a:ext cx="2731736" cy="3783602"/>
          </a:xfrm>
          <a:prstGeom prst="rect">
            <a:avLst/>
          </a:prstGeom>
        </p:spPr>
      </p:pic>
      <p:pic>
        <p:nvPicPr>
          <p:cNvPr id="35" name="图片 9">
            <a:extLst>
              <a:ext uri="{FF2B5EF4-FFF2-40B4-BE49-F238E27FC236}">
                <a16:creationId xmlns:a16="http://schemas.microsoft.com/office/drawing/2014/main" id="{4EE7E3E3-12C8-450E-9716-57E677DFF20E}"/>
              </a:ext>
            </a:extLst>
          </p:cNvPr>
          <p:cNvPicPr>
            <a:picLocks noChangeAspect="1"/>
          </p:cNvPicPr>
          <p:nvPr/>
        </p:nvPicPr>
        <p:blipFill rotWithShape="1">
          <a:blip r:embed="rId5">
            <a:clrChange>
              <a:clrFrom>
                <a:srgbClr val="FFFFFF"/>
              </a:clrFrom>
              <a:clrTo>
                <a:srgbClr val="FFFFFF">
                  <a:alpha val="0"/>
                </a:srgbClr>
              </a:clrTo>
            </a:clrChange>
          </a:blip>
          <a:srcRect r="-1835"/>
          <a:stretch/>
        </p:blipFill>
        <p:spPr>
          <a:xfrm>
            <a:off x="2428785" y="2092585"/>
            <a:ext cx="750058" cy="663717"/>
          </a:xfrm>
          <a:prstGeom prst="rect">
            <a:avLst/>
          </a:prstGeom>
        </p:spPr>
      </p:pic>
      <p:pic>
        <p:nvPicPr>
          <p:cNvPr id="36" name="图片 10">
            <a:extLst>
              <a:ext uri="{FF2B5EF4-FFF2-40B4-BE49-F238E27FC236}">
                <a16:creationId xmlns:a16="http://schemas.microsoft.com/office/drawing/2014/main" id="{8FC0A249-8274-42AE-831B-ED5AEDC9D1C9}"/>
              </a:ext>
            </a:extLst>
          </p:cNvPr>
          <p:cNvPicPr>
            <a:picLocks noChangeAspect="1"/>
          </p:cNvPicPr>
          <p:nvPr/>
        </p:nvPicPr>
        <p:blipFill rotWithShape="1">
          <a:blip r:embed="rId5">
            <a:clrChange>
              <a:clrFrom>
                <a:srgbClr val="FFFFFF"/>
              </a:clrFrom>
              <a:clrTo>
                <a:srgbClr val="FFFFFF">
                  <a:alpha val="0"/>
                </a:srgbClr>
              </a:clrTo>
            </a:clrChange>
          </a:blip>
          <a:srcRect r="-1835"/>
          <a:stretch/>
        </p:blipFill>
        <p:spPr>
          <a:xfrm rot="19913076">
            <a:off x="1980937" y="2890336"/>
            <a:ext cx="858012" cy="759244"/>
          </a:xfrm>
          <a:prstGeom prst="rect">
            <a:avLst/>
          </a:prstGeom>
        </p:spPr>
      </p:pic>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4812" y="3301717"/>
            <a:ext cx="2949064" cy="1669908"/>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398546">
            <a:off x="1393254" y="248512"/>
            <a:ext cx="1220131" cy="1499393"/>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7586015" y="97730"/>
            <a:ext cx="1465734" cy="1619222"/>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6814924" y="740806"/>
            <a:ext cx="1607251" cy="1775558"/>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2"/>
          <a:srcRect/>
          <a:stretch>
            <a:fillRect/>
          </a:stretch>
        </p:blipFill>
        <p:spPr>
          <a:xfrm>
            <a:off x="5915347" y="2659823"/>
            <a:ext cx="1150122" cy="2311802"/>
          </a:xfrm>
          <a:prstGeom prst="rect">
            <a:avLst/>
          </a:prstGeom>
        </p:spPr>
      </p:pic>
      <p:pic>
        <p:nvPicPr>
          <p:cNvPr id="41" name="图片 9">
            <a:extLst>
              <a:ext uri="{FF2B5EF4-FFF2-40B4-BE49-F238E27FC236}">
                <a16:creationId xmlns:a16="http://schemas.microsoft.com/office/drawing/2014/main" id="{39E0E84D-C7D5-4AC2-9874-9E8FB6EF0830}"/>
              </a:ext>
            </a:extLst>
          </p:cNvPr>
          <p:cNvPicPr>
            <a:picLocks noChangeAspect="1"/>
          </p:cNvPicPr>
          <p:nvPr/>
        </p:nvPicPr>
        <p:blipFill rotWithShape="1">
          <a:blip r:embed="rId5">
            <a:clrChange>
              <a:clrFrom>
                <a:srgbClr val="FFFFFF"/>
              </a:clrFrom>
              <a:clrTo>
                <a:srgbClr val="FFFFFF">
                  <a:alpha val="0"/>
                </a:srgbClr>
              </a:clrTo>
            </a:clrChange>
          </a:blip>
          <a:srcRect r="-1835"/>
          <a:stretch/>
        </p:blipFill>
        <p:spPr>
          <a:xfrm>
            <a:off x="3446455" y="2802471"/>
            <a:ext cx="750058" cy="663717"/>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3"/>
          <a:srcRect/>
          <a:stretch>
            <a:fillRect/>
          </a:stretch>
        </p:blipFill>
        <p:spPr>
          <a:xfrm>
            <a:off x="7093112" y="2825487"/>
            <a:ext cx="1043432" cy="2095597"/>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4"/>
          <a:srcRect/>
          <a:stretch>
            <a:fillRect/>
          </a:stretch>
        </p:blipFill>
        <p:spPr>
          <a:xfrm>
            <a:off x="7941278" y="2633511"/>
            <a:ext cx="1173992" cy="237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12" fill="hold" nodeType="withEffect">
                                      <p:stCondLst>
                                        <p:cond delay="25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000" fill="hold"/>
                                            <p:tgtEl>
                                              <p:spTgt spid="9"/>
                                            </p:tgtEl>
                                            <p:attrNameLst>
                                              <p:attrName>ppt_x</p:attrName>
                                            </p:attrNameLst>
                                          </p:cBhvr>
                                          <p:tavLst>
                                            <p:tav tm="0">
                                              <p:val>
                                                <p:strVal val="0-#ppt_w/2"/>
                                              </p:val>
                                            </p:tav>
                                            <p:tav tm="100000">
                                              <p:val>
                                                <p:strVal val="#ppt_x"/>
                                              </p:val>
                                            </p:tav>
                                          </p:tavLst>
                                        </p:anim>
                                        <p:anim calcmode="lin" valueType="num">
                                          <p:cBhvr additive="base">
                                            <p:cTn id="33" dur="20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25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2000" fill="hold"/>
                                            <p:tgtEl>
                                              <p:spTgt spid="39"/>
                                            </p:tgtEl>
                                            <p:attrNameLst>
                                              <p:attrName>ppt_x</p:attrName>
                                            </p:attrNameLst>
                                          </p:cBhvr>
                                          <p:tavLst>
                                            <p:tav tm="0">
                                              <p:val>
                                                <p:strVal val="0-#ppt_w/2"/>
                                              </p:val>
                                            </p:tav>
                                            <p:tav tm="100000">
                                              <p:val>
                                                <p:strVal val="#ppt_x"/>
                                              </p:val>
                                            </p:tav>
                                          </p:tavLst>
                                        </p:anim>
                                        <p:anim calcmode="lin" valueType="num">
                                          <p:cBhvr additive="base">
                                            <p:cTn id="37" dur="2000" fill="hold"/>
                                            <p:tgtEl>
                                              <p:spTgt spid="39"/>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18" presetClass="entr" presetSubtype="12"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strips(downLeft)">
                                          <p:cBhvr>
                                            <p:cTn id="41" dur="500"/>
                                            <p:tgtEl>
                                              <p:spTgt spid="112"/>
                                            </p:tgtEl>
                                          </p:cBhvr>
                                        </p:animEffect>
                                      </p:childTnLst>
                                    </p:cTn>
                                  </p:par>
                                </p:childTnLst>
                              </p:cTn>
                            </p:par>
                            <p:par>
                              <p:cTn id="42" fill="hold">
                                <p:stCondLst>
                                  <p:cond delay="3750"/>
                                </p:stCondLst>
                                <p:childTnLst>
                                  <p:par>
                                    <p:cTn id="43" presetID="26" presetClass="entr" presetSubtype="0" fill="hold" grpId="0" nodeType="afterEffect">
                                      <p:stCondLst>
                                        <p:cond delay="0"/>
                                      </p:stCondLst>
                                      <p:childTnLst>
                                        <p:set>
                                          <p:cBhvr>
                                            <p:cTn id="44" dur="1" fill="hold">
                                              <p:stCondLst>
                                                <p:cond delay="0"/>
                                              </p:stCondLst>
                                            </p:cTn>
                                            <p:tgtEl>
                                              <p:spTgt spid="2226"/>
                                            </p:tgtEl>
                                            <p:attrNameLst>
                                              <p:attrName>style.visibility</p:attrName>
                                            </p:attrNameLst>
                                          </p:cBhvr>
                                          <p:to>
                                            <p:strVal val="visible"/>
                                          </p:to>
                                        </p:set>
                                        <p:animEffect transition="in" filter="wipe(down)">
                                          <p:cBhvr>
                                            <p:cTn id="45" dur="290">
                                              <p:stCondLst>
                                                <p:cond delay="0"/>
                                              </p:stCondLst>
                                            </p:cTn>
                                            <p:tgtEl>
                                              <p:spTgt spid="2226"/>
                                            </p:tgtEl>
                                          </p:cBhvr>
                                        </p:animEffect>
                                        <p:anim calcmode="lin" valueType="num">
                                          <p:cBhvr>
                                            <p:cTn id="46" dur="911" tmFilter="0,0; 0.14,0.36; 0.43,0.73; 0.71,0.91; 1.0,1.0">
                                              <p:stCondLst>
                                                <p:cond delay="0"/>
                                              </p:stCondLst>
                                            </p:cTn>
                                            <p:tgtEl>
                                              <p:spTgt spid="222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222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222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222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2226"/>
                                            </p:tgtEl>
                                            <p:attrNameLst>
                                              <p:attrName>ppt_y</p:attrName>
                                            </p:attrNameLst>
                                          </p:cBhvr>
                                          <p:tavLst>
                                            <p:tav tm="0" fmla="#ppt_y-sin(pi*$)/81">
                                              <p:val>
                                                <p:fltVal val="0"/>
                                              </p:val>
                                            </p:tav>
                                            <p:tav tm="100000">
                                              <p:val>
                                                <p:fltVal val="1"/>
                                              </p:val>
                                            </p:tav>
                                          </p:tavLst>
                                        </p:anim>
                                        <p:animScale>
                                          <p:cBhvr>
                                            <p:cTn id="51" dur="13">
                                              <p:stCondLst>
                                                <p:cond delay="325"/>
                                              </p:stCondLst>
                                            </p:cTn>
                                            <p:tgtEl>
                                              <p:spTgt spid="2226"/>
                                            </p:tgtEl>
                                          </p:cBhvr>
                                          <p:to x="100000" y="60000"/>
                                        </p:animScale>
                                        <p:animScale>
                                          <p:cBhvr>
                                            <p:cTn id="52" dur="83" decel="50000">
                                              <p:stCondLst>
                                                <p:cond delay="338"/>
                                              </p:stCondLst>
                                            </p:cTn>
                                            <p:tgtEl>
                                              <p:spTgt spid="2226"/>
                                            </p:tgtEl>
                                          </p:cBhvr>
                                          <p:to x="100000" y="100000"/>
                                        </p:animScale>
                                        <p:animScale>
                                          <p:cBhvr>
                                            <p:cTn id="53" dur="13">
                                              <p:stCondLst>
                                                <p:cond delay="656"/>
                                              </p:stCondLst>
                                            </p:cTn>
                                            <p:tgtEl>
                                              <p:spTgt spid="2226"/>
                                            </p:tgtEl>
                                          </p:cBhvr>
                                          <p:to x="100000" y="80000"/>
                                        </p:animScale>
                                        <p:animScale>
                                          <p:cBhvr>
                                            <p:cTn id="54" dur="83" decel="50000">
                                              <p:stCondLst>
                                                <p:cond delay="669"/>
                                              </p:stCondLst>
                                            </p:cTn>
                                            <p:tgtEl>
                                              <p:spTgt spid="2226"/>
                                            </p:tgtEl>
                                          </p:cBhvr>
                                          <p:to x="100000" y="100000"/>
                                        </p:animScale>
                                        <p:animScale>
                                          <p:cBhvr>
                                            <p:cTn id="55" dur="13">
                                              <p:stCondLst>
                                                <p:cond delay="821"/>
                                              </p:stCondLst>
                                            </p:cTn>
                                            <p:tgtEl>
                                              <p:spTgt spid="2226"/>
                                            </p:tgtEl>
                                          </p:cBhvr>
                                          <p:to x="100000" y="90000"/>
                                        </p:animScale>
                                        <p:animScale>
                                          <p:cBhvr>
                                            <p:cTn id="56" dur="83" decel="50000">
                                              <p:stCondLst>
                                                <p:cond delay="834"/>
                                              </p:stCondLst>
                                            </p:cTn>
                                            <p:tgtEl>
                                              <p:spTgt spid="2226"/>
                                            </p:tgtEl>
                                          </p:cBhvr>
                                          <p:to x="100000" y="100000"/>
                                        </p:animScale>
                                        <p:animScale>
                                          <p:cBhvr>
                                            <p:cTn id="57" dur="13">
                                              <p:stCondLst>
                                                <p:cond delay="904"/>
                                              </p:stCondLst>
                                            </p:cTn>
                                            <p:tgtEl>
                                              <p:spTgt spid="2226"/>
                                            </p:tgtEl>
                                          </p:cBhvr>
                                          <p:to x="100000" y="95000"/>
                                        </p:animScale>
                                        <p:animScale>
                                          <p:cBhvr>
                                            <p:cTn id="58" dur="83" decel="50000">
                                              <p:stCondLst>
                                                <p:cond delay="917"/>
                                              </p:stCondLst>
                                            </p:cTn>
                                            <p:tgtEl>
                                              <p:spTgt spid="2226"/>
                                            </p:tgtEl>
                                          </p:cBhvr>
                                          <p:to x="100000" y="100000"/>
                                        </p:animScale>
                                      </p:childTnLst>
                                    </p:cTn>
                                  </p:par>
                                </p:childTnLst>
                              </p:cTn>
                            </p:par>
                            <p:par>
                              <p:cTn id="59" fill="hold">
                                <p:stCondLst>
                                  <p:cond delay="475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10">
                                                <p:txEl>
                                                  <p:pRg st="0" end="0"/>
                                                </p:txEl>
                                              </p:spTgt>
                                            </p:tgtEl>
                                            <p:attrNameLst>
                                              <p:attrName>style.visibility</p:attrName>
                                            </p:attrNameLst>
                                          </p:cBhvr>
                                          <p:to>
                                            <p:strVal val="visible"/>
                                          </p:to>
                                        </p:set>
                                        <p:anim calcmode="lin" valueType="num">
                                          <p:cBhvr>
                                            <p:cTn id="62" dur="500" fill="hold"/>
                                            <p:tgtEl>
                                              <p:spTgt spid="1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10">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1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10">
                                                <p:txEl>
                                                  <p:pRg st="0" end="0"/>
                                                </p:txEl>
                                              </p:spTgt>
                                            </p:tgtEl>
                                          </p:cBhvr>
                                        </p:animEffect>
                                      </p:childTnLst>
                                    </p:cTn>
                                  </p:par>
                                </p:childTnLst>
                              </p:cTn>
                            </p:par>
                            <p:par>
                              <p:cTn id="67" fill="hold">
                                <p:stCondLst>
                                  <p:cond delay="5450"/>
                                </p:stCondLst>
                                <p:childTnLst>
                                  <p:par>
                                    <p:cTn id="68" presetID="41" presetClass="entr" presetSubtype="0" fill="hold" grpId="0" nodeType="afterEffect">
                                      <p:stCondLst>
                                        <p:cond delay="0"/>
                                      </p:stCondLst>
                                      <p:iterate type="lt">
                                        <p:tmPct val="10000"/>
                                      </p:iterate>
                                      <p:childTnLst>
                                        <p:set>
                                          <p:cBhvr>
                                            <p:cTn id="69" dur="1" fill="hold">
                                              <p:stCondLst>
                                                <p:cond delay="0"/>
                                              </p:stCondLst>
                                            </p:cTn>
                                            <p:tgtEl>
                                              <p:spTgt spid="110">
                                                <p:txEl>
                                                  <p:pRg st="1" end="1"/>
                                                </p:txEl>
                                              </p:spTgt>
                                            </p:tgtEl>
                                            <p:attrNameLst>
                                              <p:attrName>style.visibility</p:attrName>
                                            </p:attrNameLst>
                                          </p:cBhvr>
                                          <p:to>
                                            <p:strVal val="visible"/>
                                          </p:to>
                                        </p:set>
                                        <p:anim calcmode="lin" valueType="num">
                                          <p:cBhvr>
                                            <p:cTn id="70" dur="500" fill="hold"/>
                                            <p:tgtEl>
                                              <p:spTgt spid="1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10">
                                                <p:txEl>
                                                  <p:pRg st="1" end="1"/>
                                                </p:txEl>
                                              </p:spTgt>
                                            </p:tgtEl>
                                            <p:attrNameLst>
                                              <p:attrName>ppt_y</p:attrName>
                                            </p:attrNameLst>
                                          </p:cBhvr>
                                          <p:tavLst>
                                            <p:tav tm="0">
                                              <p:val>
                                                <p:strVal val="#ppt_y"/>
                                              </p:val>
                                            </p:tav>
                                            <p:tav tm="100000">
                                              <p:val>
                                                <p:strVal val="#ppt_y"/>
                                              </p:val>
                                            </p:tav>
                                          </p:tavLst>
                                        </p:anim>
                                        <p:anim calcmode="lin" valueType="num">
                                          <p:cBhvr>
                                            <p:cTn id="72" dur="500" fill="hold"/>
                                            <p:tgtEl>
                                              <p:spTgt spid="1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10">
                                                <p:txEl>
                                                  <p:pRg st="1" end="1"/>
                                                </p:txEl>
                                              </p:spTgt>
                                            </p:tgtEl>
                                          </p:cBhvr>
                                        </p:animEffect>
                                      </p:childTnLst>
                                    </p:cTn>
                                  </p:par>
                                </p:childTnLst>
                              </p:cTn>
                            </p:par>
                            <p:par>
                              <p:cTn id="75" fill="hold">
                                <p:stCondLst>
                                  <p:cond delay="640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110">
                                                <p:txEl>
                                                  <p:pRg st="0" end="0"/>
                                                </p:txEl>
                                              </p:spTgt>
                                            </p:tgtEl>
                                          </p:cBhvr>
                                        </p:animEffect>
                                        <p:animScale>
                                          <p:cBhvr>
                                            <p:cTn id="78" dur="250" autoRev="1" fill="hold"/>
                                            <p:tgtEl>
                                              <p:spTgt spid="110">
                                                <p:txEl>
                                                  <p:pRg st="0" end="0"/>
                                                </p:txEl>
                                              </p:spTgt>
                                            </p:tgtEl>
                                          </p:cBhvr>
                                          <p:by x="105000" y="105000"/>
                                        </p:animScale>
                                      </p:childTnLst>
                                    </p:cTn>
                                  </p:par>
                                </p:childTnLst>
                              </p:cTn>
                            </p:par>
                            <p:par>
                              <p:cTn id="79" fill="hold">
                                <p:stCondLst>
                                  <p:cond delay="6900"/>
                                </p:stCondLst>
                                <p:childTnLst>
                                  <p:par>
                                    <p:cTn id="80" presetID="26" presetClass="emph" presetSubtype="0" fill="hold" grpId="1" nodeType="afterEffect">
                                      <p:stCondLst>
                                        <p:cond delay="0"/>
                                      </p:stCondLst>
                                      <p:iterate type="lt">
                                        <p:tmPct val="0"/>
                                      </p:iterate>
                                      <p:childTnLst>
                                        <p:animEffect transition="out" filter="fade">
                                          <p:cBhvr>
                                            <p:cTn id="81" dur="500" tmFilter="0, 0; .2, .5; .8, .5; 1, 0"/>
                                            <p:tgtEl>
                                              <p:spTgt spid="110">
                                                <p:txEl>
                                                  <p:pRg st="1" end="1"/>
                                                </p:txEl>
                                              </p:spTgt>
                                            </p:tgtEl>
                                          </p:cBhvr>
                                        </p:animEffect>
                                        <p:animScale>
                                          <p:cBhvr>
                                            <p:cTn id="82" dur="250" autoRev="1" fill="hold"/>
                                            <p:tgtEl>
                                              <p:spTgt spid="110">
                                                <p:txEl>
                                                  <p:pRg st="1" end="1"/>
                                                </p:txEl>
                                              </p:spTgt>
                                            </p:tgtEl>
                                          </p:cBhvr>
                                          <p:by x="105000" y="105000"/>
                                        </p:animScale>
                                      </p:childTnLst>
                                    </p:cTn>
                                  </p:par>
                                </p:childTnLst>
                              </p:cTn>
                            </p:par>
                            <p:par>
                              <p:cTn id="83" fill="hold">
                                <p:stCondLst>
                                  <p:cond delay="7400"/>
                                </p:stCondLst>
                                <p:childTnLst>
                                  <p:par>
                                    <p:cTn id="84" presetID="18" presetClass="entr" presetSubtype="3" fill="hold" grpId="0" nodeType="afterEffect">
                                      <p:stCondLst>
                                        <p:cond delay="0"/>
                                      </p:stCondLst>
                                      <p:childTnLst>
                                        <p:set>
                                          <p:cBhvr>
                                            <p:cTn id="85" dur="1" fill="hold">
                                              <p:stCondLst>
                                                <p:cond delay="0"/>
                                              </p:stCondLst>
                                            </p:cTn>
                                            <p:tgtEl>
                                              <p:spTgt spid="116"/>
                                            </p:tgtEl>
                                            <p:attrNameLst>
                                              <p:attrName>style.visibility</p:attrName>
                                            </p:attrNameLst>
                                          </p:cBhvr>
                                          <p:to>
                                            <p:strVal val="visible"/>
                                          </p:to>
                                        </p:set>
                                        <p:animEffect transition="in" filter="strips(upRight)">
                                          <p:cBhvr>
                                            <p:cTn id="86" dur="500"/>
                                            <p:tgtEl>
                                              <p:spTgt spid="116"/>
                                            </p:tgtEl>
                                          </p:cBhvr>
                                        </p:animEffect>
                                      </p:childTnLst>
                                    </p:cTn>
                                  </p:par>
                                  <p:par>
                                    <p:cTn id="87" presetID="47"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000"/>
                                            <p:tgtEl>
                                              <p:spTgt spid="41"/>
                                            </p:tgtEl>
                                          </p:cBhvr>
                                        </p:animEffect>
                                        <p:anim calcmode="lin" valueType="num">
                                          <p:cBhvr>
                                            <p:cTn id="90" dur="1000" fill="hold"/>
                                            <p:tgtEl>
                                              <p:spTgt spid="41"/>
                                            </p:tgtEl>
                                            <p:attrNameLst>
                                              <p:attrName>ppt_x</p:attrName>
                                            </p:attrNameLst>
                                          </p:cBhvr>
                                          <p:tavLst>
                                            <p:tav tm="0">
                                              <p:val>
                                                <p:strVal val="#ppt_x"/>
                                              </p:val>
                                            </p:tav>
                                            <p:tav tm="100000">
                                              <p:val>
                                                <p:strVal val="#ppt_x"/>
                                              </p:val>
                                            </p:tav>
                                          </p:tavLst>
                                        </p:anim>
                                        <p:anim calcmode="lin" valueType="num">
                                          <p:cBhvr>
                                            <p:cTn id="9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14:presetBounceEnd="20000">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14:bounceEnd="20000">
                                          <p:cBhvr additive="base">
                                            <p:cTn id="96"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97" dur="1000" fill="hold"/>
                                            <p:tgtEl>
                                              <p:spTgt spid="4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14:presetBounceEnd="20000">
                                      <p:stCondLst>
                                        <p:cond delay="250"/>
                                      </p:stCondLst>
                                      <p:childTnLst>
                                        <p:set>
                                          <p:cBhvr>
                                            <p:cTn id="99" dur="1" fill="hold">
                                              <p:stCondLst>
                                                <p:cond delay="0"/>
                                              </p:stCondLst>
                                            </p:cTn>
                                            <p:tgtEl>
                                              <p:spTgt spid="42"/>
                                            </p:tgtEl>
                                            <p:attrNameLst>
                                              <p:attrName>style.visibility</p:attrName>
                                            </p:attrNameLst>
                                          </p:cBhvr>
                                          <p:to>
                                            <p:strVal val="visible"/>
                                          </p:to>
                                        </p:set>
                                        <p:anim calcmode="lin" valueType="num" p14:bounceEnd="20000">
                                          <p:cBhvr additive="base">
                                            <p:cTn id="100"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101" dur="1000" fill="hold"/>
                                            <p:tgtEl>
                                              <p:spTgt spid="42"/>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14:presetBounceEnd="20000">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14:bounceEnd="20000">
                                          <p:cBhvr additive="base">
                                            <p:cTn id="104"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105"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226" grpId="0"/>
          <p:bldP spid="110" grpId="0" build="p"/>
          <p:bldP spid="110" grpId="1" build="p"/>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12" fill="hold" nodeType="withEffect">
                                      <p:stCondLst>
                                        <p:cond delay="25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000" fill="hold"/>
                                            <p:tgtEl>
                                              <p:spTgt spid="9"/>
                                            </p:tgtEl>
                                            <p:attrNameLst>
                                              <p:attrName>ppt_x</p:attrName>
                                            </p:attrNameLst>
                                          </p:cBhvr>
                                          <p:tavLst>
                                            <p:tav tm="0">
                                              <p:val>
                                                <p:strVal val="0-#ppt_w/2"/>
                                              </p:val>
                                            </p:tav>
                                            <p:tav tm="100000">
                                              <p:val>
                                                <p:strVal val="#ppt_x"/>
                                              </p:val>
                                            </p:tav>
                                          </p:tavLst>
                                        </p:anim>
                                        <p:anim calcmode="lin" valueType="num">
                                          <p:cBhvr additive="base">
                                            <p:cTn id="33" dur="20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25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2000" fill="hold"/>
                                            <p:tgtEl>
                                              <p:spTgt spid="39"/>
                                            </p:tgtEl>
                                            <p:attrNameLst>
                                              <p:attrName>ppt_x</p:attrName>
                                            </p:attrNameLst>
                                          </p:cBhvr>
                                          <p:tavLst>
                                            <p:tav tm="0">
                                              <p:val>
                                                <p:strVal val="0-#ppt_w/2"/>
                                              </p:val>
                                            </p:tav>
                                            <p:tav tm="100000">
                                              <p:val>
                                                <p:strVal val="#ppt_x"/>
                                              </p:val>
                                            </p:tav>
                                          </p:tavLst>
                                        </p:anim>
                                        <p:anim calcmode="lin" valueType="num">
                                          <p:cBhvr additive="base">
                                            <p:cTn id="37" dur="2000" fill="hold"/>
                                            <p:tgtEl>
                                              <p:spTgt spid="39"/>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18" presetClass="entr" presetSubtype="12"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strips(downLeft)">
                                          <p:cBhvr>
                                            <p:cTn id="41" dur="500"/>
                                            <p:tgtEl>
                                              <p:spTgt spid="112"/>
                                            </p:tgtEl>
                                          </p:cBhvr>
                                        </p:animEffect>
                                      </p:childTnLst>
                                    </p:cTn>
                                  </p:par>
                                </p:childTnLst>
                              </p:cTn>
                            </p:par>
                            <p:par>
                              <p:cTn id="42" fill="hold">
                                <p:stCondLst>
                                  <p:cond delay="3750"/>
                                </p:stCondLst>
                                <p:childTnLst>
                                  <p:par>
                                    <p:cTn id="43" presetID="26" presetClass="entr" presetSubtype="0" fill="hold" grpId="0" nodeType="afterEffect">
                                      <p:stCondLst>
                                        <p:cond delay="0"/>
                                      </p:stCondLst>
                                      <p:childTnLst>
                                        <p:set>
                                          <p:cBhvr>
                                            <p:cTn id="44" dur="1" fill="hold">
                                              <p:stCondLst>
                                                <p:cond delay="0"/>
                                              </p:stCondLst>
                                            </p:cTn>
                                            <p:tgtEl>
                                              <p:spTgt spid="2226"/>
                                            </p:tgtEl>
                                            <p:attrNameLst>
                                              <p:attrName>style.visibility</p:attrName>
                                            </p:attrNameLst>
                                          </p:cBhvr>
                                          <p:to>
                                            <p:strVal val="visible"/>
                                          </p:to>
                                        </p:set>
                                        <p:animEffect transition="in" filter="wipe(down)">
                                          <p:cBhvr>
                                            <p:cTn id="45" dur="290">
                                              <p:stCondLst>
                                                <p:cond delay="0"/>
                                              </p:stCondLst>
                                            </p:cTn>
                                            <p:tgtEl>
                                              <p:spTgt spid="2226"/>
                                            </p:tgtEl>
                                          </p:cBhvr>
                                        </p:animEffect>
                                        <p:anim calcmode="lin" valueType="num">
                                          <p:cBhvr>
                                            <p:cTn id="46" dur="911" tmFilter="0,0; 0.14,0.36; 0.43,0.73; 0.71,0.91; 1.0,1.0">
                                              <p:stCondLst>
                                                <p:cond delay="0"/>
                                              </p:stCondLst>
                                            </p:cTn>
                                            <p:tgtEl>
                                              <p:spTgt spid="222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222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222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222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2226"/>
                                            </p:tgtEl>
                                            <p:attrNameLst>
                                              <p:attrName>ppt_y</p:attrName>
                                            </p:attrNameLst>
                                          </p:cBhvr>
                                          <p:tavLst>
                                            <p:tav tm="0" fmla="#ppt_y-sin(pi*$)/81">
                                              <p:val>
                                                <p:fltVal val="0"/>
                                              </p:val>
                                            </p:tav>
                                            <p:tav tm="100000">
                                              <p:val>
                                                <p:fltVal val="1"/>
                                              </p:val>
                                            </p:tav>
                                          </p:tavLst>
                                        </p:anim>
                                        <p:animScale>
                                          <p:cBhvr>
                                            <p:cTn id="51" dur="13">
                                              <p:stCondLst>
                                                <p:cond delay="325"/>
                                              </p:stCondLst>
                                            </p:cTn>
                                            <p:tgtEl>
                                              <p:spTgt spid="2226"/>
                                            </p:tgtEl>
                                          </p:cBhvr>
                                          <p:to x="100000" y="60000"/>
                                        </p:animScale>
                                        <p:animScale>
                                          <p:cBhvr>
                                            <p:cTn id="52" dur="83" decel="50000">
                                              <p:stCondLst>
                                                <p:cond delay="338"/>
                                              </p:stCondLst>
                                            </p:cTn>
                                            <p:tgtEl>
                                              <p:spTgt spid="2226"/>
                                            </p:tgtEl>
                                          </p:cBhvr>
                                          <p:to x="100000" y="100000"/>
                                        </p:animScale>
                                        <p:animScale>
                                          <p:cBhvr>
                                            <p:cTn id="53" dur="13">
                                              <p:stCondLst>
                                                <p:cond delay="656"/>
                                              </p:stCondLst>
                                            </p:cTn>
                                            <p:tgtEl>
                                              <p:spTgt spid="2226"/>
                                            </p:tgtEl>
                                          </p:cBhvr>
                                          <p:to x="100000" y="80000"/>
                                        </p:animScale>
                                        <p:animScale>
                                          <p:cBhvr>
                                            <p:cTn id="54" dur="83" decel="50000">
                                              <p:stCondLst>
                                                <p:cond delay="669"/>
                                              </p:stCondLst>
                                            </p:cTn>
                                            <p:tgtEl>
                                              <p:spTgt spid="2226"/>
                                            </p:tgtEl>
                                          </p:cBhvr>
                                          <p:to x="100000" y="100000"/>
                                        </p:animScale>
                                        <p:animScale>
                                          <p:cBhvr>
                                            <p:cTn id="55" dur="13">
                                              <p:stCondLst>
                                                <p:cond delay="821"/>
                                              </p:stCondLst>
                                            </p:cTn>
                                            <p:tgtEl>
                                              <p:spTgt spid="2226"/>
                                            </p:tgtEl>
                                          </p:cBhvr>
                                          <p:to x="100000" y="90000"/>
                                        </p:animScale>
                                        <p:animScale>
                                          <p:cBhvr>
                                            <p:cTn id="56" dur="83" decel="50000">
                                              <p:stCondLst>
                                                <p:cond delay="834"/>
                                              </p:stCondLst>
                                            </p:cTn>
                                            <p:tgtEl>
                                              <p:spTgt spid="2226"/>
                                            </p:tgtEl>
                                          </p:cBhvr>
                                          <p:to x="100000" y="100000"/>
                                        </p:animScale>
                                        <p:animScale>
                                          <p:cBhvr>
                                            <p:cTn id="57" dur="13">
                                              <p:stCondLst>
                                                <p:cond delay="904"/>
                                              </p:stCondLst>
                                            </p:cTn>
                                            <p:tgtEl>
                                              <p:spTgt spid="2226"/>
                                            </p:tgtEl>
                                          </p:cBhvr>
                                          <p:to x="100000" y="95000"/>
                                        </p:animScale>
                                        <p:animScale>
                                          <p:cBhvr>
                                            <p:cTn id="58" dur="83" decel="50000">
                                              <p:stCondLst>
                                                <p:cond delay="917"/>
                                              </p:stCondLst>
                                            </p:cTn>
                                            <p:tgtEl>
                                              <p:spTgt spid="2226"/>
                                            </p:tgtEl>
                                          </p:cBhvr>
                                          <p:to x="100000" y="100000"/>
                                        </p:animScale>
                                      </p:childTnLst>
                                    </p:cTn>
                                  </p:par>
                                </p:childTnLst>
                              </p:cTn>
                            </p:par>
                            <p:par>
                              <p:cTn id="59" fill="hold">
                                <p:stCondLst>
                                  <p:cond delay="475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10">
                                                <p:txEl>
                                                  <p:pRg st="0" end="0"/>
                                                </p:txEl>
                                              </p:spTgt>
                                            </p:tgtEl>
                                            <p:attrNameLst>
                                              <p:attrName>style.visibility</p:attrName>
                                            </p:attrNameLst>
                                          </p:cBhvr>
                                          <p:to>
                                            <p:strVal val="visible"/>
                                          </p:to>
                                        </p:set>
                                        <p:anim calcmode="lin" valueType="num">
                                          <p:cBhvr>
                                            <p:cTn id="62" dur="500" fill="hold"/>
                                            <p:tgtEl>
                                              <p:spTgt spid="1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10">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1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10">
                                                <p:txEl>
                                                  <p:pRg st="0" end="0"/>
                                                </p:txEl>
                                              </p:spTgt>
                                            </p:tgtEl>
                                          </p:cBhvr>
                                        </p:animEffect>
                                      </p:childTnLst>
                                    </p:cTn>
                                  </p:par>
                                </p:childTnLst>
                              </p:cTn>
                            </p:par>
                            <p:par>
                              <p:cTn id="67" fill="hold">
                                <p:stCondLst>
                                  <p:cond delay="5450"/>
                                </p:stCondLst>
                                <p:childTnLst>
                                  <p:par>
                                    <p:cTn id="68" presetID="41" presetClass="entr" presetSubtype="0" fill="hold" grpId="0" nodeType="afterEffect">
                                      <p:stCondLst>
                                        <p:cond delay="0"/>
                                      </p:stCondLst>
                                      <p:iterate type="lt">
                                        <p:tmPct val="10000"/>
                                      </p:iterate>
                                      <p:childTnLst>
                                        <p:set>
                                          <p:cBhvr>
                                            <p:cTn id="69" dur="1" fill="hold">
                                              <p:stCondLst>
                                                <p:cond delay="0"/>
                                              </p:stCondLst>
                                            </p:cTn>
                                            <p:tgtEl>
                                              <p:spTgt spid="110">
                                                <p:txEl>
                                                  <p:pRg st="1" end="1"/>
                                                </p:txEl>
                                              </p:spTgt>
                                            </p:tgtEl>
                                            <p:attrNameLst>
                                              <p:attrName>style.visibility</p:attrName>
                                            </p:attrNameLst>
                                          </p:cBhvr>
                                          <p:to>
                                            <p:strVal val="visible"/>
                                          </p:to>
                                        </p:set>
                                        <p:anim calcmode="lin" valueType="num">
                                          <p:cBhvr>
                                            <p:cTn id="70" dur="500" fill="hold"/>
                                            <p:tgtEl>
                                              <p:spTgt spid="1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10">
                                                <p:txEl>
                                                  <p:pRg st="1" end="1"/>
                                                </p:txEl>
                                              </p:spTgt>
                                            </p:tgtEl>
                                            <p:attrNameLst>
                                              <p:attrName>ppt_y</p:attrName>
                                            </p:attrNameLst>
                                          </p:cBhvr>
                                          <p:tavLst>
                                            <p:tav tm="0">
                                              <p:val>
                                                <p:strVal val="#ppt_y"/>
                                              </p:val>
                                            </p:tav>
                                            <p:tav tm="100000">
                                              <p:val>
                                                <p:strVal val="#ppt_y"/>
                                              </p:val>
                                            </p:tav>
                                          </p:tavLst>
                                        </p:anim>
                                        <p:anim calcmode="lin" valueType="num">
                                          <p:cBhvr>
                                            <p:cTn id="72" dur="500" fill="hold"/>
                                            <p:tgtEl>
                                              <p:spTgt spid="1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10">
                                                <p:txEl>
                                                  <p:pRg st="1" end="1"/>
                                                </p:txEl>
                                              </p:spTgt>
                                            </p:tgtEl>
                                          </p:cBhvr>
                                        </p:animEffect>
                                      </p:childTnLst>
                                    </p:cTn>
                                  </p:par>
                                </p:childTnLst>
                              </p:cTn>
                            </p:par>
                            <p:par>
                              <p:cTn id="75" fill="hold">
                                <p:stCondLst>
                                  <p:cond delay="640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110">
                                                <p:txEl>
                                                  <p:pRg st="0" end="0"/>
                                                </p:txEl>
                                              </p:spTgt>
                                            </p:tgtEl>
                                          </p:cBhvr>
                                        </p:animEffect>
                                        <p:animScale>
                                          <p:cBhvr>
                                            <p:cTn id="78" dur="250" autoRev="1" fill="hold"/>
                                            <p:tgtEl>
                                              <p:spTgt spid="110">
                                                <p:txEl>
                                                  <p:pRg st="0" end="0"/>
                                                </p:txEl>
                                              </p:spTgt>
                                            </p:tgtEl>
                                          </p:cBhvr>
                                          <p:by x="105000" y="105000"/>
                                        </p:animScale>
                                      </p:childTnLst>
                                    </p:cTn>
                                  </p:par>
                                </p:childTnLst>
                              </p:cTn>
                            </p:par>
                            <p:par>
                              <p:cTn id="79" fill="hold">
                                <p:stCondLst>
                                  <p:cond delay="6900"/>
                                </p:stCondLst>
                                <p:childTnLst>
                                  <p:par>
                                    <p:cTn id="80" presetID="26" presetClass="emph" presetSubtype="0" fill="hold" grpId="1" nodeType="afterEffect">
                                      <p:stCondLst>
                                        <p:cond delay="0"/>
                                      </p:stCondLst>
                                      <p:iterate type="lt">
                                        <p:tmPct val="0"/>
                                      </p:iterate>
                                      <p:childTnLst>
                                        <p:animEffect transition="out" filter="fade">
                                          <p:cBhvr>
                                            <p:cTn id="81" dur="500" tmFilter="0, 0; .2, .5; .8, .5; 1, 0"/>
                                            <p:tgtEl>
                                              <p:spTgt spid="110">
                                                <p:txEl>
                                                  <p:pRg st="1" end="1"/>
                                                </p:txEl>
                                              </p:spTgt>
                                            </p:tgtEl>
                                          </p:cBhvr>
                                        </p:animEffect>
                                        <p:animScale>
                                          <p:cBhvr>
                                            <p:cTn id="82" dur="250" autoRev="1" fill="hold"/>
                                            <p:tgtEl>
                                              <p:spTgt spid="110">
                                                <p:txEl>
                                                  <p:pRg st="1" end="1"/>
                                                </p:txEl>
                                              </p:spTgt>
                                            </p:tgtEl>
                                          </p:cBhvr>
                                          <p:by x="105000" y="105000"/>
                                        </p:animScale>
                                      </p:childTnLst>
                                    </p:cTn>
                                  </p:par>
                                </p:childTnLst>
                              </p:cTn>
                            </p:par>
                            <p:par>
                              <p:cTn id="83" fill="hold">
                                <p:stCondLst>
                                  <p:cond delay="7400"/>
                                </p:stCondLst>
                                <p:childTnLst>
                                  <p:par>
                                    <p:cTn id="84" presetID="18" presetClass="entr" presetSubtype="3" fill="hold" grpId="0" nodeType="afterEffect">
                                      <p:stCondLst>
                                        <p:cond delay="0"/>
                                      </p:stCondLst>
                                      <p:childTnLst>
                                        <p:set>
                                          <p:cBhvr>
                                            <p:cTn id="85" dur="1" fill="hold">
                                              <p:stCondLst>
                                                <p:cond delay="0"/>
                                              </p:stCondLst>
                                            </p:cTn>
                                            <p:tgtEl>
                                              <p:spTgt spid="116"/>
                                            </p:tgtEl>
                                            <p:attrNameLst>
                                              <p:attrName>style.visibility</p:attrName>
                                            </p:attrNameLst>
                                          </p:cBhvr>
                                          <p:to>
                                            <p:strVal val="visible"/>
                                          </p:to>
                                        </p:set>
                                        <p:animEffect transition="in" filter="strips(upRight)">
                                          <p:cBhvr>
                                            <p:cTn id="86" dur="500"/>
                                            <p:tgtEl>
                                              <p:spTgt spid="116"/>
                                            </p:tgtEl>
                                          </p:cBhvr>
                                        </p:animEffect>
                                      </p:childTnLst>
                                    </p:cTn>
                                  </p:par>
                                  <p:par>
                                    <p:cTn id="87" presetID="47"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1000"/>
                                            <p:tgtEl>
                                              <p:spTgt spid="41"/>
                                            </p:tgtEl>
                                          </p:cBhvr>
                                        </p:animEffect>
                                        <p:anim calcmode="lin" valueType="num">
                                          <p:cBhvr>
                                            <p:cTn id="90" dur="1000" fill="hold"/>
                                            <p:tgtEl>
                                              <p:spTgt spid="41"/>
                                            </p:tgtEl>
                                            <p:attrNameLst>
                                              <p:attrName>ppt_x</p:attrName>
                                            </p:attrNameLst>
                                          </p:cBhvr>
                                          <p:tavLst>
                                            <p:tav tm="0">
                                              <p:val>
                                                <p:strVal val="#ppt_x"/>
                                              </p:val>
                                            </p:tav>
                                            <p:tav tm="100000">
                                              <p:val>
                                                <p:strVal val="#ppt_x"/>
                                              </p:val>
                                            </p:tav>
                                          </p:tavLst>
                                        </p:anim>
                                        <p:anim calcmode="lin" valueType="num">
                                          <p:cBhvr>
                                            <p:cTn id="9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40"/>
                                            </p:tgtEl>
                                            <p:attrNameLst>
                                              <p:attrName>style.visibility</p:attrName>
                                            </p:attrNameLst>
                                          </p:cBhvr>
                                          <p:to>
                                            <p:strVal val="visible"/>
                                          </p:to>
                                        </p:set>
                                        <p:anim calcmode="lin" valueType="num">
                                          <p:cBhvr additive="base">
                                            <p:cTn id="96" dur="1000" fill="hold"/>
                                            <p:tgtEl>
                                              <p:spTgt spid="40"/>
                                            </p:tgtEl>
                                            <p:attrNameLst>
                                              <p:attrName>ppt_x</p:attrName>
                                            </p:attrNameLst>
                                          </p:cBhvr>
                                          <p:tavLst>
                                            <p:tav tm="0">
                                              <p:val>
                                                <p:strVal val="#ppt_x"/>
                                              </p:val>
                                            </p:tav>
                                            <p:tav tm="100000">
                                              <p:val>
                                                <p:strVal val="#ppt_x"/>
                                              </p:val>
                                            </p:tav>
                                          </p:tavLst>
                                        </p:anim>
                                        <p:anim calcmode="lin" valueType="num">
                                          <p:cBhvr additive="base">
                                            <p:cTn id="97" dur="1000" fill="hold"/>
                                            <p:tgtEl>
                                              <p:spTgt spid="40"/>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250"/>
                                      </p:stCondLst>
                                      <p:childTnLst>
                                        <p:set>
                                          <p:cBhvr>
                                            <p:cTn id="99" dur="1" fill="hold">
                                              <p:stCondLst>
                                                <p:cond delay="0"/>
                                              </p:stCondLst>
                                            </p:cTn>
                                            <p:tgtEl>
                                              <p:spTgt spid="42"/>
                                            </p:tgtEl>
                                            <p:attrNameLst>
                                              <p:attrName>style.visibility</p:attrName>
                                            </p:attrNameLst>
                                          </p:cBhvr>
                                          <p:to>
                                            <p:strVal val="visible"/>
                                          </p:to>
                                        </p:set>
                                        <p:anim calcmode="lin" valueType="num">
                                          <p:cBhvr additive="base">
                                            <p:cTn id="100" dur="1000" fill="hold"/>
                                            <p:tgtEl>
                                              <p:spTgt spid="42"/>
                                            </p:tgtEl>
                                            <p:attrNameLst>
                                              <p:attrName>ppt_x</p:attrName>
                                            </p:attrNameLst>
                                          </p:cBhvr>
                                          <p:tavLst>
                                            <p:tav tm="0">
                                              <p:val>
                                                <p:strVal val="#ppt_x"/>
                                              </p:val>
                                            </p:tav>
                                            <p:tav tm="100000">
                                              <p:val>
                                                <p:strVal val="#ppt_x"/>
                                              </p:val>
                                            </p:tav>
                                          </p:tavLst>
                                        </p:anim>
                                        <p:anim calcmode="lin" valueType="num">
                                          <p:cBhvr additive="base">
                                            <p:cTn id="101" dur="1000" fill="hold"/>
                                            <p:tgtEl>
                                              <p:spTgt spid="42"/>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43"/>
                                            </p:tgtEl>
                                            <p:attrNameLst>
                                              <p:attrName>style.visibility</p:attrName>
                                            </p:attrNameLst>
                                          </p:cBhvr>
                                          <p:to>
                                            <p:strVal val="visible"/>
                                          </p:to>
                                        </p:set>
                                        <p:anim calcmode="lin" valueType="num">
                                          <p:cBhvr additive="base">
                                            <p:cTn id="104" dur="1000" fill="hold"/>
                                            <p:tgtEl>
                                              <p:spTgt spid="43"/>
                                            </p:tgtEl>
                                            <p:attrNameLst>
                                              <p:attrName>ppt_x</p:attrName>
                                            </p:attrNameLst>
                                          </p:cBhvr>
                                          <p:tavLst>
                                            <p:tav tm="0">
                                              <p:val>
                                                <p:strVal val="#ppt_x"/>
                                              </p:val>
                                            </p:tav>
                                            <p:tav tm="100000">
                                              <p:val>
                                                <p:strVal val="#ppt_x"/>
                                              </p:val>
                                            </p:tav>
                                          </p:tavLst>
                                        </p:anim>
                                        <p:anim calcmode="lin" valueType="num">
                                          <p:cBhvr additive="base">
                                            <p:cTn id="105"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226" grpId="0"/>
          <p:bldP spid="110" grpId="0" build="p"/>
          <p:bldP spid="110" grpId="1" build="p"/>
          <p:bldP spid="1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pic>
        <p:nvPicPr>
          <p:cNvPr id="30" name="图片 7">
            <a:extLst>
              <a:ext uri="{FF2B5EF4-FFF2-40B4-BE49-F238E27FC236}">
                <a16:creationId xmlns:a16="http://schemas.microsoft.com/office/drawing/2014/main" id="{EC4645D4-3051-4D97-B89A-8A1929CE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31" name="Google Shape;146;p3">
            <a:extLst>
              <a:ext uri="{FF2B5EF4-FFF2-40B4-BE49-F238E27FC236}">
                <a16:creationId xmlns:a16="http://schemas.microsoft.com/office/drawing/2014/main" id="{A3DA4643-720C-49F4-A3E2-ECA55E34A148}"/>
              </a:ext>
            </a:extLst>
          </p:cNvPr>
          <p:cNvGrpSpPr/>
          <p:nvPr/>
        </p:nvGrpSpPr>
        <p:grpSpPr>
          <a:xfrm rot="5958641">
            <a:off x="8200094" y="4110804"/>
            <a:ext cx="629515" cy="661962"/>
            <a:chOff x="782176" y="-1158311"/>
            <a:chExt cx="629467" cy="661912"/>
          </a:xfrm>
        </p:grpSpPr>
        <p:sp>
          <p:nvSpPr>
            <p:cNvPr id="32" name="Google Shape;147;p3">
              <a:extLst>
                <a:ext uri="{FF2B5EF4-FFF2-40B4-BE49-F238E27FC236}">
                  <a16:creationId xmlns:a16="http://schemas.microsoft.com/office/drawing/2014/main" id="{B92FFF5F-099C-442F-9E08-E26643311E75}"/>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8;p3">
              <a:extLst>
                <a:ext uri="{FF2B5EF4-FFF2-40B4-BE49-F238E27FC236}">
                  <a16:creationId xmlns:a16="http://schemas.microsoft.com/office/drawing/2014/main" id="{58E510F8-E8D5-43CA-998B-4FE68B5D8DBB}"/>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9;p3">
              <a:extLst>
                <a:ext uri="{FF2B5EF4-FFF2-40B4-BE49-F238E27FC236}">
                  <a16:creationId xmlns:a16="http://schemas.microsoft.com/office/drawing/2014/main" id="{E60D6474-C95B-4F01-B1FA-07DF288856C5}"/>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0;p3">
              <a:extLst>
                <a:ext uri="{FF2B5EF4-FFF2-40B4-BE49-F238E27FC236}">
                  <a16:creationId xmlns:a16="http://schemas.microsoft.com/office/drawing/2014/main" id="{B0B57709-2417-43DA-81BA-B65B152B7A9C}"/>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3">
              <a:extLst>
                <a:ext uri="{FF2B5EF4-FFF2-40B4-BE49-F238E27FC236}">
                  <a16:creationId xmlns:a16="http://schemas.microsoft.com/office/drawing/2014/main" id="{4E00FFE9-B694-466B-9030-5E02421CB119}"/>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3">
              <a:extLst>
                <a:ext uri="{FF2B5EF4-FFF2-40B4-BE49-F238E27FC236}">
                  <a16:creationId xmlns:a16="http://schemas.microsoft.com/office/drawing/2014/main" id="{4496A193-88B7-4737-A4DB-360D21E6A90D}"/>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3;p3">
              <a:extLst>
                <a:ext uri="{FF2B5EF4-FFF2-40B4-BE49-F238E27FC236}">
                  <a16:creationId xmlns:a16="http://schemas.microsoft.com/office/drawing/2014/main" id="{B97636D0-AE40-46F8-8555-3B12971DE2BE}"/>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p3">
              <a:extLst>
                <a:ext uri="{FF2B5EF4-FFF2-40B4-BE49-F238E27FC236}">
                  <a16:creationId xmlns:a16="http://schemas.microsoft.com/office/drawing/2014/main" id="{BCDD6860-7FB1-4A24-BCCB-3DFA200AA84E}"/>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55;p3">
            <a:extLst>
              <a:ext uri="{FF2B5EF4-FFF2-40B4-BE49-F238E27FC236}">
                <a16:creationId xmlns:a16="http://schemas.microsoft.com/office/drawing/2014/main" id="{E702FB06-AE43-4721-8FE9-217C71E1BABF}"/>
              </a:ext>
            </a:extLst>
          </p:cNvPr>
          <p:cNvGrpSpPr/>
          <p:nvPr/>
        </p:nvGrpSpPr>
        <p:grpSpPr>
          <a:xfrm rot="765376" flipH="1">
            <a:off x="75204" y="278905"/>
            <a:ext cx="510643" cy="738266"/>
            <a:chOff x="8499282" y="3580082"/>
            <a:chExt cx="510652" cy="738280"/>
          </a:xfrm>
        </p:grpSpPr>
        <p:sp>
          <p:nvSpPr>
            <p:cNvPr id="41" name="Google Shape;156;p3">
              <a:extLst>
                <a:ext uri="{FF2B5EF4-FFF2-40B4-BE49-F238E27FC236}">
                  <a16:creationId xmlns:a16="http://schemas.microsoft.com/office/drawing/2014/main" id="{90F6E527-47CE-4D10-A47B-7A835ABD9841}"/>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p3">
              <a:extLst>
                <a:ext uri="{FF2B5EF4-FFF2-40B4-BE49-F238E27FC236}">
                  <a16:creationId xmlns:a16="http://schemas.microsoft.com/office/drawing/2014/main" id="{06F752C7-24C2-4B72-892A-2100FCA76665}"/>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8;p3">
              <a:extLst>
                <a:ext uri="{FF2B5EF4-FFF2-40B4-BE49-F238E27FC236}">
                  <a16:creationId xmlns:a16="http://schemas.microsoft.com/office/drawing/2014/main" id="{7DCA2EEA-02AD-44BD-B5A3-F143DA05BCB6}"/>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9;p3">
              <a:extLst>
                <a:ext uri="{FF2B5EF4-FFF2-40B4-BE49-F238E27FC236}">
                  <a16:creationId xmlns:a16="http://schemas.microsoft.com/office/drawing/2014/main" id="{91AA16EF-D301-4ADD-83E3-A9C08E61014C}"/>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p3">
              <a:extLst>
                <a:ext uri="{FF2B5EF4-FFF2-40B4-BE49-F238E27FC236}">
                  <a16:creationId xmlns:a16="http://schemas.microsoft.com/office/drawing/2014/main" id="{0B681CAA-B957-4F7D-A411-EB27F9078F32}"/>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p3">
              <a:extLst>
                <a:ext uri="{FF2B5EF4-FFF2-40B4-BE49-F238E27FC236}">
                  <a16:creationId xmlns:a16="http://schemas.microsoft.com/office/drawing/2014/main" id="{F75A5524-DC96-45C4-8527-0D4C95EE0AE6}"/>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p3">
              <a:extLst>
                <a:ext uri="{FF2B5EF4-FFF2-40B4-BE49-F238E27FC236}">
                  <a16:creationId xmlns:a16="http://schemas.microsoft.com/office/drawing/2014/main" id="{9C87889C-4277-42F5-9E1F-A9E68293CB1E}"/>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3;p3">
              <a:extLst>
                <a:ext uri="{FF2B5EF4-FFF2-40B4-BE49-F238E27FC236}">
                  <a16:creationId xmlns:a16="http://schemas.microsoft.com/office/drawing/2014/main" id="{87A72A16-D9DC-4744-A49E-3801F67F16DE}"/>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Rectangle: Rounded Corners 54">
            <a:extLst>
              <a:ext uri="{FF2B5EF4-FFF2-40B4-BE49-F238E27FC236}">
                <a16:creationId xmlns:a16="http://schemas.microsoft.com/office/drawing/2014/main" id="{3DDAE7C4-168F-44EE-9336-4E332B569A11}"/>
              </a:ext>
            </a:extLst>
          </p:cNvPr>
          <p:cNvSpPr/>
          <p:nvPr/>
        </p:nvSpPr>
        <p:spPr>
          <a:xfrm>
            <a:off x="887781" y="660974"/>
            <a:ext cx="2687626"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Dân cư châu Á</a:t>
            </a:r>
          </a:p>
        </p:txBody>
      </p:sp>
      <p:sp>
        <p:nvSpPr>
          <p:cNvPr id="56" name="Oval 55">
            <a:extLst>
              <a:ext uri="{FF2B5EF4-FFF2-40B4-BE49-F238E27FC236}">
                <a16:creationId xmlns:a16="http://schemas.microsoft.com/office/drawing/2014/main" id="{EA068007-B0D2-4013-B5B0-E64F6B898AC5}"/>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91739C7-DE79-4BF3-A6CB-46B71EAAA7C3}"/>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pic>
        <p:nvPicPr>
          <p:cNvPr id="9" name="Picture 8">
            <a:extLst>
              <a:ext uri="{FF2B5EF4-FFF2-40B4-BE49-F238E27FC236}">
                <a16:creationId xmlns:a16="http://schemas.microsoft.com/office/drawing/2014/main" id="{9F59CB9E-1C2D-404E-8D08-9BAC7AE6A702}"/>
              </a:ext>
            </a:extLst>
          </p:cNvPr>
          <p:cNvPicPr>
            <a:picLocks noChangeAspect="1"/>
          </p:cNvPicPr>
          <p:nvPr/>
        </p:nvPicPr>
        <p:blipFill rotWithShape="1">
          <a:blip r:embed="rId4"/>
          <a:srcRect t="705" r="50000"/>
          <a:stretch/>
        </p:blipFill>
        <p:spPr>
          <a:xfrm>
            <a:off x="1403460" y="2441040"/>
            <a:ext cx="2752867" cy="17655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537EE8B-082C-441E-A9BA-6503222CF277}"/>
              </a:ext>
            </a:extLst>
          </p:cNvPr>
          <p:cNvPicPr>
            <a:picLocks noChangeAspect="1"/>
          </p:cNvPicPr>
          <p:nvPr/>
        </p:nvPicPr>
        <p:blipFill rotWithShape="1">
          <a:blip r:embed="rId4"/>
          <a:srcRect l="50000" b="705"/>
          <a:stretch/>
        </p:blipFill>
        <p:spPr>
          <a:xfrm>
            <a:off x="4796521" y="2482050"/>
            <a:ext cx="2752865" cy="17655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20DF8CB-1F33-4CCF-8280-4580151EAF25}"/>
              </a:ext>
            </a:extLst>
          </p:cNvPr>
          <p:cNvSpPr txBox="1"/>
          <p:nvPr/>
        </p:nvSpPr>
        <p:spPr>
          <a:xfrm>
            <a:off x="581062" y="1262979"/>
            <a:ext cx="7853883" cy="807657"/>
          </a:xfrm>
          <a:prstGeom prst="rect">
            <a:avLst/>
          </a:prstGeom>
          <a:noFill/>
        </p:spPr>
        <p:txBody>
          <a:bodyPr wrap="square" rtlCol="0">
            <a:spAutoFit/>
          </a:bodyPr>
          <a:lstStyle/>
          <a:p>
            <a:pPr algn="just">
              <a:lnSpc>
                <a:spcPct val="83000"/>
              </a:lnSpc>
            </a:pPr>
            <a:r>
              <a:rPr lang="en-US" sz="2800" spc="-140">
                <a:latin typeface="Times New Roman" panose="02020603050405020304" pitchFamily="18" charset="0"/>
                <a:cs typeface="Times New Roman" panose="02020603050405020304" pitchFamily="18" charset="0"/>
              </a:rPr>
              <a:t>Đọc thông tin SGK và cho biết: Người dân châu Á có màu da như thế nào?</a:t>
            </a:r>
          </a:p>
        </p:txBody>
      </p:sp>
      <p:sp>
        <p:nvSpPr>
          <p:cNvPr id="65" name="TextBox 64">
            <a:extLst>
              <a:ext uri="{FF2B5EF4-FFF2-40B4-BE49-F238E27FC236}">
                <a16:creationId xmlns:a16="http://schemas.microsoft.com/office/drawing/2014/main" id="{C4971038-7033-487F-AEA3-059D63D19548}"/>
              </a:ext>
            </a:extLst>
          </p:cNvPr>
          <p:cNvSpPr txBox="1"/>
          <p:nvPr/>
        </p:nvSpPr>
        <p:spPr>
          <a:xfrm>
            <a:off x="747130" y="1204585"/>
            <a:ext cx="7853883" cy="1165319"/>
          </a:xfrm>
          <a:prstGeom prst="rect">
            <a:avLst/>
          </a:prstGeom>
          <a:noFill/>
        </p:spPr>
        <p:txBody>
          <a:bodyPr wrap="square" rtlCol="0">
            <a:spAutoFit/>
          </a:bodyPr>
          <a:lstStyle/>
          <a:p>
            <a:pPr algn="just">
              <a:lnSpc>
                <a:spcPct val="83000"/>
              </a:lnSpc>
            </a:pPr>
            <a:r>
              <a:rPr lang="en-US" sz="2800" b="1" i="1" spc="-140">
                <a:solidFill>
                  <a:srgbClr val="EE8148"/>
                </a:solidFill>
                <a:latin typeface="Times New Roman" panose="02020603050405020304" pitchFamily="18" charset="0"/>
                <a:cs typeface="Times New Roman" panose="02020603050405020304" pitchFamily="18" charset="0"/>
              </a:rPr>
              <a:t>Dân cư châu Á chủ yếu là người da vàng nhưng cũng có người da trắng hơn, có những tộc người lại có màu da nâu đen.</a:t>
            </a:r>
          </a:p>
        </p:txBody>
      </p:sp>
      <p:sp>
        <p:nvSpPr>
          <p:cNvPr id="66" name="TextBox 65">
            <a:extLst>
              <a:ext uri="{FF2B5EF4-FFF2-40B4-BE49-F238E27FC236}">
                <a16:creationId xmlns:a16="http://schemas.microsoft.com/office/drawing/2014/main" id="{0E4AFAC1-1979-4D32-9E67-38F3B34309B2}"/>
              </a:ext>
            </a:extLst>
          </p:cNvPr>
          <p:cNvSpPr txBox="1"/>
          <p:nvPr/>
        </p:nvSpPr>
        <p:spPr>
          <a:xfrm>
            <a:off x="682025" y="1189069"/>
            <a:ext cx="7853883" cy="1165319"/>
          </a:xfrm>
          <a:prstGeom prst="rect">
            <a:avLst/>
          </a:prstGeom>
          <a:noFill/>
        </p:spPr>
        <p:txBody>
          <a:bodyPr wrap="square" rtlCol="0">
            <a:spAutoFit/>
          </a:bodyPr>
          <a:lstStyle/>
          <a:p>
            <a:pPr algn="just">
              <a:lnSpc>
                <a:spcPct val="83000"/>
              </a:lnSpc>
            </a:pPr>
            <a:r>
              <a:rPr lang="en-US" sz="2800" spc="-140">
                <a:latin typeface="Times New Roman" panose="02020603050405020304" pitchFamily="18" charset="0"/>
                <a:cs typeface="Times New Roman" panose="02020603050405020304" pitchFamily="18" charset="0"/>
              </a:rPr>
              <a:t>Quan sát hình 4 và so sánh về màu da và trang phục của người dân Đông Á (Nhật Bản) và người dân Nam Á (Ấn Độ)</a:t>
            </a:r>
          </a:p>
        </p:txBody>
      </p:sp>
      <p:sp>
        <p:nvSpPr>
          <p:cNvPr id="15" name="TextBox 14">
            <a:extLst>
              <a:ext uri="{FF2B5EF4-FFF2-40B4-BE49-F238E27FC236}">
                <a16:creationId xmlns:a16="http://schemas.microsoft.com/office/drawing/2014/main" id="{37313DAE-EB16-42DF-BD07-7CDDF5333615}"/>
              </a:ext>
            </a:extLst>
          </p:cNvPr>
          <p:cNvSpPr txBox="1"/>
          <p:nvPr/>
        </p:nvSpPr>
        <p:spPr>
          <a:xfrm>
            <a:off x="1671403" y="4277735"/>
            <a:ext cx="2430498" cy="307777"/>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Người dân Đông Á (Nhật Bản)</a:t>
            </a:r>
          </a:p>
        </p:txBody>
      </p:sp>
      <p:sp>
        <p:nvSpPr>
          <p:cNvPr id="68" name="TextBox 67">
            <a:extLst>
              <a:ext uri="{FF2B5EF4-FFF2-40B4-BE49-F238E27FC236}">
                <a16:creationId xmlns:a16="http://schemas.microsoft.com/office/drawing/2014/main" id="{048FC1F1-4DC5-473B-8392-EFCE18B53EFD}"/>
              </a:ext>
            </a:extLst>
          </p:cNvPr>
          <p:cNvSpPr txBox="1"/>
          <p:nvPr/>
        </p:nvSpPr>
        <p:spPr>
          <a:xfrm>
            <a:off x="5042100" y="4298880"/>
            <a:ext cx="2261706" cy="307777"/>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Người dân Nam Á (Ấn Độ)</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72">
                                          <p:stCondLst>
                                            <p:cond delay="0"/>
                                          </p:stCondLst>
                                        </p:cTn>
                                        <p:tgtEl>
                                          <p:spTgt spid="56"/>
                                        </p:tgtEl>
                                      </p:cBhvr>
                                    </p:animEffect>
                                    <p:anim calcmode="lin" valueType="num">
                                      <p:cBhvr>
                                        <p:cTn id="16" dur="228"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56"/>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56"/>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56"/>
                                        </p:tgtEl>
                                        <p:attrNameLst>
                                          <p:attrName>ppt_y</p:attrName>
                                        </p:attrNameLst>
                                      </p:cBhvr>
                                      <p:tavLst>
                                        <p:tav tm="0" fmla="#ppt_y-sin(pi*$)/81">
                                          <p:val>
                                            <p:fltVal val="0"/>
                                          </p:val>
                                        </p:tav>
                                        <p:tav tm="100000">
                                          <p:val>
                                            <p:fltVal val="1"/>
                                          </p:val>
                                        </p:tav>
                                      </p:tavLst>
                                    </p:anim>
                                    <p:animScale>
                                      <p:cBhvr>
                                        <p:cTn id="21" dur="3">
                                          <p:stCondLst>
                                            <p:cond delay="81"/>
                                          </p:stCondLst>
                                        </p:cTn>
                                        <p:tgtEl>
                                          <p:spTgt spid="56"/>
                                        </p:tgtEl>
                                      </p:cBhvr>
                                      <p:to x="100000" y="60000"/>
                                    </p:animScale>
                                    <p:animScale>
                                      <p:cBhvr>
                                        <p:cTn id="22" dur="21" decel="50000">
                                          <p:stCondLst>
                                            <p:cond delay="85"/>
                                          </p:stCondLst>
                                        </p:cTn>
                                        <p:tgtEl>
                                          <p:spTgt spid="56"/>
                                        </p:tgtEl>
                                      </p:cBhvr>
                                      <p:to x="100000" y="100000"/>
                                    </p:animScale>
                                    <p:animScale>
                                      <p:cBhvr>
                                        <p:cTn id="23" dur="3">
                                          <p:stCondLst>
                                            <p:cond delay="164"/>
                                          </p:stCondLst>
                                        </p:cTn>
                                        <p:tgtEl>
                                          <p:spTgt spid="56"/>
                                        </p:tgtEl>
                                      </p:cBhvr>
                                      <p:to x="100000" y="80000"/>
                                    </p:animScale>
                                    <p:animScale>
                                      <p:cBhvr>
                                        <p:cTn id="24" dur="21" decel="50000">
                                          <p:stCondLst>
                                            <p:cond delay="167"/>
                                          </p:stCondLst>
                                        </p:cTn>
                                        <p:tgtEl>
                                          <p:spTgt spid="56"/>
                                        </p:tgtEl>
                                      </p:cBhvr>
                                      <p:to x="100000" y="100000"/>
                                    </p:animScale>
                                    <p:animScale>
                                      <p:cBhvr>
                                        <p:cTn id="25" dur="3">
                                          <p:stCondLst>
                                            <p:cond delay="205"/>
                                          </p:stCondLst>
                                        </p:cTn>
                                        <p:tgtEl>
                                          <p:spTgt spid="56"/>
                                        </p:tgtEl>
                                      </p:cBhvr>
                                      <p:to x="100000" y="90000"/>
                                    </p:animScale>
                                    <p:animScale>
                                      <p:cBhvr>
                                        <p:cTn id="26" dur="21" decel="50000">
                                          <p:stCondLst>
                                            <p:cond delay="208"/>
                                          </p:stCondLst>
                                        </p:cTn>
                                        <p:tgtEl>
                                          <p:spTgt spid="56"/>
                                        </p:tgtEl>
                                      </p:cBhvr>
                                      <p:to x="100000" y="100000"/>
                                    </p:animScale>
                                    <p:animScale>
                                      <p:cBhvr>
                                        <p:cTn id="27" dur="3">
                                          <p:stCondLst>
                                            <p:cond delay="226"/>
                                          </p:stCondLst>
                                        </p:cTn>
                                        <p:tgtEl>
                                          <p:spTgt spid="56"/>
                                        </p:tgtEl>
                                      </p:cBhvr>
                                      <p:to x="100000" y="95000"/>
                                    </p:animScale>
                                    <p:animScale>
                                      <p:cBhvr>
                                        <p:cTn id="28" dur="21" decel="50000">
                                          <p:stCondLst>
                                            <p:cond delay="229"/>
                                          </p:stCondLst>
                                        </p:cTn>
                                        <p:tgtEl>
                                          <p:spTgt spid="56"/>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down)">
                                      <p:cBhvr>
                                        <p:cTn id="32" dur="71">
                                          <p:stCondLst>
                                            <p:cond delay="0"/>
                                          </p:stCondLst>
                                        </p:cTn>
                                        <p:tgtEl>
                                          <p:spTgt spid="57"/>
                                        </p:tgtEl>
                                      </p:cBhvr>
                                    </p:animEffect>
                                    <p:anim calcmode="lin" valueType="num">
                                      <p:cBhvr>
                                        <p:cTn id="33" dur="224"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57"/>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57"/>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57"/>
                                        </p:tgtEl>
                                        <p:attrNameLst>
                                          <p:attrName>ppt_y</p:attrName>
                                        </p:attrNameLst>
                                      </p:cBhvr>
                                      <p:tavLst>
                                        <p:tav tm="0" fmla="#ppt_y-sin(pi*$)/81">
                                          <p:val>
                                            <p:fltVal val="0"/>
                                          </p:val>
                                        </p:tav>
                                        <p:tav tm="100000">
                                          <p:val>
                                            <p:fltVal val="1"/>
                                          </p:val>
                                        </p:tav>
                                      </p:tavLst>
                                    </p:anim>
                                    <p:animScale>
                                      <p:cBhvr>
                                        <p:cTn id="38" dur="1">
                                          <p:stCondLst>
                                            <p:cond delay="80"/>
                                          </p:stCondLst>
                                        </p:cTn>
                                        <p:tgtEl>
                                          <p:spTgt spid="57"/>
                                        </p:tgtEl>
                                      </p:cBhvr>
                                      <p:to x="100000" y="60000"/>
                                    </p:animScale>
                                    <p:animScale>
                                      <p:cBhvr>
                                        <p:cTn id="39" dur="1" decel="50000">
                                          <p:stCondLst>
                                            <p:cond delay="83"/>
                                          </p:stCondLst>
                                        </p:cTn>
                                        <p:tgtEl>
                                          <p:spTgt spid="57"/>
                                        </p:tgtEl>
                                      </p:cBhvr>
                                      <p:to x="100000" y="100000"/>
                                    </p:animScale>
                                    <p:animScale>
                                      <p:cBhvr>
                                        <p:cTn id="40" dur="1">
                                          <p:stCondLst>
                                            <p:cond delay="161"/>
                                          </p:stCondLst>
                                        </p:cTn>
                                        <p:tgtEl>
                                          <p:spTgt spid="57"/>
                                        </p:tgtEl>
                                      </p:cBhvr>
                                      <p:to x="100000" y="80000"/>
                                    </p:animScale>
                                    <p:animScale>
                                      <p:cBhvr>
                                        <p:cTn id="41" dur="1" decel="50000">
                                          <p:stCondLst>
                                            <p:cond delay="164"/>
                                          </p:stCondLst>
                                        </p:cTn>
                                        <p:tgtEl>
                                          <p:spTgt spid="57"/>
                                        </p:tgtEl>
                                      </p:cBhvr>
                                      <p:to x="100000" y="100000"/>
                                    </p:animScale>
                                    <p:animScale>
                                      <p:cBhvr>
                                        <p:cTn id="42" dur="1">
                                          <p:stCondLst>
                                            <p:cond delay="249"/>
                                          </p:stCondLst>
                                        </p:cTn>
                                        <p:tgtEl>
                                          <p:spTgt spid="57"/>
                                        </p:tgtEl>
                                      </p:cBhvr>
                                      <p:to x="100000" y="90000"/>
                                    </p:animScale>
                                    <p:animScale>
                                      <p:cBhvr>
                                        <p:cTn id="43" dur="1" decel="50000">
                                          <p:stCondLst>
                                            <p:cond delay="249"/>
                                          </p:stCondLst>
                                        </p:cTn>
                                        <p:tgtEl>
                                          <p:spTgt spid="57"/>
                                        </p:tgtEl>
                                      </p:cBhvr>
                                      <p:to x="100000" y="100000"/>
                                    </p:animScale>
                                    <p:animScale>
                                      <p:cBhvr>
                                        <p:cTn id="44" dur="1">
                                          <p:stCondLst>
                                            <p:cond delay="249"/>
                                          </p:stCondLst>
                                        </p:cTn>
                                        <p:tgtEl>
                                          <p:spTgt spid="57"/>
                                        </p:tgtEl>
                                      </p:cBhvr>
                                      <p:to x="100000" y="95000"/>
                                    </p:animScale>
                                    <p:animScale>
                                      <p:cBhvr>
                                        <p:cTn id="45" dur="1" decel="50000">
                                          <p:stCondLst>
                                            <p:cond delay="249"/>
                                          </p:stCondLst>
                                        </p:cTn>
                                        <p:tgtEl>
                                          <p:spTgt spid="57"/>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1000" fill="hold"/>
                                        <p:tgtEl>
                                          <p:spTgt spid="55"/>
                                        </p:tgtEl>
                                        <p:attrNameLst>
                                          <p:attrName>ppt_w</p:attrName>
                                        </p:attrNameLst>
                                      </p:cBhvr>
                                      <p:tavLst>
                                        <p:tav tm="0">
                                          <p:val>
                                            <p:fltVal val="0"/>
                                          </p:val>
                                        </p:tav>
                                        <p:tav tm="100000">
                                          <p:val>
                                            <p:strVal val="#ppt_w"/>
                                          </p:val>
                                        </p:tav>
                                      </p:tavLst>
                                    </p:anim>
                                    <p:anim calcmode="lin" valueType="num">
                                      <p:cBhvr>
                                        <p:cTn id="50" dur="1000" fill="hold"/>
                                        <p:tgtEl>
                                          <p:spTgt spid="55"/>
                                        </p:tgtEl>
                                        <p:attrNameLst>
                                          <p:attrName>ppt_h</p:attrName>
                                        </p:attrNameLst>
                                      </p:cBhvr>
                                      <p:tavLst>
                                        <p:tav tm="0">
                                          <p:val>
                                            <p:fltVal val="0"/>
                                          </p:val>
                                        </p:tav>
                                        <p:tav tm="100000">
                                          <p:val>
                                            <p:strVal val="#ppt_h"/>
                                          </p:val>
                                        </p:tav>
                                      </p:tavLst>
                                    </p:anim>
                                    <p:animEffect transition="in" filter="fade">
                                      <p:cBhvr>
                                        <p:cTn id="51" dur="10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 calcmode="lin" valueType="num">
                                      <p:cBhvr>
                                        <p:cTn id="80" dur="500" fill="hold"/>
                                        <p:tgtEl>
                                          <p:spTgt spid="68"/>
                                        </p:tgtEl>
                                        <p:attrNameLst>
                                          <p:attrName>ppt_w</p:attrName>
                                        </p:attrNameLst>
                                      </p:cBhvr>
                                      <p:tavLst>
                                        <p:tav tm="0">
                                          <p:val>
                                            <p:fltVal val="0"/>
                                          </p:val>
                                        </p:tav>
                                        <p:tav tm="100000">
                                          <p:val>
                                            <p:strVal val="#ppt_w"/>
                                          </p:val>
                                        </p:tav>
                                      </p:tavLst>
                                    </p:anim>
                                    <p:anim calcmode="lin" valueType="num">
                                      <p:cBhvr>
                                        <p:cTn id="81" dur="500" fill="hold"/>
                                        <p:tgtEl>
                                          <p:spTgt spid="68"/>
                                        </p:tgtEl>
                                        <p:attrNameLst>
                                          <p:attrName>ppt_h</p:attrName>
                                        </p:attrNameLst>
                                      </p:cBhvr>
                                      <p:tavLst>
                                        <p:tav tm="0">
                                          <p:val>
                                            <p:fltVal val="0"/>
                                          </p:val>
                                        </p:tav>
                                        <p:tav tm="100000">
                                          <p:val>
                                            <p:strVal val="#ppt_h"/>
                                          </p:val>
                                        </p:tav>
                                      </p:tavLst>
                                    </p:anim>
                                    <p:animEffect transition="in" filter="fade">
                                      <p:cBhvr>
                                        <p:cTn id="82" dur="500"/>
                                        <p:tgtEl>
                                          <p:spTgt spid="68"/>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grpId="1" nodeType="clickEffect">
                                  <p:stCondLst>
                                    <p:cond delay="0"/>
                                  </p:stCondLst>
                                  <p:childTnLst>
                                    <p:anim calcmode="lin" valueType="num">
                                      <p:cBhvr>
                                        <p:cTn id="86" dur="500"/>
                                        <p:tgtEl>
                                          <p:spTgt spid="14"/>
                                        </p:tgtEl>
                                        <p:attrNameLst>
                                          <p:attrName>ppt_w</p:attrName>
                                        </p:attrNameLst>
                                      </p:cBhvr>
                                      <p:tavLst>
                                        <p:tav tm="0">
                                          <p:val>
                                            <p:strVal val="ppt_w"/>
                                          </p:val>
                                        </p:tav>
                                        <p:tav tm="100000">
                                          <p:val>
                                            <p:fltVal val="0"/>
                                          </p:val>
                                        </p:tav>
                                      </p:tavLst>
                                    </p:anim>
                                    <p:anim calcmode="lin" valueType="num">
                                      <p:cBhvr>
                                        <p:cTn id="87" dur="500"/>
                                        <p:tgtEl>
                                          <p:spTgt spid="14"/>
                                        </p:tgtEl>
                                        <p:attrNameLst>
                                          <p:attrName>ppt_h</p:attrName>
                                        </p:attrNameLst>
                                      </p:cBhvr>
                                      <p:tavLst>
                                        <p:tav tm="0">
                                          <p:val>
                                            <p:strVal val="ppt_h"/>
                                          </p:val>
                                        </p:tav>
                                        <p:tav tm="100000">
                                          <p:val>
                                            <p:fltVal val="0"/>
                                          </p:val>
                                        </p:tav>
                                      </p:tavLst>
                                    </p:anim>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barn(inVertical)">
                                      <p:cBhvr>
                                        <p:cTn id="94" dur="500"/>
                                        <p:tgtEl>
                                          <p:spTgt spid="6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grpId="1" nodeType="clickEffect">
                                  <p:stCondLst>
                                    <p:cond delay="0"/>
                                  </p:stCondLst>
                                  <p:childTnLst>
                                    <p:anim calcmode="lin" valueType="num">
                                      <p:cBhvr>
                                        <p:cTn id="98" dur="500"/>
                                        <p:tgtEl>
                                          <p:spTgt spid="65"/>
                                        </p:tgtEl>
                                        <p:attrNameLst>
                                          <p:attrName>ppt_w</p:attrName>
                                        </p:attrNameLst>
                                      </p:cBhvr>
                                      <p:tavLst>
                                        <p:tav tm="0">
                                          <p:val>
                                            <p:strVal val="ppt_w"/>
                                          </p:val>
                                        </p:tav>
                                        <p:tav tm="100000">
                                          <p:val>
                                            <p:fltVal val="0"/>
                                          </p:val>
                                        </p:tav>
                                      </p:tavLst>
                                    </p:anim>
                                    <p:anim calcmode="lin" valueType="num">
                                      <p:cBhvr>
                                        <p:cTn id="99" dur="500"/>
                                        <p:tgtEl>
                                          <p:spTgt spid="65"/>
                                        </p:tgtEl>
                                        <p:attrNameLst>
                                          <p:attrName>ppt_h</p:attrName>
                                        </p:attrNameLst>
                                      </p:cBhvr>
                                      <p:tavLst>
                                        <p:tav tm="0">
                                          <p:val>
                                            <p:strVal val="ppt_h"/>
                                          </p:val>
                                        </p:tav>
                                        <p:tav tm="100000">
                                          <p:val>
                                            <p:fltVal val="0"/>
                                          </p:val>
                                        </p:tav>
                                      </p:tavLst>
                                    </p:anim>
                                    <p:animEffect transition="out" filter="fade">
                                      <p:cBhvr>
                                        <p:cTn id="100" dur="500"/>
                                        <p:tgtEl>
                                          <p:spTgt spid="65"/>
                                        </p:tgtEl>
                                      </p:cBhvr>
                                    </p:animEffect>
                                    <p:set>
                                      <p:cBhvr>
                                        <p:cTn id="101" dur="1" fill="hold">
                                          <p:stCondLst>
                                            <p:cond delay="499"/>
                                          </p:stCondLst>
                                        </p:cTn>
                                        <p:tgtEl>
                                          <p:spTgt spid="6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p:cTn id="106" dur="500" fill="hold"/>
                                        <p:tgtEl>
                                          <p:spTgt spid="66"/>
                                        </p:tgtEl>
                                        <p:attrNameLst>
                                          <p:attrName>ppt_w</p:attrName>
                                        </p:attrNameLst>
                                      </p:cBhvr>
                                      <p:tavLst>
                                        <p:tav tm="0">
                                          <p:val>
                                            <p:fltVal val="0"/>
                                          </p:val>
                                        </p:tav>
                                        <p:tav tm="100000">
                                          <p:val>
                                            <p:strVal val="#ppt_w"/>
                                          </p:val>
                                        </p:tav>
                                      </p:tavLst>
                                    </p:anim>
                                    <p:anim calcmode="lin" valueType="num">
                                      <p:cBhvr>
                                        <p:cTn id="107" dur="500" fill="hold"/>
                                        <p:tgtEl>
                                          <p:spTgt spid="66"/>
                                        </p:tgtEl>
                                        <p:attrNameLst>
                                          <p:attrName>ppt_h</p:attrName>
                                        </p:attrNameLst>
                                      </p:cBhvr>
                                      <p:tavLst>
                                        <p:tav tm="0">
                                          <p:val>
                                            <p:fltVal val="0"/>
                                          </p:val>
                                        </p:tav>
                                        <p:tav tm="100000">
                                          <p:val>
                                            <p:strVal val="#ppt_h"/>
                                          </p:val>
                                        </p:tav>
                                      </p:tavLst>
                                    </p:anim>
                                    <p:animEffect transition="in" filter="fade">
                                      <p:cBhvr>
                                        <p:cTn id="10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14" grpId="0"/>
      <p:bldP spid="14" grpId="1"/>
      <p:bldP spid="65" grpId="0"/>
      <p:bldP spid="65" grpId="1"/>
      <p:bldP spid="66" grpId="0"/>
      <p:bldP spid="15" grpId="0" animBg="1"/>
      <p:bldP spid="6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a:extLst>
              <a:ext uri="{FF2B5EF4-FFF2-40B4-BE49-F238E27FC236}">
                <a16:creationId xmlns:a16="http://schemas.microsoft.com/office/drawing/2014/main" id="{7EFE4642-5C89-4F53-965C-DAFCAB584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5" name="Google Shape;146;p3">
            <a:extLst>
              <a:ext uri="{FF2B5EF4-FFF2-40B4-BE49-F238E27FC236}">
                <a16:creationId xmlns:a16="http://schemas.microsoft.com/office/drawing/2014/main" id="{55BF3C46-B324-43C4-84AC-E39B09A9EE70}"/>
              </a:ext>
            </a:extLst>
          </p:cNvPr>
          <p:cNvGrpSpPr/>
          <p:nvPr/>
        </p:nvGrpSpPr>
        <p:grpSpPr>
          <a:xfrm rot="5958641">
            <a:off x="8215956" y="4391915"/>
            <a:ext cx="629515" cy="661962"/>
            <a:chOff x="782176" y="-1158311"/>
            <a:chExt cx="629467" cy="661912"/>
          </a:xfrm>
        </p:grpSpPr>
        <p:sp>
          <p:nvSpPr>
            <p:cNvPr id="6" name="Google Shape;147;p3">
              <a:extLst>
                <a:ext uri="{FF2B5EF4-FFF2-40B4-BE49-F238E27FC236}">
                  <a16:creationId xmlns:a16="http://schemas.microsoft.com/office/drawing/2014/main" id="{203626D6-95FD-4BC3-A4AF-BF16CED87AE7}"/>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48;p3">
              <a:extLst>
                <a:ext uri="{FF2B5EF4-FFF2-40B4-BE49-F238E27FC236}">
                  <a16:creationId xmlns:a16="http://schemas.microsoft.com/office/drawing/2014/main" id="{286B9C5F-A613-4059-9225-2AB9DB8D5EE6}"/>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49;p3">
              <a:extLst>
                <a:ext uri="{FF2B5EF4-FFF2-40B4-BE49-F238E27FC236}">
                  <a16:creationId xmlns:a16="http://schemas.microsoft.com/office/drawing/2014/main" id="{F5116C10-7B2D-42E5-8E27-CE2AFF005C71}"/>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150;p3">
              <a:extLst>
                <a:ext uri="{FF2B5EF4-FFF2-40B4-BE49-F238E27FC236}">
                  <a16:creationId xmlns:a16="http://schemas.microsoft.com/office/drawing/2014/main" id="{E72E73F1-8BA8-482A-AA55-1B3792A4D4FA}"/>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51;p3">
              <a:extLst>
                <a:ext uri="{FF2B5EF4-FFF2-40B4-BE49-F238E27FC236}">
                  <a16:creationId xmlns:a16="http://schemas.microsoft.com/office/drawing/2014/main" id="{08814D3D-58FC-418D-9D9E-AF257D19E8B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52;p3">
              <a:extLst>
                <a:ext uri="{FF2B5EF4-FFF2-40B4-BE49-F238E27FC236}">
                  <a16:creationId xmlns:a16="http://schemas.microsoft.com/office/drawing/2014/main" id="{0B1B7D32-96A8-471D-B42E-731103D6E9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53;p3">
              <a:extLst>
                <a:ext uri="{FF2B5EF4-FFF2-40B4-BE49-F238E27FC236}">
                  <a16:creationId xmlns:a16="http://schemas.microsoft.com/office/drawing/2014/main" id="{F4C43734-234E-4790-BE4C-2C7ECCCEE231}"/>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54;p3">
              <a:extLst>
                <a:ext uri="{FF2B5EF4-FFF2-40B4-BE49-F238E27FC236}">
                  <a16:creationId xmlns:a16="http://schemas.microsoft.com/office/drawing/2014/main" id="{612B413B-86F9-4082-BCF3-159CADB75911}"/>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A017D2A9-0956-414D-8623-F28BB08DABB6}"/>
              </a:ext>
            </a:extLst>
          </p:cNvPr>
          <p:cNvPicPr>
            <a:picLocks noChangeAspect="1"/>
          </p:cNvPicPr>
          <p:nvPr/>
        </p:nvPicPr>
        <p:blipFill rotWithShape="1">
          <a:blip r:embed="rId3"/>
          <a:srcRect t="705" r="50000"/>
          <a:stretch/>
        </p:blipFill>
        <p:spPr>
          <a:xfrm>
            <a:off x="3615828" y="522778"/>
            <a:ext cx="2215793" cy="14211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512C7768-E92F-40D1-BF7B-3E9EA18506CA}"/>
              </a:ext>
            </a:extLst>
          </p:cNvPr>
          <p:cNvPicPr>
            <a:picLocks noChangeAspect="1"/>
          </p:cNvPicPr>
          <p:nvPr/>
        </p:nvPicPr>
        <p:blipFill rotWithShape="1">
          <a:blip r:embed="rId3"/>
          <a:srcRect l="50000" b="705"/>
          <a:stretch/>
        </p:blipFill>
        <p:spPr>
          <a:xfrm>
            <a:off x="6152734" y="527583"/>
            <a:ext cx="2196280" cy="14085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CF8B716D-1D3C-4098-B5F0-2267ED25E867}"/>
              </a:ext>
            </a:extLst>
          </p:cNvPr>
          <p:cNvSpPr txBox="1"/>
          <p:nvPr/>
        </p:nvSpPr>
        <p:spPr>
          <a:xfrm>
            <a:off x="692609" y="611930"/>
            <a:ext cx="2723910" cy="1846659"/>
          </a:xfrm>
          <a:prstGeom prst="rect">
            <a:avLst/>
          </a:prstGeom>
          <a:noFill/>
        </p:spPr>
        <p:txBody>
          <a:bodyPr wrap="square" rtlCol="0">
            <a:spAutoFit/>
          </a:bodyPr>
          <a:lstStyle/>
          <a:p>
            <a:pPr algn="just">
              <a:lnSpc>
                <a:spcPct val="95000"/>
              </a:lnSpc>
            </a:pPr>
            <a:r>
              <a:rPr lang="en-US" sz="2400" b="1" spc="-60">
                <a:solidFill>
                  <a:srgbClr val="EE8148"/>
                </a:solidFill>
                <a:latin typeface="Times New Roman" panose="02020603050405020304" pitchFamily="18" charset="0"/>
                <a:cs typeface="Times New Roman" panose="02020603050405020304" pitchFamily="18" charset="0"/>
              </a:rPr>
              <a:t>Người dân Đông Á có nước da sáng, tóc đen còn người dân Nam Á có nước da sẫm hơn. </a:t>
            </a:r>
          </a:p>
        </p:txBody>
      </p:sp>
      <p:sp>
        <p:nvSpPr>
          <p:cNvPr id="34" name="TextBox 33">
            <a:extLst>
              <a:ext uri="{FF2B5EF4-FFF2-40B4-BE49-F238E27FC236}">
                <a16:creationId xmlns:a16="http://schemas.microsoft.com/office/drawing/2014/main" id="{73DE873C-08B9-4219-B4B1-7E7E4710ACA8}"/>
              </a:ext>
            </a:extLst>
          </p:cNvPr>
          <p:cNvSpPr txBox="1"/>
          <p:nvPr/>
        </p:nvSpPr>
        <p:spPr>
          <a:xfrm>
            <a:off x="3597124" y="1992971"/>
            <a:ext cx="2495193" cy="30777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Người dân Đông Á (Nhật Bản)</a:t>
            </a:r>
          </a:p>
        </p:txBody>
      </p:sp>
      <p:sp>
        <p:nvSpPr>
          <p:cNvPr id="35" name="TextBox 34">
            <a:extLst>
              <a:ext uri="{FF2B5EF4-FFF2-40B4-BE49-F238E27FC236}">
                <a16:creationId xmlns:a16="http://schemas.microsoft.com/office/drawing/2014/main" id="{309896AA-FAC1-4B61-AE01-5D5A76DC8C0E}"/>
              </a:ext>
            </a:extLst>
          </p:cNvPr>
          <p:cNvSpPr txBox="1"/>
          <p:nvPr/>
        </p:nvSpPr>
        <p:spPr>
          <a:xfrm>
            <a:off x="6416289" y="2009080"/>
            <a:ext cx="2194951" cy="30777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Người dân Nam Á (Ấn Độ)</a:t>
            </a:r>
          </a:p>
        </p:txBody>
      </p:sp>
      <p:pic>
        <p:nvPicPr>
          <p:cNvPr id="39" name="Picture 38">
            <a:extLst>
              <a:ext uri="{FF2B5EF4-FFF2-40B4-BE49-F238E27FC236}">
                <a16:creationId xmlns:a16="http://schemas.microsoft.com/office/drawing/2014/main" id="{CCF22DCD-2728-4EBD-ACEF-FCEEFF194437}"/>
              </a:ext>
            </a:extLst>
          </p:cNvPr>
          <p:cNvPicPr>
            <a:picLocks noChangeAspect="1"/>
          </p:cNvPicPr>
          <p:nvPr/>
        </p:nvPicPr>
        <p:blipFill>
          <a:blip r:embed="rId4"/>
          <a:stretch>
            <a:fillRect/>
          </a:stretch>
        </p:blipFill>
        <p:spPr>
          <a:xfrm>
            <a:off x="3615828" y="2617969"/>
            <a:ext cx="1737610" cy="1737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 name="Picture 40">
            <a:extLst>
              <a:ext uri="{FF2B5EF4-FFF2-40B4-BE49-F238E27FC236}">
                <a16:creationId xmlns:a16="http://schemas.microsoft.com/office/drawing/2014/main" id="{87D72D29-8D56-41C2-A2BA-46EA2417F821}"/>
              </a:ext>
            </a:extLst>
          </p:cNvPr>
          <p:cNvPicPr>
            <a:picLocks noChangeAspect="1"/>
          </p:cNvPicPr>
          <p:nvPr/>
        </p:nvPicPr>
        <p:blipFill>
          <a:blip r:embed="rId5"/>
          <a:stretch>
            <a:fillRect/>
          </a:stretch>
        </p:blipFill>
        <p:spPr>
          <a:xfrm>
            <a:off x="809216" y="2635605"/>
            <a:ext cx="2135868" cy="1671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Picture 42">
            <a:extLst>
              <a:ext uri="{FF2B5EF4-FFF2-40B4-BE49-F238E27FC236}">
                <a16:creationId xmlns:a16="http://schemas.microsoft.com/office/drawing/2014/main" id="{043BD70A-9D2C-4933-89D5-787034A06603}"/>
              </a:ext>
            </a:extLst>
          </p:cNvPr>
          <p:cNvPicPr>
            <a:picLocks noChangeAspect="1"/>
          </p:cNvPicPr>
          <p:nvPr/>
        </p:nvPicPr>
        <p:blipFill>
          <a:blip r:embed="rId6"/>
          <a:stretch>
            <a:fillRect/>
          </a:stretch>
        </p:blipFill>
        <p:spPr>
          <a:xfrm>
            <a:off x="6024182" y="2508088"/>
            <a:ext cx="2204834" cy="1847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BBBD1867-950C-4EF4-AA34-67711A74A653}"/>
              </a:ext>
            </a:extLst>
          </p:cNvPr>
          <p:cNvSpPr txBox="1"/>
          <p:nvPr/>
        </p:nvSpPr>
        <p:spPr>
          <a:xfrm>
            <a:off x="443652" y="4476070"/>
            <a:ext cx="7985447" cy="461665"/>
          </a:xfrm>
          <a:prstGeom prst="rect">
            <a:avLst/>
          </a:prstGeom>
          <a:noFill/>
        </p:spPr>
        <p:txBody>
          <a:bodyPr wrap="square" rtlCol="0">
            <a:spAutoFit/>
          </a:bodyPr>
          <a:lstStyle/>
          <a:p>
            <a:pPr algn="ctr"/>
            <a:r>
              <a:rPr lang="en-US" sz="2400" b="1">
                <a:solidFill>
                  <a:schemeClr val="accent1"/>
                </a:solidFill>
                <a:latin typeface="Times New Roman" panose="02020603050405020304" pitchFamily="18" charset="0"/>
                <a:cs typeface="Times New Roman" panose="02020603050405020304" pitchFamily="18" charset="0"/>
              </a:rPr>
              <a:t>Trang phục, phong tục tập quán của họ cũng khác nhau.</a:t>
            </a:r>
          </a:p>
        </p:txBody>
      </p:sp>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heel(1)">
                                      <p:cBhvr>
                                        <p:cTn id="36" dur="2000"/>
                                        <p:tgtEl>
                                          <p:spTgt spid="41"/>
                                        </p:tgtEl>
                                      </p:cBhvr>
                                    </p:animEffect>
                                  </p:childTnLst>
                                </p:cTn>
                              </p:par>
                            </p:childTnLst>
                          </p:cTn>
                        </p:par>
                        <p:par>
                          <p:cTn id="37" fill="hold">
                            <p:stCondLst>
                              <p:cond delay="2500"/>
                            </p:stCondLst>
                            <p:childTnLst>
                              <p:par>
                                <p:cTn id="38" presetID="21" presetClass="entr" presetSubtype="1"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par>
                          <p:cTn id="41" fill="hold">
                            <p:stCondLst>
                              <p:cond delay="4500"/>
                            </p:stCondLst>
                            <p:childTnLst>
                              <p:par>
                                <p:cTn id="42" presetID="21" presetClass="entr" presetSubtype="1"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heel(1)">
                                      <p:cBhvr>
                                        <p:cTn id="44" dur="2000"/>
                                        <p:tgtEl>
                                          <p:spTgt spid="43"/>
                                        </p:tgtEl>
                                      </p:cBhvr>
                                    </p:animEffect>
                                  </p:childTnLst>
                                </p:cTn>
                              </p:par>
                            </p:childTnLst>
                          </p:cTn>
                        </p:par>
                        <p:par>
                          <p:cTn id="45" fill="hold">
                            <p:stCondLst>
                              <p:cond delay="6500"/>
                            </p:stCondLst>
                            <p:childTnLst>
                              <p:par>
                                <p:cTn id="46" presetID="16" presetClass="entr" presetSubtype="21"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953B7C7-FDA1-4AD4-8B30-50469E6DBFE5}"/>
              </a:ext>
            </a:extLst>
          </p:cNvPr>
          <p:cNvSpPr/>
          <p:nvPr/>
        </p:nvSpPr>
        <p:spPr>
          <a:xfrm>
            <a:off x="887781" y="660974"/>
            <a:ext cx="2687626"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Dân cư châu Á</a:t>
            </a:r>
          </a:p>
        </p:txBody>
      </p:sp>
      <p:sp>
        <p:nvSpPr>
          <p:cNvPr id="27" name="Oval 26">
            <a:extLst>
              <a:ext uri="{FF2B5EF4-FFF2-40B4-BE49-F238E27FC236}">
                <a16:creationId xmlns:a16="http://schemas.microsoft.com/office/drawing/2014/main" id="{980ED4F7-2292-42AD-8792-2B887171DA7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1DFF0F9-60FB-470C-8573-D8A7D227EDBC}"/>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34" name="TextBox 33">
            <a:extLst>
              <a:ext uri="{FF2B5EF4-FFF2-40B4-BE49-F238E27FC236}">
                <a16:creationId xmlns:a16="http://schemas.microsoft.com/office/drawing/2014/main" id="{3787F6DA-B7CB-4C5B-94AE-E6AC52F655EE}"/>
              </a:ext>
            </a:extLst>
          </p:cNvPr>
          <p:cNvSpPr txBox="1"/>
          <p:nvPr/>
        </p:nvSpPr>
        <p:spPr>
          <a:xfrm>
            <a:off x="592939" y="1097190"/>
            <a:ext cx="3394635" cy="1510670"/>
          </a:xfrm>
          <a:prstGeom prst="rect">
            <a:avLst/>
          </a:prstGeom>
          <a:noFill/>
        </p:spPr>
        <p:txBody>
          <a:bodyPr wrap="square" rtlCol="0">
            <a:spAutoFit/>
          </a:bodyPr>
          <a:lstStyle/>
          <a:p>
            <a:pPr algn="just">
              <a:lnSpc>
                <a:spcPct val="96000"/>
              </a:lnSpc>
            </a:pPr>
            <a:r>
              <a:rPr lang="en-US" sz="2400" spc="-60">
                <a:solidFill>
                  <a:srgbClr val="002060"/>
                </a:solidFill>
                <a:latin typeface="Times New Roman" panose="02020603050405020304" pitchFamily="18" charset="0"/>
                <a:cs typeface="Times New Roman" panose="02020603050405020304" pitchFamily="18" charset="0"/>
              </a:rPr>
              <a:t>Vì sao cùng là người châu Á mà màu da của người dân Đông Á lại khác màu da của người dân Nam Á?</a:t>
            </a:r>
          </a:p>
        </p:txBody>
      </p:sp>
      <p:sp>
        <p:nvSpPr>
          <p:cNvPr id="35" name="TextBox 34">
            <a:extLst>
              <a:ext uri="{FF2B5EF4-FFF2-40B4-BE49-F238E27FC236}">
                <a16:creationId xmlns:a16="http://schemas.microsoft.com/office/drawing/2014/main" id="{3C73D1B4-0FEA-443B-8B3A-8BD3BA60A6C0}"/>
              </a:ext>
            </a:extLst>
          </p:cNvPr>
          <p:cNvSpPr txBox="1"/>
          <p:nvPr/>
        </p:nvSpPr>
        <p:spPr>
          <a:xfrm>
            <a:off x="489318" y="2641916"/>
            <a:ext cx="3487288" cy="1938992"/>
          </a:xfrm>
          <a:prstGeom prst="rect">
            <a:avLst/>
          </a:prstGeom>
          <a:noFill/>
        </p:spPr>
        <p:txBody>
          <a:bodyPr wrap="square" rtlCol="0">
            <a:spAutoFit/>
          </a:bodyPr>
          <a:lstStyle/>
          <a:p>
            <a:pPr algn="just"/>
            <a:r>
              <a:rPr lang="en-US" sz="2000" b="1" i="1">
                <a:solidFill>
                  <a:srgbClr val="EE8148"/>
                </a:solidFill>
                <a:latin typeface="Times New Roman" panose="02020603050405020304" pitchFamily="18" charset="0"/>
                <a:cs typeface="Times New Roman" panose="02020603050405020304" pitchFamily="18" charset="0"/>
              </a:rPr>
              <a:t>Vì họ sống ở các khu vực có khí hậu khác nhau. Người dân sống ở khu vực có khí hậu ôn đới thường có màu da sáng hơn, người dân ở vùng nhiệt đới có màu da sẫm màu hơn.</a:t>
            </a:r>
          </a:p>
        </p:txBody>
      </p:sp>
      <p:sp>
        <p:nvSpPr>
          <p:cNvPr id="2" name="TextBox 1">
            <a:extLst>
              <a:ext uri="{FF2B5EF4-FFF2-40B4-BE49-F238E27FC236}">
                <a16:creationId xmlns:a16="http://schemas.microsoft.com/office/drawing/2014/main" id="{8E3AC0D0-AFE1-4C55-9338-B97F422EF9A0}"/>
              </a:ext>
            </a:extLst>
          </p:cNvPr>
          <p:cNvSpPr txBox="1"/>
          <p:nvPr/>
        </p:nvSpPr>
        <p:spPr>
          <a:xfrm>
            <a:off x="5087847" y="4364712"/>
            <a:ext cx="2842089" cy="307777"/>
          </a:xfrm>
          <a:prstGeom prst="rect">
            <a:avLst/>
          </a:prstGeom>
          <a:solidFill>
            <a:srgbClr val="FFFFFF"/>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Lược đồ các đới khí hậu ở Châu Á</a:t>
            </a:r>
          </a:p>
        </p:txBody>
      </p:sp>
      <p:pic>
        <p:nvPicPr>
          <p:cNvPr id="4" name="Picture 3">
            <a:extLst>
              <a:ext uri="{FF2B5EF4-FFF2-40B4-BE49-F238E27FC236}">
                <a16:creationId xmlns:a16="http://schemas.microsoft.com/office/drawing/2014/main" id="{308C41B4-3EA0-43C7-AF0F-C658321EFC66}"/>
              </a:ext>
            </a:extLst>
          </p:cNvPr>
          <p:cNvPicPr>
            <a:picLocks noChangeAspect="1"/>
          </p:cNvPicPr>
          <p:nvPr/>
        </p:nvPicPr>
        <p:blipFill rotWithShape="1">
          <a:blip r:embed="rId2"/>
          <a:srcRect l="676" t="1326" r="1830" b="6324"/>
          <a:stretch/>
        </p:blipFill>
        <p:spPr>
          <a:xfrm>
            <a:off x="4037179" y="625790"/>
            <a:ext cx="4716198" cy="3778673"/>
          </a:xfrm>
          <a:prstGeom prst="rect">
            <a:avLst/>
          </a:prstGeom>
        </p:spPr>
      </p:pic>
      <p:pic>
        <p:nvPicPr>
          <p:cNvPr id="31" name="Picture 30">
            <a:extLst>
              <a:ext uri="{FF2B5EF4-FFF2-40B4-BE49-F238E27FC236}">
                <a16:creationId xmlns:a16="http://schemas.microsoft.com/office/drawing/2014/main" id="{3D01F6E5-F31F-4EA7-A3D1-77BCB188C5A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676" t="1326" r="31480" b="6324"/>
          <a:stretch/>
        </p:blipFill>
        <p:spPr>
          <a:xfrm>
            <a:off x="4048534" y="632721"/>
            <a:ext cx="3281906" cy="3778673"/>
          </a:xfrm>
          <a:prstGeom prst="rect">
            <a:avLst/>
          </a:prstGeom>
        </p:spPr>
      </p:pic>
      <p:pic>
        <p:nvPicPr>
          <p:cNvPr id="29" name="Picture 28">
            <a:extLst>
              <a:ext uri="{FF2B5EF4-FFF2-40B4-BE49-F238E27FC236}">
                <a16:creationId xmlns:a16="http://schemas.microsoft.com/office/drawing/2014/main" id="{AB7CB45B-C117-47B7-9914-8D01516314A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7602" b="81799" l="23317" r="36782">
                        <a14:foregroundMark x1="25616" y1="57602" x2="25616" y2="57602"/>
                        <a14:foregroundMark x1="26273" y1="57816" x2="27750" y2="60814"/>
                        <a14:foregroundMark x1="35961" y1="65739" x2="35961" y2="65739"/>
                        <a14:foregroundMark x1="36782" y1="67452" x2="36782" y2="67452"/>
                        <a14:foregroundMark x1="30706" y1="81799" x2="30706" y2="81799"/>
                        <a14:backgroundMark x1="23810" y1="62527" x2="23810" y2="62527"/>
                      </a14:backgroundRemoval>
                    </a14:imgEffect>
                  </a14:imgLayer>
                </a14:imgProps>
              </a:ext>
            </a:extLst>
          </a:blip>
          <a:srcRect l="22128" t="55869" r="62592" b="17940"/>
          <a:stretch/>
        </p:blipFill>
        <p:spPr>
          <a:xfrm>
            <a:off x="5087847" y="2863129"/>
            <a:ext cx="739140" cy="1071660"/>
          </a:xfrm>
          <a:prstGeom prst="rect">
            <a:avLst/>
          </a:prstGeom>
        </p:spPr>
      </p:pic>
      <p:pic>
        <p:nvPicPr>
          <p:cNvPr id="30" name="Picture 29">
            <a:extLst>
              <a:ext uri="{FF2B5EF4-FFF2-40B4-BE49-F238E27FC236}">
                <a16:creationId xmlns:a16="http://schemas.microsoft.com/office/drawing/2014/main" id="{C2465AE8-62E2-45B9-B4EF-C59C6CC83E9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338" b="49465" l="58128" r="66338">
                        <a14:foregroundMark x1="58128" y1="27409" x2="58128" y2="27409"/>
                        <a14:foregroundMark x1="63218" y1="34475" x2="63218" y2="34475"/>
                        <a14:foregroundMark x1="63711" y1="38330" x2="63711" y2="38330"/>
                        <a14:foregroundMark x1="63218" y1="44325" x2="63218" y2="44325"/>
                        <a14:foregroundMark x1="62397" y1="35760" x2="62397" y2="35760"/>
                        <a14:foregroundMark x1="59113" y1="46895" x2="64368" y2="44111"/>
                        <a14:foregroundMark x1="61741" y1="49465" x2="61741" y2="49465"/>
                        <a14:foregroundMark x1="59934" y1="29764" x2="59934" y2="29764"/>
                      </a14:backgroundRemoval>
                    </a14:imgEffect>
                  </a14:imgLayer>
                </a14:imgProps>
              </a:ext>
            </a:extLst>
          </a:blip>
          <a:srcRect l="57098" t="23464" r="32506" b="47719"/>
          <a:stretch/>
        </p:blipFill>
        <p:spPr>
          <a:xfrm>
            <a:off x="6766560" y="1549133"/>
            <a:ext cx="502920" cy="1179109"/>
          </a:xfrm>
          <a:prstGeom prst="rect">
            <a:avLst/>
          </a:prstGeom>
        </p:spPr>
      </p:pic>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72">
                                          <p:stCondLst>
                                            <p:cond delay="0"/>
                                          </p:stCondLst>
                                        </p:cTn>
                                        <p:tgtEl>
                                          <p:spTgt spid="27"/>
                                        </p:tgtEl>
                                      </p:cBhvr>
                                    </p:animEffect>
                                    <p:anim calcmode="lin" valueType="num">
                                      <p:cBhvr>
                                        <p:cTn id="8" dur="22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27"/>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27"/>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27"/>
                                        </p:tgtEl>
                                        <p:attrNameLst>
                                          <p:attrName>ppt_y</p:attrName>
                                        </p:attrNameLst>
                                      </p:cBhvr>
                                      <p:tavLst>
                                        <p:tav tm="0" fmla="#ppt_y-sin(pi*$)/81">
                                          <p:val>
                                            <p:fltVal val="0"/>
                                          </p:val>
                                        </p:tav>
                                        <p:tav tm="100000">
                                          <p:val>
                                            <p:fltVal val="1"/>
                                          </p:val>
                                        </p:tav>
                                      </p:tavLst>
                                    </p:anim>
                                    <p:animScale>
                                      <p:cBhvr>
                                        <p:cTn id="13" dur="3">
                                          <p:stCondLst>
                                            <p:cond delay="81"/>
                                          </p:stCondLst>
                                        </p:cTn>
                                        <p:tgtEl>
                                          <p:spTgt spid="27"/>
                                        </p:tgtEl>
                                      </p:cBhvr>
                                      <p:to x="100000" y="60000"/>
                                    </p:animScale>
                                    <p:animScale>
                                      <p:cBhvr>
                                        <p:cTn id="14" dur="21" decel="50000">
                                          <p:stCondLst>
                                            <p:cond delay="85"/>
                                          </p:stCondLst>
                                        </p:cTn>
                                        <p:tgtEl>
                                          <p:spTgt spid="27"/>
                                        </p:tgtEl>
                                      </p:cBhvr>
                                      <p:to x="100000" y="100000"/>
                                    </p:animScale>
                                    <p:animScale>
                                      <p:cBhvr>
                                        <p:cTn id="15" dur="3">
                                          <p:stCondLst>
                                            <p:cond delay="164"/>
                                          </p:stCondLst>
                                        </p:cTn>
                                        <p:tgtEl>
                                          <p:spTgt spid="27"/>
                                        </p:tgtEl>
                                      </p:cBhvr>
                                      <p:to x="100000" y="80000"/>
                                    </p:animScale>
                                    <p:animScale>
                                      <p:cBhvr>
                                        <p:cTn id="16" dur="21" decel="50000">
                                          <p:stCondLst>
                                            <p:cond delay="167"/>
                                          </p:stCondLst>
                                        </p:cTn>
                                        <p:tgtEl>
                                          <p:spTgt spid="27"/>
                                        </p:tgtEl>
                                      </p:cBhvr>
                                      <p:to x="100000" y="100000"/>
                                    </p:animScale>
                                    <p:animScale>
                                      <p:cBhvr>
                                        <p:cTn id="17" dur="3">
                                          <p:stCondLst>
                                            <p:cond delay="205"/>
                                          </p:stCondLst>
                                        </p:cTn>
                                        <p:tgtEl>
                                          <p:spTgt spid="27"/>
                                        </p:tgtEl>
                                      </p:cBhvr>
                                      <p:to x="100000" y="90000"/>
                                    </p:animScale>
                                    <p:animScale>
                                      <p:cBhvr>
                                        <p:cTn id="18" dur="21" decel="50000">
                                          <p:stCondLst>
                                            <p:cond delay="208"/>
                                          </p:stCondLst>
                                        </p:cTn>
                                        <p:tgtEl>
                                          <p:spTgt spid="27"/>
                                        </p:tgtEl>
                                      </p:cBhvr>
                                      <p:to x="100000" y="100000"/>
                                    </p:animScale>
                                    <p:animScale>
                                      <p:cBhvr>
                                        <p:cTn id="19" dur="3">
                                          <p:stCondLst>
                                            <p:cond delay="226"/>
                                          </p:stCondLst>
                                        </p:cTn>
                                        <p:tgtEl>
                                          <p:spTgt spid="27"/>
                                        </p:tgtEl>
                                      </p:cBhvr>
                                      <p:to x="100000" y="95000"/>
                                    </p:animScale>
                                    <p:animScale>
                                      <p:cBhvr>
                                        <p:cTn id="20" dur="21" decel="50000">
                                          <p:stCondLst>
                                            <p:cond delay="229"/>
                                          </p:stCondLst>
                                        </p:cTn>
                                        <p:tgtEl>
                                          <p:spTgt spid="27"/>
                                        </p:tgtEl>
                                      </p:cBhvr>
                                      <p:to x="100000" y="100000"/>
                                    </p:animScale>
                                  </p:childTnLst>
                                </p:cTn>
                              </p:par>
                            </p:childTnLst>
                          </p:cTn>
                        </p:par>
                        <p:par>
                          <p:cTn id="21" fill="hold">
                            <p:stCondLst>
                              <p:cond delay="250"/>
                            </p:stCondLst>
                            <p:childTnLst>
                              <p:par>
                                <p:cTn id="22" presetID="26"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71">
                                          <p:stCondLst>
                                            <p:cond delay="0"/>
                                          </p:stCondLst>
                                        </p:cTn>
                                        <p:tgtEl>
                                          <p:spTgt spid="28"/>
                                        </p:tgtEl>
                                      </p:cBhvr>
                                    </p:animEffect>
                                    <p:anim calcmode="lin" valueType="num">
                                      <p:cBhvr>
                                        <p:cTn id="25" dur="224"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6" dur="8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7" dur="82" tmFilter="0, 0; 0.125,0.2665; 0.25,0.4; 0.375,0.465; 0.5,0.5;  0.625,0.535; 0.75,0.6; 0.875,0.7335; 1,1">
                                          <p:stCondLst>
                                            <p:cond delay="82"/>
                                          </p:stCondLst>
                                        </p:cTn>
                                        <p:tgtEl>
                                          <p:spTgt spid="28"/>
                                        </p:tgtEl>
                                        <p:attrNameLst>
                                          <p:attrName>ppt_y</p:attrName>
                                        </p:attrNameLst>
                                      </p:cBhvr>
                                      <p:tavLst>
                                        <p:tav tm="0" fmla="#ppt_y-sin(pi*$)/9">
                                          <p:val>
                                            <p:fltVal val="0"/>
                                          </p:val>
                                        </p:tav>
                                        <p:tav tm="100000">
                                          <p:val>
                                            <p:fltVal val="1"/>
                                          </p:val>
                                        </p:tav>
                                      </p:tavLst>
                                    </p:anim>
                                    <p:anim calcmode="lin" valueType="num">
                                      <p:cBhvr>
                                        <p:cTn id="28" dur="2" tmFilter="0, 0; 0.125,0.2665; 0.25,0.4; 0.375,0.465; 0.5,0.5;  0.625,0.535; 0.75,0.6; 0.875,0.7335; 1,1">
                                          <p:stCondLst>
                                            <p:cond delay="163"/>
                                          </p:stCondLst>
                                        </p:cTn>
                                        <p:tgtEl>
                                          <p:spTgt spid="28"/>
                                        </p:tgtEl>
                                        <p:attrNameLst>
                                          <p:attrName>ppt_y</p:attrName>
                                        </p:attrNameLst>
                                      </p:cBhvr>
                                      <p:tavLst>
                                        <p:tav tm="0" fmla="#ppt_y-sin(pi*$)/27">
                                          <p:val>
                                            <p:fltVal val="0"/>
                                          </p:val>
                                        </p:tav>
                                        <p:tav tm="100000">
                                          <p:val>
                                            <p:fltVal val="1"/>
                                          </p:val>
                                        </p:tav>
                                      </p:tavLst>
                                    </p:anim>
                                    <p:anim calcmode="lin" valueType="num">
                                      <p:cBhvr>
                                        <p:cTn id="29" dur="1" tmFilter="0, 0; 0.125,0.2665; 0.25,0.4; 0.375,0.465; 0.5,0.5;  0.625,0.535; 0.75,0.6; 0.875,0.7335; 1,1">
                                          <p:stCondLst>
                                            <p:cond delay="249"/>
                                          </p:stCondLst>
                                        </p:cTn>
                                        <p:tgtEl>
                                          <p:spTgt spid="28"/>
                                        </p:tgtEl>
                                        <p:attrNameLst>
                                          <p:attrName>ppt_y</p:attrName>
                                        </p:attrNameLst>
                                      </p:cBhvr>
                                      <p:tavLst>
                                        <p:tav tm="0" fmla="#ppt_y-sin(pi*$)/81">
                                          <p:val>
                                            <p:fltVal val="0"/>
                                          </p:val>
                                        </p:tav>
                                        <p:tav tm="100000">
                                          <p:val>
                                            <p:fltVal val="1"/>
                                          </p:val>
                                        </p:tav>
                                      </p:tavLst>
                                    </p:anim>
                                    <p:animScale>
                                      <p:cBhvr>
                                        <p:cTn id="30" dur="1">
                                          <p:stCondLst>
                                            <p:cond delay="80"/>
                                          </p:stCondLst>
                                        </p:cTn>
                                        <p:tgtEl>
                                          <p:spTgt spid="28"/>
                                        </p:tgtEl>
                                      </p:cBhvr>
                                      <p:to x="100000" y="60000"/>
                                    </p:animScale>
                                    <p:animScale>
                                      <p:cBhvr>
                                        <p:cTn id="31" dur="1" decel="50000">
                                          <p:stCondLst>
                                            <p:cond delay="83"/>
                                          </p:stCondLst>
                                        </p:cTn>
                                        <p:tgtEl>
                                          <p:spTgt spid="28"/>
                                        </p:tgtEl>
                                      </p:cBhvr>
                                      <p:to x="100000" y="100000"/>
                                    </p:animScale>
                                    <p:animScale>
                                      <p:cBhvr>
                                        <p:cTn id="32" dur="1">
                                          <p:stCondLst>
                                            <p:cond delay="161"/>
                                          </p:stCondLst>
                                        </p:cTn>
                                        <p:tgtEl>
                                          <p:spTgt spid="28"/>
                                        </p:tgtEl>
                                      </p:cBhvr>
                                      <p:to x="100000" y="80000"/>
                                    </p:animScale>
                                    <p:animScale>
                                      <p:cBhvr>
                                        <p:cTn id="33" dur="1" decel="50000">
                                          <p:stCondLst>
                                            <p:cond delay="164"/>
                                          </p:stCondLst>
                                        </p:cTn>
                                        <p:tgtEl>
                                          <p:spTgt spid="28"/>
                                        </p:tgtEl>
                                      </p:cBhvr>
                                      <p:to x="100000" y="100000"/>
                                    </p:animScale>
                                    <p:animScale>
                                      <p:cBhvr>
                                        <p:cTn id="34" dur="1">
                                          <p:stCondLst>
                                            <p:cond delay="249"/>
                                          </p:stCondLst>
                                        </p:cTn>
                                        <p:tgtEl>
                                          <p:spTgt spid="28"/>
                                        </p:tgtEl>
                                      </p:cBhvr>
                                      <p:to x="100000" y="90000"/>
                                    </p:animScale>
                                    <p:animScale>
                                      <p:cBhvr>
                                        <p:cTn id="35" dur="1" decel="50000">
                                          <p:stCondLst>
                                            <p:cond delay="249"/>
                                          </p:stCondLst>
                                        </p:cTn>
                                        <p:tgtEl>
                                          <p:spTgt spid="28"/>
                                        </p:tgtEl>
                                      </p:cBhvr>
                                      <p:to x="100000" y="100000"/>
                                    </p:animScale>
                                    <p:animScale>
                                      <p:cBhvr>
                                        <p:cTn id="36" dur="1">
                                          <p:stCondLst>
                                            <p:cond delay="249"/>
                                          </p:stCondLst>
                                        </p:cTn>
                                        <p:tgtEl>
                                          <p:spTgt spid="28"/>
                                        </p:tgtEl>
                                      </p:cBhvr>
                                      <p:to x="100000" y="95000"/>
                                    </p:animScale>
                                    <p:animScale>
                                      <p:cBhvr>
                                        <p:cTn id="37" dur="1" decel="50000">
                                          <p:stCondLst>
                                            <p:cond delay="249"/>
                                          </p:stCondLst>
                                        </p:cTn>
                                        <p:tgtEl>
                                          <p:spTgt spid="28"/>
                                        </p:tgtEl>
                                      </p:cBhvr>
                                      <p:to x="100000" y="100000"/>
                                    </p:animScale>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Effect transition="in" filter="fade">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4" grpId="0"/>
      <p:bldP spid="3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5">
            <a:extLst>
              <a:ext uri="{FF2B5EF4-FFF2-40B4-BE49-F238E27FC236}">
                <a16:creationId xmlns:a16="http://schemas.microsoft.com/office/drawing/2014/main" id="{CECC8F19-3861-456D-A19E-DB4490A404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38" name="图片 13">
            <a:extLst>
              <a:ext uri="{FF2B5EF4-FFF2-40B4-BE49-F238E27FC236}">
                <a16:creationId xmlns:a16="http://schemas.microsoft.com/office/drawing/2014/main" id="{74DED196-4034-4D75-8B99-C65E56EE7F90}"/>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7440053" y="139450"/>
            <a:ext cx="1544342" cy="1366569"/>
          </a:xfrm>
          <a:prstGeom prst="rect">
            <a:avLst/>
          </a:prstGeom>
        </p:spPr>
      </p:pic>
      <p:sp>
        <p:nvSpPr>
          <p:cNvPr id="42" name="Callout: Bent Line 41">
            <a:extLst>
              <a:ext uri="{FF2B5EF4-FFF2-40B4-BE49-F238E27FC236}">
                <a16:creationId xmlns:a16="http://schemas.microsoft.com/office/drawing/2014/main" id="{9FF3C19D-92BE-44CC-B68D-01A4C88DBEAE}"/>
              </a:ext>
            </a:extLst>
          </p:cNvPr>
          <p:cNvSpPr/>
          <p:nvPr/>
        </p:nvSpPr>
        <p:spPr>
          <a:xfrm flipH="1">
            <a:off x="4571394" y="677766"/>
            <a:ext cx="3153710" cy="1986099"/>
          </a:xfrm>
          <a:prstGeom prst="borderCallout2">
            <a:avLst>
              <a:gd name="adj1" fmla="val 18750"/>
              <a:gd name="adj2" fmla="val -65"/>
              <a:gd name="adj3" fmla="val 18795"/>
              <a:gd name="adj4" fmla="val -11406"/>
              <a:gd name="adj5" fmla="val 61378"/>
              <a:gd name="adj6" fmla="val -14749"/>
            </a:avLst>
          </a:prstGeom>
          <a:solidFill>
            <a:schemeClr val="accent5">
              <a:lumMod val="95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llout: Bent Line 40">
            <a:extLst>
              <a:ext uri="{FF2B5EF4-FFF2-40B4-BE49-F238E27FC236}">
                <a16:creationId xmlns:a16="http://schemas.microsoft.com/office/drawing/2014/main" id="{E8C615A2-180E-4D08-B375-FB415515BEAE}"/>
              </a:ext>
            </a:extLst>
          </p:cNvPr>
          <p:cNvSpPr/>
          <p:nvPr/>
        </p:nvSpPr>
        <p:spPr>
          <a:xfrm>
            <a:off x="1418896" y="884066"/>
            <a:ext cx="2940284" cy="1567034"/>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8663110" y="3324759"/>
            <a:ext cx="510643" cy="738267"/>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Rectangle 34" descr="Bouquet">
            <a:extLst>
              <a:ext uri="{FF2B5EF4-FFF2-40B4-BE49-F238E27FC236}">
                <a16:creationId xmlns:a16="http://schemas.microsoft.com/office/drawing/2014/main" id="{6671468C-6500-4463-8261-5ACB0A8D1DDE}"/>
              </a:ext>
            </a:extLst>
          </p:cNvPr>
          <p:cNvSpPr>
            <a:spLocks noChangeArrowheads="1"/>
          </p:cNvSpPr>
          <p:nvPr/>
        </p:nvSpPr>
        <p:spPr bwMode="auto">
          <a:xfrm>
            <a:off x="1535551" y="1009940"/>
            <a:ext cx="2706974" cy="1297262"/>
          </a:xfrm>
          <a:prstGeom prst="rect">
            <a:avLst/>
          </a:prstGeom>
          <a:noFill/>
          <a:ln>
            <a:noFill/>
          </a:ln>
          <a:effectLst/>
        </p:spPr>
        <p:txBody>
          <a:bodyPr/>
          <a:lstStyle/>
          <a:p>
            <a:pPr algn="just" eaLnBrk="1" hangingPunct="1">
              <a:lnSpc>
                <a:spcPct val="80000"/>
              </a:lnSpc>
              <a:spcBef>
                <a:spcPct val="20000"/>
              </a:spcBef>
              <a:defRPr/>
            </a:pPr>
            <a:r>
              <a:rPr lang="en-US" sz="3000" spc="-100">
                <a:solidFill>
                  <a:srgbClr val="002060"/>
                </a:solidFill>
                <a:latin typeface="Times New Roman" panose="02020603050405020304" pitchFamily="18" charset="0"/>
                <a:cs typeface="Times New Roman" panose="02020603050405020304" pitchFamily="18" charset="0"/>
              </a:rPr>
              <a:t>Dân cư châu Á sống tập trung nhiều ở vùng nào?</a:t>
            </a:r>
          </a:p>
        </p:txBody>
      </p:sp>
      <p:sp>
        <p:nvSpPr>
          <p:cNvPr id="36" name="TextBox 35">
            <a:extLst>
              <a:ext uri="{FF2B5EF4-FFF2-40B4-BE49-F238E27FC236}">
                <a16:creationId xmlns:a16="http://schemas.microsoft.com/office/drawing/2014/main" id="{528A055F-9E89-4AA9-AC63-BF0932A0AB8D}"/>
              </a:ext>
            </a:extLst>
          </p:cNvPr>
          <p:cNvSpPr txBox="1"/>
          <p:nvPr/>
        </p:nvSpPr>
        <p:spPr>
          <a:xfrm>
            <a:off x="4515724" y="884066"/>
            <a:ext cx="3209380" cy="1754326"/>
          </a:xfrm>
          <a:prstGeom prst="rect">
            <a:avLst/>
          </a:prstGeom>
          <a:noFill/>
        </p:spPr>
        <p:txBody>
          <a:bodyPr wrap="square">
            <a:spAutoFit/>
          </a:bodyPr>
          <a:lstStyle/>
          <a:p>
            <a:pPr algn="just" eaLnBrk="1" hangingPunct="1">
              <a:lnSpc>
                <a:spcPct val="90000"/>
              </a:lnSpc>
              <a:defRPr/>
            </a:pPr>
            <a:r>
              <a:rPr lang="en-US" sz="3000" spc="-100">
                <a:solidFill>
                  <a:srgbClr val="EE8148"/>
                </a:solidFill>
                <a:latin typeface="Times New Roman" panose="02020603050405020304" pitchFamily="18" charset="0"/>
                <a:cs typeface="Times New Roman" panose="02020603050405020304" pitchFamily="18" charset="0"/>
              </a:rPr>
              <a:t>Dân cư châu Á tập trung đông đúc tại các vùng đồng bằng châu thổ màu mỡ.</a:t>
            </a:r>
          </a:p>
        </p:txBody>
      </p:sp>
      <p:pic>
        <p:nvPicPr>
          <p:cNvPr id="40" name="Picture 2">
            <a:extLst>
              <a:ext uri="{FF2B5EF4-FFF2-40B4-BE49-F238E27FC236}">
                <a16:creationId xmlns:a16="http://schemas.microsoft.com/office/drawing/2014/main" id="{BB5C82A7-D2D6-424F-9267-71C3F552C588}"/>
              </a:ext>
            </a:extLst>
          </p:cNvPr>
          <p:cNvPicPr>
            <a:picLocks noChangeAspect="1"/>
          </p:cNvPicPr>
          <p:nvPr/>
        </p:nvPicPr>
        <p:blipFill>
          <a:blip r:embed="rId4"/>
          <a:srcRect/>
          <a:stretch>
            <a:fillRect/>
          </a:stretch>
        </p:blipFill>
        <p:spPr>
          <a:xfrm>
            <a:off x="7287869" y="1854275"/>
            <a:ext cx="1587035" cy="3190019"/>
          </a:xfrm>
          <a:prstGeom prst="rect">
            <a:avLst/>
          </a:prstGeom>
        </p:spPr>
      </p:pic>
      <p:pic>
        <p:nvPicPr>
          <p:cNvPr id="39" name="Picture 6">
            <a:extLst>
              <a:ext uri="{FF2B5EF4-FFF2-40B4-BE49-F238E27FC236}">
                <a16:creationId xmlns:a16="http://schemas.microsoft.com/office/drawing/2014/main" id="{ED1224BF-5261-4DC0-9119-C028008DA649}"/>
              </a:ext>
            </a:extLst>
          </p:cNvPr>
          <p:cNvPicPr>
            <a:picLocks noChangeAspect="1"/>
          </p:cNvPicPr>
          <p:nvPr/>
        </p:nvPicPr>
        <p:blipFill>
          <a:blip r:embed="rId5"/>
          <a:srcRect/>
          <a:stretch>
            <a:fillRect/>
          </a:stretch>
        </p:blipFill>
        <p:spPr>
          <a:xfrm flipH="1">
            <a:off x="0" y="1658571"/>
            <a:ext cx="1587035" cy="3206130"/>
          </a:xfrm>
          <a:prstGeom prst="rect">
            <a:avLst/>
          </a:prstGeom>
        </p:spPr>
      </p:pic>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ircle(in)">
                                      <p:cBhvr>
                                        <p:cTn id="44" dur="2000"/>
                                        <p:tgtEl>
                                          <p:spTgt spid="36"/>
                                        </p:tgtEl>
                                      </p:cBhvr>
                                    </p:animEffect>
                                  </p:childTnLst>
                                </p:cTn>
                              </p:par>
                              <p:par>
                                <p:cTn id="45" presetID="14" presetClass="entr" presetSubtype="1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randombar(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animBg="1"/>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2249C28-6E22-45CB-B7CB-0838B0F466EC}"/>
              </a:ext>
            </a:extLst>
          </p:cNvPr>
          <p:cNvSpPr/>
          <p:nvPr/>
        </p:nvSpPr>
        <p:spPr>
          <a:xfrm>
            <a:off x="2243255" y="1329353"/>
            <a:ext cx="5014899" cy="981019"/>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Hoạt động kinh tế</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0833597">
            <a:off x="298541" y="41999"/>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402683" y="0"/>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7569040" y="2243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4501085" y="730691"/>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4572000" y="811008"/>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23" name="Picture 6">
            <a:extLst>
              <a:ext uri="{FF2B5EF4-FFF2-40B4-BE49-F238E27FC236}">
                <a16:creationId xmlns:a16="http://schemas.microsoft.com/office/drawing/2014/main" id="{91937AFB-B295-4CD7-BF05-03B92FF0C11A}"/>
              </a:ext>
            </a:extLst>
          </p:cNvPr>
          <p:cNvPicPr>
            <a:picLocks noChangeAspect="1"/>
          </p:cNvPicPr>
          <p:nvPr/>
        </p:nvPicPr>
        <p:blipFill>
          <a:blip r:embed="rId7"/>
          <a:srcRect/>
          <a:stretch>
            <a:fillRect/>
          </a:stretch>
        </p:blipFill>
        <p:spPr>
          <a:xfrm>
            <a:off x="7164111" y="2310372"/>
            <a:ext cx="1383705" cy="2795362"/>
          </a:xfrm>
          <a:prstGeom prst="rect">
            <a:avLst/>
          </a:prstGeom>
        </p:spPr>
      </p:pic>
      <p:pic>
        <p:nvPicPr>
          <p:cNvPr id="25" name="图片 3">
            <a:extLst>
              <a:ext uri="{FF2B5EF4-FFF2-40B4-BE49-F238E27FC236}">
                <a16:creationId xmlns:a16="http://schemas.microsoft.com/office/drawing/2014/main" id="{59619D20-7DCE-4059-8079-4AEB0ECD6D1F}"/>
              </a:ext>
            </a:extLst>
          </p:cNvPr>
          <p:cNvPicPr>
            <a:picLocks noChangeAspect="1"/>
          </p:cNvPicPr>
          <p:nvPr/>
        </p:nvPicPr>
        <p:blipFill rotWithShape="1">
          <a:blip r:embed="rId8">
            <a:clrChange>
              <a:clrFrom>
                <a:srgbClr val="FFFFFF"/>
              </a:clrFrom>
              <a:clrTo>
                <a:srgbClr val="FFFFFF">
                  <a:alpha val="0"/>
                </a:srgbClr>
              </a:clrTo>
            </a:clrChange>
          </a:blip>
          <a:srcRect r="41098"/>
          <a:stretch/>
        </p:blipFill>
        <p:spPr>
          <a:xfrm>
            <a:off x="6183341" y="431338"/>
            <a:ext cx="893261" cy="1366570"/>
          </a:xfrm>
          <a:prstGeom prst="rect">
            <a:avLst/>
          </a:prstGeom>
        </p:spPr>
      </p:pic>
      <p:pic>
        <p:nvPicPr>
          <p:cNvPr id="26" name="图片 13">
            <a:extLst>
              <a:ext uri="{FF2B5EF4-FFF2-40B4-BE49-F238E27FC236}">
                <a16:creationId xmlns:a16="http://schemas.microsoft.com/office/drawing/2014/main" id="{BEFC9C40-984A-409A-BA5A-C4B22BFDAEAB}"/>
              </a:ext>
            </a:extLst>
          </p:cNvPr>
          <p:cNvPicPr>
            <a:picLocks noChangeAspect="1"/>
          </p:cNvPicPr>
          <p:nvPr/>
        </p:nvPicPr>
        <p:blipFill rotWithShape="1">
          <a:blip r:embed="rId8">
            <a:clrChange>
              <a:clrFrom>
                <a:srgbClr val="FFFFFF"/>
              </a:clrFrom>
              <a:clrTo>
                <a:srgbClr val="FFFFFF">
                  <a:alpha val="0"/>
                </a:srgbClr>
              </a:clrTo>
            </a:clrChange>
          </a:blip>
          <a:srcRect r="-1835"/>
          <a:stretch/>
        </p:blipFill>
        <p:spPr>
          <a:xfrm>
            <a:off x="2298249" y="466704"/>
            <a:ext cx="1316181" cy="1164672"/>
          </a:xfrm>
          <a:prstGeom prst="rect">
            <a:avLst/>
          </a:prstGeom>
        </p:spPr>
      </p:pic>
      <p:pic>
        <p:nvPicPr>
          <p:cNvPr id="27" name="图片 3">
            <a:extLst>
              <a:ext uri="{FF2B5EF4-FFF2-40B4-BE49-F238E27FC236}">
                <a16:creationId xmlns:a16="http://schemas.microsoft.com/office/drawing/2014/main" id="{57E6A2A6-2B22-496E-BDF3-AB252DE42176}"/>
              </a:ext>
            </a:extLst>
          </p:cNvPr>
          <p:cNvPicPr>
            <a:picLocks noChangeAspect="1"/>
          </p:cNvPicPr>
          <p:nvPr/>
        </p:nvPicPr>
        <p:blipFill rotWithShape="1">
          <a:blip r:embed="rId8">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28" name="Picture 2">
            <a:extLst>
              <a:ext uri="{FF2B5EF4-FFF2-40B4-BE49-F238E27FC236}">
                <a16:creationId xmlns:a16="http://schemas.microsoft.com/office/drawing/2014/main" id="{58B8213A-919D-42E9-8304-14994FED4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35964" y="3519815"/>
            <a:ext cx="3326009" cy="1443824"/>
          </a:xfrm>
          <a:prstGeom prst="rect">
            <a:avLst/>
          </a:prstGeom>
        </p:spPr>
      </p:pic>
      <p:pic>
        <p:nvPicPr>
          <p:cNvPr id="24" name="图片 5">
            <a:extLst>
              <a:ext uri="{FF2B5EF4-FFF2-40B4-BE49-F238E27FC236}">
                <a16:creationId xmlns:a16="http://schemas.microsoft.com/office/drawing/2014/main" id="{344DD683-DC33-4D8B-ABCA-F936BF6BA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2" y="811008"/>
            <a:ext cx="3741583" cy="4885421"/>
          </a:xfrm>
          <a:prstGeom prst="rect">
            <a:avLst/>
          </a:prstGeom>
        </p:spPr>
      </p:pic>
    </p:spTree>
    <p:extLst>
      <p:ext uri="{BB962C8B-B14F-4D97-AF65-F5344CB8AC3E}">
        <p14:creationId xmlns:p14="http://schemas.microsoft.com/office/powerpoint/2010/main" val="1548477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2" presetClass="entr" presetSubtype="9" fill="hold" nodeType="withEffect" p14:presetBounceEnd="20000">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14:bounceEnd="20000">
                                          <p:cBhvr additive="base">
                                            <p:cTn id="13" dur="1500" fill="hold"/>
                                            <p:tgtEl>
                                              <p:spTgt spid="25"/>
                                            </p:tgtEl>
                                            <p:attrNameLst>
                                              <p:attrName>ppt_x</p:attrName>
                                            </p:attrNameLst>
                                          </p:cBhvr>
                                          <p:tavLst>
                                            <p:tav tm="0">
                                              <p:val>
                                                <p:strVal val="0-#ppt_w/2"/>
                                              </p:val>
                                            </p:tav>
                                            <p:tav tm="100000">
                                              <p:val>
                                                <p:strVal val="#ppt_x"/>
                                              </p:val>
                                            </p:tav>
                                          </p:tavLst>
                                        </p:anim>
                                        <p:anim calcmode="lin" valueType="num" p14:bounceEnd="20000">
                                          <p:cBhvr additive="base">
                                            <p:cTn id="14" dur="1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14:presetBounceEnd="2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20000">
                                          <p:cBhvr additive="base">
                                            <p:cTn id="17"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14:presetBounceEnd="2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20000">
                                          <p:cBhvr additive="base">
                                            <p:cTn id="21"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22" dur="1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0-#ppt_w/2"/>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72">
                                              <p:stCondLst>
                                                <p:cond delay="0"/>
                                              </p:stCondLst>
                                            </p:cTn>
                                            <p:tgtEl>
                                              <p:spTgt spid="33"/>
                                            </p:tgtEl>
                                          </p:cBhvr>
                                        </p:animEffect>
                                        <p:anim calcmode="lin" valueType="num">
                                          <p:cBhvr>
                                            <p:cTn id="44"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5"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6"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7"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8"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9" dur="3">
                                              <p:stCondLst>
                                                <p:cond delay="81"/>
                                              </p:stCondLst>
                                            </p:cTn>
                                            <p:tgtEl>
                                              <p:spTgt spid="33"/>
                                            </p:tgtEl>
                                          </p:cBhvr>
                                          <p:to x="100000" y="60000"/>
                                        </p:animScale>
                                        <p:animScale>
                                          <p:cBhvr>
                                            <p:cTn id="50" dur="21" decel="50000">
                                              <p:stCondLst>
                                                <p:cond delay="85"/>
                                              </p:stCondLst>
                                            </p:cTn>
                                            <p:tgtEl>
                                              <p:spTgt spid="33"/>
                                            </p:tgtEl>
                                          </p:cBhvr>
                                          <p:to x="100000" y="100000"/>
                                        </p:animScale>
                                        <p:animScale>
                                          <p:cBhvr>
                                            <p:cTn id="51" dur="3">
                                              <p:stCondLst>
                                                <p:cond delay="164"/>
                                              </p:stCondLst>
                                            </p:cTn>
                                            <p:tgtEl>
                                              <p:spTgt spid="33"/>
                                            </p:tgtEl>
                                          </p:cBhvr>
                                          <p:to x="100000" y="80000"/>
                                        </p:animScale>
                                        <p:animScale>
                                          <p:cBhvr>
                                            <p:cTn id="52" dur="21" decel="50000">
                                              <p:stCondLst>
                                                <p:cond delay="167"/>
                                              </p:stCondLst>
                                            </p:cTn>
                                            <p:tgtEl>
                                              <p:spTgt spid="33"/>
                                            </p:tgtEl>
                                          </p:cBhvr>
                                          <p:to x="100000" y="100000"/>
                                        </p:animScale>
                                        <p:animScale>
                                          <p:cBhvr>
                                            <p:cTn id="53" dur="3">
                                              <p:stCondLst>
                                                <p:cond delay="205"/>
                                              </p:stCondLst>
                                            </p:cTn>
                                            <p:tgtEl>
                                              <p:spTgt spid="33"/>
                                            </p:tgtEl>
                                          </p:cBhvr>
                                          <p:to x="100000" y="90000"/>
                                        </p:animScale>
                                        <p:animScale>
                                          <p:cBhvr>
                                            <p:cTn id="54" dur="21" decel="50000">
                                              <p:stCondLst>
                                                <p:cond delay="208"/>
                                              </p:stCondLst>
                                            </p:cTn>
                                            <p:tgtEl>
                                              <p:spTgt spid="33"/>
                                            </p:tgtEl>
                                          </p:cBhvr>
                                          <p:to x="100000" y="100000"/>
                                        </p:animScale>
                                        <p:animScale>
                                          <p:cBhvr>
                                            <p:cTn id="55" dur="3">
                                              <p:stCondLst>
                                                <p:cond delay="226"/>
                                              </p:stCondLst>
                                            </p:cTn>
                                            <p:tgtEl>
                                              <p:spTgt spid="33"/>
                                            </p:tgtEl>
                                          </p:cBhvr>
                                          <p:to x="100000" y="95000"/>
                                        </p:animScale>
                                        <p:animScale>
                                          <p:cBhvr>
                                            <p:cTn id="56" dur="21" decel="50000">
                                              <p:stCondLst>
                                                <p:cond delay="229"/>
                                              </p:stCondLst>
                                            </p:cTn>
                                            <p:tgtEl>
                                              <p:spTgt spid="33"/>
                                            </p:tgtEl>
                                          </p:cBhvr>
                                          <p:to x="100000" y="100000"/>
                                        </p:animScale>
                                      </p:childTnLst>
                                    </p:cTn>
                                  </p:par>
                                </p:childTnLst>
                              </p:cTn>
                            </p:par>
                            <p:par>
                              <p:cTn id="57" fill="hold">
                                <p:stCondLst>
                                  <p:cond delay="250"/>
                                </p:stCondLst>
                                <p:childTnLst>
                                  <p:par>
                                    <p:cTn id="58" presetID="26"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71">
                                              <p:stCondLst>
                                                <p:cond delay="0"/>
                                              </p:stCondLst>
                                            </p:cTn>
                                            <p:tgtEl>
                                              <p:spTgt spid="34"/>
                                            </p:tgtEl>
                                          </p:cBhvr>
                                        </p:animEffect>
                                        <p:anim calcmode="lin" valueType="num">
                                          <p:cBhvr>
                                            <p:cTn id="61"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2"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3"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6" dur="1">
                                              <p:stCondLst>
                                                <p:cond delay="80"/>
                                              </p:stCondLst>
                                            </p:cTn>
                                            <p:tgtEl>
                                              <p:spTgt spid="34"/>
                                            </p:tgtEl>
                                          </p:cBhvr>
                                          <p:to x="100000" y="60000"/>
                                        </p:animScale>
                                        <p:animScale>
                                          <p:cBhvr>
                                            <p:cTn id="67" dur="1" decel="50000">
                                              <p:stCondLst>
                                                <p:cond delay="83"/>
                                              </p:stCondLst>
                                            </p:cTn>
                                            <p:tgtEl>
                                              <p:spTgt spid="34"/>
                                            </p:tgtEl>
                                          </p:cBhvr>
                                          <p:to x="100000" y="100000"/>
                                        </p:animScale>
                                        <p:animScale>
                                          <p:cBhvr>
                                            <p:cTn id="68" dur="1">
                                              <p:stCondLst>
                                                <p:cond delay="161"/>
                                              </p:stCondLst>
                                            </p:cTn>
                                            <p:tgtEl>
                                              <p:spTgt spid="34"/>
                                            </p:tgtEl>
                                          </p:cBhvr>
                                          <p:to x="100000" y="80000"/>
                                        </p:animScale>
                                        <p:animScale>
                                          <p:cBhvr>
                                            <p:cTn id="69" dur="1" decel="50000">
                                              <p:stCondLst>
                                                <p:cond delay="164"/>
                                              </p:stCondLst>
                                            </p:cTn>
                                            <p:tgtEl>
                                              <p:spTgt spid="34"/>
                                            </p:tgtEl>
                                          </p:cBhvr>
                                          <p:to x="100000" y="100000"/>
                                        </p:animScale>
                                        <p:animScale>
                                          <p:cBhvr>
                                            <p:cTn id="70" dur="1">
                                              <p:stCondLst>
                                                <p:cond delay="249"/>
                                              </p:stCondLst>
                                            </p:cTn>
                                            <p:tgtEl>
                                              <p:spTgt spid="34"/>
                                            </p:tgtEl>
                                          </p:cBhvr>
                                          <p:to x="100000" y="90000"/>
                                        </p:animScale>
                                        <p:animScale>
                                          <p:cBhvr>
                                            <p:cTn id="71" dur="1" decel="50000">
                                              <p:stCondLst>
                                                <p:cond delay="249"/>
                                              </p:stCondLst>
                                            </p:cTn>
                                            <p:tgtEl>
                                              <p:spTgt spid="34"/>
                                            </p:tgtEl>
                                          </p:cBhvr>
                                          <p:to x="100000" y="100000"/>
                                        </p:animScale>
                                        <p:animScale>
                                          <p:cBhvr>
                                            <p:cTn id="72" dur="1">
                                              <p:stCondLst>
                                                <p:cond delay="249"/>
                                              </p:stCondLst>
                                            </p:cTn>
                                            <p:tgtEl>
                                              <p:spTgt spid="34"/>
                                            </p:tgtEl>
                                          </p:cBhvr>
                                          <p:to x="100000" y="95000"/>
                                        </p:animScale>
                                        <p:animScale>
                                          <p:cBhvr>
                                            <p:cTn id="73" dur="1" decel="50000">
                                              <p:stCondLst>
                                                <p:cond delay="249"/>
                                              </p:stCondLst>
                                            </p:cTn>
                                            <p:tgtEl>
                                              <p:spTgt spid="34"/>
                                            </p:tgtEl>
                                          </p:cBhvr>
                                          <p:to x="100000" y="100000"/>
                                        </p:animScale>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Effect transition="in" filter="fade">
                                          <p:cBhvr>
                                            <p:cTn id="79" dur="1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1+#ppt_w/2"/>
                                              </p:val>
                                            </p:tav>
                                            <p:tav tm="100000">
                                              <p:val>
                                                <p:strVal val="#ppt_x"/>
                                              </p:val>
                                            </p:tav>
                                          </p:tavLst>
                                        </p:anim>
                                        <p:anim calcmode="lin" valueType="num">
                                          <p:cBhvr additive="base">
                                            <p:cTn id="8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2" presetClass="entr" presetSubtype="9"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500" fill="hold"/>
                                            <p:tgtEl>
                                              <p:spTgt spid="25"/>
                                            </p:tgtEl>
                                            <p:attrNameLst>
                                              <p:attrName>ppt_x</p:attrName>
                                            </p:attrNameLst>
                                          </p:cBhvr>
                                          <p:tavLst>
                                            <p:tav tm="0">
                                              <p:val>
                                                <p:strVal val="0-#ppt_w/2"/>
                                              </p:val>
                                            </p:tav>
                                            <p:tav tm="100000">
                                              <p:val>
                                                <p:strVal val="#ppt_x"/>
                                              </p:val>
                                            </p:tav>
                                          </p:tavLst>
                                        </p:anim>
                                        <p:anim calcmode="lin" valueType="num">
                                          <p:cBhvr additive="base">
                                            <p:cTn id="14" dur="1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500" fill="hold"/>
                                            <p:tgtEl>
                                              <p:spTgt spid="26"/>
                                            </p:tgtEl>
                                            <p:attrNameLst>
                                              <p:attrName>ppt_x</p:attrName>
                                            </p:attrNameLst>
                                          </p:cBhvr>
                                          <p:tavLst>
                                            <p:tav tm="0">
                                              <p:val>
                                                <p:strVal val="0-#ppt_w/2"/>
                                              </p:val>
                                            </p:tav>
                                            <p:tav tm="100000">
                                              <p:val>
                                                <p:strVal val="#ppt_x"/>
                                              </p:val>
                                            </p:tav>
                                          </p:tavLst>
                                        </p:anim>
                                        <p:anim calcmode="lin" valueType="num">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500" fill="hold"/>
                                            <p:tgtEl>
                                              <p:spTgt spid="27"/>
                                            </p:tgtEl>
                                            <p:attrNameLst>
                                              <p:attrName>ppt_x</p:attrName>
                                            </p:attrNameLst>
                                          </p:cBhvr>
                                          <p:tavLst>
                                            <p:tav tm="0">
                                              <p:val>
                                                <p:strVal val="0-#ppt_w/2"/>
                                              </p:val>
                                            </p:tav>
                                            <p:tav tm="100000">
                                              <p:val>
                                                <p:strVal val="#ppt_x"/>
                                              </p:val>
                                            </p:tav>
                                          </p:tavLst>
                                        </p:anim>
                                        <p:anim calcmode="lin" valueType="num">
                                          <p:cBhvr additive="base">
                                            <p:cTn id="22" dur="1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0-#ppt_w/2"/>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72">
                                              <p:stCondLst>
                                                <p:cond delay="0"/>
                                              </p:stCondLst>
                                            </p:cTn>
                                            <p:tgtEl>
                                              <p:spTgt spid="33"/>
                                            </p:tgtEl>
                                          </p:cBhvr>
                                        </p:animEffect>
                                        <p:anim calcmode="lin" valueType="num">
                                          <p:cBhvr>
                                            <p:cTn id="44"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5"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6"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7"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8"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9" dur="3">
                                              <p:stCondLst>
                                                <p:cond delay="81"/>
                                              </p:stCondLst>
                                            </p:cTn>
                                            <p:tgtEl>
                                              <p:spTgt spid="33"/>
                                            </p:tgtEl>
                                          </p:cBhvr>
                                          <p:to x="100000" y="60000"/>
                                        </p:animScale>
                                        <p:animScale>
                                          <p:cBhvr>
                                            <p:cTn id="50" dur="21" decel="50000">
                                              <p:stCondLst>
                                                <p:cond delay="85"/>
                                              </p:stCondLst>
                                            </p:cTn>
                                            <p:tgtEl>
                                              <p:spTgt spid="33"/>
                                            </p:tgtEl>
                                          </p:cBhvr>
                                          <p:to x="100000" y="100000"/>
                                        </p:animScale>
                                        <p:animScale>
                                          <p:cBhvr>
                                            <p:cTn id="51" dur="3">
                                              <p:stCondLst>
                                                <p:cond delay="164"/>
                                              </p:stCondLst>
                                            </p:cTn>
                                            <p:tgtEl>
                                              <p:spTgt spid="33"/>
                                            </p:tgtEl>
                                          </p:cBhvr>
                                          <p:to x="100000" y="80000"/>
                                        </p:animScale>
                                        <p:animScale>
                                          <p:cBhvr>
                                            <p:cTn id="52" dur="21" decel="50000">
                                              <p:stCondLst>
                                                <p:cond delay="167"/>
                                              </p:stCondLst>
                                            </p:cTn>
                                            <p:tgtEl>
                                              <p:spTgt spid="33"/>
                                            </p:tgtEl>
                                          </p:cBhvr>
                                          <p:to x="100000" y="100000"/>
                                        </p:animScale>
                                        <p:animScale>
                                          <p:cBhvr>
                                            <p:cTn id="53" dur="3">
                                              <p:stCondLst>
                                                <p:cond delay="205"/>
                                              </p:stCondLst>
                                            </p:cTn>
                                            <p:tgtEl>
                                              <p:spTgt spid="33"/>
                                            </p:tgtEl>
                                          </p:cBhvr>
                                          <p:to x="100000" y="90000"/>
                                        </p:animScale>
                                        <p:animScale>
                                          <p:cBhvr>
                                            <p:cTn id="54" dur="21" decel="50000">
                                              <p:stCondLst>
                                                <p:cond delay="208"/>
                                              </p:stCondLst>
                                            </p:cTn>
                                            <p:tgtEl>
                                              <p:spTgt spid="33"/>
                                            </p:tgtEl>
                                          </p:cBhvr>
                                          <p:to x="100000" y="100000"/>
                                        </p:animScale>
                                        <p:animScale>
                                          <p:cBhvr>
                                            <p:cTn id="55" dur="3">
                                              <p:stCondLst>
                                                <p:cond delay="226"/>
                                              </p:stCondLst>
                                            </p:cTn>
                                            <p:tgtEl>
                                              <p:spTgt spid="33"/>
                                            </p:tgtEl>
                                          </p:cBhvr>
                                          <p:to x="100000" y="95000"/>
                                        </p:animScale>
                                        <p:animScale>
                                          <p:cBhvr>
                                            <p:cTn id="56" dur="21" decel="50000">
                                              <p:stCondLst>
                                                <p:cond delay="229"/>
                                              </p:stCondLst>
                                            </p:cTn>
                                            <p:tgtEl>
                                              <p:spTgt spid="33"/>
                                            </p:tgtEl>
                                          </p:cBhvr>
                                          <p:to x="100000" y="100000"/>
                                        </p:animScale>
                                      </p:childTnLst>
                                    </p:cTn>
                                  </p:par>
                                </p:childTnLst>
                              </p:cTn>
                            </p:par>
                            <p:par>
                              <p:cTn id="57" fill="hold">
                                <p:stCondLst>
                                  <p:cond delay="250"/>
                                </p:stCondLst>
                                <p:childTnLst>
                                  <p:par>
                                    <p:cTn id="58" presetID="26"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71">
                                              <p:stCondLst>
                                                <p:cond delay="0"/>
                                              </p:stCondLst>
                                            </p:cTn>
                                            <p:tgtEl>
                                              <p:spTgt spid="34"/>
                                            </p:tgtEl>
                                          </p:cBhvr>
                                        </p:animEffect>
                                        <p:anim calcmode="lin" valueType="num">
                                          <p:cBhvr>
                                            <p:cTn id="61"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2"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3"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6" dur="1">
                                              <p:stCondLst>
                                                <p:cond delay="80"/>
                                              </p:stCondLst>
                                            </p:cTn>
                                            <p:tgtEl>
                                              <p:spTgt spid="34"/>
                                            </p:tgtEl>
                                          </p:cBhvr>
                                          <p:to x="100000" y="60000"/>
                                        </p:animScale>
                                        <p:animScale>
                                          <p:cBhvr>
                                            <p:cTn id="67" dur="1" decel="50000">
                                              <p:stCondLst>
                                                <p:cond delay="83"/>
                                              </p:stCondLst>
                                            </p:cTn>
                                            <p:tgtEl>
                                              <p:spTgt spid="34"/>
                                            </p:tgtEl>
                                          </p:cBhvr>
                                          <p:to x="100000" y="100000"/>
                                        </p:animScale>
                                        <p:animScale>
                                          <p:cBhvr>
                                            <p:cTn id="68" dur="1">
                                              <p:stCondLst>
                                                <p:cond delay="161"/>
                                              </p:stCondLst>
                                            </p:cTn>
                                            <p:tgtEl>
                                              <p:spTgt spid="34"/>
                                            </p:tgtEl>
                                          </p:cBhvr>
                                          <p:to x="100000" y="80000"/>
                                        </p:animScale>
                                        <p:animScale>
                                          <p:cBhvr>
                                            <p:cTn id="69" dur="1" decel="50000">
                                              <p:stCondLst>
                                                <p:cond delay="164"/>
                                              </p:stCondLst>
                                            </p:cTn>
                                            <p:tgtEl>
                                              <p:spTgt spid="34"/>
                                            </p:tgtEl>
                                          </p:cBhvr>
                                          <p:to x="100000" y="100000"/>
                                        </p:animScale>
                                        <p:animScale>
                                          <p:cBhvr>
                                            <p:cTn id="70" dur="1">
                                              <p:stCondLst>
                                                <p:cond delay="249"/>
                                              </p:stCondLst>
                                            </p:cTn>
                                            <p:tgtEl>
                                              <p:spTgt spid="34"/>
                                            </p:tgtEl>
                                          </p:cBhvr>
                                          <p:to x="100000" y="90000"/>
                                        </p:animScale>
                                        <p:animScale>
                                          <p:cBhvr>
                                            <p:cTn id="71" dur="1" decel="50000">
                                              <p:stCondLst>
                                                <p:cond delay="249"/>
                                              </p:stCondLst>
                                            </p:cTn>
                                            <p:tgtEl>
                                              <p:spTgt spid="34"/>
                                            </p:tgtEl>
                                          </p:cBhvr>
                                          <p:to x="100000" y="100000"/>
                                        </p:animScale>
                                        <p:animScale>
                                          <p:cBhvr>
                                            <p:cTn id="72" dur="1">
                                              <p:stCondLst>
                                                <p:cond delay="249"/>
                                              </p:stCondLst>
                                            </p:cTn>
                                            <p:tgtEl>
                                              <p:spTgt spid="34"/>
                                            </p:tgtEl>
                                          </p:cBhvr>
                                          <p:to x="100000" y="95000"/>
                                        </p:animScale>
                                        <p:animScale>
                                          <p:cBhvr>
                                            <p:cTn id="73" dur="1" decel="50000">
                                              <p:stCondLst>
                                                <p:cond delay="249"/>
                                              </p:stCondLst>
                                            </p:cTn>
                                            <p:tgtEl>
                                              <p:spTgt spid="34"/>
                                            </p:tgtEl>
                                          </p:cBhvr>
                                          <p:to x="100000" y="100000"/>
                                        </p:animScale>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Effect transition="in" filter="fade">
                                          <p:cBhvr>
                                            <p:cTn id="79" dur="1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1+#ppt_w/2"/>
                                              </p:val>
                                            </p:tav>
                                            <p:tav tm="100000">
                                              <p:val>
                                                <p:strVal val="#ppt_x"/>
                                              </p:val>
                                            </p:tav>
                                          </p:tavLst>
                                        </p:anim>
                                        <p:anim calcmode="lin" valueType="num">
                                          <p:cBhvr additive="base">
                                            <p:cTn id="8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44" name="Google Shape;274;p5">
            <a:extLst>
              <a:ext uri="{FF2B5EF4-FFF2-40B4-BE49-F238E27FC236}">
                <a16:creationId xmlns:a16="http://schemas.microsoft.com/office/drawing/2014/main" id="{158A4ABD-1F47-4ACE-BB80-77AB0121C760}"/>
              </a:ext>
            </a:extLst>
          </p:cNvPr>
          <p:cNvGrpSpPr/>
          <p:nvPr/>
        </p:nvGrpSpPr>
        <p:grpSpPr>
          <a:xfrm rot="760662">
            <a:off x="8665153" y="4343590"/>
            <a:ext cx="510651" cy="738277"/>
            <a:chOff x="8499282" y="3580082"/>
            <a:chExt cx="510652" cy="738280"/>
          </a:xfrm>
        </p:grpSpPr>
        <p:sp>
          <p:nvSpPr>
            <p:cNvPr id="45" name="Google Shape;275;p5">
              <a:extLst>
                <a:ext uri="{FF2B5EF4-FFF2-40B4-BE49-F238E27FC236}">
                  <a16:creationId xmlns:a16="http://schemas.microsoft.com/office/drawing/2014/main" id="{5AE49C90-5527-49C3-97ED-01A6737EE2D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p5">
              <a:extLst>
                <a:ext uri="{FF2B5EF4-FFF2-40B4-BE49-F238E27FC236}">
                  <a16:creationId xmlns:a16="http://schemas.microsoft.com/office/drawing/2014/main" id="{7C97BDCF-F54E-4310-AEE1-094FADB04371}"/>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7;p5">
              <a:extLst>
                <a:ext uri="{FF2B5EF4-FFF2-40B4-BE49-F238E27FC236}">
                  <a16:creationId xmlns:a16="http://schemas.microsoft.com/office/drawing/2014/main" id="{B809CC51-F87B-4C4D-93EA-162470502D82}"/>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8;p5">
              <a:extLst>
                <a:ext uri="{FF2B5EF4-FFF2-40B4-BE49-F238E27FC236}">
                  <a16:creationId xmlns:a16="http://schemas.microsoft.com/office/drawing/2014/main" id="{F6443ABB-4143-4D38-846A-95DE6C6E3DC8}"/>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9;p5">
              <a:extLst>
                <a:ext uri="{FF2B5EF4-FFF2-40B4-BE49-F238E27FC236}">
                  <a16:creationId xmlns:a16="http://schemas.microsoft.com/office/drawing/2014/main" id="{889E50B3-EC3B-4425-BD1F-4BDB67208F34}"/>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0;p5">
              <a:extLst>
                <a:ext uri="{FF2B5EF4-FFF2-40B4-BE49-F238E27FC236}">
                  <a16:creationId xmlns:a16="http://schemas.microsoft.com/office/drawing/2014/main" id="{62A7958E-CE79-4FB6-AC6A-56595D4F68F4}"/>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1;p5">
              <a:extLst>
                <a:ext uri="{FF2B5EF4-FFF2-40B4-BE49-F238E27FC236}">
                  <a16:creationId xmlns:a16="http://schemas.microsoft.com/office/drawing/2014/main" id="{E77D5A80-E284-48D1-853F-28824C9FCC8B}"/>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p5">
              <a:extLst>
                <a:ext uri="{FF2B5EF4-FFF2-40B4-BE49-F238E27FC236}">
                  <a16:creationId xmlns:a16="http://schemas.microsoft.com/office/drawing/2014/main" id="{5E1C3D72-58CB-4183-B78C-5346FDF6B9C5}"/>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83;p5">
            <a:extLst>
              <a:ext uri="{FF2B5EF4-FFF2-40B4-BE49-F238E27FC236}">
                <a16:creationId xmlns:a16="http://schemas.microsoft.com/office/drawing/2014/main" id="{CC432246-469D-4B12-9C2D-A4CE1A151391}"/>
              </a:ext>
            </a:extLst>
          </p:cNvPr>
          <p:cNvGrpSpPr/>
          <p:nvPr/>
        </p:nvGrpSpPr>
        <p:grpSpPr>
          <a:xfrm>
            <a:off x="8493110" y="4201175"/>
            <a:ext cx="547356" cy="706096"/>
            <a:chOff x="8495548" y="1440711"/>
            <a:chExt cx="547356" cy="706096"/>
          </a:xfrm>
        </p:grpSpPr>
        <p:sp>
          <p:nvSpPr>
            <p:cNvPr id="54" name="Google Shape;284;p5">
              <a:extLst>
                <a:ext uri="{FF2B5EF4-FFF2-40B4-BE49-F238E27FC236}">
                  <a16:creationId xmlns:a16="http://schemas.microsoft.com/office/drawing/2014/main" id="{2D7887FF-1988-4D38-9015-65D5272311A7}"/>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5;p5">
              <a:extLst>
                <a:ext uri="{FF2B5EF4-FFF2-40B4-BE49-F238E27FC236}">
                  <a16:creationId xmlns:a16="http://schemas.microsoft.com/office/drawing/2014/main" id="{503DDDC5-FB09-4BEF-909B-F10924A8FD1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p5">
              <a:extLst>
                <a:ext uri="{FF2B5EF4-FFF2-40B4-BE49-F238E27FC236}">
                  <a16:creationId xmlns:a16="http://schemas.microsoft.com/office/drawing/2014/main" id="{B086939D-C77B-4EDE-91DA-BB1AFCD8B41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p5">
              <a:extLst>
                <a:ext uri="{FF2B5EF4-FFF2-40B4-BE49-F238E27FC236}">
                  <a16:creationId xmlns:a16="http://schemas.microsoft.com/office/drawing/2014/main" id="{20146766-ADCA-4473-99A0-BB683BF76AEE}"/>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8;p5">
              <a:extLst>
                <a:ext uri="{FF2B5EF4-FFF2-40B4-BE49-F238E27FC236}">
                  <a16:creationId xmlns:a16="http://schemas.microsoft.com/office/drawing/2014/main" id="{AD62EDD7-CEDE-411E-93DC-D914261F90AB}"/>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p5">
              <a:extLst>
                <a:ext uri="{FF2B5EF4-FFF2-40B4-BE49-F238E27FC236}">
                  <a16:creationId xmlns:a16="http://schemas.microsoft.com/office/drawing/2014/main" id="{5D9E802A-849D-451C-AEF6-3B1059F02BB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p5">
              <a:extLst>
                <a:ext uri="{FF2B5EF4-FFF2-40B4-BE49-F238E27FC236}">
                  <a16:creationId xmlns:a16="http://schemas.microsoft.com/office/drawing/2014/main" id="{C38F7E63-8092-445A-A3CE-EF18D7198A4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1;p5">
              <a:extLst>
                <a:ext uri="{FF2B5EF4-FFF2-40B4-BE49-F238E27FC236}">
                  <a16:creationId xmlns:a16="http://schemas.microsoft.com/office/drawing/2014/main" id="{CFABFA36-AA5D-48F3-ADE9-3C0E3DB7A9BA}"/>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2;p5">
              <a:extLst>
                <a:ext uri="{FF2B5EF4-FFF2-40B4-BE49-F238E27FC236}">
                  <a16:creationId xmlns:a16="http://schemas.microsoft.com/office/drawing/2014/main" id="{8E1339D0-0F95-4CC2-B0D5-36F5ACE01079}"/>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3;p5">
              <a:extLst>
                <a:ext uri="{FF2B5EF4-FFF2-40B4-BE49-F238E27FC236}">
                  <a16:creationId xmlns:a16="http://schemas.microsoft.com/office/drawing/2014/main" id="{6A08451D-D521-43DA-934B-B8C01AA77EC8}"/>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p5">
              <a:extLst>
                <a:ext uri="{FF2B5EF4-FFF2-40B4-BE49-F238E27FC236}">
                  <a16:creationId xmlns:a16="http://schemas.microsoft.com/office/drawing/2014/main" id="{E45C6836-58B1-42BF-8F5B-CCBDA3E3735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Rectangle: Rounded Corners 81">
            <a:extLst>
              <a:ext uri="{FF2B5EF4-FFF2-40B4-BE49-F238E27FC236}">
                <a16:creationId xmlns:a16="http://schemas.microsoft.com/office/drawing/2014/main" id="{2ED3C2FC-2937-40F0-A01E-DD07EB3ECEE5}"/>
              </a:ext>
            </a:extLst>
          </p:cNvPr>
          <p:cNvSpPr/>
          <p:nvPr/>
        </p:nvSpPr>
        <p:spPr>
          <a:xfrm>
            <a:off x="887780" y="660974"/>
            <a:ext cx="3328169"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Hoạt động kinh tế</a:t>
            </a:r>
          </a:p>
        </p:txBody>
      </p:sp>
      <p:sp>
        <p:nvSpPr>
          <p:cNvPr id="83" name="Oval 82">
            <a:extLst>
              <a:ext uri="{FF2B5EF4-FFF2-40B4-BE49-F238E27FC236}">
                <a16:creationId xmlns:a16="http://schemas.microsoft.com/office/drawing/2014/main" id="{5418AB29-9C29-4380-8424-C7E22FF2AE6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909BDC4-DAEC-46B9-8892-D8F4B2309C91}"/>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81" name="Picture 80">
            <a:extLst>
              <a:ext uri="{FF2B5EF4-FFF2-40B4-BE49-F238E27FC236}">
                <a16:creationId xmlns:a16="http://schemas.microsoft.com/office/drawing/2014/main" id="{98012D32-8633-4A85-888A-748B7F474427}"/>
              </a:ext>
            </a:extLst>
          </p:cNvPr>
          <p:cNvPicPr>
            <a:picLocks noChangeAspect="1"/>
          </p:cNvPicPr>
          <p:nvPr/>
        </p:nvPicPr>
        <p:blipFill>
          <a:blip r:embed="rId3"/>
          <a:stretch>
            <a:fillRect/>
          </a:stretch>
        </p:blipFill>
        <p:spPr>
          <a:xfrm>
            <a:off x="352525" y="130415"/>
            <a:ext cx="4618409" cy="4679897"/>
          </a:xfrm>
          <a:prstGeom prst="rect">
            <a:avLst/>
          </a:prstGeom>
        </p:spPr>
      </p:pic>
      <p:sp>
        <p:nvSpPr>
          <p:cNvPr id="85" name="TextBox 84">
            <a:extLst>
              <a:ext uri="{FF2B5EF4-FFF2-40B4-BE49-F238E27FC236}">
                <a16:creationId xmlns:a16="http://schemas.microsoft.com/office/drawing/2014/main" id="{17273E39-7238-4599-A608-82AC1419348B}"/>
              </a:ext>
            </a:extLst>
          </p:cNvPr>
          <p:cNvSpPr txBox="1"/>
          <p:nvPr/>
        </p:nvSpPr>
        <p:spPr>
          <a:xfrm>
            <a:off x="4994917" y="510132"/>
            <a:ext cx="3681146" cy="1436740"/>
          </a:xfrm>
          <a:prstGeom prst="rect">
            <a:avLst/>
          </a:prstGeom>
          <a:noFill/>
        </p:spPr>
        <p:txBody>
          <a:bodyPr wrap="square" rtlCol="0">
            <a:spAutoFit/>
          </a:bodyPr>
          <a:lstStyle/>
          <a:p>
            <a:pPr algn="just">
              <a:lnSpc>
                <a:spcPct val="91000"/>
              </a:lnSpc>
            </a:pPr>
            <a:r>
              <a:rPr lang="en-US" sz="3200" b="1" spc="-60">
                <a:solidFill>
                  <a:srgbClr val="002060"/>
                </a:solidFill>
                <a:latin typeface="Times New Roman" panose="02020603050405020304" pitchFamily="18" charset="0"/>
                <a:cs typeface="Times New Roman" panose="02020603050405020304" pitchFamily="18" charset="0"/>
              </a:rPr>
              <a:t>Nêu tên một số hoạt động sản xuất của châu Á.</a:t>
            </a:r>
          </a:p>
        </p:txBody>
      </p:sp>
      <p:sp>
        <p:nvSpPr>
          <p:cNvPr id="88" name="TextBox 87">
            <a:extLst>
              <a:ext uri="{FF2B5EF4-FFF2-40B4-BE49-F238E27FC236}">
                <a16:creationId xmlns:a16="http://schemas.microsoft.com/office/drawing/2014/main" id="{0FF5997E-EDFA-469F-86D4-76BED756917D}"/>
              </a:ext>
            </a:extLst>
          </p:cNvPr>
          <p:cNvSpPr txBox="1"/>
          <p:nvPr/>
        </p:nvSpPr>
        <p:spPr>
          <a:xfrm>
            <a:off x="5057893" y="1910722"/>
            <a:ext cx="3629963" cy="2781146"/>
          </a:xfrm>
          <a:prstGeom prst="rect">
            <a:avLst/>
          </a:prstGeom>
          <a:noFill/>
        </p:spPr>
        <p:txBody>
          <a:bodyPr wrap="square" rtlCol="0">
            <a:spAutoFit/>
          </a:bodyPr>
          <a:lstStyle/>
          <a:p>
            <a:pPr algn="just">
              <a:lnSpc>
                <a:spcPct val="91000"/>
              </a:lnSpc>
            </a:pPr>
            <a:r>
              <a:rPr lang="en-US" sz="3200" b="1" i="1" spc="-60">
                <a:solidFill>
                  <a:srgbClr val="EE8148"/>
                </a:solidFill>
                <a:latin typeface="Times New Roman" panose="02020603050405020304" pitchFamily="18" charset="0"/>
                <a:cs typeface="Times New Roman" panose="02020603050405020304" pitchFamily="18" charset="0"/>
              </a:rPr>
              <a:t>Một số hoạt động của châu Á: trồng bông, trồng lúa mì, lúa gạo, nuôi trâu bò, khai thác dầu mỏ, sản xuất ô tô, …</a:t>
            </a:r>
          </a:p>
        </p:txBody>
      </p:sp>
      <p:sp>
        <p:nvSpPr>
          <p:cNvPr id="89" name="Rectangle 48">
            <a:extLst>
              <a:ext uri="{FF2B5EF4-FFF2-40B4-BE49-F238E27FC236}">
                <a16:creationId xmlns:a16="http://schemas.microsoft.com/office/drawing/2014/main" id="{AADF15CB-21D8-4E69-B803-7210E38CA200}"/>
              </a:ext>
            </a:extLst>
          </p:cNvPr>
          <p:cNvSpPr>
            <a:spLocks noChangeArrowheads="1"/>
          </p:cNvSpPr>
          <p:nvPr/>
        </p:nvSpPr>
        <p:spPr bwMode="auto">
          <a:xfrm>
            <a:off x="314198" y="4716220"/>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600" b="1"/>
              <a:t>Hình 5. Lược đồ kinh tế một số nước châu Á</a:t>
            </a:r>
          </a:p>
        </p:txBody>
      </p:sp>
      <p:pic>
        <p:nvPicPr>
          <p:cNvPr id="33" name="Picture 32">
            <a:extLst>
              <a:ext uri="{FF2B5EF4-FFF2-40B4-BE49-F238E27FC236}">
                <a16:creationId xmlns:a16="http://schemas.microsoft.com/office/drawing/2014/main" id="{48EC10C4-A1FC-4CBE-AC05-03865706C80F}"/>
              </a:ext>
            </a:extLst>
          </p:cNvPr>
          <p:cNvPicPr>
            <a:picLocks noChangeAspect="1"/>
          </p:cNvPicPr>
          <p:nvPr/>
        </p:nvPicPr>
        <p:blipFill rotWithShape="1">
          <a:blip r:embed="rId3"/>
          <a:srcRect t="74392" r="56485"/>
          <a:stretch/>
        </p:blipFill>
        <p:spPr>
          <a:xfrm>
            <a:off x="358896" y="3628675"/>
            <a:ext cx="2009675" cy="1198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down)">
                                      <p:cBhvr>
                                        <p:cTn id="15" dur="72">
                                          <p:stCondLst>
                                            <p:cond delay="0"/>
                                          </p:stCondLst>
                                        </p:cTn>
                                        <p:tgtEl>
                                          <p:spTgt spid="83"/>
                                        </p:tgtEl>
                                      </p:cBhvr>
                                    </p:animEffect>
                                    <p:anim calcmode="lin" valueType="num">
                                      <p:cBhvr>
                                        <p:cTn id="16"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1" dur="3">
                                          <p:stCondLst>
                                            <p:cond delay="81"/>
                                          </p:stCondLst>
                                        </p:cTn>
                                        <p:tgtEl>
                                          <p:spTgt spid="83"/>
                                        </p:tgtEl>
                                      </p:cBhvr>
                                      <p:to x="100000" y="60000"/>
                                    </p:animScale>
                                    <p:animScale>
                                      <p:cBhvr>
                                        <p:cTn id="22" dur="21" decel="50000">
                                          <p:stCondLst>
                                            <p:cond delay="85"/>
                                          </p:stCondLst>
                                        </p:cTn>
                                        <p:tgtEl>
                                          <p:spTgt spid="83"/>
                                        </p:tgtEl>
                                      </p:cBhvr>
                                      <p:to x="100000" y="100000"/>
                                    </p:animScale>
                                    <p:animScale>
                                      <p:cBhvr>
                                        <p:cTn id="23" dur="3">
                                          <p:stCondLst>
                                            <p:cond delay="164"/>
                                          </p:stCondLst>
                                        </p:cTn>
                                        <p:tgtEl>
                                          <p:spTgt spid="83"/>
                                        </p:tgtEl>
                                      </p:cBhvr>
                                      <p:to x="100000" y="80000"/>
                                    </p:animScale>
                                    <p:animScale>
                                      <p:cBhvr>
                                        <p:cTn id="24" dur="21" decel="50000">
                                          <p:stCondLst>
                                            <p:cond delay="167"/>
                                          </p:stCondLst>
                                        </p:cTn>
                                        <p:tgtEl>
                                          <p:spTgt spid="83"/>
                                        </p:tgtEl>
                                      </p:cBhvr>
                                      <p:to x="100000" y="100000"/>
                                    </p:animScale>
                                    <p:animScale>
                                      <p:cBhvr>
                                        <p:cTn id="25" dur="3">
                                          <p:stCondLst>
                                            <p:cond delay="205"/>
                                          </p:stCondLst>
                                        </p:cTn>
                                        <p:tgtEl>
                                          <p:spTgt spid="83"/>
                                        </p:tgtEl>
                                      </p:cBhvr>
                                      <p:to x="100000" y="90000"/>
                                    </p:animScale>
                                    <p:animScale>
                                      <p:cBhvr>
                                        <p:cTn id="26" dur="21" decel="50000">
                                          <p:stCondLst>
                                            <p:cond delay="208"/>
                                          </p:stCondLst>
                                        </p:cTn>
                                        <p:tgtEl>
                                          <p:spTgt spid="83"/>
                                        </p:tgtEl>
                                      </p:cBhvr>
                                      <p:to x="100000" y="100000"/>
                                    </p:animScale>
                                    <p:animScale>
                                      <p:cBhvr>
                                        <p:cTn id="27" dur="3">
                                          <p:stCondLst>
                                            <p:cond delay="226"/>
                                          </p:stCondLst>
                                        </p:cTn>
                                        <p:tgtEl>
                                          <p:spTgt spid="83"/>
                                        </p:tgtEl>
                                      </p:cBhvr>
                                      <p:to x="100000" y="95000"/>
                                    </p:animScale>
                                    <p:animScale>
                                      <p:cBhvr>
                                        <p:cTn id="28" dur="21" decel="50000">
                                          <p:stCondLst>
                                            <p:cond delay="229"/>
                                          </p:stCondLst>
                                        </p:cTn>
                                        <p:tgtEl>
                                          <p:spTgt spid="83"/>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down)">
                                      <p:cBhvr>
                                        <p:cTn id="32" dur="71">
                                          <p:stCondLst>
                                            <p:cond delay="0"/>
                                          </p:stCondLst>
                                        </p:cTn>
                                        <p:tgtEl>
                                          <p:spTgt spid="84"/>
                                        </p:tgtEl>
                                      </p:cBhvr>
                                    </p:animEffect>
                                    <p:anim calcmode="lin" valueType="num">
                                      <p:cBhvr>
                                        <p:cTn id="33"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38" dur="1">
                                          <p:stCondLst>
                                            <p:cond delay="80"/>
                                          </p:stCondLst>
                                        </p:cTn>
                                        <p:tgtEl>
                                          <p:spTgt spid="84"/>
                                        </p:tgtEl>
                                      </p:cBhvr>
                                      <p:to x="100000" y="60000"/>
                                    </p:animScale>
                                    <p:animScale>
                                      <p:cBhvr>
                                        <p:cTn id="39" dur="1" decel="50000">
                                          <p:stCondLst>
                                            <p:cond delay="83"/>
                                          </p:stCondLst>
                                        </p:cTn>
                                        <p:tgtEl>
                                          <p:spTgt spid="84"/>
                                        </p:tgtEl>
                                      </p:cBhvr>
                                      <p:to x="100000" y="100000"/>
                                    </p:animScale>
                                    <p:animScale>
                                      <p:cBhvr>
                                        <p:cTn id="40" dur="1">
                                          <p:stCondLst>
                                            <p:cond delay="161"/>
                                          </p:stCondLst>
                                        </p:cTn>
                                        <p:tgtEl>
                                          <p:spTgt spid="84"/>
                                        </p:tgtEl>
                                      </p:cBhvr>
                                      <p:to x="100000" y="80000"/>
                                    </p:animScale>
                                    <p:animScale>
                                      <p:cBhvr>
                                        <p:cTn id="41" dur="1" decel="50000">
                                          <p:stCondLst>
                                            <p:cond delay="164"/>
                                          </p:stCondLst>
                                        </p:cTn>
                                        <p:tgtEl>
                                          <p:spTgt spid="84"/>
                                        </p:tgtEl>
                                      </p:cBhvr>
                                      <p:to x="100000" y="100000"/>
                                    </p:animScale>
                                    <p:animScale>
                                      <p:cBhvr>
                                        <p:cTn id="42" dur="1">
                                          <p:stCondLst>
                                            <p:cond delay="249"/>
                                          </p:stCondLst>
                                        </p:cTn>
                                        <p:tgtEl>
                                          <p:spTgt spid="84"/>
                                        </p:tgtEl>
                                      </p:cBhvr>
                                      <p:to x="100000" y="90000"/>
                                    </p:animScale>
                                    <p:animScale>
                                      <p:cBhvr>
                                        <p:cTn id="43" dur="1" decel="50000">
                                          <p:stCondLst>
                                            <p:cond delay="249"/>
                                          </p:stCondLst>
                                        </p:cTn>
                                        <p:tgtEl>
                                          <p:spTgt spid="84"/>
                                        </p:tgtEl>
                                      </p:cBhvr>
                                      <p:to x="100000" y="100000"/>
                                    </p:animScale>
                                    <p:animScale>
                                      <p:cBhvr>
                                        <p:cTn id="44" dur="1">
                                          <p:stCondLst>
                                            <p:cond delay="249"/>
                                          </p:stCondLst>
                                        </p:cTn>
                                        <p:tgtEl>
                                          <p:spTgt spid="84"/>
                                        </p:tgtEl>
                                      </p:cBhvr>
                                      <p:to x="100000" y="95000"/>
                                    </p:animScale>
                                    <p:animScale>
                                      <p:cBhvr>
                                        <p:cTn id="45" dur="1" decel="50000">
                                          <p:stCondLst>
                                            <p:cond delay="249"/>
                                          </p:stCondLst>
                                        </p:cTn>
                                        <p:tgtEl>
                                          <p:spTgt spid="84"/>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Effect transition="in" filter="fade">
                                      <p:cBhvr>
                                        <p:cTn id="51" dur="1000"/>
                                        <p:tgtEl>
                                          <p:spTgt spid="8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linds(horizont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53" presetClass="entr" presetSubtype="16"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barn(inVertical)">
                                      <p:cBhvr>
                                        <p:cTn id="71" dur="500"/>
                                        <p:tgtEl>
                                          <p:spTgt spid="8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88"/>
                                        </p:tgtEl>
                                        <p:attrNameLst>
                                          <p:attrName>style.visibility</p:attrName>
                                        </p:attrNameLst>
                                      </p:cBhvr>
                                      <p:to>
                                        <p:strVal val="visible"/>
                                      </p:to>
                                    </p:set>
                                    <p:anim calcmode="lin" valueType="num">
                                      <p:cBhvr>
                                        <p:cTn id="76" dur="500" fill="hold"/>
                                        <p:tgtEl>
                                          <p:spTgt spid="88"/>
                                        </p:tgtEl>
                                        <p:attrNameLst>
                                          <p:attrName>ppt_w</p:attrName>
                                        </p:attrNameLst>
                                      </p:cBhvr>
                                      <p:tavLst>
                                        <p:tav tm="0">
                                          <p:val>
                                            <p:fltVal val="0"/>
                                          </p:val>
                                        </p:tav>
                                        <p:tav tm="100000">
                                          <p:val>
                                            <p:strVal val="#ppt_w"/>
                                          </p:val>
                                        </p:tav>
                                      </p:tavLst>
                                    </p:anim>
                                    <p:anim calcmode="lin" valueType="num">
                                      <p:cBhvr>
                                        <p:cTn id="77" dur="500" fill="hold"/>
                                        <p:tgtEl>
                                          <p:spTgt spid="88"/>
                                        </p:tgtEl>
                                        <p:attrNameLst>
                                          <p:attrName>ppt_h</p:attrName>
                                        </p:attrNameLst>
                                      </p:cBhvr>
                                      <p:tavLst>
                                        <p:tav tm="0">
                                          <p:val>
                                            <p:fltVal val="0"/>
                                          </p:val>
                                        </p:tav>
                                        <p:tav tm="100000">
                                          <p:val>
                                            <p:strVal val="#ppt_h"/>
                                          </p:val>
                                        </p:tav>
                                      </p:tavLst>
                                    </p:anim>
                                    <p:animEffect transition="in" filter="fade">
                                      <p:cBhvr>
                                        <p:cTn id="78" dur="500"/>
                                        <p:tgtEl>
                                          <p:spTgt spid="8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94444E-6 -3.58025E-6 L 0.35087 -0.36512 " pathEditMode="relative" rAng="0" ptsTypes="AA">
                                      <p:cBhvr>
                                        <p:cTn id="82" dur="2000" fill="hold"/>
                                        <p:tgtEl>
                                          <p:spTgt spid="33"/>
                                        </p:tgtEl>
                                        <p:attrNameLst>
                                          <p:attrName>ppt_x</p:attrName>
                                          <p:attrName>ppt_y</p:attrName>
                                        </p:attrNameLst>
                                      </p:cBhvr>
                                      <p:rCtr x="17535" y="-18272"/>
                                    </p:animMotion>
                                  </p:childTnLst>
                                </p:cTn>
                              </p:par>
                            </p:childTnLst>
                          </p:cTn>
                        </p:par>
                        <p:par>
                          <p:cTn id="83" fill="hold">
                            <p:stCondLst>
                              <p:cond delay="2000"/>
                            </p:stCondLst>
                            <p:childTnLst>
                              <p:par>
                                <p:cTn id="84" presetID="6" presetClass="emph" presetSubtype="0" fill="hold" nodeType="afterEffect">
                                  <p:stCondLst>
                                    <p:cond delay="0"/>
                                  </p:stCondLst>
                                  <p:childTnLst>
                                    <p:animScale>
                                      <p:cBhvr>
                                        <p:cTn id="85" dur="2000" fill="hold"/>
                                        <p:tgtEl>
                                          <p:spTgt spid="33"/>
                                        </p:tgtEl>
                                      </p:cBhvr>
                                      <p:by x="150000" y="150000"/>
                                    </p:animScale>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33"/>
                                        </p:tgtEl>
                                        <p:attrNameLst>
                                          <p:attrName>ppt_w</p:attrName>
                                        </p:attrNameLst>
                                      </p:cBhvr>
                                      <p:tavLst>
                                        <p:tav tm="0">
                                          <p:val>
                                            <p:strVal val="ppt_w"/>
                                          </p:val>
                                        </p:tav>
                                        <p:tav tm="100000">
                                          <p:val>
                                            <p:fltVal val="0"/>
                                          </p:val>
                                        </p:tav>
                                      </p:tavLst>
                                    </p:anim>
                                    <p:anim calcmode="lin" valueType="num">
                                      <p:cBhvr>
                                        <p:cTn id="90" dur="500"/>
                                        <p:tgtEl>
                                          <p:spTgt spid="33"/>
                                        </p:tgtEl>
                                        <p:attrNameLst>
                                          <p:attrName>ppt_h</p:attrName>
                                        </p:attrNameLst>
                                      </p:cBhvr>
                                      <p:tavLst>
                                        <p:tav tm="0">
                                          <p:val>
                                            <p:strVal val="ppt_h"/>
                                          </p:val>
                                        </p:tav>
                                        <p:tav tm="100000">
                                          <p:val>
                                            <p:fltVal val="0"/>
                                          </p:val>
                                        </p:tav>
                                      </p:tavLst>
                                    </p:anim>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p:bldP spid="88" grpId="0"/>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44" name="Google Shape;274;p5">
            <a:extLst>
              <a:ext uri="{FF2B5EF4-FFF2-40B4-BE49-F238E27FC236}">
                <a16:creationId xmlns:a16="http://schemas.microsoft.com/office/drawing/2014/main" id="{158A4ABD-1F47-4ACE-BB80-77AB0121C760}"/>
              </a:ext>
            </a:extLst>
          </p:cNvPr>
          <p:cNvGrpSpPr/>
          <p:nvPr/>
        </p:nvGrpSpPr>
        <p:grpSpPr>
          <a:xfrm rot="760662">
            <a:off x="8665153" y="4343590"/>
            <a:ext cx="510651" cy="738277"/>
            <a:chOff x="8499282" y="3580082"/>
            <a:chExt cx="510652" cy="738280"/>
          </a:xfrm>
        </p:grpSpPr>
        <p:sp>
          <p:nvSpPr>
            <p:cNvPr id="45" name="Google Shape;275;p5">
              <a:extLst>
                <a:ext uri="{FF2B5EF4-FFF2-40B4-BE49-F238E27FC236}">
                  <a16:creationId xmlns:a16="http://schemas.microsoft.com/office/drawing/2014/main" id="{5AE49C90-5527-49C3-97ED-01A6737EE2D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p5">
              <a:extLst>
                <a:ext uri="{FF2B5EF4-FFF2-40B4-BE49-F238E27FC236}">
                  <a16:creationId xmlns:a16="http://schemas.microsoft.com/office/drawing/2014/main" id="{7C97BDCF-F54E-4310-AEE1-094FADB04371}"/>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7;p5">
              <a:extLst>
                <a:ext uri="{FF2B5EF4-FFF2-40B4-BE49-F238E27FC236}">
                  <a16:creationId xmlns:a16="http://schemas.microsoft.com/office/drawing/2014/main" id="{B809CC51-F87B-4C4D-93EA-162470502D82}"/>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8;p5">
              <a:extLst>
                <a:ext uri="{FF2B5EF4-FFF2-40B4-BE49-F238E27FC236}">
                  <a16:creationId xmlns:a16="http://schemas.microsoft.com/office/drawing/2014/main" id="{F6443ABB-4143-4D38-846A-95DE6C6E3DC8}"/>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9;p5">
              <a:extLst>
                <a:ext uri="{FF2B5EF4-FFF2-40B4-BE49-F238E27FC236}">
                  <a16:creationId xmlns:a16="http://schemas.microsoft.com/office/drawing/2014/main" id="{889E50B3-EC3B-4425-BD1F-4BDB67208F34}"/>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0;p5">
              <a:extLst>
                <a:ext uri="{FF2B5EF4-FFF2-40B4-BE49-F238E27FC236}">
                  <a16:creationId xmlns:a16="http://schemas.microsoft.com/office/drawing/2014/main" id="{62A7958E-CE79-4FB6-AC6A-56595D4F68F4}"/>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1;p5">
              <a:extLst>
                <a:ext uri="{FF2B5EF4-FFF2-40B4-BE49-F238E27FC236}">
                  <a16:creationId xmlns:a16="http://schemas.microsoft.com/office/drawing/2014/main" id="{E77D5A80-E284-48D1-853F-28824C9FCC8B}"/>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p5">
              <a:extLst>
                <a:ext uri="{FF2B5EF4-FFF2-40B4-BE49-F238E27FC236}">
                  <a16:creationId xmlns:a16="http://schemas.microsoft.com/office/drawing/2014/main" id="{5E1C3D72-58CB-4183-B78C-5346FDF6B9C5}"/>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83;p5">
            <a:extLst>
              <a:ext uri="{FF2B5EF4-FFF2-40B4-BE49-F238E27FC236}">
                <a16:creationId xmlns:a16="http://schemas.microsoft.com/office/drawing/2014/main" id="{CC432246-469D-4B12-9C2D-A4CE1A151391}"/>
              </a:ext>
            </a:extLst>
          </p:cNvPr>
          <p:cNvGrpSpPr/>
          <p:nvPr/>
        </p:nvGrpSpPr>
        <p:grpSpPr>
          <a:xfrm>
            <a:off x="8493110" y="4201175"/>
            <a:ext cx="547356" cy="706096"/>
            <a:chOff x="8495548" y="1440711"/>
            <a:chExt cx="547356" cy="706096"/>
          </a:xfrm>
        </p:grpSpPr>
        <p:sp>
          <p:nvSpPr>
            <p:cNvPr id="54" name="Google Shape;284;p5">
              <a:extLst>
                <a:ext uri="{FF2B5EF4-FFF2-40B4-BE49-F238E27FC236}">
                  <a16:creationId xmlns:a16="http://schemas.microsoft.com/office/drawing/2014/main" id="{2D7887FF-1988-4D38-9015-65D5272311A7}"/>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5;p5">
              <a:extLst>
                <a:ext uri="{FF2B5EF4-FFF2-40B4-BE49-F238E27FC236}">
                  <a16:creationId xmlns:a16="http://schemas.microsoft.com/office/drawing/2014/main" id="{503DDDC5-FB09-4BEF-909B-F10924A8FD1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p5">
              <a:extLst>
                <a:ext uri="{FF2B5EF4-FFF2-40B4-BE49-F238E27FC236}">
                  <a16:creationId xmlns:a16="http://schemas.microsoft.com/office/drawing/2014/main" id="{B086939D-C77B-4EDE-91DA-BB1AFCD8B41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p5">
              <a:extLst>
                <a:ext uri="{FF2B5EF4-FFF2-40B4-BE49-F238E27FC236}">
                  <a16:creationId xmlns:a16="http://schemas.microsoft.com/office/drawing/2014/main" id="{20146766-ADCA-4473-99A0-BB683BF76AEE}"/>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8;p5">
              <a:extLst>
                <a:ext uri="{FF2B5EF4-FFF2-40B4-BE49-F238E27FC236}">
                  <a16:creationId xmlns:a16="http://schemas.microsoft.com/office/drawing/2014/main" id="{AD62EDD7-CEDE-411E-93DC-D914261F90AB}"/>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p5">
              <a:extLst>
                <a:ext uri="{FF2B5EF4-FFF2-40B4-BE49-F238E27FC236}">
                  <a16:creationId xmlns:a16="http://schemas.microsoft.com/office/drawing/2014/main" id="{5D9E802A-849D-451C-AEF6-3B1059F02BB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p5">
              <a:extLst>
                <a:ext uri="{FF2B5EF4-FFF2-40B4-BE49-F238E27FC236}">
                  <a16:creationId xmlns:a16="http://schemas.microsoft.com/office/drawing/2014/main" id="{C38F7E63-8092-445A-A3CE-EF18D7198A4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1;p5">
              <a:extLst>
                <a:ext uri="{FF2B5EF4-FFF2-40B4-BE49-F238E27FC236}">
                  <a16:creationId xmlns:a16="http://schemas.microsoft.com/office/drawing/2014/main" id="{CFABFA36-AA5D-48F3-ADE9-3C0E3DB7A9BA}"/>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2;p5">
              <a:extLst>
                <a:ext uri="{FF2B5EF4-FFF2-40B4-BE49-F238E27FC236}">
                  <a16:creationId xmlns:a16="http://schemas.microsoft.com/office/drawing/2014/main" id="{8E1339D0-0F95-4CC2-B0D5-36F5ACE01079}"/>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3;p5">
              <a:extLst>
                <a:ext uri="{FF2B5EF4-FFF2-40B4-BE49-F238E27FC236}">
                  <a16:creationId xmlns:a16="http://schemas.microsoft.com/office/drawing/2014/main" id="{6A08451D-D521-43DA-934B-B8C01AA77EC8}"/>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p5">
              <a:extLst>
                <a:ext uri="{FF2B5EF4-FFF2-40B4-BE49-F238E27FC236}">
                  <a16:creationId xmlns:a16="http://schemas.microsoft.com/office/drawing/2014/main" id="{E45C6836-58B1-42BF-8F5B-CCBDA3E3735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95;p5">
            <a:extLst>
              <a:ext uri="{FF2B5EF4-FFF2-40B4-BE49-F238E27FC236}">
                <a16:creationId xmlns:a16="http://schemas.microsoft.com/office/drawing/2014/main" id="{1B34E656-FEBC-440F-A147-E1DA380D526C}"/>
              </a:ext>
            </a:extLst>
          </p:cNvPr>
          <p:cNvGrpSpPr/>
          <p:nvPr/>
        </p:nvGrpSpPr>
        <p:grpSpPr>
          <a:xfrm rot="-1255291" flipH="1">
            <a:off x="-19057" y="233028"/>
            <a:ext cx="884490" cy="658982"/>
            <a:chOff x="8054181" y="220421"/>
            <a:chExt cx="884462" cy="658961"/>
          </a:xfrm>
        </p:grpSpPr>
        <p:sp>
          <p:nvSpPr>
            <p:cNvPr id="66" name="Google Shape;296;p5">
              <a:extLst>
                <a:ext uri="{FF2B5EF4-FFF2-40B4-BE49-F238E27FC236}">
                  <a16:creationId xmlns:a16="http://schemas.microsoft.com/office/drawing/2014/main" id="{C871F199-397D-4002-BF92-7BD6C506229D}"/>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7;p5">
              <a:extLst>
                <a:ext uri="{FF2B5EF4-FFF2-40B4-BE49-F238E27FC236}">
                  <a16:creationId xmlns:a16="http://schemas.microsoft.com/office/drawing/2014/main" id="{710E5C00-19DD-4BD4-AE34-CF836AB9E370}"/>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Rectangle: Rounded Corners 81">
            <a:extLst>
              <a:ext uri="{FF2B5EF4-FFF2-40B4-BE49-F238E27FC236}">
                <a16:creationId xmlns:a16="http://schemas.microsoft.com/office/drawing/2014/main" id="{2ED3C2FC-2937-40F0-A01E-DD07EB3ECEE5}"/>
              </a:ext>
            </a:extLst>
          </p:cNvPr>
          <p:cNvSpPr/>
          <p:nvPr/>
        </p:nvSpPr>
        <p:spPr>
          <a:xfrm>
            <a:off x="887780" y="660974"/>
            <a:ext cx="3328169"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Hoạt động kinh tế</a:t>
            </a:r>
          </a:p>
        </p:txBody>
      </p:sp>
      <p:sp>
        <p:nvSpPr>
          <p:cNvPr id="83" name="Oval 82">
            <a:extLst>
              <a:ext uri="{FF2B5EF4-FFF2-40B4-BE49-F238E27FC236}">
                <a16:creationId xmlns:a16="http://schemas.microsoft.com/office/drawing/2014/main" id="{5418AB29-9C29-4380-8424-C7E22FF2AE6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909BDC4-DAEC-46B9-8892-D8F4B2309C91}"/>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81" name="Picture 80">
            <a:extLst>
              <a:ext uri="{FF2B5EF4-FFF2-40B4-BE49-F238E27FC236}">
                <a16:creationId xmlns:a16="http://schemas.microsoft.com/office/drawing/2014/main" id="{98012D32-8633-4A85-888A-748B7F474427}"/>
              </a:ext>
            </a:extLst>
          </p:cNvPr>
          <p:cNvPicPr>
            <a:picLocks noChangeAspect="1"/>
          </p:cNvPicPr>
          <p:nvPr/>
        </p:nvPicPr>
        <p:blipFill>
          <a:blip r:embed="rId3"/>
          <a:stretch>
            <a:fillRect/>
          </a:stretch>
        </p:blipFill>
        <p:spPr>
          <a:xfrm>
            <a:off x="352525" y="130415"/>
            <a:ext cx="4618409" cy="4679897"/>
          </a:xfrm>
          <a:prstGeom prst="rect">
            <a:avLst/>
          </a:prstGeom>
        </p:spPr>
      </p:pic>
      <p:sp>
        <p:nvSpPr>
          <p:cNvPr id="85" name="TextBox 84">
            <a:extLst>
              <a:ext uri="{FF2B5EF4-FFF2-40B4-BE49-F238E27FC236}">
                <a16:creationId xmlns:a16="http://schemas.microsoft.com/office/drawing/2014/main" id="{17273E39-7238-4599-A608-82AC1419348B}"/>
              </a:ext>
            </a:extLst>
          </p:cNvPr>
          <p:cNvSpPr txBox="1"/>
          <p:nvPr/>
        </p:nvSpPr>
        <p:spPr>
          <a:xfrm>
            <a:off x="4994917" y="510132"/>
            <a:ext cx="3681146" cy="3677417"/>
          </a:xfrm>
          <a:prstGeom prst="rect">
            <a:avLst/>
          </a:prstGeom>
          <a:noFill/>
        </p:spPr>
        <p:txBody>
          <a:bodyPr wrap="square" rtlCol="0">
            <a:spAutoFit/>
          </a:bodyPr>
          <a:lstStyle/>
          <a:p>
            <a:pPr algn="just">
              <a:lnSpc>
                <a:spcPct val="91000"/>
              </a:lnSpc>
            </a:pPr>
            <a:r>
              <a:rPr lang="en-US" sz="3200" b="1" spc="-60">
                <a:solidFill>
                  <a:srgbClr val="002060"/>
                </a:solidFill>
                <a:latin typeface="Times New Roman" panose="02020603050405020304" pitchFamily="18" charset="0"/>
                <a:cs typeface="Times New Roman" panose="02020603050405020304" pitchFamily="18" charset="0"/>
              </a:rPr>
              <a:t>Cho biết sự phân bố của ngành:</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lúa gạo</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lúa mì</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bông</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Nuôi trâu, bò</a:t>
            </a:r>
          </a:p>
          <a:p>
            <a:pPr algn="just">
              <a:lnSpc>
                <a:spcPct val="91000"/>
              </a:lnSpc>
            </a:pPr>
            <a:r>
              <a:rPr lang="en-US" sz="3200" b="1" spc="-60">
                <a:solidFill>
                  <a:srgbClr val="7030A0"/>
                </a:solidFill>
                <a:latin typeface="Times New Roman" panose="02020603050405020304" pitchFamily="18" charset="0"/>
                <a:cs typeface="Times New Roman" panose="02020603050405020304" pitchFamily="18" charset="0"/>
              </a:rPr>
              <a:t>- Sản xuất ô tô</a:t>
            </a:r>
          </a:p>
          <a:p>
            <a:pPr algn="just">
              <a:lnSpc>
                <a:spcPct val="91000"/>
              </a:lnSpc>
            </a:pPr>
            <a:r>
              <a:rPr lang="en-US" sz="3200" b="1" spc="-60">
                <a:solidFill>
                  <a:srgbClr val="7030A0"/>
                </a:solidFill>
                <a:latin typeface="Times New Roman" panose="02020603050405020304" pitchFamily="18" charset="0"/>
                <a:cs typeface="Times New Roman" panose="02020603050405020304" pitchFamily="18" charset="0"/>
              </a:rPr>
              <a:t>- Khai thác dầu mỏ</a:t>
            </a:r>
          </a:p>
        </p:txBody>
      </p:sp>
      <p:sp>
        <p:nvSpPr>
          <p:cNvPr id="89" name="Rectangle 48">
            <a:extLst>
              <a:ext uri="{FF2B5EF4-FFF2-40B4-BE49-F238E27FC236}">
                <a16:creationId xmlns:a16="http://schemas.microsoft.com/office/drawing/2014/main" id="{AADF15CB-21D8-4E69-B803-7210E38CA200}"/>
              </a:ext>
            </a:extLst>
          </p:cNvPr>
          <p:cNvSpPr>
            <a:spLocks noChangeArrowheads="1"/>
          </p:cNvSpPr>
          <p:nvPr/>
        </p:nvSpPr>
        <p:spPr bwMode="auto">
          <a:xfrm>
            <a:off x="312004" y="4733374"/>
            <a:ext cx="4699450" cy="27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600" b="1"/>
              <a:t>Hình 5. Lược đồ kinh tế một số nước châu Á</a:t>
            </a:r>
          </a:p>
        </p:txBody>
      </p:sp>
      <p:pic>
        <p:nvPicPr>
          <p:cNvPr id="34" name="xe - 9Slide.vn">
            <a:extLst>
              <a:ext uri="{FF2B5EF4-FFF2-40B4-BE49-F238E27FC236}">
                <a16:creationId xmlns:a16="http://schemas.microsoft.com/office/drawing/2014/main" id="{AEC32FBE-D789-4635-A313-E83E9F0994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458310" y="2494178"/>
            <a:ext cx="289319" cy="203046"/>
          </a:xfrm>
          <a:prstGeom prst="rect">
            <a:avLst/>
          </a:prstGeom>
        </p:spPr>
      </p:pic>
      <p:pic>
        <p:nvPicPr>
          <p:cNvPr id="35" name="gạo - 9Slide.vn">
            <a:extLst>
              <a:ext uri="{FF2B5EF4-FFF2-40B4-BE49-F238E27FC236}">
                <a16:creationId xmlns:a16="http://schemas.microsoft.com/office/drawing/2014/main" id="{D58427A4-FD79-45D0-89FB-3DA43376E0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2255247" y="3007082"/>
            <a:ext cx="207316" cy="349103"/>
          </a:xfrm>
          <a:prstGeom prst="rect">
            <a:avLst/>
          </a:prstGeom>
        </p:spPr>
      </p:pic>
      <p:pic>
        <p:nvPicPr>
          <p:cNvPr id="36" name="mì - 9Slide.vn">
            <a:extLst>
              <a:ext uri="{FF2B5EF4-FFF2-40B4-BE49-F238E27FC236}">
                <a16:creationId xmlns:a16="http://schemas.microsoft.com/office/drawing/2014/main" id="{89C5E143-E500-4D5E-8B86-B692363A3679}"/>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860582" y="2530419"/>
            <a:ext cx="191336" cy="354500"/>
          </a:xfrm>
          <a:prstGeom prst="rect">
            <a:avLst/>
          </a:prstGeom>
        </p:spPr>
      </p:pic>
      <p:pic>
        <p:nvPicPr>
          <p:cNvPr id="37" name="bông - 9Slide.vn">
            <a:extLst>
              <a:ext uri="{FF2B5EF4-FFF2-40B4-BE49-F238E27FC236}">
                <a16:creationId xmlns:a16="http://schemas.microsoft.com/office/drawing/2014/main" id="{02A40065-807C-4213-9D5C-315926F54AA0}"/>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1599593" y="1902237"/>
            <a:ext cx="289319" cy="305758"/>
          </a:xfrm>
          <a:prstGeom prst="rect">
            <a:avLst/>
          </a:prstGeom>
        </p:spPr>
      </p:pic>
      <p:pic>
        <p:nvPicPr>
          <p:cNvPr id="38" name="trâu - 9Slide.vn">
            <a:extLst>
              <a:ext uri="{FF2B5EF4-FFF2-40B4-BE49-F238E27FC236}">
                <a16:creationId xmlns:a16="http://schemas.microsoft.com/office/drawing/2014/main" id="{CB6ECE1F-69B1-40D6-A675-159F224D6AED}"/>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3322432" y="1960897"/>
            <a:ext cx="271756" cy="269965"/>
          </a:xfrm>
          <a:prstGeom prst="rect">
            <a:avLst/>
          </a:prstGeom>
        </p:spPr>
      </p:pic>
      <p:pic>
        <p:nvPicPr>
          <p:cNvPr id="39" name="dầu - 9Slide.vn">
            <a:extLst>
              <a:ext uri="{FF2B5EF4-FFF2-40B4-BE49-F238E27FC236}">
                <a16:creationId xmlns:a16="http://schemas.microsoft.com/office/drawing/2014/main" id="{A1E62434-448D-4601-B635-22541B381AE0}"/>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989518" y="1936299"/>
            <a:ext cx="329359" cy="279626"/>
          </a:xfrm>
          <a:prstGeom prst="rect">
            <a:avLst/>
          </a:prstGeom>
        </p:spPr>
      </p:pic>
      <p:pic>
        <p:nvPicPr>
          <p:cNvPr id="40" name="gạo - 9Slide.vn1">
            <a:extLst>
              <a:ext uri="{FF2B5EF4-FFF2-40B4-BE49-F238E27FC236}">
                <a16:creationId xmlns:a16="http://schemas.microsoft.com/office/drawing/2014/main" id="{F655B814-014F-47A9-846C-54B9779E58F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2995468" y="3214731"/>
            <a:ext cx="207316" cy="349103"/>
          </a:xfrm>
          <a:prstGeom prst="rect">
            <a:avLst/>
          </a:prstGeom>
        </p:spPr>
      </p:pic>
      <p:pic>
        <p:nvPicPr>
          <p:cNvPr id="41" name="gạo - 9Slide.vn2">
            <a:extLst>
              <a:ext uri="{FF2B5EF4-FFF2-40B4-BE49-F238E27FC236}">
                <a16:creationId xmlns:a16="http://schemas.microsoft.com/office/drawing/2014/main" id="{D16DE0FC-E484-43C2-BA2A-1DB779CFA5D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3156074" y="3356185"/>
            <a:ext cx="207316" cy="349103"/>
          </a:xfrm>
          <a:prstGeom prst="rect">
            <a:avLst/>
          </a:prstGeom>
        </p:spPr>
      </p:pic>
      <p:pic>
        <p:nvPicPr>
          <p:cNvPr id="42" name="gạo - 9Slide.vn3">
            <a:extLst>
              <a:ext uri="{FF2B5EF4-FFF2-40B4-BE49-F238E27FC236}">
                <a16:creationId xmlns:a16="http://schemas.microsoft.com/office/drawing/2014/main" id="{758CEC16-0B1A-4075-927E-7D64420E92F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3312100" y="2791235"/>
            <a:ext cx="207316" cy="349103"/>
          </a:xfrm>
          <a:prstGeom prst="rect">
            <a:avLst/>
          </a:prstGeom>
        </p:spPr>
      </p:pic>
      <p:pic>
        <p:nvPicPr>
          <p:cNvPr id="43" name="mì - 9Slide.vn4">
            <a:extLst>
              <a:ext uri="{FF2B5EF4-FFF2-40B4-BE49-F238E27FC236}">
                <a16:creationId xmlns:a16="http://schemas.microsoft.com/office/drawing/2014/main" id="{698512A7-E253-4B54-ACC9-12F88F50B553}"/>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509851" y="1628684"/>
            <a:ext cx="191336" cy="354500"/>
          </a:xfrm>
          <a:prstGeom prst="rect">
            <a:avLst/>
          </a:prstGeom>
        </p:spPr>
      </p:pic>
      <p:pic>
        <p:nvPicPr>
          <p:cNvPr id="68" name="mì - 9Slide.vn5">
            <a:extLst>
              <a:ext uri="{FF2B5EF4-FFF2-40B4-BE49-F238E27FC236}">
                <a16:creationId xmlns:a16="http://schemas.microsoft.com/office/drawing/2014/main" id="{6EF0BA5B-7817-4673-B9AF-87842BC10328}"/>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3368639" y="2247946"/>
            <a:ext cx="191336" cy="354500"/>
          </a:xfrm>
          <a:prstGeom prst="rect">
            <a:avLst/>
          </a:prstGeom>
        </p:spPr>
      </p:pic>
      <p:pic>
        <p:nvPicPr>
          <p:cNvPr id="69" name="mì - 9Slide.vn6">
            <a:extLst>
              <a:ext uri="{FF2B5EF4-FFF2-40B4-BE49-F238E27FC236}">
                <a16:creationId xmlns:a16="http://schemas.microsoft.com/office/drawing/2014/main" id="{3EE7616E-B686-4012-AFFC-429E8896302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697576" y="1372640"/>
            <a:ext cx="191336" cy="354500"/>
          </a:xfrm>
          <a:prstGeom prst="rect">
            <a:avLst/>
          </a:prstGeom>
        </p:spPr>
      </p:pic>
      <p:pic>
        <p:nvPicPr>
          <p:cNvPr id="70" name="bông - 9Slide.vn7">
            <a:extLst>
              <a:ext uri="{FF2B5EF4-FFF2-40B4-BE49-F238E27FC236}">
                <a16:creationId xmlns:a16="http://schemas.microsoft.com/office/drawing/2014/main" id="{3AE265CE-0EAB-4319-8360-162324FF4B3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1697576" y="3258076"/>
            <a:ext cx="289319" cy="305758"/>
          </a:xfrm>
          <a:prstGeom prst="rect">
            <a:avLst/>
          </a:prstGeom>
        </p:spPr>
      </p:pic>
      <p:pic>
        <p:nvPicPr>
          <p:cNvPr id="71" name="bông - 9Slide.vn8">
            <a:extLst>
              <a:ext uri="{FF2B5EF4-FFF2-40B4-BE49-F238E27FC236}">
                <a16:creationId xmlns:a16="http://schemas.microsoft.com/office/drawing/2014/main" id="{A373F109-6D59-4BCF-8291-40775716997B}"/>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3379027" y="2595701"/>
            <a:ext cx="289319" cy="305758"/>
          </a:xfrm>
          <a:prstGeom prst="rect">
            <a:avLst/>
          </a:prstGeom>
        </p:spPr>
      </p:pic>
      <p:pic>
        <p:nvPicPr>
          <p:cNvPr id="72" name="trâu - 9Slide.vn">
            <a:extLst>
              <a:ext uri="{FF2B5EF4-FFF2-40B4-BE49-F238E27FC236}">
                <a16:creationId xmlns:a16="http://schemas.microsoft.com/office/drawing/2014/main" id="{3301105E-B60E-4F9C-9CD7-883F8CE119E1}"/>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1896217" y="2944766"/>
            <a:ext cx="271756" cy="269965"/>
          </a:xfrm>
          <a:prstGeom prst="rect">
            <a:avLst/>
          </a:prstGeom>
        </p:spPr>
      </p:pic>
      <p:pic>
        <p:nvPicPr>
          <p:cNvPr id="73" name="trâu - 9Slide.vn">
            <a:extLst>
              <a:ext uri="{FF2B5EF4-FFF2-40B4-BE49-F238E27FC236}">
                <a16:creationId xmlns:a16="http://schemas.microsoft.com/office/drawing/2014/main" id="{200ADC6F-1F16-4159-82D0-C592873C4411}"/>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3359847" y="2766476"/>
            <a:ext cx="271756" cy="269965"/>
          </a:xfrm>
          <a:prstGeom prst="rect">
            <a:avLst/>
          </a:prstGeom>
        </p:spPr>
      </p:pic>
      <p:pic>
        <p:nvPicPr>
          <p:cNvPr id="74" name="xe - 9Slide.vn">
            <a:extLst>
              <a:ext uri="{FF2B5EF4-FFF2-40B4-BE49-F238E27FC236}">
                <a16:creationId xmlns:a16="http://schemas.microsoft.com/office/drawing/2014/main" id="{FD4C1BB9-1658-48F6-9E93-C4D9B8F871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686706" y="2151259"/>
            <a:ext cx="289319" cy="203046"/>
          </a:xfrm>
          <a:prstGeom prst="rect">
            <a:avLst/>
          </a:prstGeom>
        </p:spPr>
      </p:pic>
      <p:pic>
        <p:nvPicPr>
          <p:cNvPr id="75" name="xe - 9Slide.vn">
            <a:extLst>
              <a:ext uri="{FF2B5EF4-FFF2-40B4-BE49-F238E27FC236}">
                <a16:creationId xmlns:a16="http://schemas.microsoft.com/office/drawing/2014/main" id="{5B6CDE81-CDE8-4FF5-9269-1000BDEF22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976135" y="2044900"/>
            <a:ext cx="289319" cy="203046"/>
          </a:xfrm>
          <a:prstGeom prst="rect">
            <a:avLst/>
          </a:prstGeom>
        </p:spPr>
      </p:pic>
      <p:pic>
        <p:nvPicPr>
          <p:cNvPr id="76" name="dầu - 9Slide.vn">
            <a:extLst>
              <a:ext uri="{FF2B5EF4-FFF2-40B4-BE49-F238E27FC236}">
                <a16:creationId xmlns:a16="http://schemas.microsoft.com/office/drawing/2014/main" id="{03B3A3F1-39AC-40BC-99F7-22673147A20A}"/>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660159" y="2347393"/>
            <a:ext cx="329359" cy="279626"/>
          </a:xfrm>
          <a:prstGeom prst="rect">
            <a:avLst/>
          </a:prstGeom>
        </p:spPr>
      </p:pic>
      <p:pic>
        <p:nvPicPr>
          <p:cNvPr id="77" name="dầu - 9Slide.vn">
            <a:extLst>
              <a:ext uri="{FF2B5EF4-FFF2-40B4-BE49-F238E27FC236}">
                <a16:creationId xmlns:a16="http://schemas.microsoft.com/office/drawing/2014/main" id="{F3978A32-0E84-41EA-899B-613303EED4C2}"/>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887780" y="2298843"/>
            <a:ext cx="329359" cy="279626"/>
          </a:xfrm>
          <a:prstGeom prst="rect">
            <a:avLst/>
          </a:prstGeom>
        </p:spPr>
      </p:pic>
      <p:pic>
        <p:nvPicPr>
          <p:cNvPr id="78" name="dầu - 9Slide.vn">
            <a:extLst>
              <a:ext uri="{FF2B5EF4-FFF2-40B4-BE49-F238E27FC236}">
                <a16:creationId xmlns:a16="http://schemas.microsoft.com/office/drawing/2014/main" id="{FD330DA1-CE5B-4B08-9518-3F40552BD07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867668" y="2725608"/>
            <a:ext cx="329359" cy="279626"/>
          </a:xfrm>
          <a:prstGeom prst="rect">
            <a:avLst/>
          </a:prstGeom>
        </p:spPr>
      </p:pic>
      <p:pic>
        <p:nvPicPr>
          <p:cNvPr id="79" name="dầu - 9Slide.vn">
            <a:extLst>
              <a:ext uri="{FF2B5EF4-FFF2-40B4-BE49-F238E27FC236}">
                <a16:creationId xmlns:a16="http://schemas.microsoft.com/office/drawing/2014/main" id="{D838986C-CD29-4001-9129-0811B74F924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684994" y="2565187"/>
            <a:ext cx="329359" cy="279626"/>
          </a:xfrm>
          <a:prstGeom prst="rect">
            <a:avLst/>
          </a:prstGeom>
        </p:spPr>
      </p:pic>
      <p:pic>
        <p:nvPicPr>
          <p:cNvPr id="80" name="dầu - 9Slide.vn">
            <a:extLst>
              <a:ext uri="{FF2B5EF4-FFF2-40B4-BE49-F238E27FC236}">
                <a16:creationId xmlns:a16="http://schemas.microsoft.com/office/drawing/2014/main" id="{89FFC3B6-8C04-434F-A749-093353F18FDB}"/>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1736224" y="1325086"/>
            <a:ext cx="329359" cy="279626"/>
          </a:xfrm>
          <a:prstGeom prst="rect">
            <a:avLst/>
          </a:prstGeom>
        </p:spPr>
      </p:pic>
      <p:pic>
        <p:nvPicPr>
          <p:cNvPr id="86" name="dầu - 9Slide.vn">
            <a:extLst>
              <a:ext uri="{FF2B5EF4-FFF2-40B4-BE49-F238E27FC236}">
                <a16:creationId xmlns:a16="http://schemas.microsoft.com/office/drawing/2014/main" id="{1B07A586-9FBC-4022-B69C-3FC7686A717B}"/>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1633620" y="2968690"/>
            <a:ext cx="329359" cy="279626"/>
          </a:xfrm>
          <a:prstGeom prst="rect">
            <a:avLst/>
          </a:prstGeom>
        </p:spPr>
      </p:pic>
      <p:pic>
        <p:nvPicPr>
          <p:cNvPr id="87" name="dầu - 9Slide.vn">
            <a:extLst>
              <a:ext uri="{FF2B5EF4-FFF2-40B4-BE49-F238E27FC236}">
                <a16:creationId xmlns:a16="http://schemas.microsoft.com/office/drawing/2014/main" id="{7FFD495C-2D76-40F2-9387-7F8788A507F8}"/>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2651449" y="2250793"/>
            <a:ext cx="329359" cy="279626"/>
          </a:xfrm>
          <a:prstGeom prst="rect">
            <a:avLst/>
          </a:prstGeom>
        </p:spPr>
      </p:pic>
      <p:pic>
        <p:nvPicPr>
          <p:cNvPr id="90" name="dầu - 9Slide.vn">
            <a:extLst>
              <a:ext uri="{FF2B5EF4-FFF2-40B4-BE49-F238E27FC236}">
                <a16:creationId xmlns:a16="http://schemas.microsoft.com/office/drawing/2014/main" id="{ED0AAEE8-E932-456D-80EE-7030EB24DAE9}"/>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195167" y="3572055"/>
            <a:ext cx="329359" cy="279626"/>
          </a:xfrm>
          <a:prstGeom prst="rect">
            <a:avLst/>
          </a:prstGeom>
        </p:spPr>
      </p:pic>
      <p:pic>
        <p:nvPicPr>
          <p:cNvPr id="91" name="dầu - 9Slide.vn">
            <a:extLst>
              <a:ext uri="{FF2B5EF4-FFF2-40B4-BE49-F238E27FC236}">
                <a16:creationId xmlns:a16="http://schemas.microsoft.com/office/drawing/2014/main" id="{C491787B-EA03-47B0-916F-CC6CE3DE321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502006" y="3618607"/>
            <a:ext cx="329359" cy="279626"/>
          </a:xfrm>
          <a:prstGeom prst="rect">
            <a:avLst/>
          </a:prstGeom>
        </p:spPr>
      </p:pic>
      <p:pic>
        <p:nvPicPr>
          <p:cNvPr id="92" name="dầu - 9Slide.vn">
            <a:extLst>
              <a:ext uri="{FF2B5EF4-FFF2-40B4-BE49-F238E27FC236}">
                <a16:creationId xmlns:a16="http://schemas.microsoft.com/office/drawing/2014/main" id="{EC1DED32-4DF2-4C57-B1EB-27FD1F415830}"/>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559975" y="3903126"/>
            <a:ext cx="329359" cy="279626"/>
          </a:xfrm>
          <a:prstGeom prst="rect">
            <a:avLst/>
          </a:prstGeom>
        </p:spPr>
      </p:pic>
      <p:pic>
        <p:nvPicPr>
          <p:cNvPr id="93" name="dầu - 9Slide.vn">
            <a:extLst>
              <a:ext uri="{FF2B5EF4-FFF2-40B4-BE49-F238E27FC236}">
                <a16:creationId xmlns:a16="http://schemas.microsoft.com/office/drawing/2014/main" id="{4FD7DAE8-5433-45CF-BBB7-CAE44A89068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2904470" y="3954707"/>
            <a:ext cx="329359" cy="279626"/>
          </a:xfrm>
          <a:prstGeom prst="rect">
            <a:avLst/>
          </a:prstGeom>
        </p:spPr>
      </p:pic>
    </p:spTree>
    <p:extLst>
      <p:ext uri="{BB962C8B-B14F-4D97-AF65-F5344CB8AC3E}">
        <p14:creationId xmlns:p14="http://schemas.microsoft.com/office/powerpoint/2010/main" val="5595613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72">
                                              <p:stCondLst>
                                                <p:cond delay="0"/>
                                              </p:stCondLst>
                                            </p:cTn>
                                            <p:tgtEl>
                                              <p:spTgt spid="83"/>
                                            </p:tgtEl>
                                          </p:cBhvr>
                                        </p:animEffect>
                                        <p:anim calcmode="lin" valueType="num">
                                          <p:cBhvr>
                                            <p:cTn id="19"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0"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1"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22"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3"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4" dur="3">
                                              <p:stCondLst>
                                                <p:cond delay="81"/>
                                              </p:stCondLst>
                                            </p:cTn>
                                            <p:tgtEl>
                                              <p:spTgt spid="83"/>
                                            </p:tgtEl>
                                          </p:cBhvr>
                                          <p:to x="100000" y="60000"/>
                                        </p:animScale>
                                        <p:animScale>
                                          <p:cBhvr>
                                            <p:cTn id="25" dur="21" decel="50000">
                                              <p:stCondLst>
                                                <p:cond delay="85"/>
                                              </p:stCondLst>
                                            </p:cTn>
                                            <p:tgtEl>
                                              <p:spTgt spid="83"/>
                                            </p:tgtEl>
                                          </p:cBhvr>
                                          <p:to x="100000" y="100000"/>
                                        </p:animScale>
                                        <p:animScale>
                                          <p:cBhvr>
                                            <p:cTn id="26" dur="3">
                                              <p:stCondLst>
                                                <p:cond delay="164"/>
                                              </p:stCondLst>
                                            </p:cTn>
                                            <p:tgtEl>
                                              <p:spTgt spid="83"/>
                                            </p:tgtEl>
                                          </p:cBhvr>
                                          <p:to x="100000" y="80000"/>
                                        </p:animScale>
                                        <p:animScale>
                                          <p:cBhvr>
                                            <p:cTn id="27" dur="21" decel="50000">
                                              <p:stCondLst>
                                                <p:cond delay="167"/>
                                              </p:stCondLst>
                                            </p:cTn>
                                            <p:tgtEl>
                                              <p:spTgt spid="83"/>
                                            </p:tgtEl>
                                          </p:cBhvr>
                                          <p:to x="100000" y="100000"/>
                                        </p:animScale>
                                        <p:animScale>
                                          <p:cBhvr>
                                            <p:cTn id="28" dur="3">
                                              <p:stCondLst>
                                                <p:cond delay="205"/>
                                              </p:stCondLst>
                                            </p:cTn>
                                            <p:tgtEl>
                                              <p:spTgt spid="83"/>
                                            </p:tgtEl>
                                          </p:cBhvr>
                                          <p:to x="100000" y="90000"/>
                                        </p:animScale>
                                        <p:animScale>
                                          <p:cBhvr>
                                            <p:cTn id="29" dur="21" decel="50000">
                                              <p:stCondLst>
                                                <p:cond delay="208"/>
                                              </p:stCondLst>
                                            </p:cTn>
                                            <p:tgtEl>
                                              <p:spTgt spid="83"/>
                                            </p:tgtEl>
                                          </p:cBhvr>
                                          <p:to x="100000" y="100000"/>
                                        </p:animScale>
                                        <p:animScale>
                                          <p:cBhvr>
                                            <p:cTn id="30" dur="3">
                                              <p:stCondLst>
                                                <p:cond delay="226"/>
                                              </p:stCondLst>
                                            </p:cTn>
                                            <p:tgtEl>
                                              <p:spTgt spid="83"/>
                                            </p:tgtEl>
                                          </p:cBhvr>
                                          <p:to x="100000" y="95000"/>
                                        </p:animScale>
                                        <p:animScale>
                                          <p:cBhvr>
                                            <p:cTn id="31" dur="21" decel="50000">
                                              <p:stCondLst>
                                                <p:cond delay="229"/>
                                              </p:stCondLst>
                                            </p:cTn>
                                            <p:tgtEl>
                                              <p:spTgt spid="83"/>
                                            </p:tgtEl>
                                          </p:cBhvr>
                                          <p:to x="100000" y="100000"/>
                                        </p:animScale>
                                      </p:childTnLst>
                                    </p:cTn>
                                  </p:par>
                                </p:childTnLst>
                              </p:cTn>
                            </p:par>
                            <p:par>
                              <p:cTn id="32" fill="hold">
                                <p:stCondLst>
                                  <p:cond delay="250"/>
                                </p:stCondLst>
                                <p:childTnLst>
                                  <p:par>
                                    <p:cTn id="33" presetID="26" presetClass="entr" presetSubtype="0"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71">
                                              <p:stCondLst>
                                                <p:cond delay="0"/>
                                              </p:stCondLst>
                                            </p:cTn>
                                            <p:tgtEl>
                                              <p:spTgt spid="84"/>
                                            </p:tgtEl>
                                          </p:cBhvr>
                                        </p:animEffect>
                                        <p:anim calcmode="lin" valueType="num">
                                          <p:cBhvr>
                                            <p:cTn id="36"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7"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8"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9"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40"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41" dur="1">
                                              <p:stCondLst>
                                                <p:cond delay="80"/>
                                              </p:stCondLst>
                                            </p:cTn>
                                            <p:tgtEl>
                                              <p:spTgt spid="84"/>
                                            </p:tgtEl>
                                          </p:cBhvr>
                                          <p:to x="100000" y="60000"/>
                                        </p:animScale>
                                        <p:animScale>
                                          <p:cBhvr>
                                            <p:cTn id="42" dur="1" decel="50000">
                                              <p:stCondLst>
                                                <p:cond delay="83"/>
                                              </p:stCondLst>
                                            </p:cTn>
                                            <p:tgtEl>
                                              <p:spTgt spid="84"/>
                                            </p:tgtEl>
                                          </p:cBhvr>
                                          <p:to x="100000" y="100000"/>
                                        </p:animScale>
                                        <p:animScale>
                                          <p:cBhvr>
                                            <p:cTn id="43" dur="1">
                                              <p:stCondLst>
                                                <p:cond delay="161"/>
                                              </p:stCondLst>
                                            </p:cTn>
                                            <p:tgtEl>
                                              <p:spTgt spid="84"/>
                                            </p:tgtEl>
                                          </p:cBhvr>
                                          <p:to x="100000" y="80000"/>
                                        </p:animScale>
                                        <p:animScale>
                                          <p:cBhvr>
                                            <p:cTn id="44" dur="1" decel="50000">
                                              <p:stCondLst>
                                                <p:cond delay="164"/>
                                              </p:stCondLst>
                                            </p:cTn>
                                            <p:tgtEl>
                                              <p:spTgt spid="84"/>
                                            </p:tgtEl>
                                          </p:cBhvr>
                                          <p:to x="100000" y="100000"/>
                                        </p:animScale>
                                        <p:animScale>
                                          <p:cBhvr>
                                            <p:cTn id="45" dur="1">
                                              <p:stCondLst>
                                                <p:cond delay="249"/>
                                              </p:stCondLst>
                                            </p:cTn>
                                            <p:tgtEl>
                                              <p:spTgt spid="84"/>
                                            </p:tgtEl>
                                          </p:cBhvr>
                                          <p:to x="100000" y="90000"/>
                                        </p:animScale>
                                        <p:animScale>
                                          <p:cBhvr>
                                            <p:cTn id="46" dur="1" decel="50000">
                                              <p:stCondLst>
                                                <p:cond delay="249"/>
                                              </p:stCondLst>
                                            </p:cTn>
                                            <p:tgtEl>
                                              <p:spTgt spid="84"/>
                                            </p:tgtEl>
                                          </p:cBhvr>
                                          <p:to x="100000" y="100000"/>
                                        </p:animScale>
                                        <p:animScale>
                                          <p:cBhvr>
                                            <p:cTn id="47" dur="1">
                                              <p:stCondLst>
                                                <p:cond delay="249"/>
                                              </p:stCondLst>
                                            </p:cTn>
                                            <p:tgtEl>
                                              <p:spTgt spid="84"/>
                                            </p:tgtEl>
                                          </p:cBhvr>
                                          <p:to x="100000" y="95000"/>
                                        </p:animScale>
                                        <p:animScale>
                                          <p:cBhvr>
                                            <p:cTn id="48" dur="1" decel="50000">
                                              <p:stCondLst>
                                                <p:cond delay="249"/>
                                              </p:stCondLst>
                                            </p:cTn>
                                            <p:tgtEl>
                                              <p:spTgt spid="84"/>
                                            </p:tgtEl>
                                          </p:cBhvr>
                                          <p:to x="100000" y="100000"/>
                                        </p:animScale>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1000" fill="hold"/>
                                            <p:tgtEl>
                                              <p:spTgt spid="82"/>
                                            </p:tgtEl>
                                            <p:attrNameLst>
                                              <p:attrName>ppt_w</p:attrName>
                                            </p:attrNameLst>
                                          </p:cBhvr>
                                          <p:tavLst>
                                            <p:tav tm="0">
                                              <p:val>
                                                <p:fltVal val="0"/>
                                              </p:val>
                                            </p:tav>
                                            <p:tav tm="100000">
                                              <p:val>
                                                <p:strVal val="#ppt_w"/>
                                              </p:val>
                                            </p:tav>
                                          </p:tavLst>
                                        </p:anim>
                                        <p:anim calcmode="lin" valueType="num">
                                          <p:cBhvr>
                                            <p:cTn id="53" dur="1000" fill="hold"/>
                                            <p:tgtEl>
                                              <p:spTgt spid="82"/>
                                            </p:tgtEl>
                                            <p:attrNameLst>
                                              <p:attrName>ppt_h</p:attrName>
                                            </p:attrNameLst>
                                          </p:cBhvr>
                                          <p:tavLst>
                                            <p:tav tm="0">
                                              <p:val>
                                                <p:fltVal val="0"/>
                                              </p:val>
                                            </p:tav>
                                            <p:tav tm="100000">
                                              <p:val>
                                                <p:strVal val="#ppt_h"/>
                                              </p:val>
                                            </p:tav>
                                          </p:tavLst>
                                        </p:anim>
                                        <p:animEffect transition="in" filter="fade">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linds(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5">
                                                <p:txEl>
                                                  <p:pRg st="0" end="0"/>
                                                </p:txEl>
                                              </p:spTgt>
                                            </p:tgtEl>
                                            <p:attrNameLst>
                                              <p:attrName>style.visibility</p:attrName>
                                            </p:attrNameLst>
                                          </p:cBhvr>
                                          <p:to>
                                            <p:strVal val="visible"/>
                                          </p:to>
                                        </p:set>
                                        <p:animEffect transition="in" filter="barn(inVertical)">
                                          <p:cBhvr>
                                            <p:cTn id="69" dur="500"/>
                                            <p:tgtEl>
                                              <p:spTgt spid="8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5">
                                                <p:txEl>
                                                  <p:pRg st="1" end="1"/>
                                                </p:txEl>
                                              </p:spTgt>
                                            </p:tgtEl>
                                            <p:attrNameLst>
                                              <p:attrName>style.visibility</p:attrName>
                                            </p:attrNameLst>
                                          </p:cBhvr>
                                          <p:to>
                                            <p:strVal val="visible"/>
                                          </p:to>
                                        </p:set>
                                        <p:animEffect transition="in" filter="barn(inVertical)">
                                          <p:cBhvr>
                                            <p:cTn id="74" dur="500"/>
                                            <p:tgtEl>
                                              <p:spTgt spid="85">
                                                <p:txEl>
                                                  <p:pRg st="1" end="1"/>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childTnLst>
                              </p:cTn>
                            </p:par>
                            <p:par>
                              <p:cTn id="95" fill="hold">
                                <p:stCondLst>
                                  <p:cond delay="500"/>
                                </p:stCondLst>
                                <p:childTnLst>
                                  <p:par>
                                    <p:cTn id="96" presetID="6" presetClass="emph" presetSubtype="0" repeatCount="3000" autoRev="1" fill="hold" nodeType="afterEffect" p14:presetBounceEnd="20000">
                                      <p:stCondLst>
                                        <p:cond delay="0"/>
                                      </p:stCondLst>
                                      <p:childTnLst>
                                        <p:animScale p14:bounceEnd="20000">
                                          <p:cBhvr>
                                            <p:cTn id="97" dur="500" fill="hold"/>
                                            <p:tgtEl>
                                              <p:spTgt spid="35"/>
                                            </p:tgtEl>
                                          </p:cBhvr>
                                          <p:by x="150000" y="150000"/>
                                        </p:animScale>
                                      </p:childTnLst>
                                    </p:cTn>
                                  </p:par>
                                  <p:par>
                                    <p:cTn id="98" presetID="6" presetClass="emph" presetSubtype="0" repeatCount="3000" autoRev="1" fill="hold" nodeType="withEffect" p14:presetBounceEnd="20000">
                                      <p:stCondLst>
                                        <p:cond delay="0"/>
                                      </p:stCondLst>
                                      <p:childTnLst>
                                        <p:animScale p14:bounceEnd="20000">
                                          <p:cBhvr>
                                            <p:cTn id="99" dur="500" fill="hold"/>
                                            <p:tgtEl>
                                              <p:spTgt spid="40"/>
                                            </p:tgtEl>
                                          </p:cBhvr>
                                          <p:by x="150000" y="150000"/>
                                        </p:animScale>
                                      </p:childTnLst>
                                    </p:cTn>
                                  </p:par>
                                  <p:par>
                                    <p:cTn id="100" presetID="6" presetClass="emph" presetSubtype="0" repeatCount="3000" autoRev="1" fill="hold" nodeType="withEffect" p14:presetBounceEnd="20000">
                                      <p:stCondLst>
                                        <p:cond delay="0"/>
                                      </p:stCondLst>
                                      <p:childTnLst>
                                        <p:animScale p14:bounceEnd="20000">
                                          <p:cBhvr>
                                            <p:cTn id="101" dur="500" fill="hold"/>
                                            <p:tgtEl>
                                              <p:spTgt spid="41"/>
                                            </p:tgtEl>
                                          </p:cBhvr>
                                          <p:by x="150000" y="150000"/>
                                        </p:animScale>
                                      </p:childTnLst>
                                    </p:cTn>
                                  </p:par>
                                  <p:par>
                                    <p:cTn id="102" presetID="6" presetClass="emph" presetSubtype="0" repeatCount="3000" autoRev="1" fill="hold" nodeType="withEffect" p14:presetBounceEnd="20000">
                                      <p:stCondLst>
                                        <p:cond delay="0"/>
                                      </p:stCondLst>
                                      <p:childTnLst>
                                        <p:animScale p14:bounceEnd="20000">
                                          <p:cBhvr>
                                            <p:cTn id="103" dur="500" fill="hold"/>
                                            <p:tgtEl>
                                              <p:spTgt spid="42"/>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35"/>
                                            </p:tgtEl>
                                            <p:attrNameLst>
                                              <p:attrName>ppt_w</p:attrName>
                                            </p:attrNameLst>
                                          </p:cBhvr>
                                          <p:tavLst>
                                            <p:tav tm="0">
                                              <p:val>
                                                <p:strVal val="ppt_w"/>
                                              </p:val>
                                            </p:tav>
                                            <p:tav tm="100000">
                                              <p:val>
                                                <p:fltVal val="0"/>
                                              </p:val>
                                            </p:tav>
                                          </p:tavLst>
                                        </p:anim>
                                        <p:anim calcmode="lin" valueType="num">
                                          <p:cBhvr>
                                            <p:cTn id="108" dur="500"/>
                                            <p:tgtEl>
                                              <p:spTgt spid="35"/>
                                            </p:tgtEl>
                                            <p:attrNameLst>
                                              <p:attrName>ppt_h</p:attrName>
                                            </p:attrNameLst>
                                          </p:cBhvr>
                                          <p:tavLst>
                                            <p:tav tm="0">
                                              <p:val>
                                                <p:strVal val="ppt_h"/>
                                              </p:val>
                                            </p:tav>
                                            <p:tav tm="100000">
                                              <p:val>
                                                <p:fltVal val="0"/>
                                              </p:val>
                                            </p:tav>
                                          </p:tavLst>
                                        </p:anim>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40"/>
                                            </p:tgtEl>
                                            <p:attrNameLst>
                                              <p:attrName>ppt_w</p:attrName>
                                            </p:attrNameLst>
                                          </p:cBhvr>
                                          <p:tavLst>
                                            <p:tav tm="0">
                                              <p:val>
                                                <p:strVal val="ppt_w"/>
                                              </p:val>
                                            </p:tav>
                                            <p:tav tm="100000">
                                              <p:val>
                                                <p:fltVal val="0"/>
                                              </p:val>
                                            </p:tav>
                                          </p:tavLst>
                                        </p:anim>
                                        <p:anim calcmode="lin" valueType="num">
                                          <p:cBhvr>
                                            <p:cTn id="113" dur="500"/>
                                            <p:tgtEl>
                                              <p:spTgt spid="40"/>
                                            </p:tgtEl>
                                            <p:attrNameLst>
                                              <p:attrName>ppt_h</p:attrName>
                                            </p:attrNameLst>
                                          </p:cBhvr>
                                          <p:tavLst>
                                            <p:tav tm="0">
                                              <p:val>
                                                <p:strVal val="ppt_h"/>
                                              </p:val>
                                            </p:tav>
                                            <p:tav tm="100000">
                                              <p:val>
                                                <p:fltVal val="0"/>
                                              </p:val>
                                            </p:tav>
                                          </p:tavLst>
                                        </p:anim>
                                        <p:animEffect transition="out" filter="fade">
                                          <p:cBhvr>
                                            <p:cTn id="114" dur="500"/>
                                            <p:tgtEl>
                                              <p:spTgt spid="40"/>
                                            </p:tgtEl>
                                          </p:cBhvr>
                                        </p:animEffect>
                                        <p:set>
                                          <p:cBhvr>
                                            <p:cTn id="115" dur="1" fill="hold">
                                              <p:stCondLst>
                                                <p:cond delay="499"/>
                                              </p:stCondLst>
                                            </p:cTn>
                                            <p:tgtEl>
                                              <p:spTgt spid="40"/>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5">
                                                <p:txEl>
                                                  <p:pRg st="2" end="2"/>
                                                </p:txEl>
                                              </p:spTgt>
                                            </p:tgtEl>
                                            <p:attrNameLst>
                                              <p:attrName>style.visibility</p:attrName>
                                            </p:attrNameLst>
                                          </p:cBhvr>
                                          <p:to>
                                            <p:strVal val="visible"/>
                                          </p:to>
                                        </p:set>
                                        <p:animEffect transition="in" filter="barn(inVertical)">
                                          <p:cBhvr>
                                            <p:cTn id="130" dur="500"/>
                                            <p:tgtEl>
                                              <p:spTgt spid="85">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anim calcmode="lin" valueType="num">
                                          <p:cBhvr>
                                            <p:cTn id="135" dur="500" fill="hold"/>
                                            <p:tgtEl>
                                              <p:spTgt spid="36"/>
                                            </p:tgtEl>
                                            <p:attrNameLst>
                                              <p:attrName>ppt_w</p:attrName>
                                            </p:attrNameLst>
                                          </p:cBhvr>
                                          <p:tavLst>
                                            <p:tav tm="0">
                                              <p:val>
                                                <p:fltVal val="0"/>
                                              </p:val>
                                            </p:tav>
                                            <p:tav tm="100000">
                                              <p:val>
                                                <p:strVal val="#ppt_w"/>
                                              </p:val>
                                            </p:tav>
                                          </p:tavLst>
                                        </p:anim>
                                        <p:anim calcmode="lin" valueType="num">
                                          <p:cBhvr>
                                            <p:cTn id="136" dur="500" fill="hold"/>
                                            <p:tgtEl>
                                              <p:spTgt spid="36"/>
                                            </p:tgtEl>
                                            <p:attrNameLst>
                                              <p:attrName>ppt_h</p:attrName>
                                            </p:attrNameLst>
                                          </p:cBhvr>
                                          <p:tavLst>
                                            <p:tav tm="0">
                                              <p:val>
                                                <p:fltVal val="0"/>
                                              </p:val>
                                            </p:tav>
                                            <p:tav tm="100000">
                                              <p:val>
                                                <p:strVal val="#ppt_h"/>
                                              </p:val>
                                            </p:tav>
                                          </p:tavLst>
                                        </p:anim>
                                        <p:animEffect transition="in" filter="fade">
                                          <p:cBhvr>
                                            <p:cTn id="137" dur="500"/>
                                            <p:tgtEl>
                                              <p:spTgt spid="36"/>
                                            </p:tgtEl>
                                          </p:cBhvr>
                                        </p:animEffect>
                                      </p:childTnLst>
                                    </p:cTn>
                                  </p:par>
                                  <p:par>
                                    <p:cTn id="138" presetID="53" presetClass="entr" presetSubtype="16" fill="hold" nodeType="withEffect">
                                      <p:stCondLst>
                                        <p:cond delay="0"/>
                                      </p:stCondLst>
                                      <p:childTnLst>
                                        <p:set>
                                          <p:cBhvr>
                                            <p:cTn id="139" dur="1" fill="hold">
                                              <p:stCondLst>
                                                <p:cond delay="0"/>
                                              </p:stCondLst>
                                            </p:cTn>
                                            <p:tgtEl>
                                              <p:spTgt spid="43"/>
                                            </p:tgtEl>
                                            <p:attrNameLst>
                                              <p:attrName>style.visibility</p:attrName>
                                            </p:attrNameLst>
                                          </p:cBhvr>
                                          <p:to>
                                            <p:strVal val="visible"/>
                                          </p:to>
                                        </p:set>
                                        <p:anim calcmode="lin" valueType="num">
                                          <p:cBhvr>
                                            <p:cTn id="140" dur="500" fill="hold"/>
                                            <p:tgtEl>
                                              <p:spTgt spid="43"/>
                                            </p:tgtEl>
                                            <p:attrNameLst>
                                              <p:attrName>ppt_w</p:attrName>
                                            </p:attrNameLst>
                                          </p:cBhvr>
                                          <p:tavLst>
                                            <p:tav tm="0">
                                              <p:val>
                                                <p:fltVal val="0"/>
                                              </p:val>
                                            </p:tav>
                                            <p:tav tm="100000">
                                              <p:val>
                                                <p:strVal val="#ppt_w"/>
                                              </p:val>
                                            </p:tav>
                                          </p:tavLst>
                                        </p:anim>
                                        <p:anim calcmode="lin" valueType="num">
                                          <p:cBhvr>
                                            <p:cTn id="141" dur="500" fill="hold"/>
                                            <p:tgtEl>
                                              <p:spTgt spid="43"/>
                                            </p:tgtEl>
                                            <p:attrNameLst>
                                              <p:attrName>ppt_h</p:attrName>
                                            </p:attrNameLst>
                                          </p:cBhvr>
                                          <p:tavLst>
                                            <p:tav tm="0">
                                              <p:val>
                                                <p:fltVal val="0"/>
                                              </p:val>
                                            </p:tav>
                                            <p:tav tm="100000">
                                              <p:val>
                                                <p:strVal val="#ppt_h"/>
                                              </p:val>
                                            </p:tav>
                                          </p:tavLst>
                                        </p:anim>
                                        <p:animEffect transition="in" filter="fade">
                                          <p:cBhvr>
                                            <p:cTn id="142" dur="500"/>
                                            <p:tgtEl>
                                              <p:spTgt spid="43"/>
                                            </p:tgtEl>
                                          </p:cBhvr>
                                        </p:animEffect>
                                      </p:childTnLst>
                                    </p:cTn>
                                  </p:par>
                                  <p:par>
                                    <p:cTn id="143" presetID="53" presetClass="entr" presetSubtype="16" fill="hold" nodeType="withEffect">
                                      <p:stCondLst>
                                        <p:cond delay="0"/>
                                      </p:stCondLst>
                                      <p:childTnLst>
                                        <p:set>
                                          <p:cBhvr>
                                            <p:cTn id="144" dur="1" fill="hold">
                                              <p:stCondLst>
                                                <p:cond delay="0"/>
                                              </p:stCondLst>
                                            </p:cTn>
                                            <p:tgtEl>
                                              <p:spTgt spid="68"/>
                                            </p:tgtEl>
                                            <p:attrNameLst>
                                              <p:attrName>style.visibility</p:attrName>
                                            </p:attrNameLst>
                                          </p:cBhvr>
                                          <p:to>
                                            <p:strVal val="visible"/>
                                          </p:to>
                                        </p:set>
                                        <p:anim calcmode="lin" valueType="num">
                                          <p:cBhvr>
                                            <p:cTn id="145" dur="500" fill="hold"/>
                                            <p:tgtEl>
                                              <p:spTgt spid="68"/>
                                            </p:tgtEl>
                                            <p:attrNameLst>
                                              <p:attrName>ppt_w</p:attrName>
                                            </p:attrNameLst>
                                          </p:cBhvr>
                                          <p:tavLst>
                                            <p:tav tm="0">
                                              <p:val>
                                                <p:fltVal val="0"/>
                                              </p:val>
                                            </p:tav>
                                            <p:tav tm="100000">
                                              <p:val>
                                                <p:strVal val="#ppt_w"/>
                                              </p:val>
                                            </p:tav>
                                          </p:tavLst>
                                        </p:anim>
                                        <p:anim calcmode="lin" valueType="num">
                                          <p:cBhvr>
                                            <p:cTn id="146" dur="500" fill="hold"/>
                                            <p:tgtEl>
                                              <p:spTgt spid="68"/>
                                            </p:tgtEl>
                                            <p:attrNameLst>
                                              <p:attrName>ppt_h</p:attrName>
                                            </p:attrNameLst>
                                          </p:cBhvr>
                                          <p:tavLst>
                                            <p:tav tm="0">
                                              <p:val>
                                                <p:fltVal val="0"/>
                                              </p:val>
                                            </p:tav>
                                            <p:tav tm="100000">
                                              <p:val>
                                                <p:strVal val="#ppt_h"/>
                                              </p:val>
                                            </p:tav>
                                          </p:tavLst>
                                        </p:anim>
                                        <p:animEffect transition="in" filter="fade">
                                          <p:cBhvr>
                                            <p:cTn id="147" dur="500"/>
                                            <p:tgtEl>
                                              <p:spTgt spid="68"/>
                                            </p:tgtEl>
                                          </p:cBhvr>
                                        </p:animEffect>
                                      </p:childTnLst>
                                    </p:cTn>
                                  </p:par>
                                  <p:par>
                                    <p:cTn id="148" presetID="53" presetClass="entr" presetSubtype="16"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 calcmode="lin" valueType="num">
                                          <p:cBhvr>
                                            <p:cTn id="150" dur="500" fill="hold"/>
                                            <p:tgtEl>
                                              <p:spTgt spid="69"/>
                                            </p:tgtEl>
                                            <p:attrNameLst>
                                              <p:attrName>ppt_w</p:attrName>
                                            </p:attrNameLst>
                                          </p:cBhvr>
                                          <p:tavLst>
                                            <p:tav tm="0">
                                              <p:val>
                                                <p:fltVal val="0"/>
                                              </p:val>
                                            </p:tav>
                                            <p:tav tm="100000">
                                              <p:val>
                                                <p:strVal val="#ppt_w"/>
                                              </p:val>
                                            </p:tav>
                                          </p:tavLst>
                                        </p:anim>
                                        <p:anim calcmode="lin" valueType="num">
                                          <p:cBhvr>
                                            <p:cTn id="151" dur="500" fill="hold"/>
                                            <p:tgtEl>
                                              <p:spTgt spid="69"/>
                                            </p:tgtEl>
                                            <p:attrNameLst>
                                              <p:attrName>ppt_h</p:attrName>
                                            </p:attrNameLst>
                                          </p:cBhvr>
                                          <p:tavLst>
                                            <p:tav tm="0">
                                              <p:val>
                                                <p:fltVal val="0"/>
                                              </p:val>
                                            </p:tav>
                                            <p:tav tm="100000">
                                              <p:val>
                                                <p:strVal val="#ppt_h"/>
                                              </p:val>
                                            </p:tav>
                                          </p:tavLst>
                                        </p:anim>
                                        <p:animEffect transition="in" filter="fade">
                                          <p:cBhvr>
                                            <p:cTn id="152" dur="500"/>
                                            <p:tgtEl>
                                              <p:spTgt spid="69"/>
                                            </p:tgtEl>
                                          </p:cBhvr>
                                        </p:animEffect>
                                      </p:childTnLst>
                                    </p:cTn>
                                  </p:par>
                                </p:childTnLst>
                              </p:cTn>
                            </p:par>
                            <p:par>
                              <p:cTn id="153" fill="hold">
                                <p:stCondLst>
                                  <p:cond delay="500"/>
                                </p:stCondLst>
                                <p:childTnLst>
                                  <p:par>
                                    <p:cTn id="154" presetID="6" presetClass="emph" presetSubtype="0" repeatCount="3000" autoRev="1" fill="hold" nodeType="afterEffect" p14:presetBounceEnd="20000">
                                      <p:stCondLst>
                                        <p:cond delay="0"/>
                                      </p:stCondLst>
                                      <p:childTnLst>
                                        <p:animScale p14:bounceEnd="20000">
                                          <p:cBhvr>
                                            <p:cTn id="155" dur="500" fill="hold"/>
                                            <p:tgtEl>
                                              <p:spTgt spid="36"/>
                                            </p:tgtEl>
                                          </p:cBhvr>
                                          <p:by x="150000" y="150000"/>
                                        </p:animScale>
                                      </p:childTnLst>
                                    </p:cTn>
                                  </p:par>
                                  <p:par>
                                    <p:cTn id="156" presetID="6" presetClass="emph" presetSubtype="0" repeatCount="3000" autoRev="1" fill="hold" nodeType="withEffect" p14:presetBounceEnd="20000">
                                      <p:stCondLst>
                                        <p:cond delay="0"/>
                                      </p:stCondLst>
                                      <p:childTnLst>
                                        <p:animScale p14:bounceEnd="20000">
                                          <p:cBhvr>
                                            <p:cTn id="157" dur="500" fill="hold"/>
                                            <p:tgtEl>
                                              <p:spTgt spid="43"/>
                                            </p:tgtEl>
                                          </p:cBhvr>
                                          <p:by x="150000" y="150000"/>
                                        </p:animScale>
                                      </p:childTnLst>
                                    </p:cTn>
                                  </p:par>
                                  <p:par>
                                    <p:cTn id="158" presetID="6" presetClass="emph" presetSubtype="0" repeatCount="3000" autoRev="1" fill="hold" nodeType="withEffect" p14:presetBounceEnd="20000">
                                      <p:stCondLst>
                                        <p:cond delay="0"/>
                                      </p:stCondLst>
                                      <p:childTnLst>
                                        <p:animScale p14:bounceEnd="20000">
                                          <p:cBhvr>
                                            <p:cTn id="159" dur="500" fill="hold"/>
                                            <p:tgtEl>
                                              <p:spTgt spid="68"/>
                                            </p:tgtEl>
                                          </p:cBhvr>
                                          <p:by x="150000" y="150000"/>
                                        </p:animScale>
                                      </p:childTnLst>
                                    </p:cTn>
                                  </p:par>
                                  <p:par>
                                    <p:cTn id="160" presetID="6" presetClass="emph" presetSubtype="0" repeatCount="3000" autoRev="1" fill="hold" nodeType="withEffect" p14:presetBounceEnd="20000">
                                      <p:stCondLst>
                                        <p:cond delay="0"/>
                                      </p:stCondLst>
                                      <p:childTnLst>
                                        <p:animScale p14:bounceEnd="20000">
                                          <p:cBhvr>
                                            <p:cTn id="161" dur="500" fill="hold"/>
                                            <p:tgtEl>
                                              <p:spTgt spid="69"/>
                                            </p:tgtEl>
                                          </p:cBhvr>
                                          <p:by x="150000" y="150000"/>
                                        </p:animScale>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nodeType="clickEffect">
                                      <p:stCondLst>
                                        <p:cond delay="0"/>
                                      </p:stCondLst>
                                      <p:childTnLst>
                                        <p:anim calcmode="lin" valueType="num">
                                          <p:cBhvr>
                                            <p:cTn id="165" dur="500"/>
                                            <p:tgtEl>
                                              <p:spTgt spid="36"/>
                                            </p:tgtEl>
                                            <p:attrNameLst>
                                              <p:attrName>ppt_w</p:attrName>
                                            </p:attrNameLst>
                                          </p:cBhvr>
                                          <p:tavLst>
                                            <p:tav tm="0">
                                              <p:val>
                                                <p:strVal val="ppt_w"/>
                                              </p:val>
                                            </p:tav>
                                            <p:tav tm="100000">
                                              <p:val>
                                                <p:fltVal val="0"/>
                                              </p:val>
                                            </p:tav>
                                          </p:tavLst>
                                        </p:anim>
                                        <p:anim calcmode="lin" valueType="num">
                                          <p:cBhvr>
                                            <p:cTn id="166" dur="500"/>
                                            <p:tgtEl>
                                              <p:spTgt spid="36"/>
                                            </p:tgtEl>
                                            <p:attrNameLst>
                                              <p:attrName>ppt_h</p:attrName>
                                            </p:attrNameLst>
                                          </p:cBhvr>
                                          <p:tavLst>
                                            <p:tav tm="0">
                                              <p:val>
                                                <p:strVal val="ppt_h"/>
                                              </p:val>
                                            </p:tav>
                                            <p:tav tm="100000">
                                              <p:val>
                                                <p:fltVal val="0"/>
                                              </p:val>
                                            </p:tav>
                                          </p:tavLst>
                                        </p:anim>
                                        <p:animEffect transition="out" filter="fade">
                                          <p:cBhvr>
                                            <p:cTn id="167" dur="500"/>
                                            <p:tgtEl>
                                              <p:spTgt spid="36"/>
                                            </p:tgtEl>
                                          </p:cBhvr>
                                        </p:animEffect>
                                        <p:set>
                                          <p:cBhvr>
                                            <p:cTn id="168" dur="1" fill="hold">
                                              <p:stCondLst>
                                                <p:cond delay="499"/>
                                              </p:stCondLst>
                                            </p:cTn>
                                            <p:tgtEl>
                                              <p:spTgt spid="36"/>
                                            </p:tgtEl>
                                            <p:attrNameLst>
                                              <p:attrName>style.visibility</p:attrName>
                                            </p:attrNameLst>
                                          </p:cBhvr>
                                          <p:to>
                                            <p:strVal val="hidden"/>
                                          </p:to>
                                        </p:set>
                                      </p:childTnLst>
                                    </p:cTn>
                                  </p:par>
                                  <p:par>
                                    <p:cTn id="169" presetID="53" presetClass="exit" presetSubtype="32" fill="hold" nodeType="withEffect">
                                      <p:stCondLst>
                                        <p:cond delay="0"/>
                                      </p:stCondLst>
                                      <p:childTnLst>
                                        <p:anim calcmode="lin" valueType="num">
                                          <p:cBhvr>
                                            <p:cTn id="170" dur="500"/>
                                            <p:tgtEl>
                                              <p:spTgt spid="43"/>
                                            </p:tgtEl>
                                            <p:attrNameLst>
                                              <p:attrName>ppt_w</p:attrName>
                                            </p:attrNameLst>
                                          </p:cBhvr>
                                          <p:tavLst>
                                            <p:tav tm="0">
                                              <p:val>
                                                <p:strVal val="ppt_w"/>
                                              </p:val>
                                            </p:tav>
                                            <p:tav tm="100000">
                                              <p:val>
                                                <p:fltVal val="0"/>
                                              </p:val>
                                            </p:tav>
                                          </p:tavLst>
                                        </p:anim>
                                        <p:anim calcmode="lin" valueType="num">
                                          <p:cBhvr>
                                            <p:cTn id="171" dur="500"/>
                                            <p:tgtEl>
                                              <p:spTgt spid="43"/>
                                            </p:tgtEl>
                                            <p:attrNameLst>
                                              <p:attrName>ppt_h</p:attrName>
                                            </p:attrNameLst>
                                          </p:cBhvr>
                                          <p:tavLst>
                                            <p:tav tm="0">
                                              <p:val>
                                                <p:strVal val="ppt_h"/>
                                              </p:val>
                                            </p:tav>
                                            <p:tav tm="100000">
                                              <p:val>
                                                <p:fltVal val="0"/>
                                              </p:val>
                                            </p:tav>
                                          </p:tavLst>
                                        </p:anim>
                                        <p:animEffect transition="out" filter="fade">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par>
                                    <p:cTn id="174" presetID="53" presetClass="exit" presetSubtype="32" fill="hold" nodeType="withEffect">
                                      <p:stCondLst>
                                        <p:cond delay="0"/>
                                      </p:stCondLst>
                                      <p:childTnLst>
                                        <p:anim calcmode="lin" valueType="num">
                                          <p:cBhvr>
                                            <p:cTn id="175" dur="500"/>
                                            <p:tgtEl>
                                              <p:spTgt spid="68"/>
                                            </p:tgtEl>
                                            <p:attrNameLst>
                                              <p:attrName>ppt_w</p:attrName>
                                            </p:attrNameLst>
                                          </p:cBhvr>
                                          <p:tavLst>
                                            <p:tav tm="0">
                                              <p:val>
                                                <p:strVal val="ppt_w"/>
                                              </p:val>
                                            </p:tav>
                                            <p:tav tm="100000">
                                              <p:val>
                                                <p:fltVal val="0"/>
                                              </p:val>
                                            </p:tav>
                                          </p:tavLst>
                                        </p:anim>
                                        <p:anim calcmode="lin" valueType="num">
                                          <p:cBhvr>
                                            <p:cTn id="176" dur="500"/>
                                            <p:tgtEl>
                                              <p:spTgt spid="68"/>
                                            </p:tgtEl>
                                            <p:attrNameLst>
                                              <p:attrName>ppt_h</p:attrName>
                                            </p:attrNameLst>
                                          </p:cBhvr>
                                          <p:tavLst>
                                            <p:tav tm="0">
                                              <p:val>
                                                <p:strVal val="ppt_h"/>
                                              </p:val>
                                            </p:tav>
                                            <p:tav tm="100000">
                                              <p:val>
                                                <p:fltVal val="0"/>
                                              </p:val>
                                            </p:tav>
                                          </p:tavLst>
                                        </p:anim>
                                        <p:animEffect transition="out" filter="fade">
                                          <p:cBhvr>
                                            <p:cTn id="177" dur="500"/>
                                            <p:tgtEl>
                                              <p:spTgt spid="68"/>
                                            </p:tgtEl>
                                          </p:cBhvr>
                                        </p:animEffect>
                                        <p:set>
                                          <p:cBhvr>
                                            <p:cTn id="178" dur="1" fill="hold">
                                              <p:stCondLst>
                                                <p:cond delay="499"/>
                                              </p:stCondLst>
                                            </p:cTn>
                                            <p:tgtEl>
                                              <p:spTgt spid="68"/>
                                            </p:tgtEl>
                                            <p:attrNameLst>
                                              <p:attrName>style.visibility</p:attrName>
                                            </p:attrNameLst>
                                          </p:cBhvr>
                                          <p:to>
                                            <p:strVal val="hidden"/>
                                          </p:to>
                                        </p:set>
                                      </p:childTnLst>
                                    </p:cTn>
                                  </p:par>
                                  <p:par>
                                    <p:cTn id="179" presetID="53" presetClass="exit" presetSubtype="32" fill="hold" nodeType="withEffect">
                                      <p:stCondLst>
                                        <p:cond delay="0"/>
                                      </p:stCondLst>
                                      <p:childTnLst>
                                        <p:anim calcmode="lin" valueType="num">
                                          <p:cBhvr>
                                            <p:cTn id="180" dur="500"/>
                                            <p:tgtEl>
                                              <p:spTgt spid="69"/>
                                            </p:tgtEl>
                                            <p:attrNameLst>
                                              <p:attrName>ppt_w</p:attrName>
                                            </p:attrNameLst>
                                          </p:cBhvr>
                                          <p:tavLst>
                                            <p:tav tm="0">
                                              <p:val>
                                                <p:strVal val="ppt_w"/>
                                              </p:val>
                                            </p:tav>
                                            <p:tav tm="100000">
                                              <p:val>
                                                <p:fltVal val="0"/>
                                              </p:val>
                                            </p:tav>
                                          </p:tavLst>
                                        </p:anim>
                                        <p:anim calcmode="lin" valueType="num">
                                          <p:cBhvr>
                                            <p:cTn id="181" dur="500"/>
                                            <p:tgtEl>
                                              <p:spTgt spid="69"/>
                                            </p:tgtEl>
                                            <p:attrNameLst>
                                              <p:attrName>ppt_h</p:attrName>
                                            </p:attrNameLst>
                                          </p:cBhvr>
                                          <p:tavLst>
                                            <p:tav tm="0">
                                              <p:val>
                                                <p:strVal val="ppt_h"/>
                                              </p:val>
                                            </p:tav>
                                            <p:tav tm="100000">
                                              <p:val>
                                                <p:fltVal val="0"/>
                                              </p:val>
                                            </p:tav>
                                          </p:tavLst>
                                        </p:anim>
                                        <p:animEffect transition="out" filter="fade">
                                          <p:cBhvr>
                                            <p:cTn id="182" dur="500"/>
                                            <p:tgtEl>
                                              <p:spTgt spid="69"/>
                                            </p:tgtEl>
                                          </p:cBhvr>
                                        </p:animEffect>
                                        <p:set>
                                          <p:cBhvr>
                                            <p:cTn id="183" dur="1" fill="hold">
                                              <p:stCondLst>
                                                <p:cond delay="499"/>
                                              </p:stCondLst>
                                            </p:cTn>
                                            <p:tgtEl>
                                              <p:spTgt spid="69"/>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85">
                                                <p:txEl>
                                                  <p:pRg st="3" end="3"/>
                                                </p:txEl>
                                              </p:spTgt>
                                            </p:tgtEl>
                                            <p:attrNameLst>
                                              <p:attrName>style.visibility</p:attrName>
                                            </p:attrNameLst>
                                          </p:cBhvr>
                                          <p:to>
                                            <p:strVal val="visible"/>
                                          </p:to>
                                        </p:set>
                                        <p:animEffect transition="in" filter="barn(inVertical)">
                                          <p:cBhvr>
                                            <p:cTn id="188" dur="500"/>
                                            <p:tgtEl>
                                              <p:spTgt spid="85">
                                                <p:txEl>
                                                  <p:pRg st="3" end="3"/>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7"/>
                                            </p:tgtEl>
                                            <p:attrNameLst>
                                              <p:attrName>style.visibility</p:attrName>
                                            </p:attrNameLst>
                                          </p:cBhvr>
                                          <p:to>
                                            <p:strVal val="visible"/>
                                          </p:to>
                                        </p:set>
                                        <p:anim calcmode="lin" valueType="num">
                                          <p:cBhvr>
                                            <p:cTn id="193" dur="500" fill="hold"/>
                                            <p:tgtEl>
                                              <p:spTgt spid="37"/>
                                            </p:tgtEl>
                                            <p:attrNameLst>
                                              <p:attrName>ppt_w</p:attrName>
                                            </p:attrNameLst>
                                          </p:cBhvr>
                                          <p:tavLst>
                                            <p:tav tm="0">
                                              <p:val>
                                                <p:fltVal val="0"/>
                                              </p:val>
                                            </p:tav>
                                            <p:tav tm="100000">
                                              <p:val>
                                                <p:strVal val="#ppt_w"/>
                                              </p:val>
                                            </p:tav>
                                          </p:tavLst>
                                        </p:anim>
                                        <p:anim calcmode="lin" valueType="num">
                                          <p:cBhvr>
                                            <p:cTn id="194" dur="500" fill="hold"/>
                                            <p:tgtEl>
                                              <p:spTgt spid="37"/>
                                            </p:tgtEl>
                                            <p:attrNameLst>
                                              <p:attrName>ppt_h</p:attrName>
                                            </p:attrNameLst>
                                          </p:cBhvr>
                                          <p:tavLst>
                                            <p:tav tm="0">
                                              <p:val>
                                                <p:fltVal val="0"/>
                                              </p:val>
                                            </p:tav>
                                            <p:tav tm="100000">
                                              <p:val>
                                                <p:strVal val="#ppt_h"/>
                                              </p:val>
                                            </p:tav>
                                          </p:tavLst>
                                        </p:anim>
                                        <p:animEffect transition="in" filter="fade">
                                          <p:cBhvr>
                                            <p:cTn id="195" dur="500"/>
                                            <p:tgtEl>
                                              <p:spTgt spid="37"/>
                                            </p:tgtEl>
                                          </p:cBhvr>
                                        </p:animEffect>
                                      </p:childTnLst>
                                    </p:cTn>
                                  </p:par>
                                  <p:par>
                                    <p:cTn id="196" presetID="53" presetClass="entr" presetSubtype="16" fill="hold" nodeType="withEffect">
                                      <p:stCondLst>
                                        <p:cond delay="0"/>
                                      </p:stCondLst>
                                      <p:childTnLst>
                                        <p:set>
                                          <p:cBhvr>
                                            <p:cTn id="197" dur="1" fill="hold">
                                              <p:stCondLst>
                                                <p:cond delay="0"/>
                                              </p:stCondLst>
                                            </p:cTn>
                                            <p:tgtEl>
                                              <p:spTgt spid="70"/>
                                            </p:tgtEl>
                                            <p:attrNameLst>
                                              <p:attrName>style.visibility</p:attrName>
                                            </p:attrNameLst>
                                          </p:cBhvr>
                                          <p:to>
                                            <p:strVal val="visible"/>
                                          </p:to>
                                        </p:set>
                                        <p:anim calcmode="lin" valueType="num">
                                          <p:cBhvr>
                                            <p:cTn id="198" dur="500" fill="hold"/>
                                            <p:tgtEl>
                                              <p:spTgt spid="70"/>
                                            </p:tgtEl>
                                            <p:attrNameLst>
                                              <p:attrName>ppt_w</p:attrName>
                                            </p:attrNameLst>
                                          </p:cBhvr>
                                          <p:tavLst>
                                            <p:tav tm="0">
                                              <p:val>
                                                <p:fltVal val="0"/>
                                              </p:val>
                                            </p:tav>
                                            <p:tav tm="100000">
                                              <p:val>
                                                <p:strVal val="#ppt_w"/>
                                              </p:val>
                                            </p:tav>
                                          </p:tavLst>
                                        </p:anim>
                                        <p:anim calcmode="lin" valueType="num">
                                          <p:cBhvr>
                                            <p:cTn id="199" dur="500" fill="hold"/>
                                            <p:tgtEl>
                                              <p:spTgt spid="70"/>
                                            </p:tgtEl>
                                            <p:attrNameLst>
                                              <p:attrName>ppt_h</p:attrName>
                                            </p:attrNameLst>
                                          </p:cBhvr>
                                          <p:tavLst>
                                            <p:tav tm="0">
                                              <p:val>
                                                <p:fltVal val="0"/>
                                              </p:val>
                                            </p:tav>
                                            <p:tav tm="100000">
                                              <p:val>
                                                <p:strVal val="#ppt_h"/>
                                              </p:val>
                                            </p:tav>
                                          </p:tavLst>
                                        </p:anim>
                                        <p:animEffect transition="in" filter="fade">
                                          <p:cBhvr>
                                            <p:cTn id="200" dur="500"/>
                                            <p:tgtEl>
                                              <p:spTgt spid="70"/>
                                            </p:tgtEl>
                                          </p:cBhvr>
                                        </p:animEffect>
                                      </p:childTnLst>
                                    </p:cTn>
                                  </p:par>
                                  <p:par>
                                    <p:cTn id="201" presetID="53" presetClass="entr" presetSubtype="16" fill="hold" nodeType="withEffect">
                                      <p:stCondLst>
                                        <p:cond delay="0"/>
                                      </p:stCondLst>
                                      <p:childTnLst>
                                        <p:set>
                                          <p:cBhvr>
                                            <p:cTn id="202" dur="1" fill="hold">
                                              <p:stCondLst>
                                                <p:cond delay="0"/>
                                              </p:stCondLst>
                                            </p:cTn>
                                            <p:tgtEl>
                                              <p:spTgt spid="71"/>
                                            </p:tgtEl>
                                            <p:attrNameLst>
                                              <p:attrName>style.visibility</p:attrName>
                                            </p:attrNameLst>
                                          </p:cBhvr>
                                          <p:to>
                                            <p:strVal val="visible"/>
                                          </p:to>
                                        </p:set>
                                        <p:anim calcmode="lin" valueType="num">
                                          <p:cBhvr>
                                            <p:cTn id="203" dur="500" fill="hold"/>
                                            <p:tgtEl>
                                              <p:spTgt spid="71"/>
                                            </p:tgtEl>
                                            <p:attrNameLst>
                                              <p:attrName>ppt_w</p:attrName>
                                            </p:attrNameLst>
                                          </p:cBhvr>
                                          <p:tavLst>
                                            <p:tav tm="0">
                                              <p:val>
                                                <p:fltVal val="0"/>
                                              </p:val>
                                            </p:tav>
                                            <p:tav tm="100000">
                                              <p:val>
                                                <p:strVal val="#ppt_w"/>
                                              </p:val>
                                            </p:tav>
                                          </p:tavLst>
                                        </p:anim>
                                        <p:anim calcmode="lin" valueType="num">
                                          <p:cBhvr>
                                            <p:cTn id="204" dur="500" fill="hold"/>
                                            <p:tgtEl>
                                              <p:spTgt spid="71"/>
                                            </p:tgtEl>
                                            <p:attrNameLst>
                                              <p:attrName>ppt_h</p:attrName>
                                            </p:attrNameLst>
                                          </p:cBhvr>
                                          <p:tavLst>
                                            <p:tav tm="0">
                                              <p:val>
                                                <p:fltVal val="0"/>
                                              </p:val>
                                            </p:tav>
                                            <p:tav tm="100000">
                                              <p:val>
                                                <p:strVal val="#ppt_h"/>
                                              </p:val>
                                            </p:tav>
                                          </p:tavLst>
                                        </p:anim>
                                        <p:animEffect transition="in" filter="fade">
                                          <p:cBhvr>
                                            <p:cTn id="205" dur="500"/>
                                            <p:tgtEl>
                                              <p:spTgt spid="71"/>
                                            </p:tgtEl>
                                          </p:cBhvr>
                                        </p:animEffect>
                                      </p:childTnLst>
                                    </p:cTn>
                                  </p:par>
                                </p:childTnLst>
                              </p:cTn>
                            </p:par>
                            <p:par>
                              <p:cTn id="206" fill="hold">
                                <p:stCondLst>
                                  <p:cond delay="500"/>
                                </p:stCondLst>
                                <p:childTnLst>
                                  <p:par>
                                    <p:cTn id="207" presetID="6" presetClass="emph" presetSubtype="0" repeatCount="3000" autoRev="1" fill="hold" nodeType="afterEffect" p14:presetBounceEnd="20000">
                                      <p:stCondLst>
                                        <p:cond delay="0"/>
                                      </p:stCondLst>
                                      <p:childTnLst>
                                        <p:animScale p14:bounceEnd="20000">
                                          <p:cBhvr>
                                            <p:cTn id="208" dur="500" fill="hold"/>
                                            <p:tgtEl>
                                              <p:spTgt spid="37"/>
                                            </p:tgtEl>
                                          </p:cBhvr>
                                          <p:by x="150000" y="150000"/>
                                        </p:animScale>
                                      </p:childTnLst>
                                    </p:cTn>
                                  </p:par>
                                  <p:par>
                                    <p:cTn id="209" presetID="6" presetClass="emph" presetSubtype="0" repeatCount="3000" autoRev="1" fill="hold" nodeType="withEffect" p14:presetBounceEnd="20000">
                                      <p:stCondLst>
                                        <p:cond delay="0"/>
                                      </p:stCondLst>
                                      <p:childTnLst>
                                        <p:animScale p14:bounceEnd="20000">
                                          <p:cBhvr>
                                            <p:cTn id="210" dur="500" fill="hold"/>
                                            <p:tgtEl>
                                              <p:spTgt spid="70"/>
                                            </p:tgtEl>
                                          </p:cBhvr>
                                          <p:by x="150000" y="150000"/>
                                        </p:animScale>
                                      </p:childTnLst>
                                    </p:cTn>
                                  </p:par>
                                  <p:par>
                                    <p:cTn id="211" presetID="6" presetClass="emph" presetSubtype="0" repeatCount="3000" autoRev="1" fill="hold" nodeType="withEffect" p14:presetBounceEnd="20000">
                                      <p:stCondLst>
                                        <p:cond delay="0"/>
                                      </p:stCondLst>
                                      <p:childTnLst>
                                        <p:animScale p14:bounceEnd="20000">
                                          <p:cBhvr>
                                            <p:cTn id="212" dur="500" fill="hold"/>
                                            <p:tgtEl>
                                              <p:spTgt spid="71"/>
                                            </p:tgtEl>
                                          </p:cBhvr>
                                          <p:by x="150000" y="150000"/>
                                        </p:animScale>
                                      </p:childTnLst>
                                    </p:cTn>
                                  </p:par>
                                </p:childTnLst>
                              </p:cTn>
                            </p:par>
                          </p:childTnLst>
                        </p:cTn>
                      </p:par>
                      <p:par>
                        <p:cTn id="213" fill="hold">
                          <p:stCondLst>
                            <p:cond delay="indefinite"/>
                          </p:stCondLst>
                          <p:childTnLst>
                            <p:par>
                              <p:cTn id="214" fill="hold">
                                <p:stCondLst>
                                  <p:cond delay="0"/>
                                </p:stCondLst>
                                <p:childTnLst>
                                  <p:par>
                                    <p:cTn id="215" presetID="53" presetClass="exit" presetSubtype="32" fill="hold" nodeType="clickEffect">
                                      <p:stCondLst>
                                        <p:cond delay="0"/>
                                      </p:stCondLst>
                                      <p:childTnLst>
                                        <p:anim calcmode="lin" valueType="num">
                                          <p:cBhvr>
                                            <p:cTn id="216" dur="500"/>
                                            <p:tgtEl>
                                              <p:spTgt spid="37"/>
                                            </p:tgtEl>
                                            <p:attrNameLst>
                                              <p:attrName>ppt_w</p:attrName>
                                            </p:attrNameLst>
                                          </p:cBhvr>
                                          <p:tavLst>
                                            <p:tav tm="0">
                                              <p:val>
                                                <p:strVal val="ppt_w"/>
                                              </p:val>
                                            </p:tav>
                                            <p:tav tm="100000">
                                              <p:val>
                                                <p:fltVal val="0"/>
                                              </p:val>
                                            </p:tav>
                                          </p:tavLst>
                                        </p:anim>
                                        <p:anim calcmode="lin" valueType="num">
                                          <p:cBhvr>
                                            <p:cTn id="217" dur="500"/>
                                            <p:tgtEl>
                                              <p:spTgt spid="37"/>
                                            </p:tgtEl>
                                            <p:attrNameLst>
                                              <p:attrName>ppt_h</p:attrName>
                                            </p:attrNameLst>
                                          </p:cBhvr>
                                          <p:tavLst>
                                            <p:tav tm="0">
                                              <p:val>
                                                <p:strVal val="ppt_h"/>
                                              </p:val>
                                            </p:tav>
                                            <p:tav tm="100000">
                                              <p:val>
                                                <p:fltVal val="0"/>
                                              </p:val>
                                            </p:tav>
                                          </p:tavLst>
                                        </p:anim>
                                        <p:animEffect transition="out" filter="fade">
                                          <p:cBhvr>
                                            <p:cTn id="218" dur="500"/>
                                            <p:tgtEl>
                                              <p:spTgt spid="37"/>
                                            </p:tgtEl>
                                          </p:cBhvr>
                                        </p:animEffect>
                                        <p:set>
                                          <p:cBhvr>
                                            <p:cTn id="219" dur="1" fill="hold">
                                              <p:stCondLst>
                                                <p:cond delay="499"/>
                                              </p:stCondLst>
                                            </p:cTn>
                                            <p:tgtEl>
                                              <p:spTgt spid="37"/>
                                            </p:tgtEl>
                                            <p:attrNameLst>
                                              <p:attrName>style.visibility</p:attrName>
                                            </p:attrNameLst>
                                          </p:cBhvr>
                                          <p:to>
                                            <p:strVal val="hidden"/>
                                          </p:to>
                                        </p:set>
                                      </p:childTnLst>
                                    </p:cTn>
                                  </p:par>
                                  <p:par>
                                    <p:cTn id="220" presetID="53" presetClass="exit" presetSubtype="32" fill="hold" nodeType="withEffect">
                                      <p:stCondLst>
                                        <p:cond delay="0"/>
                                      </p:stCondLst>
                                      <p:childTnLst>
                                        <p:anim calcmode="lin" valueType="num">
                                          <p:cBhvr>
                                            <p:cTn id="221" dur="500"/>
                                            <p:tgtEl>
                                              <p:spTgt spid="70"/>
                                            </p:tgtEl>
                                            <p:attrNameLst>
                                              <p:attrName>ppt_w</p:attrName>
                                            </p:attrNameLst>
                                          </p:cBhvr>
                                          <p:tavLst>
                                            <p:tav tm="0">
                                              <p:val>
                                                <p:strVal val="ppt_w"/>
                                              </p:val>
                                            </p:tav>
                                            <p:tav tm="100000">
                                              <p:val>
                                                <p:fltVal val="0"/>
                                              </p:val>
                                            </p:tav>
                                          </p:tavLst>
                                        </p:anim>
                                        <p:anim calcmode="lin" valueType="num">
                                          <p:cBhvr>
                                            <p:cTn id="222" dur="500"/>
                                            <p:tgtEl>
                                              <p:spTgt spid="70"/>
                                            </p:tgtEl>
                                            <p:attrNameLst>
                                              <p:attrName>ppt_h</p:attrName>
                                            </p:attrNameLst>
                                          </p:cBhvr>
                                          <p:tavLst>
                                            <p:tav tm="0">
                                              <p:val>
                                                <p:strVal val="ppt_h"/>
                                              </p:val>
                                            </p:tav>
                                            <p:tav tm="100000">
                                              <p:val>
                                                <p:fltVal val="0"/>
                                              </p:val>
                                            </p:tav>
                                          </p:tavLst>
                                        </p:anim>
                                        <p:animEffect transition="out" filter="fade">
                                          <p:cBhvr>
                                            <p:cTn id="223" dur="500"/>
                                            <p:tgtEl>
                                              <p:spTgt spid="70"/>
                                            </p:tgtEl>
                                          </p:cBhvr>
                                        </p:animEffect>
                                        <p:set>
                                          <p:cBhvr>
                                            <p:cTn id="224" dur="1" fill="hold">
                                              <p:stCondLst>
                                                <p:cond delay="499"/>
                                              </p:stCondLst>
                                            </p:cTn>
                                            <p:tgtEl>
                                              <p:spTgt spid="70"/>
                                            </p:tgtEl>
                                            <p:attrNameLst>
                                              <p:attrName>style.visibility</p:attrName>
                                            </p:attrNameLst>
                                          </p:cBhvr>
                                          <p:to>
                                            <p:strVal val="hidden"/>
                                          </p:to>
                                        </p:set>
                                      </p:childTnLst>
                                    </p:cTn>
                                  </p:par>
                                  <p:par>
                                    <p:cTn id="225" presetID="53" presetClass="exit" presetSubtype="32" fill="hold" nodeType="withEffect">
                                      <p:stCondLst>
                                        <p:cond delay="0"/>
                                      </p:stCondLst>
                                      <p:childTnLst>
                                        <p:anim calcmode="lin" valueType="num">
                                          <p:cBhvr>
                                            <p:cTn id="226" dur="500"/>
                                            <p:tgtEl>
                                              <p:spTgt spid="71"/>
                                            </p:tgtEl>
                                            <p:attrNameLst>
                                              <p:attrName>ppt_w</p:attrName>
                                            </p:attrNameLst>
                                          </p:cBhvr>
                                          <p:tavLst>
                                            <p:tav tm="0">
                                              <p:val>
                                                <p:strVal val="ppt_w"/>
                                              </p:val>
                                            </p:tav>
                                            <p:tav tm="100000">
                                              <p:val>
                                                <p:fltVal val="0"/>
                                              </p:val>
                                            </p:tav>
                                          </p:tavLst>
                                        </p:anim>
                                        <p:anim calcmode="lin" valueType="num">
                                          <p:cBhvr>
                                            <p:cTn id="227" dur="500"/>
                                            <p:tgtEl>
                                              <p:spTgt spid="71"/>
                                            </p:tgtEl>
                                            <p:attrNameLst>
                                              <p:attrName>ppt_h</p:attrName>
                                            </p:attrNameLst>
                                          </p:cBhvr>
                                          <p:tavLst>
                                            <p:tav tm="0">
                                              <p:val>
                                                <p:strVal val="ppt_h"/>
                                              </p:val>
                                            </p:tav>
                                            <p:tav tm="100000">
                                              <p:val>
                                                <p:fltVal val="0"/>
                                              </p:val>
                                            </p:tav>
                                          </p:tavLst>
                                        </p:anim>
                                        <p:animEffect transition="out" filter="fade">
                                          <p:cBhvr>
                                            <p:cTn id="228" dur="500"/>
                                            <p:tgtEl>
                                              <p:spTgt spid="71"/>
                                            </p:tgtEl>
                                          </p:cBhvr>
                                        </p:animEffect>
                                        <p:set>
                                          <p:cBhvr>
                                            <p:cTn id="229" dur="1" fill="hold">
                                              <p:stCondLst>
                                                <p:cond delay="499"/>
                                              </p:stCondLst>
                                            </p:cTn>
                                            <p:tgtEl>
                                              <p:spTgt spid="71"/>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grpId="0" nodeType="clickEffect">
                                      <p:stCondLst>
                                        <p:cond delay="0"/>
                                      </p:stCondLst>
                                      <p:childTnLst>
                                        <p:set>
                                          <p:cBhvr>
                                            <p:cTn id="233" dur="1" fill="hold">
                                              <p:stCondLst>
                                                <p:cond delay="0"/>
                                              </p:stCondLst>
                                            </p:cTn>
                                            <p:tgtEl>
                                              <p:spTgt spid="85">
                                                <p:txEl>
                                                  <p:pRg st="4" end="4"/>
                                                </p:txEl>
                                              </p:spTgt>
                                            </p:tgtEl>
                                            <p:attrNameLst>
                                              <p:attrName>style.visibility</p:attrName>
                                            </p:attrNameLst>
                                          </p:cBhvr>
                                          <p:to>
                                            <p:strVal val="visible"/>
                                          </p:to>
                                        </p:set>
                                        <p:animEffect transition="in" filter="barn(inVertical)">
                                          <p:cBhvr>
                                            <p:cTn id="234" dur="500"/>
                                            <p:tgtEl>
                                              <p:spTgt spid="85">
                                                <p:txEl>
                                                  <p:pRg st="4" end="4"/>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ntr" presetSubtype="16" fill="hold" nodeType="clickEffect">
                                      <p:stCondLst>
                                        <p:cond delay="0"/>
                                      </p:stCondLst>
                                      <p:childTnLst>
                                        <p:set>
                                          <p:cBhvr>
                                            <p:cTn id="238" dur="1" fill="hold">
                                              <p:stCondLst>
                                                <p:cond delay="0"/>
                                              </p:stCondLst>
                                            </p:cTn>
                                            <p:tgtEl>
                                              <p:spTgt spid="38"/>
                                            </p:tgtEl>
                                            <p:attrNameLst>
                                              <p:attrName>style.visibility</p:attrName>
                                            </p:attrNameLst>
                                          </p:cBhvr>
                                          <p:to>
                                            <p:strVal val="visible"/>
                                          </p:to>
                                        </p:set>
                                        <p:anim calcmode="lin" valueType="num">
                                          <p:cBhvr>
                                            <p:cTn id="239" dur="500" fill="hold"/>
                                            <p:tgtEl>
                                              <p:spTgt spid="38"/>
                                            </p:tgtEl>
                                            <p:attrNameLst>
                                              <p:attrName>ppt_w</p:attrName>
                                            </p:attrNameLst>
                                          </p:cBhvr>
                                          <p:tavLst>
                                            <p:tav tm="0">
                                              <p:val>
                                                <p:fltVal val="0"/>
                                              </p:val>
                                            </p:tav>
                                            <p:tav tm="100000">
                                              <p:val>
                                                <p:strVal val="#ppt_w"/>
                                              </p:val>
                                            </p:tav>
                                          </p:tavLst>
                                        </p:anim>
                                        <p:anim calcmode="lin" valueType="num">
                                          <p:cBhvr>
                                            <p:cTn id="240" dur="500" fill="hold"/>
                                            <p:tgtEl>
                                              <p:spTgt spid="38"/>
                                            </p:tgtEl>
                                            <p:attrNameLst>
                                              <p:attrName>ppt_h</p:attrName>
                                            </p:attrNameLst>
                                          </p:cBhvr>
                                          <p:tavLst>
                                            <p:tav tm="0">
                                              <p:val>
                                                <p:fltVal val="0"/>
                                              </p:val>
                                            </p:tav>
                                            <p:tav tm="100000">
                                              <p:val>
                                                <p:strVal val="#ppt_h"/>
                                              </p:val>
                                            </p:tav>
                                          </p:tavLst>
                                        </p:anim>
                                        <p:animEffect transition="in" filter="fade">
                                          <p:cBhvr>
                                            <p:cTn id="241" dur="500"/>
                                            <p:tgtEl>
                                              <p:spTgt spid="38"/>
                                            </p:tgtEl>
                                          </p:cBhvr>
                                        </p:animEffect>
                                      </p:childTnLst>
                                    </p:cTn>
                                  </p:par>
                                  <p:par>
                                    <p:cTn id="242" presetID="53" presetClass="entr" presetSubtype="16"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 calcmode="lin" valueType="num">
                                          <p:cBhvr>
                                            <p:cTn id="244" dur="500" fill="hold"/>
                                            <p:tgtEl>
                                              <p:spTgt spid="72"/>
                                            </p:tgtEl>
                                            <p:attrNameLst>
                                              <p:attrName>ppt_w</p:attrName>
                                            </p:attrNameLst>
                                          </p:cBhvr>
                                          <p:tavLst>
                                            <p:tav tm="0">
                                              <p:val>
                                                <p:fltVal val="0"/>
                                              </p:val>
                                            </p:tav>
                                            <p:tav tm="100000">
                                              <p:val>
                                                <p:strVal val="#ppt_w"/>
                                              </p:val>
                                            </p:tav>
                                          </p:tavLst>
                                        </p:anim>
                                        <p:anim calcmode="lin" valueType="num">
                                          <p:cBhvr>
                                            <p:cTn id="245" dur="500" fill="hold"/>
                                            <p:tgtEl>
                                              <p:spTgt spid="72"/>
                                            </p:tgtEl>
                                            <p:attrNameLst>
                                              <p:attrName>ppt_h</p:attrName>
                                            </p:attrNameLst>
                                          </p:cBhvr>
                                          <p:tavLst>
                                            <p:tav tm="0">
                                              <p:val>
                                                <p:fltVal val="0"/>
                                              </p:val>
                                            </p:tav>
                                            <p:tav tm="100000">
                                              <p:val>
                                                <p:strVal val="#ppt_h"/>
                                              </p:val>
                                            </p:tav>
                                          </p:tavLst>
                                        </p:anim>
                                        <p:animEffect transition="in" filter="fade">
                                          <p:cBhvr>
                                            <p:cTn id="246" dur="500"/>
                                            <p:tgtEl>
                                              <p:spTgt spid="72"/>
                                            </p:tgtEl>
                                          </p:cBhvr>
                                        </p:animEffect>
                                      </p:childTnLst>
                                    </p:cTn>
                                  </p:par>
                                  <p:par>
                                    <p:cTn id="247" presetID="53" presetClass="entr" presetSubtype="16" fill="hold" nodeType="withEffect">
                                      <p:stCondLst>
                                        <p:cond delay="0"/>
                                      </p:stCondLst>
                                      <p:childTnLst>
                                        <p:set>
                                          <p:cBhvr>
                                            <p:cTn id="248" dur="1" fill="hold">
                                              <p:stCondLst>
                                                <p:cond delay="0"/>
                                              </p:stCondLst>
                                            </p:cTn>
                                            <p:tgtEl>
                                              <p:spTgt spid="73"/>
                                            </p:tgtEl>
                                            <p:attrNameLst>
                                              <p:attrName>style.visibility</p:attrName>
                                            </p:attrNameLst>
                                          </p:cBhvr>
                                          <p:to>
                                            <p:strVal val="visible"/>
                                          </p:to>
                                        </p:set>
                                        <p:anim calcmode="lin" valueType="num">
                                          <p:cBhvr>
                                            <p:cTn id="249" dur="500" fill="hold"/>
                                            <p:tgtEl>
                                              <p:spTgt spid="73"/>
                                            </p:tgtEl>
                                            <p:attrNameLst>
                                              <p:attrName>ppt_w</p:attrName>
                                            </p:attrNameLst>
                                          </p:cBhvr>
                                          <p:tavLst>
                                            <p:tav tm="0">
                                              <p:val>
                                                <p:fltVal val="0"/>
                                              </p:val>
                                            </p:tav>
                                            <p:tav tm="100000">
                                              <p:val>
                                                <p:strVal val="#ppt_w"/>
                                              </p:val>
                                            </p:tav>
                                          </p:tavLst>
                                        </p:anim>
                                        <p:anim calcmode="lin" valueType="num">
                                          <p:cBhvr>
                                            <p:cTn id="250" dur="500" fill="hold"/>
                                            <p:tgtEl>
                                              <p:spTgt spid="73"/>
                                            </p:tgtEl>
                                            <p:attrNameLst>
                                              <p:attrName>ppt_h</p:attrName>
                                            </p:attrNameLst>
                                          </p:cBhvr>
                                          <p:tavLst>
                                            <p:tav tm="0">
                                              <p:val>
                                                <p:fltVal val="0"/>
                                              </p:val>
                                            </p:tav>
                                            <p:tav tm="100000">
                                              <p:val>
                                                <p:strVal val="#ppt_h"/>
                                              </p:val>
                                            </p:tav>
                                          </p:tavLst>
                                        </p:anim>
                                        <p:animEffect transition="in" filter="fade">
                                          <p:cBhvr>
                                            <p:cTn id="251" dur="500"/>
                                            <p:tgtEl>
                                              <p:spTgt spid="73"/>
                                            </p:tgtEl>
                                          </p:cBhvr>
                                        </p:animEffect>
                                      </p:childTnLst>
                                    </p:cTn>
                                  </p:par>
                                </p:childTnLst>
                              </p:cTn>
                            </p:par>
                            <p:par>
                              <p:cTn id="252" fill="hold">
                                <p:stCondLst>
                                  <p:cond delay="500"/>
                                </p:stCondLst>
                                <p:childTnLst>
                                  <p:par>
                                    <p:cTn id="253" presetID="6" presetClass="emph" presetSubtype="0" repeatCount="3000" autoRev="1" fill="hold" nodeType="afterEffect" p14:presetBounceEnd="20000">
                                      <p:stCondLst>
                                        <p:cond delay="0"/>
                                      </p:stCondLst>
                                      <p:childTnLst>
                                        <p:animScale p14:bounceEnd="20000">
                                          <p:cBhvr>
                                            <p:cTn id="254" dur="500" fill="hold"/>
                                            <p:tgtEl>
                                              <p:spTgt spid="38"/>
                                            </p:tgtEl>
                                          </p:cBhvr>
                                          <p:by x="150000" y="150000"/>
                                        </p:animScale>
                                      </p:childTnLst>
                                    </p:cTn>
                                  </p:par>
                                  <p:par>
                                    <p:cTn id="255" presetID="6" presetClass="emph" presetSubtype="0" repeatCount="3000" autoRev="1" fill="hold" nodeType="withEffect" p14:presetBounceEnd="20000">
                                      <p:stCondLst>
                                        <p:cond delay="0"/>
                                      </p:stCondLst>
                                      <p:childTnLst>
                                        <p:animScale p14:bounceEnd="20000">
                                          <p:cBhvr>
                                            <p:cTn id="256" dur="500" fill="hold"/>
                                            <p:tgtEl>
                                              <p:spTgt spid="73"/>
                                            </p:tgtEl>
                                          </p:cBhvr>
                                          <p:by x="150000" y="150000"/>
                                        </p:animScale>
                                      </p:childTnLst>
                                    </p:cTn>
                                  </p:par>
                                  <p:par>
                                    <p:cTn id="257" presetID="6" presetClass="emph" presetSubtype="0" repeatCount="3000" autoRev="1" fill="hold" nodeType="withEffect" p14:presetBounceEnd="20000">
                                      <p:stCondLst>
                                        <p:cond delay="0"/>
                                      </p:stCondLst>
                                      <p:childTnLst>
                                        <p:animScale p14:bounceEnd="20000">
                                          <p:cBhvr>
                                            <p:cTn id="258" dur="500" fill="hold"/>
                                            <p:tgtEl>
                                              <p:spTgt spid="72"/>
                                            </p:tgtEl>
                                          </p:cBhvr>
                                          <p:by x="150000" y="150000"/>
                                        </p:animScale>
                                      </p:childTnLst>
                                    </p:cTn>
                                  </p:par>
                                </p:childTnLst>
                              </p:cTn>
                            </p:par>
                          </p:childTnLst>
                        </p:cTn>
                      </p:par>
                      <p:par>
                        <p:cTn id="259" fill="hold">
                          <p:stCondLst>
                            <p:cond delay="indefinite"/>
                          </p:stCondLst>
                          <p:childTnLst>
                            <p:par>
                              <p:cTn id="260" fill="hold">
                                <p:stCondLst>
                                  <p:cond delay="0"/>
                                </p:stCondLst>
                                <p:childTnLst>
                                  <p:par>
                                    <p:cTn id="261" presetID="53" presetClass="exit" presetSubtype="32" fill="hold" nodeType="clickEffect">
                                      <p:stCondLst>
                                        <p:cond delay="0"/>
                                      </p:stCondLst>
                                      <p:childTnLst>
                                        <p:anim calcmode="lin" valueType="num">
                                          <p:cBhvr>
                                            <p:cTn id="262" dur="500"/>
                                            <p:tgtEl>
                                              <p:spTgt spid="38"/>
                                            </p:tgtEl>
                                            <p:attrNameLst>
                                              <p:attrName>ppt_w</p:attrName>
                                            </p:attrNameLst>
                                          </p:cBhvr>
                                          <p:tavLst>
                                            <p:tav tm="0">
                                              <p:val>
                                                <p:strVal val="ppt_w"/>
                                              </p:val>
                                            </p:tav>
                                            <p:tav tm="100000">
                                              <p:val>
                                                <p:fltVal val="0"/>
                                              </p:val>
                                            </p:tav>
                                          </p:tavLst>
                                        </p:anim>
                                        <p:anim calcmode="lin" valueType="num">
                                          <p:cBhvr>
                                            <p:cTn id="263" dur="500"/>
                                            <p:tgtEl>
                                              <p:spTgt spid="38"/>
                                            </p:tgtEl>
                                            <p:attrNameLst>
                                              <p:attrName>ppt_h</p:attrName>
                                            </p:attrNameLst>
                                          </p:cBhvr>
                                          <p:tavLst>
                                            <p:tav tm="0">
                                              <p:val>
                                                <p:strVal val="ppt_h"/>
                                              </p:val>
                                            </p:tav>
                                            <p:tav tm="100000">
                                              <p:val>
                                                <p:fltVal val="0"/>
                                              </p:val>
                                            </p:tav>
                                          </p:tavLst>
                                        </p:anim>
                                        <p:animEffect transition="out" filter="fade">
                                          <p:cBhvr>
                                            <p:cTn id="264" dur="500"/>
                                            <p:tgtEl>
                                              <p:spTgt spid="38"/>
                                            </p:tgtEl>
                                          </p:cBhvr>
                                        </p:animEffect>
                                        <p:set>
                                          <p:cBhvr>
                                            <p:cTn id="265" dur="1" fill="hold">
                                              <p:stCondLst>
                                                <p:cond delay="499"/>
                                              </p:stCondLst>
                                            </p:cTn>
                                            <p:tgtEl>
                                              <p:spTgt spid="38"/>
                                            </p:tgtEl>
                                            <p:attrNameLst>
                                              <p:attrName>style.visibility</p:attrName>
                                            </p:attrNameLst>
                                          </p:cBhvr>
                                          <p:to>
                                            <p:strVal val="hidden"/>
                                          </p:to>
                                        </p:set>
                                      </p:childTnLst>
                                    </p:cTn>
                                  </p:par>
                                  <p:par>
                                    <p:cTn id="266" presetID="53" presetClass="exit" presetSubtype="32" fill="hold" nodeType="withEffect">
                                      <p:stCondLst>
                                        <p:cond delay="0"/>
                                      </p:stCondLst>
                                      <p:childTnLst>
                                        <p:anim calcmode="lin" valueType="num">
                                          <p:cBhvr>
                                            <p:cTn id="267" dur="500"/>
                                            <p:tgtEl>
                                              <p:spTgt spid="72"/>
                                            </p:tgtEl>
                                            <p:attrNameLst>
                                              <p:attrName>ppt_w</p:attrName>
                                            </p:attrNameLst>
                                          </p:cBhvr>
                                          <p:tavLst>
                                            <p:tav tm="0">
                                              <p:val>
                                                <p:strVal val="ppt_w"/>
                                              </p:val>
                                            </p:tav>
                                            <p:tav tm="100000">
                                              <p:val>
                                                <p:fltVal val="0"/>
                                              </p:val>
                                            </p:tav>
                                          </p:tavLst>
                                        </p:anim>
                                        <p:anim calcmode="lin" valueType="num">
                                          <p:cBhvr>
                                            <p:cTn id="268" dur="500"/>
                                            <p:tgtEl>
                                              <p:spTgt spid="72"/>
                                            </p:tgtEl>
                                            <p:attrNameLst>
                                              <p:attrName>ppt_h</p:attrName>
                                            </p:attrNameLst>
                                          </p:cBhvr>
                                          <p:tavLst>
                                            <p:tav tm="0">
                                              <p:val>
                                                <p:strVal val="ppt_h"/>
                                              </p:val>
                                            </p:tav>
                                            <p:tav tm="100000">
                                              <p:val>
                                                <p:fltVal val="0"/>
                                              </p:val>
                                            </p:tav>
                                          </p:tavLst>
                                        </p:anim>
                                        <p:animEffect transition="out" filter="fade">
                                          <p:cBhvr>
                                            <p:cTn id="269" dur="500"/>
                                            <p:tgtEl>
                                              <p:spTgt spid="72"/>
                                            </p:tgtEl>
                                          </p:cBhvr>
                                        </p:animEffect>
                                        <p:set>
                                          <p:cBhvr>
                                            <p:cTn id="270" dur="1" fill="hold">
                                              <p:stCondLst>
                                                <p:cond delay="499"/>
                                              </p:stCondLst>
                                            </p:cTn>
                                            <p:tgtEl>
                                              <p:spTgt spid="72"/>
                                            </p:tgtEl>
                                            <p:attrNameLst>
                                              <p:attrName>style.visibility</p:attrName>
                                            </p:attrNameLst>
                                          </p:cBhvr>
                                          <p:to>
                                            <p:strVal val="hidden"/>
                                          </p:to>
                                        </p:set>
                                      </p:childTnLst>
                                    </p:cTn>
                                  </p:par>
                                  <p:par>
                                    <p:cTn id="271" presetID="53" presetClass="exit" presetSubtype="32" fill="hold" nodeType="withEffect">
                                      <p:stCondLst>
                                        <p:cond delay="0"/>
                                      </p:stCondLst>
                                      <p:childTnLst>
                                        <p:anim calcmode="lin" valueType="num">
                                          <p:cBhvr>
                                            <p:cTn id="272" dur="500"/>
                                            <p:tgtEl>
                                              <p:spTgt spid="73"/>
                                            </p:tgtEl>
                                            <p:attrNameLst>
                                              <p:attrName>ppt_w</p:attrName>
                                            </p:attrNameLst>
                                          </p:cBhvr>
                                          <p:tavLst>
                                            <p:tav tm="0">
                                              <p:val>
                                                <p:strVal val="ppt_w"/>
                                              </p:val>
                                            </p:tav>
                                            <p:tav tm="100000">
                                              <p:val>
                                                <p:fltVal val="0"/>
                                              </p:val>
                                            </p:tav>
                                          </p:tavLst>
                                        </p:anim>
                                        <p:anim calcmode="lin" valueType="num">
                                          <p:cBhvr>
                                            <p:cTn id="273" dur="500"/>
                                            <p:tgtEl>
                                              <p:spTgt spid="73"/>
                                            </p:tgtEl>
                                            <p:attrNameLst>
                                              <p:attrName>ppt_h</p:attrName>
                                            </p:attrNameLst>
                                          </p:cBhvr>
                                          <p:tavLst>
                                            <p:tav tm="0">
                                              <p:val>
                                                <p:strVal val="ppt_h"/>
                                              </p:val>
                                            </p:tav>
                                            <p:tav tm="100000">
                                              <p:val>
                                                <p:fltVal val="0"/>
                                              </p:val>
                                            </p:tav>
                                          </p:tavLst>
                                        </p:anim>
                                        <p:animEffect transition="out" filter="fade">
                                          <p:cBhvr>
                                            <p:cTn id="274" dur="500"/>
                                            <p:tgtEl>
                                              <p:spTgt spid="73"/>
                                            </p:tgtEl>
                                          </p:cBhvr>
                                        </p:animEffect>
                                        <p:set>
                                          <p:cBhvr>
                                            <p:cTn id="275" dur="1" fill="hold">
                                              <p:stCondLst>
                                                <p:cond delay="499"/>
                                              </p:stCondLst>
                                            </p:cTn>
                                            <p:tgtEl>
                                              <p:spTgt spid="73"/>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85">
                                                <p:txEl>
                                                  <p:pRg st="5" end="5"/>
                                                </p:txEl>
                                              </p:spTgt>
                                            </p:tgtEl>
                                            <p:attrNameLst>
                                              <p:attrName>style.visibility</p:attrName>
                                            </p:attrNameLst>
                                          </p:cBhvr>
                                          <p:to>
                                            <p:strVal val="visible"/>
                                          </p:to>
                                        </p:set>
                                        <p:animEffect transition="in" filter="barn(inVertical)">
                                          <p:cBhvr>
                                            <p:cTn id="280" dur="500"/>
                                            <p:tgtEl>
                                              <p:spTgt spid="85">
                                                <p:txEl>
                                                  <p:pRg st="5" end="5"/>
                                                </p:txEl>
                                              </p:spTgt>
                                            </p:tgtEl>
                                          </p:cBhvr>
                                        </p:animEffect>
                                      </p:childTnLst>
                                    </p:cTn>
                                  </p:par>
                                </p:childTnLst>
                              </p:cTn>
                            </p:par>
                          </p:childTnLst>
                        </p:cTn>
                      </p:par>
                      <p:par>
                        <p:cTn id="281" fill="hold">
                          <p:stCondLst>
                            <p:cond delay="indefinite"/>
                          </p:stCondLst>
                          <p:childTnLst>
                            <p:par>
                              <p:cTn id="282" fill="hold">
                                <p:stCondLst>
                                  <p:cond delay="0"/>
                                </p:stCondLst>
                                <p:childTnLst>
                                  <p:par>
                                    <p:cTn id="283" presetID="53" presetClass="entr" presetSubtype="16" fill="hold" nodeType="clickEffect">
                                      <p:stCondLst>
                                        <p:cond delay="0"/>
                                      </p:stCondLst>
                                      <p:childTnLst>
                                        <p:set>
                                          <p:cBhvr>
                                            <p:cTn id="284" dur="1" fill="hold">
                                              <p:stCondLst>
                                                <p:cond delay="0"/>
                                              </p:stCondLst>
                                            </p:cTn>
                                            <p:tgtEl>
                                              <p:spTgt spid="34"/>
                                            </p:tgtEl>
                                            <p:attrNameLst>
                                              <p:attrName>style.visibility</p:attrName>
                                            </p:attrNameLst>
                                          </p:cBhvr>
                                          <p:to>
                                            <p:strVal val="visible"/>
                                          </p:to>
                                        </p:set>
                                        <p:anim calcmode="lin" valueType="num">
                                          <p:cBhvr>
                                            <p:cTn id="285" dur="500" fill="hold"/>
                                            <p:tgtEl>
                                              <p:spTgt spid="34"/>
                                            </p:tgtEl>
                                            <p:attrNameLst>
                                              <p:attrName>ppt_w</p:attrName>
                                            </p:attrNameLst>
                                          </p:cBhvr>
                                          <p:tavLst>
                                            <p:tav tm="0">
                                              <p:val>
                                                <p:fltVal val="0"/>
                                              </p:val>
                                            </p:tav>
                                            <p:tav tm="100000">
                                              <p:val>
                                                <p:strVal val="#ppt_w"/>
                                              </p:val>
                                            </p:tav>
                                          </p:tavLst>
                                        </p:anim>
                                        <p:anim calcmode="lin" valueType="num">
                                          <p:cBhvr>
                                            <p:cTn id="286" dur="500" fill="hold"/>
                                            <p:tgtEl>
                                              <p:spTgt spid="34"/>
                                            </p:tgtEl>
                                            <p:attrNameLst>
                                              <p:attrName>ppt_h</p:attrName>
                                            </p:attrNameLst>
                                          </p:cBhvr>
                                          <p:tavLst>
                                            <p:tav tm="0">
                                              <p:val>
                                                <p:fltVal val="0"/>
                                              </p:val>
                                            </p:tav>
                                            <p:tav tm="100000">
                                              <p:val>
                                                <p:strVal val="#ppt_h"/>
                                              </p:val>
                                            </p:tav>
                                          </p:tavLst>
                                        </p:anim>
                                        <p:animEffect transition="in" filter="fade">
                                          <p:cBhvr>
                                            <p:cTn id="287" dur="500"/>
                                            <p:tgtEl>
                                              <p:spTgt spid="34"/>
                                            </p:tgtEl>
                                          </p:cBhvr>
                                        </p:animEffect>
                                      </p:childTnLst>
                                    </p:cTn>
                                  </p:par>
                                  <p:par>
                                    <p:cTn id="288" presetID="53" presetClass="entr" presetSubtype="16" fill="hold" nodeType="withEffect">
                                      <p:stCondLst>
                                        <p:cond delay="0"/>
                                      </p:stCondLst>
                                      <p:childTnLst>
                                        <p:set>
                                          <p:cBhvr>
                                            <p:cTn id="289" dur="1" fill="hold">
                                              <p:stCondLst>
                                                <p:cond delay="0"/>
                                              </p:stCondLst>
                                            </p:cTn>
                                            <p:tgtEl>
                                              <p:spTgt spid="74"/>
                                            </p:tgtEl>
                                            <p:attrNameLst>
                                              <p:attrName>style.visibility</p:attrName>
                                            </p:attrNameLst>
                                          </p:cBhvr>
                                          <p:to>
                                            <p:strVal val="visible"/>
                                          </p:to>
                                        </p:set>
                                        <p:anim calcmode="lin" valueType="num">
                                          <p:cBhvr>
                                            <p:cTn id="290" dur="500" fill="hold"/>
                                            <p:tgtEl>
                                              <p:spTgt spid="74"/>
                                            </p:tgtEl>
                                            <p:attrNameLst>
                                              <p:attrName>ppt_w</p:attrName>
                                            </p:attrNameLst>
                                          </p:cBhvr>
                                          <p:tavLst>
                                            <p:tav tm="0">
                                              <p:val>
                                                <p:fltVal val="0"/>
                                              </p:val>
                                            </p:tav>
                                            <p:tav tm="100000">
                                              <p:val>
                                                <p:strVal val="#ppt_w"/>
                                              </p:val>
                                            </p:tav>
                                          </p:tavLst>
                                        </p:anim>
                                        <p:anim calcmode="lin" valueType="num">
                                          <p:cBhvr>
                                            <p:cTn id="291" dur="500" fill="hold"/>
                                            <p:tgtEl>
                                              <p:spTgt spid="74"/>
                                            </p:tgtEl>
                                            <p:attrNameLst>
                                              <p:attrName>ppt_h</p:attrName>
                                            </p:attrNameLst>
                                          </p:cBhvr>
                                          <p:tavLst>
                                            <p:tav tm="0">
                                              <p:val>
                                                <p:fltVal val="0"/>
                                              </p:val>
                                            </p:tav>
                                            <p:tav tm="100000">
                                              <p:val>
                                                <p:strVal val="#ppt_h"/>
                                              </p:val>
                                            </p:tav>
                                          </p:tavLst>
                                        </p:anim>
                                        <p:animEffect transition="in" filter="fade">
                                          <p:cBhvr>
                                            <p:cTn id="292" dur="500"/>
                                            <p:tgtEl>
                                              <p:spTgt spid="74"/>
                                            </p:tgtEl>
                                          </p:cBhvr>
                                        </p:animEffect>
                                      </p:childTnLst>
                                    </p:cTn>
                                  </p:par>
                                  <p:par>
                                    <p:cTn id="293" presetID="53" presetClass="entr" presetSubtype="16" fill="hold" nodeType="withEffect">
                                      <p:stCondLst>
                                        <p:cond delay="0"/>
                                      </p:stCondLst>
                                      <p:childTnLst>
                                        <p:set>
                                          <p:cBhvr>
                                            <p:cTn id="294" dur="1" fill="hold">
                                              <p:stCondLst>
                                                <p:cond delay="0"/>
                                              </p:stCondLst>
                                            </p:cTn>
                                            <p:tgtEl>
                                              <p:spTgt spid="75"/>
                                            </p:tgtEl>
                                            <p:attrNameLst>
                                              <p:attrName>style.visibility</p:attrName>
                                            </p:attrNameLst>
                                          </p:cBhvr>
                                          <p:to>
                                            <p:strVal val="visible"/>
                                          </p:to>
                                        </p:set>
                                        <p:anim calcmode="lin" valueType="num">
                                          <p:cBhvr>
                                            <p:cTn id="295" dur="500" fill="hold"/>
                                            <p:tgtEl>
                                              <p:spTgt spid="75"/>
                                            </p:tgtEl>
                                            <p:attrNameLst>
                                              <p:attrName>ppt_w</p:attrName>
                                            </p:attrNameLst>
                                          </p:cBhvr>
                                          <p:tavLst>
                                            <p:tav tm="0">
                                              <p:val>
                                                <p:fltVal val="0"/>
                                              </p:val>
                                            </p:tav>
                                            <p:tav tm="100000">
                                              <p:val>
                                                <p:strVal val="#ppt_w"/>
                                              </p:val>
                                            </p:tav>
                                          </p:tavLst>
                                        </p:anim>
                                        <p:anim calcmode="lin" valueType="num">
                                          <p:cBhvr>
                                            <p:cTn id="296" dur="500" fill="hold"/>
                                            <p:tgtEl>
                                              <p:spTgt spid="75"/>
                                            </p:tgtEl>
                                            <p:attrNameLst>
                                              <p:attrName>ppt_h</p:attrName>
                                            </p:attrNameLst>
                                          </p:cBhvr>
                                          <p:tavLst>
                                            <p:tav tm="0">
                                              <p:val>
                                                <p:fltVal val="0"/>
                                              </p:val>
                                            </p:tav>
                                            <p:tav tm="100000">
                                              <p:val>
                                                <p:strVal val="#ppt_h"/>
                                              </p:val>
                                            </p:tav>
                                          </p:tavLst>
                                        </p:anim>
                                        <p:animEffect transition="in" filter="fade">
                                          <p:cBhvr>
                                            <p:cTn id="297" dur="500"/>
                                            <p:tgtEl>
                                              <p:spTgt spid="75"/>
                                            </p:tgtEl>
                                          </p:cBhvr>
                                        </p:animEffect>
                                      </p:childTnLst>
                                    </p:cTn>
                                  </p:par>
                                </p:childTnLst>
                              </p:cTn>
                            </p:par>
                            <p:par>
                              <p:cTn id="298" fill="hold">
                                <p:stCondLst>
                                  <p:cond delay="500"/>
                                </p:stCondLst>
                                <p:childTnLst>
                                  <p:par>
                                    <p:cTn id="299" presetID="6" presetClass="emph" presetSubtype="0" repeatCount="3000" autoRev="1" fill="hold" nodeType="afterEffect" p14:presetBounceEnd="20000">
                                      <p:stCondLst>
                                        <p:cond delay="0"/>
                                      </p:stCondLst>
                                      <p:childTnLst>
                                        <p:animScale p14:bounceEnd="20000">
                                          <p:cBhvr>
                                            <p:cTn id="300" dur="500" fill="hold"/>
                                            <p:tgtEl>
                                              <p:spTgt spid="34"/>
                                            </p:tgtEl>
                                          </p:cBhvr>
                                          <p:by x="150000" y="150000"/>
                                        </p:animScale>
                                      </p:childTnLst>
                                    </p:cTn>
                                  </p:par>
                                  <p:par>
                                    <p:cTn id="301" presetID="6" presetClass="emph" presetSubtype="0" repeatCount="3000" autoRev="1" fill="hold" nodeType="withEffect" p14:presetBounceEnd="20000">
                                      <p:stCondLst>
                                        <p:cond delay="0"/>
                                      </p:stCondLst>
                                      <p:childTnLst>
                                        <p:animScale p14:bounceEnd="20000">
                                          <p:cBhvr>
                                            <p:cTn id="302" dur="500" fill="hold"/>
                                            <p:tgtEl>
                                              <p:spTgt spid="74"/>
                                            </p:tgtEl>
                                          </p:cBhvr>
                                          <p:by x="150000" y="150000"/>
                                        </p:animScale>
                                      </p:childTnLst>
                                    </p:cTn>
                                  </p:par>
                                  <p:par>
                                    <p:cTn id="303" presetID="6" presetClass="emph" presetSubtype="0" repeatCount="3000" autoRev="1" fill="hold" nodeType="withEffect" p14:presetBounceEnd="20000">
                                      <p:stCondLst>
                                        <p:cond delay="0"/>
                                      </p:stCondLst>
                                      <p:childTnLst>
                                        <p:animScale p14:bounceEnd="20000">
                                          <p:cBhvr>
                                            <p:cTn id="304" dur="500" fill="hold"/>
                                            <p:tgtEl>
                                              <p:spTgt spid="75"/>
                                            </p:tgtEl>
                                          </p:cBhvr>
                                          <p:by x="150000" y="150000"/>
                                        </p:animScale>
                                      </p:childTnLst>
                                    </p:cTn>
                                  </p:par>
                                </p:childTnLst>
                              </p:cTn>
                            </p:par>
                          </p:childTnLst>
                        </p:cTn>
                      </p:par>
                      <p:par>
                        <p:cTn id="305" fill="hold">
                          <p:stCondLst>
                            <p:cond delay="indefinite"/>
                          </p:stCondLst>
                          <p:childTnLst>
                            <p:par>
                              <p:cTn id="306" fill="hold">
                                <p:stCondLst>
                                  <p:cond delay="0"/>
                                </p:stCondLst>
                                <p:childTnLst>
                                  <p:par>
                                    <p:cTn id="307" presetID="53" presetClass="exit" presetSubtype="32" fill="hold" nodeType="clickEffect">
                                      <p:stCondLst>
                                        <p:cond delay="0"/>
                                      </p:stCondLst>
                                      <p:childTnLst>
                                        <p:anim calcmode="lin" valueType="num">
                                          <p:cBhvr>
                                            <p:cTn id="308" dur="500"/>
                                            <p:tgtEl>
                                              <p:spTgt spid="34"/>
                                            </p:tgtEl>
                                            <p:attrNameLst>
                                              <p:attrName>ppt_w</p:attrName>
                                            </p:attrNameLst>
                                          </p:cBhvr>
                                          <p:tavLst>
                                            <p:tav tm="0">
                                              <p:val>
                                                <p:strVal val="ppt_w"/>
                                              </p:val>
                                            </p:tav>
                                            <p:tav tm="100000">
                                              <p:val>
                                                <p:fltVal val="0"/>
                                              </p:val>
                                            </p:tav>
                                          </p:tavLst>
                                        </p:anim>
                                        <p:anim calcmode="lin" valueType="num">
                                          <p:cBhvr>
                                            <p:cTn id="309" dur="500"/>
                                            <p:tgtEl>
                                              <p:spTgt spid="34"/>
                                            </p:tgtEl>
                                            <p:attrNameLst>
                                              <p:attrName>ppt_h</p:attrName>
                                            </p:attrNameLst>
                                          </p:cBhvr>
                                          <p:tavLst>
                                            <p:tav tm="0">
                                              <p:val>
                                                <p:strVal val="ppt_h"/>
                                              </p:val>
                                            </p:tav>
                                            <p:tav tm="100000">
                                              <p:val>
                                                <p:fltVal val="0"/>
                                              </p:val>
                                            </p:tav>
                                          </p:tavLst>
                                        </p:anim>
                                        <p:animEffect transition="out" filter="fade">
                                          <p:cBhvr>
                                            <p:cTn id="310" dur="500"/>
                                            <p:tgtEl>
                                              <p:spTgt spid="34"/>
                                            </p:tgtEl>
                                          </p:cBhvr>
                                        </p:animEffect>
                                        <p:set>
                                          <p:cBhvr>
                                            <p:cTn id="311" dur="1" fill="hold">
                                              <p:stCondLst>
                                                <p:cond delay="499"/>
                                              </p:stCondLst>
                                            </p:cTn>
                                            <p:tgtEl>
                                              <p:spTgt spid="34"/>
                                            </p:tgtEl>
                                            <p:attrNameLst>
                                              <p:attrName>style.visibility</p:attrName>
                                            </p:attrNameLst>
                                          </p:cBhvr>
                                          <p:to>
                                            <p:strVal val="hidden"/>
                                          </p:to>
                                        </p:set>
                                      </p:childTnLst>
                                    </p:cTn>
                                  </p:par>
                                  <p:par>
                                    <p:cTn id="312" presetID="53" presetClass="exit" presetSubtype="32" fill="hold" nodeType="withEffect">
                                      <p:stCondLst>
                                        <p:cond delay="0"/>
                                      </p:stCondLst>
                                      <p:childTnLst>
                                        <p:anim calcmode="lin" valueType="num">
                                          <p:cBhvr>
                                            <p:cTn id="313" dur="500"/>
                                            <p:tgtEl>
                                              <p:spTgt spid="74"/>
                                            </p:tgtEl>
                                            <p:attrNameLst>
                                              <p:attrName>ppt_w</p:attrName>
                                            </p:attrNameLst>
                                          </p:cBhvr>
                                          <p:tavLst>
                                            <p:tav tm="0">
                                              <p:val>
                                                <p:strVal val="ppt_w"/>
                                              </p:val>
                                            </p:tav>
                                            <p:tav tm="100000">
                                              <p:val>
                                                <p:fltVal val="0"/>
                                              </p:val>
                                            </p:tav>
                                          </p:tavLst>
                                        </p:anim>
                                        <p:anim calcmode="lin" valueType="num">
                                          <p:cBhvr>
                                            <p:cTn id="314" dur="500"/>
                                            <p:tgtEl>
                                              <p:spTgt spid="74"/>
                                            </p:tgtEl>
                                            <p:attrNameLst>
                                              <p:attrName>ppt_h</p:attrName>
                                            </p:attrNameLst>
                                          </p:cBhvr>
                                          <p:tavLst>
                                            <p:tav tm="0">
                                              <p:val>
                                                <p:strVal val="ppt_h"/>
                                              </p:val>
                                            </p:tav>
                                            <p:tav tm="100000">
                                              <p:val>
                                                <p:fltVal val="0"/>
                                              </p:val>
                                            </p:tav>
                                          </p:tavLst>
                                        </p:anim>
                                        <p:animEffect transition="out" filter="fade">
                                          <p:cBhvr>
                                            <p:cTn id="315" dur="500"/>
                                            <p:tgtEl>
                                              <p:spTgt spid="74"/>
                                            </p:tgtEl>
                                          </p:cBhvr>
                                        </p:animEffect>
                                        <p:set>
                                          <p:cBhvr>
                                            <p:cTn id="316" dur="1" fill="hold">
                                              <p:stCondLst>
                                                <p:cond delay="499"/>
                                              </p:stCondLst>
                                            </p:cTn>
                                            <p:tgtEl>
                                              <p:spTgt spid="74"/>
                                            </p:tgtEl>
                                            <p:attrNameLst>
                                              <p:attrName>style.visibility</p:attrName>
                                            </p:attrNameLst>
                                          </p:cBhvr>
                                          <p:to>
                                            <p:strVal val="hidden"/>
                                          </p:to>
                                        </p:set>
                                      </p:childTnLst>
                                    </p:cTn>
                                  </p:par>
                                  <p:par>
                                    <p:cTn id="317" presetID="53" presetClass="exit" presetSubtype="32" fill="hold" nodeType="withEffect">
                                      <p:stCondLst>
                                        <p:cond delay="0"/>
                                      </p:stCondLst>
                                      <p:childTnLst>
                                        <p:anim calcmode="lin" valueType="num">
                                          <p:cBhvr>
                                            <p:cTn id="318" dur="500"/>
                                            <p:tgtEl>
                                              <p:spTgt spid="75"/>
                                            </p:tgtEl>
                                            <p:attrNameLst>
                                              <p:attrName>ppt_w</p:attrName>
                                            </p:attrNameLst>
                                          </p:cBhvr>
                                          <p:tavLst>
                                            <p:tav tm="0">
                                              <p:val>
                                                <p:strVal val="ppt_w"/>
                                              </p:val>
                                            </p:tav>
                                            <p:tav tm="100000">
                                              <p:val>
                                                <p:fltVal val="0"/>
                                              </p:val>
                                            </p:tav>
                                          </p:tavLst>
                                        </p:anim>
                                        <p:anim calcmode="lin" valueType="num">
                                          <p:cBhvr>
                                            <p:cTn id="319" dur="500"/>
                                            <p:tgtEl>
                                              <p:spTgt spid="75"/>
                                            </p:tgtEl>
                                            <p:attrNameLst>
                                              <p:attrName>ppt_h</p:attrName>
                                            </p:attrNameLst>
                                          </p:cBhvr>
                                          <p:tavLst>
                                            <p:tav tm="0">
                                              <p:val>
                                                <p:strVal val="ppt_h"/>
                                              </p:val>
                                            </p:tav>
                                            <p:tav tm="100000">
                                              <p:val>
                                                <p:fltVal val="0"/>
                                              </p:val>
                                            </p:tav>
                                          </p:tavLst>
                                        </p:anim>
                                        <p:animEffect transition="out" filter="fade">
                                          <p:cBhvr>
                                            <p:cTn id="320" dur="500"/>
                                            <p:tgtEl>
                                              <p:spTgt spid="75"/>
                                            </p:tgtEl>
                                          </p:cBhvr>
                                        </p:animEffect>
                                        <p:set>
                                          <p:cBhvr>
                                            <p:cTn id="321" dur="1" fill="hold">
                                              <p:stCondLst>
                                                <p:cond delay="499"/>
                                              </p:stCondLst>
                                            </p:cTn>
                                            <p:tgtEl>
                                              <p:spTgt spid="75"/>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85">
                                                <p:txEl>
                                                  <p:pRg st="6" end="6"/>
                                                </p:txEl>
                                              </p:spTgt>
                                            </p:tgtEl>
                                            <p:attrNameLst>
                                              <p:attrName>style.visibility</p:attrName>
                                            </p:attrNameLst>
                                          </p:cBhvr>
                                          <p:to>
                                            <p:strVal val="visible"/>
                                          </p:to>
                                        </p:set>
                                        <p:animEffect transition="in" filter="barn(inVertical)">
                                          <p:cBhvr>
                                            <p:cTn id="326" dur="500"/>
                                            <p:tgtEl>
                                              <p:spTgt spid="85">
                                                <p:txEl>
                                                  <p:pRg st="6" end="6"/>
                                                </p:txEl>
                                              </p:spTgt>
                                            </p:tgtEl>
                                          </p:cBhvr>
                                        </p:animEffect>
                                      </p:childTnLst>
                                    </p:cTn>
                                  </p:par>
                                </p:childTnLst>
                              </p:cTn>
                            </p:par>
                          </p:childTnLst>
                        </p:cTn>
                      </p:par>
                      <p:par>
                        <p:cTn id="327" fill="hold">
                          <p:stCondLst>
                            <p:cond delay="indefinite"/>
                          </p:stCondLst>
                          <p:childTnLst>
                            <p:par>
                              <p:cTn id="328" fill="hold">
                                <p:stCondLst>
                                  <p:cond delay="0"/>
                                </p:stCondLst>
                                <p:childTnLst>
                                  <p:par>
                                    <p:cTn id="329" presetID="53" presetClass="entr" presetSubtype="16" fill="hold" nodeType="clickEffect">
                                      <p:stCondLst>
                                        <p:cond delay="0"/>
                                      </p:stCondLst>
                                      <p:childTnLst>
                                        <p:set>
                                          <p:cBhvr>
                                            <p:cTn id="330" dur="1" fill="hold">
                                              <p:stCondLst>
                                                <p:cond delay="0"/>
                                              </p:stCondLst>
                                            </p:cTn>
                                            <p:tgtEl>
                                              <p:spTgt spid="39"/>
                                            </p:tgtEl>
                                            <p:attrNameLst>
                                              <p:attrName>style.visibility</p:attrName>
                                            </p:attrNameLst>
                                          </p:cBhvr>
                                          <p:to>
                                            <p:strVal val="visible"/>
                                          </p:to>
                                        </p:set>
                                        <p:anim calcmode="lin" valueType="num">
                                          <p:cBhvr>
                                            <p:cTn id="331" dur="500" fill="hold"/>
                                            <p:tgtEl>
                                              <p:spTgt spid="39"/>
                                            </p:tgtEl>
                                            <p:attrNameLst>
                                              <p:attrName>ppt_w</p:attrName>
                                            </p:attrNameLst>
                                          </p:cBhvr>
                                          <p:tavLst>
                                            <p:tav tm="0">
                                              <p:val>
                                                <p:fltVal val="0"/>
                                              </p:val>
                                            </p:tav>
                                            <p:tav tm="100000">
                                              <p:val>
                                                <p:strVal val="#ppt_w"/>
                                              </p:val>
                                            </p:tav>
                                          </p:tavLst>
                                        </p:anim>
                                        <p:anim calcmode="lin" valueType="num">
                                          <p:cBhvr>
                                            <p:cTn id="332" dur="500" fill="hold"/>
                                            <p:tgtEl>
                                              <p:spTgt spid="39"/>
                                            </p:tgtEl>
                                            <p:attrNameLst>
                                              <p:attrName>ppt_h</p:attrName>
                                            </p:attrNameLst>
                                          </p:cBhvr>
                                          <p:tavLst>
                                            <p:tav tm="0">
                                              <p:val>
                                                <p:fltVal val="0"/>
                                              </p:val>
                                            </p:tav>
                                            <p:tav tm="100000">
                                              <p:val>
                                                <p:strVal val="#ppt_h"/>
                                              </p:val>
                                            </p:tav>
                                          </p:tavLst>
                                        </p:anim>
                                        <p:animEffect transition="in" filter="fade">
                                          <p:cBhvr>
                                            <p:cTn id="333" dur="500"/>
                                            <p:tgtEl>
                                              <p:spTgt spid="39"/>
                                            </p:tgtEl>
                                          </p:cBhvr>
                                        </p:animEffect>
                                      </p:childTnLst>
                                    </p:cTn>
                                  </p:par>
                                  <p:par>
                                    <p:cTn id="334" presetID="53" presetClass="entr" presetSubtype="16" fill="hold" nodeType="withEffect">
                                      <p:stCondLst>
                                        <p:cond delay="0"/>
                                      </p:stCondLst>
                                      <p:childTnLst>
                                        <p:set>
                                          <p:cBhvr>
                                            <p:cTn id="335" dur="1" fill="hold">
                                              <p:stCondLst>
                                                <p:cond delay="0"/>
                                              </p:stCondLst>
                                            </p:cTn>
                                            <p:tgtEl>
                                              <p:spTgt spid="76"/>
                                            </p:tgtEl>
                                            <p:attrNameLst>
                                              <p:attrName>style.visibility</p:attrName>
                                            </p:attrNameLst>
                                          </p:cBhvr>
                                          <p:to>
                                            <p:strVal val="visible"/>
                                          </p:to>
                                        </p:set>
                                        <p:anim calcmode="lin" valueType="num">
                                          <p:cBhvr>
                                            <p:cTn id="336" dur="500" fill="hold"/>
                                            <p:tgtEl>
                                              <p:spTgt spid="76"/>
                                            </p:tgtEl>
                                            <p:attrNameLst>
                                              <p:attrName>ppt_w</p:attrName>
                                            </p:attrNameLst>
                                          </p:cBhvr>
                                          <p:tavLst>
                                            <p:tav tm="0">
                                              <p:val>
                                                <p:fltVal val="0"/>
                                              </p:val>
                                            </p:tav>
                                            <p:tav tm="100000">
                                              <p:val>
                                                <p:strVal val="#ppt_w"/>
                                              </p:val>
                                            </p:tav>
                                          </p:tavLst>
                                        </p:anim>
                                        <p:anim calcmode="lin" valueType="num">
                                          <p:cBhvr>
                                            <p:cTn id="337" dur="500" fill="hold"/>
                                            <p:tgtEl>
                                              <p:spTgt spid="76"/>
                                            </p:tgtEl>
                                            <p:attrNameLst>
                                              <p:attrName>ppt_h</p:attrName>
                                            </p:attrNameLst>
                                          </p:cBhvr>
                                          <p:tavLst>
                                            <p:tav tm="0">
                                              <p:val>
                                                <p:fltVal val="0"/>
                                              </p:val>
                                            </p:tav>
                                            <p:tav tm="100000">
                                              <p:val>
                                                <p:strVal val="#ppt_h"/>
                                              </p:val>
                                            </p:tav>
                                          </p:tavLst>
                                        </p:anim>
                                        <p:animEffect transition="in" filter="fade">
                                          <p:cBhvr>
                                            <p:cTn id="338" dur="500"/>
                                            <p:tgtEl>
                                              <p:spTgt spid="76"/>
                                            </p:tgtEl>
                                          </p:cBhvr>
                                        </p:animEffect>
                                      </p:childTnLst>
                                    </p:cTn>
                                  </p:par>
                                  <p:par>
                                    <p:cTn id="339" presetID="53" presetClass="entr" presetSubtype="16" fill="hold" nodeType="withEffect">
                                      <p:stCondLst>
                                        <p:cond delay="0"/>
                                      </p:stCondLst>
                                      <p:childTnLst>
                                        <p:set>
                                          <p:cBhvr>
                                            <p:cTn id="340" dur="1" fill="hold">
                                              <p:stCondLst>
                                                <p:cond delay="0"/>
                                              </p:stCondLst>
                                            </p:cTn>
                                            <p:tgtEl>
                                              <p:spTgt spid="77"/>
                                            </p:tgtEl>
                                            <p:attrNameLst>
                                              <p:attrName>style.visibility</p:attrName>
                                            </p:attrNameLst>
                                          </p:cBhvr>
                                          <p:to>
                                            <p:strVal val="visible"/>
                                          </p:to>
                                        </p:set>
                                        <p:anim calcmode="lin" valueType="num">
                                          <p:cBhvr>
                                            <p:cTn id="341" dur="500" fill="hold"/>
                                            <p:tgtEl>
                                              <p:spTgt spid="77"/>
                                            </p:tgtEl>
                                            <p:attrNameLst>
                                              <p:attrName>ppt_w</p:attrName>
                                            </p:attrNameLst>
                                          </p:cBhvr>
                                          <p:tavLst>
                                            <p:tav tm="0">
                                              <p:val>
                                                <p:fltVal val="0"/>
                                              </p:val>
                                            </p:tav>
                                            <p:tav tm="100000">
                                              <p:val>
                                                <p:strVal val="#ppt_w"/>
                                              </p:val>
                                            </p:tav>
                                          </p:tavLst>
                                        </p:anim>
                                        <p:anim calcmode="lin" valueType="num">
                                          <p:cBhvr>
                                            <p:cTn id="342" dur="500" fill="hold"/>
                                            <p:tgtEl>
                                              <p:spTgt spid="77"/>
                                            </p:tgtEl>
                                            <p:attrNameLst>
                                              <p:attrName>ppt_h</p:attrName>
                                            </p:attrNameLst>
                                          </p:cBhvr>
                                          <p:tavLst>
                                            <p:tav tm="0">
                                              <p:val>
                                                <p:fltVal val="0"/>
                                              </p:val>
                                            </p:tav>
                                            <p:tav tm="100000">
                                              <p:val>
                                                <p:strVal val="#ppt_h"/>
                                              </p:val>
                                            </p:tav>
                                          </p:tavLst>
                                        </p:anim>
                                        <p:animEffect transition="in" filter="fade">
                                          <p:cBhvr>
                                            <p:cTn id="343" dur="500"/>
                                            <p:tgtEl>
                                              <p:spTgt spid="77"/>
                                            </p:tgtEl>
                                          </p:cBhvr>
                                        </p:animEffect>
                                      </p:childTnLst>
                                    </p:cTn>
                                  </p:par>
                                  <p:par>
                                    <p:cTn id="344" presetID="53" presetClass="entr" presetSubtype="16" fill="hold" nodeType="withEffect">
                                      <p:stCondLst>
                                        <p:cond delay="0"/>
                                      </p:stCondLst>
                                      <p:childTnLst>
                                        <p:set>
                                          <p:cBhvr>
                                            <p:cTn id="345" dur="1" fill="hold">
                                              <p:stCondLst>
                                                <p:cond delay="0"/>
                                              </p:stCondLst>
                                            </p:cTn>
                                            <p:tgtEl>
                                              <p:spTgt spid="78"/>
                                            </p:tgtEl>
                                            <p:attrNameLst>
                                              <p:attrName>style.visibility</p:attrName>
                                            </p:attrNameLst>
                                          </p:cBhvr>
                                          <p:to>
                                            <p:strVal val="visible"/>
                                          </p:to>
                                        </p:set>
                                        <p:anim calcmode="lin" valueType="num">
                                          <p:cBhvr>
                                            <p:cTn id="346" dur="500" fill="hold"/>
                                            <p:tgtEl>
                                              <p:spTgt spid="78"/>
                                            </p:tgtEl>
                                            <p:attrNameLst>
                                              <p:attrName>ppt_w</p:attrName>
                                            </p:attrNameLst>
                                          </p:cBhvr>
                                          <p:tavLst>
                                            <p:tav tm="0">
                                              <p:val>
                                                <p:fltVal val="0"/>
                                              </p:val>
                                            </p:tav>
                                            <p:tav tm="100000">
                                              <p:val>
                                                <p:strVal val="#ppt_w"/>
                                              </p:val>
                                            </p:tav>
                                          </p:tavLst>
                                        </p:anim>
                                        <p:anim calcmode="lin" valueType="num">
                                          <p:cBhvr>
                                            <p:cTn id="347" dur="500" fill="hold"/>
                                            <p:tgtEl>
                                              <p:spTgt spid="78"/>
                                            </p:tgtEl>
                                            <p:attrNameLst>
                                              <p:attrName>ppt_h</p:attrName>
                                            </p:attrNameLst>
                                          </p:cBhvr>
                                          <p:tavLst>
                                            <p:tav tm="0">
                                              <p:val>
                                                <p:fltVal val="0"/>
                                              </p:val>
                                            </p:tav>
                                            <p:tav tm="100000">
                                              <p:val>
                                                <p:strVal val="#ppt_h"/>
                                              </p:val>
                                            </p:tav>
                                          </p:tavLst>
                                        </p:anim>
                                        <p:animEffect transition="in" filter="fade">
                                          <p:cBhvr>
                                            <p:cTn id="348" dur="500"/>
                                            <p:tgtEl>
                                              <p:spTgt spid="78"/>
                                            </p:tgtEl>
                                          </p:cBhvr>
                                        </p:animEffect>
                                      </p:childTnLst>
                                    </p:cTn>
                                  </p:par>
                                  <p:par>
                                    <p:cTn id="349" presetID="53" presetClass="entr" presetSubtype="16" fill="hold" nodeType="withEffect">
                                      <p:stCondLst>
                                        <p:cond delay="0"/>
                                      </p:stCondLst>
                                      <p:childTnLst>
                                        <p:set>
                                          <p:cBhvr>
                                            <p:cTn id="350" dur="1" fill="hold">
                                              <p:stCondLst>
                                                <p:cond delay="0"/>
                                              </p:stCondLst>
                                            </p:cTn>
                                            <p:tgtEl>
                                              <p:spTgt spid="79"/>
                                            </p:tgtEl>
                                            <p:attrNameLst>
                                              <p:attrName>style.visibility</p:attrName>
                                            </p:attrNameLst>
                                          </p:cBhvr>
                                          <p:to>
                                            <p:strVal val="visible"/>
                                          </p:to>
                                        </p:set>
                                        <p:anim calcmode="lin" valueType="num">
                                          <p:cBhvr>
                                            <p:cTn id="351" dur="500" fill="hold"/>
                                            <p:tgtEl>
                                              <p:spTgt spid="79"/>
                                            </p:tgtEl>
                                            <p:attrNameLst>
                                              <p:attrName>ppt_w</p:attrName>
                                            </p:attrNameLst>
                                          </p:cBhvr>
                                          <p:tavLst>
                                            <p:tav tm="0">
                                              <p:val>
                                                <p:fltVal val="0"/>
                                              </p:val>
                                            </p:tav>
                                            <p:tav tm="100000">
                                              <p:val>
                                                <p:strVal val="#ppt_w"/>
                                              </p:val>
                                            </p:tav>
                                          </p:tavLst>
                                        </p:anim>
                                        <p:anim calcmode="lin" valueType="num">
                                          <p:cBhvr>
                                            <p:cTn id="352" dur="500" fill="hold"/>
                                            <p:tgtEl>
                                              <p:spTgt spid="79"/>
                                            </p:tgtEl>
                                            <p:attrNameLst>
                                              <p:attrName>ppt_h</p:attrName>
                                            </p:attrNameLst>
                                          </p:cBhvr>
                                          <p:tavLst>
                                            <p:tav tm="0">
                                              <p:val>
                                                <p:fltVal val="0"/>
                                              </p:val>
                                            </p:tav>
                                            <p:tav tm="100000">
                                              <p:val>
                                                <p:strVal val="#ppt_h"/>
                                              </p:val>
                                            </p:tav>
                                          </p:tavLst>
                                        </p:anim>
                                        <p:animEffect transition="in" filter="fade">
                                          <p:cBhvr>
                                            <p:cTn id="353" dur="500"/>
                                            <p:tgtEl>
                                              <p:spTgt spid="79"/>
                                            </p:tgtEl>
                                          </p:cBhvr>
                                        </p:animEffect>
                                      </p:childTnLst>
                                    </p:cTn>
                                  </p:par>
                                  <p:par>
                                    <p:cTn id="354" presetID="53" presetClass="entr" presetSubtype="16" fill="hold" nodeType="withEffect">
                                      <p:stCondLst>
                                        <p:cond delay="0"/>
                                      </p:stCondLst>
                                      <p:childTnLst>
                                        <p:set>
                                          <p:cBhvr>
                                            <p:cTn id="355" dur="1" fill="hold">
                                              <p:stCondLst>
                                                <p:cond delay="0"/>
                                              </p:stCondLst>
                                            </p:cTn>
                                            <p:tgtEl>
                                              <p:spTgt spid="80"/>
                                            </p:tgtEl>
                                            <p:attrNameLst>
                                              <p:attrName>style.visibility</p:attrName>
                                            </p:attrNameLst>
                                          </p:cBhvr>
                                          <p:to>
                                            <p:strVal val="visible"/>
                                          </p:to>
                                        </p:set>
                                        <p:anim calcmode="lin" valueType="num">
                                          <p:cBhvr>
                                            <p:cTn id="356" dur="500" fill="hold"/>
                                            <p:tgtEl>
                                              <p:spTgt spid="80"/>
                                            </p:tgtEl>
                                            <p:attrNameLst>
                                              <p:attrName>ppt_w</p:attrName>
                                            </p:attrNameLst>
                                          </p:cBhvr>
                                          <p:tavLst>
                                            <p:tav tm="0">
                                              <p:val>
                                                <p:fltVal val="0"/>
                                              </p:val>
                                            </p:tav>
                                            <p:tav tm="100000">
                                              <p:val>
                                                <p:strVal val="#ppt_w"/>
                                              </p:val>
                                            </p:tav>
                                          </p:tavLst>
                                        </p:anim>
                                        <p:anim calcmode="lin" valueType="num">
                                          <p:cBhvr>
                                            <p:cTn id="357" dur="500" fill="hold"/>
                                            <p:tgtEl>
                                              <p:spTgt spid="80"/>
                                            </p:tgtEl>
                                            <p:attrNameLst>
                                              <p:attrName>ppt_h</p:attrName>
                                            </p:attrNameLst>
                                          </p:cBhvr>
                                          <p:tavLst>
                                            <p:tav tm="0">
                                              <p:val>
                                                <p:fltVal val="0"/>
                                              </p:val>
                                            </p:tav>
                                            <p:tav tm="100000">
                                              <p:val>
                                                <p:strVal val="#ppt_h"/>
                                              </p:val>
                                            </p:tav>
                                          </p:tavLst>
                                        </p:anim>
                                        <p:animEffect transition="in" filter="fade">
                                          <p:cBhvr>
                                            <p:cTn id="358" dur="500"/>
                                            <p:tgtEl>
                                              <p:spTgt spid="80"/>
                                            </p:tgtEl>
                                          </p:cBhvr>
                                        </p:animEffect>
                                      </p:childTnLst>
                                    </p:cTn>
                                  </p:par>
                                  <p:par>
                                    <p:cTn id="359" presetID="53" presetClass="entr" presetSubtype="16" fill="hold" nodeType="withEffect">
                                      <p:stCondLst>
                                        <p:cond delay="0"/>
                                      </p:stCondLst>
                                      <p:childTnLst>
                                        <p:set>
                                          <p:cBhvr>
                                            <p:cTn id="360" dur="1" fill="hold">
                                              <p:stCondLst>
                                                <p:cond delay="0"/>
                                              </p:stCondLst>
                                            </p:cTn>
                                            <p:tgtEl>
                                              <p:spTgt spid="86"/>
                                            </p:tgtEl>
                                            <p:attrNameLst>
                                              <p:attrName>style.visibility</p:attrName>
                                            </p:attrNameLst>
                                          </p:cBhvr>
                                          <p:to>
                                            <p:strVal val="visible"/>
                                          </p:to>
                                        </p:set>
                                        <p:anim calcmode="lin" valueType="num">
                                          <p:cBhvr>
                                            <p:cTn id="361" dur="500" fill="hold"/>
                                            <p:tgtEl>
                                              <p:spTgt spid="86"/>
                                            </p:tgtEl>
                                            <p:attrNameLst>
                                              <p:attrName>ppt_w</p:attrName>
                                            </p:attrNameLst>
                                          </p:cBhvr>
                                          <p:tavLst>
                                            <p:tav tm="0">
                                              <p:val>
                                                <p:fltVal val="0"/>
                                              </p:val>
                                            </p:tav>
                                            <p:tav tm="100000">
                                              <p:val>
                                                <p:strVal val="#ppt_w"/>
                                              </p:val>
                                            </p:tav>
                                          </p:tavLst>
                                        </p:anim>
                                        <p:anim calcmode="lin" valueType="num">
                                          <p:cBhvr>
                                            <p:cTn id="362" dur="500" fill="hold"/>
                                            <p:tgtEl>
                                              <p:spTgt spid="86"/>
                                            </p:tgtEl>
                                            <p:attrNameLst>
                                              <p:attrName>ppt_h</p:attrName>
                                            </p:attrNameLst>
                                          </p:cBhvr>
                                          <p:tavLst>
                                            <p:tav tm="0">
                                              <p:val>
                                                <p:fltVal val="0"/>
                                              </p:val>
                                            </p:tav>
                                            <p:tav tm="100000">
                                              <p:val>
                                                <p:strVal val="#ppt_h"/>
                                              </p:val>
                                            </p:tav>
                                          </p:tavLst>
                                        </p:anim>
                                        <p:animEffect transition="in" filter="fade">
                                          <p:cBhvr>
                                            <p:cTn id="363" dur="500"/>
                                            <p:tgtEl>
                                              <p:spTgt spid="86"/>
                                            </p:tgtEl>
                                          </p:cBhvr>
                                        </p:animEffect>
                                      </p:childTnLst>
                                    </p:cTn>
                                  </p:par>
                                  <p:par>
                                    <p:cTn id="364" presetID="53" presetClass="entr" presetSubtype="16" fill="hold" nodeType="withEffect">
                                      <p:stCondLst>
                                        <p:cond delay="0"/>
                                      </p:stCondLst>
                                      <p:childTnLst>
                                        <p:set>
                                          <p:cBhvr>
                                            <p:cTn id="365" dur="1" fill="hold">
                                              <p:stCondLst>
                                                <p:cond delay="0"/>
                                              </p:stCondLst>
                                            </p:cTn>
                                            <p:tgtEl>
                                              <p:spTgt spid="87"/>
                                            </p:tgtEl>
                                            <p:attrNameLst>
                                              <p:attrName>style.visibility</p:attrName>
                                            </p:attrNameLst>
                                          </p:cBhvr>
                                          <p:to>
                                            <p:strVal val="visible"/>
                                          </p:to>
                                        </p:set>
                                        <p:anim calcmode="lin" valueType="num">
                                          <p:cBhvr>
                                            <p:cTn id="366" dur="500" fill="hold"/>
                                            <p:tgtEl>
                                              <p:spTgt spid="87"/>
                                            </p:tgtEl>
                                            <p:attrNameLst>
                                              <p:attrName>ppt_w</p:attrName>
                                            </p:attrNameLst>
                                          </p:cBhvr>
                                          <p:tavLst>
                                            <p:tav tm="0">
                                              <p:val>
                                                <p:fltVal val="0"/>
                                              </p:val>
                                            </p:tav>
                                            <p:tav tm="100000">
                                              <p:val>
                                                <p:strVal val="#ppt_w"/>
                                              </p:val>
                                            </p:tav>
                                          </p:tavLst>
                                        </p:anim>
                                        <p:anim calcmode="lin" valueType="num">
                                          <p:cBhvr>
                                            <p:cTn id="367" dur="500" fill="hold"/>
                                            <p:tgtEl>
                                              <p:spTgt spid="87"/>
                                            </p:tgtEl>
                                            <p:attrNameLst>
                                              <p:attrName>ppt_h</p:attrName>
                                            </p:attrNameLst>
                                          </p:cBhvr>
                                          <p:tavLst>
                                            <p:tav tm="0">
                                              <p:val>
                                                <p:fltVal val="0"/>
                                              </p:val>
                                            </p:tav>
                                            <p:tav tm="100000">
                                              <p:val>
                                                <p:strVal val="#ppt_h"/>
                                              </p:val>
                                            </p:tav>
                                          </p:tavLst>
                                        </p:anim>
                                        <p:animEffect transition="in" filter="fade">
                                          <p:cBhvr>
                                            <p:cTn id="368" dur="500"/>
                                            <p:tgtEl>
                                              <p:spTgt spid="87"/>
                                            </p:tgtEl>
                                          </p:cBhvr>
                                        </p:animEffect>
                                      </p:childTnLst>
                                    </p:cTn>
                                  </p:par>
                                  <p:par>
                                    <p:cTn id="369" presetID="53" presetClass="entr" presetSubtype="16" fill="hold" nodeType="withEffect">
                                      <p:stCondLst>
                                        <p:cond delay="0"/>
                                      </p:stCondLst>
                                      <p:childTnLst>
                                        <p:set>
                                          <p:cBhvr>
                                            <p:cTn id="370" dur="1" fill="hold">
                                              <p:stCondLst>
                                                <p:cond delay="0"/>
                                              </p:stCondLst>
                                            </p:cTn>
                                            <p:tgtEl>
                                              <p:spTgt spid="90"/>
                                            </p:tgtEl>
                                            <p:attrNameLst>
                                              <p:attrName>style.visibility</p:attrName>
                                            </p:attrNameLst>
                                          </p:cBhvr>
                                          <p:to>
                                            <p:strVal val="visible"/>
                                          </p:to>
                                        </p:set>
                                        <p:anim calcmode="lin" valueType="num">
                                          <p:cBhvr>
                                            <p:cTn id="371" dur="500" fill="hold"/>
                                            <p:tgtEl>
                                              <p:spTgt spid="90"/>
                                            </p:tgtEl>
                                            <p:attrNameLst>
                                              <p:attrName>ppt_w</p:attrName>
                                            </p:attrNameLst>
                                          </p:cBhvr>
                                          <p:tavLst>
                                            <p:tav tm="0">
                                              <p:val>
                                                <p:fltVal val="0"/>
                                              </p:val>
                                            </p:tav>
                                            <p:tav tm="100000">
                                              <p:val>
                                                <p:strVal val="#ppt_w"/>
                                              </p:val>
                                            </p:tav>
                                          </p:tavLst>
                                        </p:anim>
                                        <p:anim calcmode="lin" valueType="num">
                                          <p:cBhvr>
                                            <p:cTn id="372" dur="500" fill="hold"/>
                                            <p:tgtEl>
                                              <p:spTgt spid="90"/>
                                            </p:tgtEl>
                                            <p:attrNameLst>
                                              <p:attrName>ppt_h</p:attrName>
                                            </p:attrNameLst>
                                          </p:cBhvr>
                                          <p:tavLst>
                                            <p:tav tm="0">
                                              <p:val>
                                                <p:fltVal val="0"/>
                                              </p:val>
                                            </p:tav>
                                            <p:tav tm="100000">
                                              <p:val>
                                                <p:strVal val="#ppt_h"/>
                                              </p:val>
                                            </p:tav>
                                          </p:tavLst>
                                        </p:anim>
                                        <p:animEffect transition="in" filter="fade">
                                          <p:cBhvr>
                                            <p:cTn id="373" dur="500"/>
                                            <p:tgtEl>
                                              <p:spTgt spid="90"/>
                                            </p:tgtEl>
                                          </p:cBhvr>
                                        </p:animEffect>
                                      </p:childTnLst>
                                    </p:cTn>
                                  </p:par>
                                  <p:par>
                                    <p:cTn id="374" presetID="53" presetClass="entr" presetSubtype="16" fill="hold" nodeType="withEffect">
                                      <p:stCondLst>
                                        <p:cond delay="0"/>
                                      </p:stCondLst>
                                      <p:childTnLst>
                                        <p:set>
                                          <p:cBhvr>
                                            <p:cTn id="375" dur="1" fill="hold">
                                              <p:stCondLst>
                                                <p:cond delay="0"/>
                                              </p:stCondLst>
                                            </p:cTn>
                                            <p:tgtEl>
                                              <p:spTgt spid="91"/>
                                            </p:tgtEl>
                                            <p:attrNameLst>
                                              <p:attrName>style.visibility</p:attrName>
                                            </p:attrNameLst>
                                          </p:cBhvr>
                                          <p:to>
                                            <p:strVal val="visible"/>
                                          </p:to>
                                        </p:set>
                                        <p:anim calcmode="lin" valueType="num">
                                          <p:cBhvr>
                                            <p:cTn id="376" dur="500" fill="hold"/>
                                            <p:tgtEl>
                                              <p:spTgt spid="91"/>
                                            </p:tgtEl>
                                            <p:attrNameLst>
                                              <p:attrName>ppt_w</p:attrName>
                                            </p:attrNameLst>
                                          </p:cBhvr>
                                          <p:tavLst>
                                            <p:tav tm="0">
                                              <p:val>
                                                <p:fltVal val="0"/>
                                              </p:val>
                                            </p:tav>
                                            <p:tav tm="100000">
                                              <p:val>
                                                <p:strVal val="#ppt_w"/>
                                              </p:val>
                                            </p:tav>
                                          </p:tavLst>
                                        </p:anim>
                                        <p:anim calcmode="lin" valueType="num">
                                          <p:cBhvr>
                                            <p:cTn id="377" dur="500" fill="hold"/>
                                            <p:tgtEl>
                                              <p:spTgt spid="91"/>
                                            </p:tgtEl>
                                            <p:attrNameLst>
                                              <p:attrName>ppt_h</p:attrName>
                                            </p:attrNameLst>
                                          </p:cBhvr>
                                          <p:tavLst>
                                            <p:tav tm="0">
                                              <p:val>
                                                <p:fltVal val="0"/>
                                              </p:val>
                                            </p:tav>
                                            <p:tav tm="100000">
                                              <p:val>
                                                <p:strVal val="#ppt_h"/>
                                              </p:val>
                                            </p:tav>
                                          </p:tavLst>
                                        </p:anim>
                                        <p:animEffect transition="in" filter="fade">
                                          <p:cBhvr>
                                            <p:cTn id="378" dur="500"/>
                                            <p:tgtEl>
                                              <p:spTgt spid="91"/>
                                            </p:tgtEl>
                                          </p:cBhvr>
                                        </p:animEffect>
                                      </p:childTnLst>
                                    </p:cTn>
                                  </p:par>
                                  <p:par>
                                    <p:cTn id="379" presetID="53" presetClass="entr" presetSubtype="16" fill="hold" nodeType="withEffect">
                                      <p:stCondLst>
                                        <p:cond delay="0"/>
                                      </p:stCondLst>
                                      <p:childTnLst>
                                        <p:set>
                                          <p:cBhvr>
                                            <p:cTn id="380" dur="1" fill="hold">
                                              <p:stCondLst>
                                                <p:cond delay="0"/>
                                              </p:stCondLst>
                                            </p:cTn>
                                            <p:tgtEl>
                                              <p:spTgt spid="92"/>
                                            </p:tgtEl>
                                            <p:attrNameLst>
                                              <p:attrName>style.visibility</p:attrName>
                                            </p:attrNameLst>
                                          </p:cBhvr>
                                          <p:to>
                                            <p:strVal val="visible"/>
                                          </p:to>
                                        </p:set>
                                        <p:anim calcmode="lin" valueType="num">
                                          <p:cBhvr>
                                            <p:cTn id="381" dur="500" fill="hold"/>
                                            <p:tgtEl>
                                              <p:spTgt spid="92"/>
                                            </p:tgtEl>
                                            <p:attrNameLst>
                                              <p:attrName>ppt_w</p:attrName>
                                            </p:attrNameLst>
                                          </p:cBhvr>
                                          <p:tavLst>
                                            <p:tav tm="0">
                                              <p:val>
                                                <p:fltVal val="0"/>
                                              </p:val>
                                            </p:tav>
                                            <p:tav tm="100000">
                                              <p:val>
                                                <p:strVal val="#ppt_w"/>
                                              </p:val>
                                            </p:tav>
                                          </p:tavLst>
                                        </p:anim>
                                        <p:anim calcmode="lin" valueType="num">
                                          <p:cBhvr>
                                            <p:cTn id="382" dur="500" fill="hold"/>
                                            <p:tgtEl>
                                              <p:spTgt spid="92"/>
                                            </p:tgtEl>
                                            <p:attrNameLst>
                                              <p:attrName>ppt_h</p:attrName>
                                            </p:attrNameLst>
                                          </p:cBhvr>
                                          <p:tavLst>
                                            <p:tav tm="0">
                                              <p:val>
                                                <p:fltVal val="0"/>
                                              </p:val>
                                            </p:tav>
                                            <p:tav tm="100000">
                                              <p:val>
                                                <p:strVal val="#ppt_h"/>
                                              </p:val>
                                            </p:tav>
                                          </p:tavLst>
                                        </p:anim>
                                        <p:animEffect transition="in" filter="fade">
                                          <p:cBhvr>
                                            <p:cTn id="383" dur="500"/>
                                            <p:tgtEl>
                                              <p:spTgt spid="92"/>
                                            </p:tgtEl>
                                          </p:cBhvr>
                                        </p:animEffect>
                                      </p:childTnLst>
                                    </p:cTn>
                                  </p:par>
                                  <p:par>
                                    <p:cTn id="384" presetID="53" presetClass="entr" presetSubtype="16" fill="hold" nodeType="withEffect">
                                      <p:stCondLst>
                                        <p:cond delay="0"/>
                                      </p:stCondLst>
                                      <p:childTnLst>
                                        <p:set>
                                          <p:cBhvr>
                                            <p:cTn id="385" dur="1" fill="hold">
                                              <p:stCondLst>
                                                <p:cond delay="0"/>
                                              </p:stCondLst>
                                            </p:cTn>
                                            <p:tgtEl>
                                              <p:spTgt spid="93"/>
                                            </p:tgtEl>
                                            <p:attrNameLst>
                                              <p:attrName>style.visibility</p:attrName>
                                            </p:attrNameLst>
                                          </p:cBhvr>
                                          <p:to>
                                            <p:strVal val="visible"/>
                                          </p:to>
                                        </p:set>
                                        <p:anim calcmode="lin" valueType="num">
                                          <p:cBhvr>
                                            <p:cTn id="386" dur="500" fill="hold"/>
                                            <p:tgtEl>
                                              <p:spTgt spid="93"/>
                                            </p:tgtEl>
                                            <p:attrNameLst>
                                              <p:attrName>ppt_w</p:attrName>
                                            </p:attrNameLst>
                                          </p:cBhvr>
                                          <p:tavLst>
                                            <p:tav tm="0">
                                              <p:val>
                                                <p:fltVal val="0"/>
                                              </p:val>
                                            </p:tav>
                                            <p:tav tm="100000">
                                              <p:val>
                                                <p:strVal val="#ppt_w"/>
                                              </p:val>
                                            </p:tav>
                                          </p:tavLst>
                                        </p:anim>
                                        <p:anim calcmode="lin" valueType="num">
                                          <p:cBhvr>
                                            <p:cTn id="387" dur="500" fill="hold"/>
                                            <p:tgtEl>
                                              <p:spTgt spid="93"/>
                                            </p:tgtEl>
                                            <p:attrNameLst>
                                              <p:attrName>ppt_h</p:attrName>
                                            </p:attrNameLst>
                                          </p:cBhvr>
                                          <p:tavLst>
                                            <p:tav tm="0">
                                              <p:val>
                                                <p:fltVal val="0"/>
                                              </p:val>
                                            </p:tav>
                                            <p:tav tm="100000">
                                              <p:val>
                                                <p:strVal val="#ppt_h"/>
                                              </p:val>
                                            </p:tav>
                                          </p:tavLst>
                                        </p:anim>
                                        <p:animEffect transition="in" filter="fade">
                                          <p:cBhvr>
                                            <p:cTn id="388" dur="500"/>
                                            <p:tgtEl>
                                              <p:spTgt spid="93"/>
                                            </p:tgtEl>
                                          </p:cBhvr>
                                        </p:animEffect>
                                      </p:childTnLst>
                                    </p:cTn>
                                  </p:par>
                                </p:childTnLst>
                              </p:cTn>
                            </p:par>
                            <p:par>
                              <p:cTn id="389" fill="hold">
                                <p:stCondLst>
                                  <p:cond delay="500"/>
                                </p:stCondLst>
                                <p:childTnLst>
                                  <p:par>
                                    <p:cTn id="390" presetID="6" presetClass="emph" presetSubtype="0" repeatCount="3000" autoRev="1" fill="hold" nodeType="afterEffect" p14:presetBounceEnd="20000">
                                      <p:stCondLst>
                                        <p:cond delay="0"/>
                                      </p:stCondLst>
                                      <p:childTnLst>
                                        <p:animScale p14:bounceEnd="20000">
                                          <p:cBhvr>
                                            <p:cTn id="391" dur="500" fill="hold"/>
                                            <p:tgtEl>
                                              <p:spTgt spid="39"/>
                                            </p:tgtEl>
                                          </p:cBhvr>
                                          <p:by x="150000" y="150000"/>
                                        </p:animScale>
                                      </p:childTnLst>
                                    </p:cTn>
                                  </p:par>
                                  <p:par>
                                    <p:cTn id="392" presetID="6" presetClass="emph" presetSubtype="0" repeatCount="3000" autoRev="1" fill="hold" nodeType="withEffect" p14:presetBounceEnd="20000">
                                      <p:stCondLst>
                                        <p:cond delay="0"/>
                                      </p:stCondLst>
                                      <p:childTnLst>
                                        <p:animScale p14:bounceEnd="20000">
                                          <p:cBhvr>
                                            <p:cTn id="393" dur="500" fill="hold"/>
                                            <p:tgtEl>
                                              <p:spTgt spid="76"/>
                                            </p:tgtEl>
                                          </p:cBhvr>
                                          <p:by x="150000" y="150000"/>
                                        </p:animScale>
                                      </p:childTnLst>
                                    </p:cTn>
                                  </p:par>
                                  <p:par>
                                    <p:cTn id="394" presetID="6" presetClass="emph" presetSubtype="0" repeatCount="3000" autoRev="1" fill="hold" nodeType="withEffect" p14:presetBounceEnd="20000">
                                      <p:stCondLst>
                                        <p:cond delay="0"/>
                                      </p:stCondLst>
                                      <p:childTnLst>
                                        <p:animScale p14:bounceEnd="20000">
                                          <p:cBhvr>
                                            <p:cTn id="395" dur="500" fill="hold"/>
                                            <p:tgtEl>
                                              <p:spTgt spid="77"/>
                                            </p:tgtEl>
                                          </p:cBhvr>
                                          <p:by x="150000" y="150000"/>
                                        </p:animScale>
                                      </p:childTnLst>
                                    </p:cTn>
                                  </p:par>
                                  <p:par>
                                    <p:cTn id="396" presetID="6" presetClass="emph" presetSubtype="0" repeatCount="3000" autoRev="1" fill="hold" nodeType="withEffect" p14:presetBounceEnd="20000">
                                      <p:stCondLst>
                                        <p:cond delay="0"/>
                                      </p:stCondLst>
                                      <p:childTnLst>
                                        <p:animScale p14:bounceEnd="20000">
                                          <p:cBhvr>
                                            <p:cTn id="397" dur="500" fill="hold"/>
                                            <p:tgtEl>
                                              <p:spTgt spid="78"/>
                                            </p:tgtEl>
                                          </p:cBhvr>
                                          <p:by x="150000" y="150000"/>
                                        </p:animScale>
                                      </p:childTnLst>
                                    </p:cTn>
                                  </p:par>
                                  <p:par>
                                    <p:cTn id="398" presetID="6" presetClass="emph" presetSubtype="0" repeatCount="3000" autoRev="1" fill="hold" nodeType="withEffect" p14:presetBounceEnd="20000">
                                      <p:stCondLst>
                                        <p:cond delay="0"/>
                                      </p:stCondLst>
                                      <p:childTnLst>
                                        <p:animScale p14:bounceEnd="20000">
                                          <p:cBhvr>
                                            <p:cTn id="399" dur="500" fill="hold"/>
                                            <p:tgtEl>
                                              <p:spTgt spid="79"/>
                                            </p:tgtEl>
                                          </p:cBhvr>
                                          <p:by x="150000" y="150000"/>
                                        </p:animScale>
                                      </p:childTnLst>
                                    </p:cTn>
                                  </p:par>
                                  <p:par>
                                    <p:cTn id="400" presetID="6" presetClass="emph" presetSubtype="0" repeatCount="3000" autoRev="1" fill="hold" nodeType="withEffect" p14:presetBounceEnd="20000">
                                      <p:stCondLst>
                                        <p:cond delay="0"/>
                                      </p:stCondLst>
                                      <p:childTnLst>
                                        <p:animScale p14:bounceEnd="20000">
                                          <p:cBhvr>
                                            <p:cTn id="401" dur="500" fill="hold"/>
                                            <p:tgtEl>
                                              <p:spTgt spid="80"/>
                                            </p:tgtEl>
                                          </p:cBhvr>
                                          <p:by x="150000" y="150000"/>
                                        </p:animScale>
                                      </p:childTnLst>
                                    </p:cTn>
                                  </p:par>
                                  <p:par>
                                    <p:cTn id="402" presetID="6" presetClass="emph" presetSubtype="0" repeatCount="3000" autoRev="1" fill="hold" nodeType="withEffect" p14:presetBounceEnd="20000">
                                      <p:stCondLst>
                                        <p:cond delay="0"/>
                                      </p:stCondLst>
                                      <p:childTnLst>
                                        <p:animScale p14:bounceEnd="20000">
                                          <p:cBhvr>
                                            <p:cTn id="403" dur="500" fill="hold"/>
                                            <p:tgtEl>
                                              <p:spTgt spid="86"/>
                                            </p:tgtEl>
                                          </p:cBhvr>
                                          <p:by x="150000" y="150000"/>
                                        </p:animScale>
                                      </p:childTnLst>
                                    </p:cTn>
                                  </p:par>
                                  <p:par>
                                    <p:cTn id="404" presetID="6" presetClass="emph" presetSubtype="0" repeatCount="3000" autoRev="1" fill="hold" nodeType="withEffect" p14:presetBounceEnd="20000">
                                      <p:stCondLst>
                                        <p:cond delay="0"/>
                                      </p:stCondLst>
                                      <p:childTnLst>
                                        <p:animScale p14:bounceEnd="20000">
                                          <p:cBhvr>
                                            <p:cTn id="405" dur="500" fill="hold"/>
                                            <p:tgtEl>
                                              <p:spTgt spid="87"/>
                                            </p:tgtEl>
                                          </p:cBhvr>
                                          <p:by x="150000" y="150000"/>
                                        </p:animScale>
                                      </p:childTnLst>
                                    </p:cTn>
                                  </p:par>
                                  <p:par>
                                    <p:cTn id="406" presetID="6" presetClass="emph" presetSubtype="0" repeatCount="3000" autoRev="1" fill="hold" nodeType="withEffect" p14:presetBounceEnd="20000">
                                      <p:stCondLst>
                                        <p:cond delay="0"/>
                                      </p:stCondLst>
                                      <p:childTnLst>
                                        <p:animScale p14:bounceEnd="20000">
                                          <p:cBhvr>
                                            <p:cTn id="407" dur="500" fill="hold"/>
                                            <p:tgtEl>
                                              <p:spTgt spid="90"/>
                                            </p:tgtEl>
                                          </p:cBhvr>
                                          <p:by x="150000" y="150000"/>
                                        </p:animScale>
                                      </p:childTnLst>
                                    </p:cTn>
                                  </p:par>
                                  <p:par>
                                    <p:cTn id="408" presetID="6" presetClass="emph" presetSubtype="0" repeatCount="3000" autoRev="1" fill="hold" nodeType="withEffect" p14:presetBounceEnd="20000">
                                      <p:stCondLst>
                                        <p:cond delay="0"/>
                                      </p:stCondLst>
                                      <p:childTnLst>
                                        <p:animScale p14:bounceEnd="20000">
                                          <p:cBhvr>
                                            <p:cTn id="409" dur="500" fill="hold"/>
                                            <p:tgtEl>
                                              <p:spTgt spid="91"/>
                                            </p:tgtEl>
                                          </p:cBhvr>
                                          <p:by x="150000" y="150000"/>
                                        </p:animScale>
                                      </p:childTnLst>
                                    </p:cTn>
                                  </p:par>
                                  <p:par>
                                    <p:cTn id="410" presetID="6" presetClass="emph" presetSubtype="0" repeatCount="3000" autoRev="1" fill="hold" nodeType="withEffect" p14:presetBounceEnd="20000">
                                      <p:stCondLst>
                                        <p:cond delay="0"/>
                                      </p:stCondLst>
                                      <p:childTnLst>
                                        <p:animScale p14:bounceEnd="20000">
                                          <p:cBhvr>
                                            <p:cTn id="411" dur="500" fill="hold"/>
                                            <p:tgtEl>
                                              <p:spTgt spid="92"/>
                                            </p:tgtEl>
                                          </p:cBhvr>
                                          <p:by x="150000" y="150000"/>
                                        </p:animScale>
                                      </p:childTnLst>
                                    </p:cTn>
                                  </p:par>
                                  <p:par>
                                    <p:cTn id="412" presetID="6" presetClass="emph" presetSubtype="0" repeatCount="3000" autoRev="1" fill="hold" nodeType="withEffect" p14:presetBounceEnd="20000">
                                      <p:stCondLst>
                                        <p:cond delay="0"/>
                                      </p:stCondLst>
                                      <p:childTnLst>
                                        <p:animScale p14:bounceEnd="20000">
                                          <p:cBhvr>
                                            <p:cTn id="413" dur="500" fill="hold"/>
                                            <p:tgtEl>
                                              <p:spTgt spid="93"/>
                                            </p:tgtEl>
                                          </p:cBhvr>
                                          <p:by x="150000" y="150000"/>
                                        </p:animScale>
                                      </p:childTnLst>
                                    </p:cTn>
                                  </p:par>
                                </p:childTnLst>
                              </p:cTn>
                            </p:par>
                          </p:childTnLst>
                        </p:cTn>
                      </p:par>
                      <p:par>
                        <p:cTn id="414" fill="hold">
                          <p:stCondLst>
                            <p:cond delay="indefinite"/>
                          </p:stCondLst>
                          <p:childTnLst>
                            <p:par>
                              <p:cTn id="415" fill="hold">
                                <p:stCondLst>
                                  <p:cond delay="0"/>
                                </p:stCondLst>
                                <p:childTnLst>
                                  <p:par>
                                    <p:cTn id="416" presetID="53" presetClass="exit" presetSubtype="32" fill="hold" nodeType="clickEffect">
                                      <p:stCondLst>
                                        <p:cond delay="0"/>
                                      </p:stCondLst>
                                      <p:childTnLst>
                                        <p:anim calcmode="lin" valueType="num">
                                          <p:cBhvr>
                                            <p:cTn id="417" dur="500"/>
                                            <p:tgtEl>
                                              <p:spTgt spid="39"/>
                                            </p:tgtEl>
                                            <p:attrNameLst>
                                              <p:attrName>ppt_w</p:attrName>
                                            </p:attrNameLst>
                                          </p:cBhvr>
                                          <p:tavLst>
                                            <p:tav tm="0">
                                              <p:val>
                                                <p:strVal val="ppt_w"/>
                                              </p:val>
                                            </p:tav>
                                            <p:tav tm="100000">
                                              <p:val>
                                                <p:fltVal val="0"/>
                                              </p:val>
                                            </p:tav>
                                          </p:tavLst>
                                        </p:anim>
                                        <p:anim calcmode="lin" valueType="num">
                                          <p:cBhvr>
                                            <p:cTn id="418" dur="500"/>
                                            <p:tgtEl>
                                              <p:spTgt spid="39"/>
                                            </p:tgtEl>
                                            <p:attrNameLst>
                                              <p:attrName>ppt_h</p:attrName>
                                            </p:attrNameLst>
                                          </p:cBhvr>
                                          <p:tavLst>
                                            <p:tav tm="0">
                                              <p:val>
                                                <p:strVal val="ppt_h"/>
                                              </p:val>
                                            </p:tav>
                                            <p:tav tm="100000">
                                              <p:val>
                                                <p:fltVal val="0"/>
                                              </p:val>
                                            </p:tav>
                                          </p:tavLst>
                                        </p:anim>
                                        <p:animEffect transition="out" filter="fade">
                                          <p:cBhvr>
                                            <p:cTn id="419" dur="500"/>
                                            <p:tgtEl>
                                              <p:spTgt spid="39"/>
                                            </p:tgtEl>
                                          </p:cBhvr>
                                        </p:animEffect>
                                        <p:set>
                                          <p:cBhvr>
                                            <p:cTn id="420" dur="1" fill="hold">
                                              <p:stCondLst>
                                                <p:cond delay="499"/>
                                              </p:stCondLst>
                                            </p:cTn>
                                            <p:tgtEl>
                                              <p:spTgt spid="39"/>
                                            </p:tgtEl>
                                            <p:attrNameLst>
                                              <p:attrName>style.visibility</p:attrName>
                                            </p:attrNameLst>
                                          </p:cBhvr>
                                          <p:to>
                                            <p:strVal val="hidden"/>
                                          </p:to>
                                        </p:set>
                                      </p:childTnLst>
                                    </p:cTn>
                                  </p:par>
                                  <p:par>
                                    <p:cTn id="421" presetID="53" presetClass="exit" presetSubtype="32" fill="hold" nodeType="withEffect">
                                      <p:stCondLst>
                                        <p:cond delay="0"/>
                                      </p:stCondLst>
                                      <p:childTnLst>
                                        <p:anim calcmode="lin" valueType="num">
                                          <p:cBhvr>
                                            <p:cTn id="422" dur="500"/>
                                            <p:tgtEl>
                                              <p:spTgt spid="76"/>
                                            </p:tgtEl>
                                            <p:attrNameLst>
                                              <p:attrName>ppt_w</p:attrName>
                                            </p:attrNameLst>
                                          </p:cBhvr>
                                          <p:tavLst>
                                            <p:tav tm="0">
                                              <p:val>
                                                <p:strVal val="ppt_w"/>
                                              </p:val>
                                            </p:tav>
                                            <p:tav tm="100000">
                                              <p:val>
                                                <p:fltVal val="0"/>
                                              </p:val>
                                            </p:tav>
                                          </p:tavLst>
                                        </p:anim>
                                        <p:anim calcmode="lin" valueType="num">
                                          <p:cBhvr>
                                            <p:cTn id="423" dur="500"/>
                                            <p:tgtEl>
                                              <p:spTgt spid="76"/>
                                            </p:tgtEl>
                                            <p:attrNameLst>
                                              <p:attrName>ppt_h</p:attrName>
                                            </p:attrNameLst>
                                          </p:cBhvr>
                                          <p:tavLst>
                                            <p:tav tm="0">
                                              <p:val>
                                                <p:strVal val="ppt_h"/>
                                              </p:val>
                                            </p:tav>
                                            <p:tav tm="100000">
                                              <p:val>
                                                <p:fltVal val="0"/>
                                              </p:val>
                                            </p:tav>
                                          </p:tavLst>
                                        </p:anim>
                                        <p:animEffect transition="out" filter="fade">
                                          <p:cBhvr>
                                            <p:cTn id="424" dur="500"/>
                                            <p:tgtEl>
                                              <p:spTgt spid="76"/>
                                            </p:tgtEl>
                                          </p:cBhvr>
                                        </p:animEffect>
                                        <p:set>
                                          <p:cBhvr>
                                            <p:cTn id="425" dur="1" fill="hold">
                                              <p:stCondLst>
                                                <p:cond delay="499"/>
                                              </p:stCondLst>
                                            </p:cTn>
                                            <p:tgtEl>
                                              <p:spTgt spid="76"/>
                                            </p:tgtEl>
                                            <p:attrNameLst>
                                              <p:attrName>style.visibility</p:attrName>
                                            </p:attrNameLst>
                                          </p:cBhvr>
                                          <p:to>
                                            <p:strVal val="hidden"/>
                                          </p:to>
                                        </p:set>
                                      </p:childTnLst>
                                    </p:cTn>
                                  </p:par>
                                  <p:par>
                                    <p:cTn id="426" presetID="53" presetClass="exit" presetSubtype="32" fill="hold" nodeType="withEffect">
                                      <p:stCondLst>
                                        <p:cond delay="0"/>
                                      </p:stCondLst>
                                      <p:childTnLst>
                                        <p:anim calcmode="lin" valueType="num">
                                          <p:cBhvr>
                                            <p:cTn id="427" dur="500"/>
                                            <p:tgtEl>
                                              <p:spTgt spid="77"/>
                                            </p:tgtEl>
                                            <p:attrNameLst>
                                              <p:attrName>ppt_w</p:attrName>
                                            </p:attrNameLst>
                                          </p:cBhvr>
                                          <p:tavLst>
                                            <p:tav tm="0">
                                              <p:val>
                                                <p:strVal val="ppt_w"/>
                                              </p:val>
                                            </p:tav>
                                            <p:tav tm="100000">
                                              <p:val>
                                                <p:fltVal val="0"/>
                                              </p:val>
                                            </p:tav>
                                          </p:tavLst>
                                        </p:anim>
                                        <p:anim calcmode="lin" valueType="num">
                                          <p:cBhvr>
                                            <p:cTn id="428" dur="500"/>
                                            <p:tgtEl>
                                              <p:spTgt spid="77"/>
                                            </p:tgtEl>
                                            <p:attrNameLst>
                                              <p:attrName>ppt_h</p:attrName>
                                            </p:attrNameLst>
                                          </p:cBhvr>
                                          <p:tavLst>
                                            <p:tav tm="0">
                                              <p:val>
                                                <p:strVal val="ppt_h"/>
                                              </p:val>
                                            </p:tav>
                                            <p:tav tm="100000">
                                              <p:val>
                                                <p:fltVal val="0"/>
                                              </p:val>
                                            </p:tav>
                                          </p:tavLst>
                                        </p:anim>
                                        <p:animEffect transition="out" filter="fade">
                                          <p:cBhvr>
                                            <p:cTn id="429" dur="500"/>
                                            <p:tgtEl>
                                              <p:spTgt spid="77"/>
                                            </p:tgtEl>
                                          </p:cBhvr>
                                        </p:animEffect>
                                        <p:set>
                                          <p:cBhvr>
                                            <p:cTn id="430" dur="1" fill="hold">
                                              <p:stCondLst>
                                                <p:cond delay="499"/>
                                              </p:stCondLst>
                                            </p:cTn>
                                            <p:tgtEl>
                                              <p:spTgt spid="77"/>
                                            </p:tgtEl>
                                            <p:attrNameLst>
                                              <p:attrName>style.visibility</p:attrName>
                                            </p:attrNameLst>
                                          </p:cBhvr>
                                          <p:to>
                                            <p:strVal val="hidden"/>
                                          </p:to>
                                        </p:set>
                                      </p:childTnLst>
                                    </p:cTn>
                                  </p:par>
                                  <p:par>
                                    <p:cTn id="431" presetID="53" presetClass="exit" presetSubtype="32" fill="hold" nodeType="withEffect">
                                      <p:stCondLst>
                                        <p:cond delay="0"/>
                                      </p:stCondLst>
                                      <p:childTnLst>
                                        <p:anim calcmode="lin" valueType="num">
                                          <p:cBhvr>
                                            <p:cTn id="432" dur="500"/>
                                            <p:tgtEl>
                                              <p:spTgt spid="78"/>
                                            </p:tgtEl>
                                            <p:attrNameLst>
                                              <p:attrName>ppt_w</p:attrName>
                                            </p:attrNameLst>
                                          </p:cBhvr>
                                          <p:tavLst>
                                            <p:tav tm="0">
                                              <p:val>
                                                <p:strVal val="ppt_w"/>
                                              </p:val>
                                            </p:tav>
                                            <p:tav tm="100000">
                                              <p:val>
                                                <p:fltVal val="0"/>
                                              </p:val>
                                            </p:tav>
                                          </p:tavLst>
                                        </p:anim>
                                        <p:anim calcmode="lin" valueType="num">
                                          <p:cBhvr>
                                            <p:cTn id="433" dur="500"/>
                                            <p:tgtEl>
                                              <p:spTgt spid="78"/>
                                            </p:tgtEl>
                                            <p:attrNameLst>
                                              <p:attrName>ppt_h</p:attrName>
                                            </p:attrNameLst>
                                          </p:cBhvr>
                                          <p:tavLst>
                                            <p:tav tm="0">
                                              <p:val>
                                                <p:strVal val="ppt_h"/>
                                              </p:val>
                                            </p:tav>
                                            <p:tav tm="100000">
                                              <p:val>
                                                <p:fltVal val="0"/>
                                              </p:val>
                                            </p:tav>
                                          </p:tavLst>
                                        </p:anim>
                                        <p:animEffect transition="out" filter="fade">
                                          <p:cBhvr>
                                            <p:cTn id="434" dur="500"/>
                                            <p:tgtEl>
                                              <p:spTgt spid="78"/>
                                            </p:tgtEl>
                                          </p:cBhvr>
                                        </p:animEffect>
                                        <p:set>
                                          <p:cBhvr>
                                            <p:cTn id="435" dur="1" fill="hold">
                                              <p:stCondLst>
                                                <p:cond delay="499"/>
                                              </p:stCondLst>
                                            </p:cTn>
                                            <p:tgtEl>
                                              <p:spTgt spid="78"/>
                                            </p:tgtEl>
                                            <p:attrNameLst>
                                              <p:attrName>style.visibility</p:attrName>
                                            </p:attrNameLst>
                                          </p:cBhvr>
                                          <p:to>
                                            <p:strVal val="hidden"/>
                                          </p:to>
                                        </p:set>
                                      </p:childTnLst>
                                    </p:cTn>
                                  </p:par>
                                  <p:par>
                                    <p:cTn id="436" presetID="53" presetClass="exit" presetSubtype="32" fill="hold" nodeType="withEffect">
                                      <p:stCondLst>
                                        <p:cond delay="0"/>
                                      </p:stCondLst>
                                      <p:childTnLst>
                                        <p:anim calcmode="lin" valueType="num">
                                          <p:cBhvr>
                                            <p:cTn id="437" dur="500"/>
                                            <p:tgtEl>
                                              <p:spTgt spid="79"/>
                                            </p:tgtEl>
                                            <p:attrNameLst>
                                              <p:attrName>ppt_w</p:attrName>
                                            </p:attrNameLst>
                                          </p:cBhvr>
                                          <p:tavLst>
                                            <p:tav tm="0">
                                              <p:val>
                                                <p:strVal val="ppt_w"/>
                                              </p:val>
                                            </p:tav>
                                            <p:tav tm="100000">
                                              <p:val>
                                                <p:fltVal val="0"/>
                                              </p:val>
                                            </p:tav>
                                          </p:tavLst>
                                        </p:anim>
                                        <p:anim calcmode="lin" valueType="num">
                                          <p:cBhvr>
                                            <p:cTn id="438" dur="500"/>
                                            <p:tgtEl>
                                              <p:spTgt spid="79"/>
                                            </p:tgtEl>
                                            <p:attrNameLst>
                                              <p:attrName>ppt_h</p:attrName>
                                            </p:attrNameLst>
                                          </p:cBhvr>
                                          <p:tavLst>
                                            <p:tav tm="0">
                                              <p:val>
                                                <p:strVal val="ppt_h"/>
                                              </p:val>
                                            </p:tav>
                                            <p:tav tm="100000">
                                              <p:val>
                                                <p:fltVal val="0"/>
                                              </p:val>
                                            </p:tav>
                                          </p:tavLst>
                                        </p:anim>
                                        <p:animEffect transition="out" filter="fade">
                                          <p:cBhvr>
                                            <p:cTn id="439" dur="500"/>
                                            <p:tgtEl>
                                              <p:spTgt spid="79"/>
                                            </p:tgtEl>
                                          </p:cBhvr>
                                        </p:animEffect>
                                        <p:set>
                                          <p:cBhvr>
                                            <p:cTn id="440" dur="1" fill="hold">
                                              <p:stCondLst>
                                                <p:cond delay="499"/>
                                              </p:stCondLst>
                                            </p:cTn>
                                            <p:tgtEl>
                                              <p:spTgt spid="79"/>
                                            </p:tgtEl>
                                            <p:attrNameLst>
                                              <p:attrName>style.visibility</p:attrName>
                                            </p:attrNameLst>
                                          </p:cBhvr>
                                          <p:to>
                                            <p:strVal val="hidden"/>
                                          </p:to>
                                        </p:set>
                                      </p:childTnLst>
                                    </p:cTn>
                                  </p:par>
                                  <p:par>
                                    <p:cTn id="441" presetID="53" presetClass="exit" presetSubtype="32" fill="hold" nodeType="withEffect">
                                      <p:stCondLst>
                                        <p:cond delay="0"/>
                                      </p:stCondLst>
                                      <p:childTnLst>
                                        <p:anim calcmode="lin" valueType="num">
                                          <p:cBhvr>
                                            <p:cTn id="442" dur="500"/>
                                            <p:tgtEl>
                                              <p:spTgt spid="80"/>
                                            </p:tgtEl>
                                            <p:attrNameLst>
                                              <p:attrName>ppt_w</p:attrName>
                                            </p:attrNameLst>
                                          </p:cBhvr>
                                          <p:tavLst>
                                            <p:tav tm="0">
                                              <p:val>
                                                <p:strVal val="ppt_w"/>
                                              </p:val>
                                            </p:tav>
                                            <p:tav tm="100000">
                                              <p:val>
                                                <p:fltVal val="0"/>
                                              </p:val>
                                            </p:tav>
                                          </p:tavLst>
                                        </p:anim>
                                        <p:anim calcmode="lin" valueType="num">
                                          <p:cBhvr>
                                            <p:cTn id="443" dur="500"/>
                                            <p:tgtEl>
                                              <p:spTgt spid="80"/>
                                            </p:tgtEl>
                                            <p:attrNameLst>
                                              <p:attrName>ppt_h</p:attrName>
                                            </p:attrNameLst>
                                          </p:cBhvr>
                                          <p:tavLst>
                                            <p:tav tm="0">
                                              <p:val>
                                                <p:strVal val="ppt_h"/>
                                              </p:val>
                                            </p:tav>
                                            <p:tav tm="100000">
                                              <p:val>
                                                <p:fltVal val="0"/>
                                              </p:val>
                                            </p:tav>
                                          </p:tavLst>
                                        </p:anim>
                                        <p:animEffect transition="out" filter="fade">
                                          <p:cBhvr>
                                            <p:cTn id="444" dur="500"/>
                                            <p:tgtEl>
                                              <p:spTgt spid="80"/>
                                            </p:tgtEl>
                                          </p:cBhvr>
                                        </p:animEffect>
                                        <p:set>
                                          <p:cBhvr>
                                            <p:cTn id="445" dur="1" fill="hold">
                                              <p:stCondLst>
                                                <p:cond delay="499"/>
                                              </p:stCondLst>
                                            </p:cTn>
                                            <p:tgtEl>
                                              <p:spTgt spid="80"/>
                                            </p:tgtEl>
                                            <p:attrNameLst>
                                              <p:attrName>style.visibility</p:attrName>
                                            </p:attrNameLst>
                                          </p:cBhvr>
                                          <p:to>
                                            <p:strVal val="hidden"/>
                                          </p:to>
                                        </p:set>
                                      </p:childTnLst>
                                    </p:cTn>
                                  </p:par>
                                  <p:par>
                                    <p:cTn id="446" presetID="53" presetClass="exit" presetSubtype="32" fill="hold" nodeType="withEffect">
                                      <p:stCondLst>
                                        <p:cond delay="0"/>
                                      </p:stCondLst>
                                      <p:childTnLst>
                                        <p:anim calcmode="lin" valueType="num">
                                          <p:cBhvr>
                                            <p:cTn id="447" dur="500"/>
                                            <p:tgtEl>
                                              <p:spTgt spid="86"/>
                                            </p:tgtEl>
                                            <p:attrNameLst>
                                              <p:attrName>ppt_w</p:attrName>
                                            </p:attrNameLst>
                                          </p:cBhvr>
                                          <p:tavLst>
                                            <p:tav tm="0">
                                              <p:val>
                                                <p:strVal val="ppt_w"/>
                                              </p:val>
                                            </p:tav>
                                            <p:tav tm="100000">
                                              <p:val>
                                                <p:fltVal val="0"/>
                                              </p:val>
                                            </p:tav>
                                          </p:tavLst>
                                        </p:anim>
                                        <p:anim calcmode="lin" valueType="num">
                                          <p:cBhvr>
                                            <p:cTn id="448" dur="500"/>
                                            <p:tgtEl>
                                              <p:spTgt spid="86"/>
                                            </p:tgtEl>
                                            <p:attrNameLst>
                                              <p:attrName>ppt_h</p:attrName>
                                            </p:attrNameLst>
                                          </p:cBhvr>
                                          <p:tavLst>
                                            <p:tav tm="0">
                                              <p:val>
                                                <p:strVal val="ppt_h"/>
                                              </p:val>
                                            </p:tav>
                                            <p:tav tm="100000">
                                              <p:val>
                                                <p:fltVal val="0"/>
                                              </p:val>
                                            </p:tav>
                                          </p:tavLst>
                                        </p:anim>
                                        <p:animEffect transition="out" filter="fade">
                                          <p:cBhvr>
                                            <p:cTn id="449" dur="500"/>
                                            <p:tgtEl>
                                              <p:spTgt spid="86"/>
                                            </p:tgtEl>
                                          </p:cBhvr>
                                        </p:animEffect>
                                        <p:set>
                                          <p:cBhvr>
                                            <p:cTn id="450" dur="1" fill="hold">
                                              <p:stCondLst>
                                                <p:cond delay="499"/>
                                              </p:stCondLst>
                                            </p:cTn>
                                            <p:tgtEl>
                                              <p:spTgt spid="86"/>
                                            </p:tgtEl>
                                            <p:attrNameLst>
                                              <p:attrName>style.visibility</p:attrName>
                                            </p:attrNameLst>
                                          </p:cBhvr>
                                          <p:to>
                                            <p:strVal val="hidden"/>
                                          </p:to>
                                        </p:set>
                                      </p:childTnLst>
                                    </p:cTn>
                                  </p:par>
                                  <p:par>
                                    <p:cTn id="451" presetID="53" presetClass="exit" presetSubtype="32" fill="hold" nodeType="withEffect">
                                      <p:stCondLst>
                                        <p:cond delay="0"/>
                                      </p:stCondLst>
                                      <p:childTnLst>
                                        <p:anim calcmode="lin" valueType="num">
                                          <p:cBhvr>
                                            <p:cTn id="452" dur="500"/>
                                            <p:tgtEl>
                                              <p:spTgt spid="87"/>
                                            </p:tgtEl>
                                            <p:attrNameLst>
                                              <p:attrName>ppt_w</p:attrName>
                                            </p:attrNameLst>
                                          </p:cBhvr>
                                          <p:tavLst>
                                            <p:tav tm="0">
                                              <p:val>
                                                <p:strVal val="ppt_w"/>
                                              </p:val>
                                            </p:tav>
                                            <p:tav tm="100000">
                                              <p:val>
                                                <p:fltVal val="0"/>
                                              </p:val>
                                            </p:tav>
                                          </p:tavLst>
                                        </p:anim>
                                        <p:anim calcmode="lin" valueType="num">
                                          <p:cBhvr>
                                            <p:cTn id="453" dur="500"/>
                                            <p:tgtEl>
                                              <p:spTgt spid="87"/>
                                            </p:tgtEl>
                                            <p:attrNameLst>
                                              <p:attrName>ppt_h</p:attrName>
                                            </p:attrNameLst>
                                          </p:cBhvr>
                                          <p:tavLst>
                                            <p:tav tm="0">
                                              <p:val>
                                                <p:strVal val="ppt_h"/>
                                              </p:val>
                                            </p:tav>
                                            <p:tav tm="100000">
                                              <p:val>
                                                <p:fltVal val="0"/>
                                              </p:val>
                                            </p:tav>
                                          </p:tavLst>
                                        </p:anim>
                                        <p:animEffect transition="out" filter="fade">
                                          <p:cBhvr>
                                            <p:cTn id="454" dur="500"/>
                                            <p:tgtEl>
                                              <p:spTgt spid="87"/>
                                            </p:tgtEl>
                                          </p:cBhvr>
                                        </p:animEffect>
                                        <p:set>
                                          <p:cBhvr>
                                            <p:cTn id="455" dur="1" fill="hold">
                                              <p:stCondLst>
                                                <p:cond delay="499"/>
                                              </p:stCondLst>
                                            </p:cTn>
                                            <p:tgtEl>
                                              <p:spTgt spid="87"/>
                                            </p:tgtEl>
                                            <p:attrNameLst>
                                              <p:attrName>style.visibility</p:attrName>
                                            </p:attrNameLst>
                                          </p:cBhvr>
                                          <p:to>
                                            <p:strVal val="hidden"/>
                                          </p:to>
                                        </p:set>
                                      </p:childTnLst>
                                    </p:cTn>
                                  </p:par>
                                  <p:par>
                                    <p:cTn id="456" presetID="53" presetClass="exit" presetSubtype="32" fill="hold" nodeType="withEffect">
                                      <p:stCondLst>
                                        <p:cond delay="0"/>
                                      </p:stCondLst>
                                      <p:childTnLst>
                                        <p:anim calcmode="lin" valueType="num">
                                          <p:cBhvr>
                                            <p:cTn id="457" dur="500"/>
                                            <p:tgtEl>
                                              <p:spTgt spid="90"/>
                                            </p:tgtEl>
                                            <p:attrNameLst>
                                              <p:attrName>ppt_w</p:attrName>
                                            </p:attrNameLst>
                                          </p:cBhvr>
                                          <p:tavLst>
                                            <p:tav tm="0">
                                              <p:val>
                                                <p:strVal val="ppt_w"/>
                                              </p:val>
                                            </p:tav>
                                            <p:tav tm="100000">
                                              <p:val>
                                                <p:fltVal val="0"/>
                                              </p:val>
                                            </p:tav>
                                          </p:tavLst>
                                        </p:anim>
                                        <p:anim calcmode="lin" valueType="num">
                                          <p:cBhvr>
                                            <p:cTn id="458" dur="500"/>
                                            <p:tgtEl>
                                              <p:spTgt spid="90"/>
                                            </p:tgtEl>
                                            <p:attrNameLst>
                                              <p:attrName>ppt_h</p:attrName>
                                            </p:attrNameLst>
                                          </p:cBhvr>
                                          <p:tavLst>
                                            <p:tav tm="0">
                                              <p:val>
                                                <p:strVal val="ppt_h"/>
                                              </p:val>
                                            </p:tav>
                                            <p:tav tm="100000">
                                              <p:val>
                                                <p:fltVal val="0"/>
                                              </p:val>
                                            </p:tav>
                                          </p:tavLst>
                                        </p:anim>
                                        <p:animEffect transition="out" filter="fade">
                                          <p:cBhvr>
                                            <p:cTn id="459" dur="500"/>
                                            <p:tgtEl>
                                              <p:spTgt spid="90"/>
                                            </p:tgtEl>
                                          </p:cBhvr>
                                        </p:animEffect>
                                        <p:set>
                                          <p:cBhvr>
                                            <p:cTn id="460" dur="1" fill="hold">
                                              <p:stCondLst>
                                                <p:cond delay="499"/>
                                              </p:stCondLst>
                                            </p:cTn>
                                            <p:tgtEl>
                                              <p:spTgt spid="90"/>
                                            </p:tgtEl>
                                            <p:attrNameLst>
                                              <p:attrName>style.visibility</p:attrName>
                                            </p:attrNameLst>
                                          </p:cBhvr>
                                          <p:to>
                                            <p:strVal val="hidden"/>
                                          </p:to>
                                        </p:set>
                                      </p:childTnLst>
                                    </p:cTn>
                                  </p:par>
                                  <p:par>
                                    <p:cTn id="461" presetID="53" presetClass="exit" presetSubtype="32" fill="hold" nodeType="withEffect">
                                      <p:stCondLst>
                                        <p:cond delay="0"/>
                                      </p:stCondLst>
                                      <p:childTnLst>
                                        <p:anim calcmode="lin" valueType="num">
                                          <p:cBhvr>
                                            <p:cTn id="462" dur="500"/>
                                            <p:tgtEl>
                                              <p:spTgt spid="91"/>
                                            </p:tgtEl>
                                            <p:attrNameLst>
                                              <p:attrName>ppt_w</p:attrName>
                                            </p:attrNameLst>
                                          </p:cBhvr>
                                          <p:tavLst>
                                            <p:tav tm="0">
                                              <p:val>
                                                <p:strVal val="ppt_w"/>
                                              </p:val>
                                            </p:tav>
                                            <p:tav tm="100000">
                                              <p:val>
                                                <p:fltVal val="0"/>
                                              </p:val>
                                            </p:tav>
                                          </p:tavLst>
                                        </p:anim>
                                        <p:anim calcmode="lin" valueType="num">
                                          <p:cBhvr>
                                            <p:cTn id="463" dur="500"/>
                                            <p:tgtEl>
                                              <p:spTgt spid="91"/>
                                            </p:tgtEl>
                                            <p:attrNameLst>
                                              <p:attrName>ppt_h</p:attrName>
                                            </p:attrNameLst>
                                          </p:cBhvr>
                                          <p:tavLst>
                                            <p:tav tm="0">
                                              <p:val>
                                                <p:strVal val="ppt_h"/>
                                              </p:val>
                                            </p:tav>
                                            <p:tav tm="100000">
                                              <p:val>
                                                <p:fltVal val="0"/>
                                              </p:val>
                                            </p:tav>
                                          </p:tavLst>
                                        </p:anim>
                                        <p:animEffect transition="out" filter="fade">
                                          <p:cBhvr>
                                            <p:cTn id="464" dur="500"/>
                                            <p:tgtEl>
                                              <p:spTgt spid="91"/>
                                            </p:tgtEl>
                                          </p:cBhvr>
                                        </p:animEffect>
                                        <p:set>
                                          <p:cBhvr>
                                            <p:cTn id="465" dur="1" fill="hold">
                                              <p:stCondLst>
                                                <p:cond delay="499"/>
                                              </p:stCondLst>
                                            </p:cTn>
                                            <p:tgtEl>
                                              <p:spTgt spid="91"/>
                                            </p:tgtEl>
                                            <p:attrNameLst>
                                              <p:attrName>style.visibility</p:attrName>
                                            </p:attrNameLst>
                                          </p:cBhvr>
                                          <p:to>
                                            <p:strVal val="hidden"/>
                                          </p:to>
                                        </p:set>
                                      </p:childTnLst>
                                    </p:cTn>
                                  </p:par>
                                  <p:par>
                                    <p:cTn id="466" presetID="53" presetClass="exit" presetSubtype="32" fill="hold" nodeType="withEffect">
                                      <p:stCondLst>
                                        <p:cond delay="0"/>
                                      </p:stCondLst>
                                      <p:childTnLst>
                                        <p:anim calcmode="lin" valueType="num">
                                          <p:cBhvr>
                                            <p:cTn id="467" dur="500"/>
                                            <p:tgtEl>
                                              <p:spTgt spid="92"/>
                                            </p:tgtEl>
                                            <p:attrNameLst>
                                              <p:attrName>ppt_w</p:attrName>
                                            </p:attrNameLst>
                                          </p:cBhvr>
                                          <p:tavLst>
                                            <p:tav tm="0">
                                              <p:val>
                                                <p:strVal val="ppt_w"/>
                                              </p:val>
                                            </p:tav>
                                            <p:tav tm="100000">
                                              <p:val>
                                                <p:fltVal val="0"/>
                                              </p:val>
                                            </p:tav>
                                          </p:tavLst>
                                        </p:anim>
                                        <p:anim calcmode="lin" valueType="num">
                                          <p:cBhvr>
                                            <p:cTn id="468" dur="500"/>
                                            <p:tgtEl>
                                              <p:spTgt spid="92"/>
                                            </p:tgtEl>
                                            <p:attrNameLst>
                                              <p:attrName>ppt_h</p:attrName>
                                            </p:attrNameLst>
                                          </p:cBhvr>
                                          <p:tavLst>
                                            <p:tav tm="0">
                                              <p:val>
                                                <p:strVal val="ppt_h"/>
                                              </p:val>
                                            </p:tav>
                                            <p:tav tm="100000">
                                              <p:val>
                                                <p:fltVal val="0"/>
                                              </p:val>
                                            </p:tav>
                                          </p:tavLst>
                                        </p:anim>
                                        <p:animEffect transition="out" filter="fade">
                                          <p:cBhvr>
                                            <p:cTn id="469" dur="500"/>
                                            <p:tgtEl>
                                              <p:spTgt spid="92"/>
                                            </p:tgtEl>
                                          </p:cBhvr>
                                        </p:animEffect>
                                        <p:set>
                                          <p:cBhvr>
                                            <p:cTn id="470" dur="1" fill="hold">
                                              <p:stCondLst>
                                                <p:cond delay="499"/>
                                              </p:stCondLst>
                                            </p:cTn>
                                            <p:tgtEl>
                                              <p:spTgt spid="92"/>
                                            </p:tgtEl>
                                            <p:attrNameLst>
                                              <p:attrName>style.visibility</p:attrName>
                                            </p:attrNameLst>
                                          </p:cBhvr>
                                          <p:to>
                                            <p:strVal val="hidden"/>
                                          </p:to>
                                        </p:set>
                                      </p:childTnLst>
                                    </p:cTn>
                                  </p:par>
                                  <p:par>
                                    <p:cTn id="471" presetID="53" presetClass="exit" presetSubtype="32" fill="hold" nodeType="withEffect">
                                      <p:stCondLst>
                                        <p:cond delay="0"/>
                                      </p:stCondLst>
                                      <p:childTnLst>
                                        <p:anim calcmode="lin" valueType="num">
                                          <p:cBhvr>
                                            <p:cTn id="472" dur="500"/>
                                            <p:tgtEl>
                                              <p:spTgt spid="93"/>
                                            </p:tgtEl>
                                            <p:attrNameLst>
                                              <p:attrName>ppt_w</p:attrName>
                                            </p:attrNameLst>
                                          </p:cBhvr>
                                          <p:tavLst>
                                            <p:tav tm="0">
                                              <p:val>
                                                <p:strVal val="ppt_w"/>
                                              </p:val>
                                            </p:tav>
                                            <p:tav tm="100000">
                                              <p:val>
                                                <p:fltVal val="0"/>
                                              </p:val>
                                            </p:tav>
                                          </p:tavLst>
                                        </p:anim>
                                        <p:anim calcmode="lin" valueType="num">
                                          <p:cBhvr>
                                            <p:cTn id="473" dur="500"/>
                                            <p:tgtEl>
                                              <p:spTgt spid="93"/>
                                            </p:tgtEl>
                                            <p:attrNameLst>
                                              <p:attrName>ppt_h</p:attrName>
                                            </p:attrNameLst>
                                          </p:cBhvr>
                                          <p:tavLst>
                                            <p:tav tm="0">
                                              <p:val>
                                                <p:strVal val="ppt_h"/>
                                              </p:val>
                                            </p:tav>
                                            <p:tav tm="100000">
                                              <p:val>
                                                <p:fltVal val="0"/>
                                              </p:val>
                                            </p:tav>
                                          </p:tavLst>
                                        </p:anim>
                                        <p:animEffect transition="out" filter="fade">
                                          <p:cBhvr>
                                            <p:cTn id="474" dur="500"/>
                                            <p:tgtEl>
                                              <p:spTgt spid="93"/>
                                            </p:tgtEl>
                                          </p:cBhvr>
                                        </p:animEffect>
                                        <p:set>
                                          <p:cBhvr>
                                            <p:cTn id="475"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uiExpand="1" build="p"/>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72">
                                              <p:stCondLst>
                                                <p:cond delay="0"/>
                                              </p:stCondLst>
                                            </p:cTn>
                                            <p:tgtEl>
                                              <p:spTgt spid="83"/>
                                            </p:tgtEl>
                                          </p:cBhvr>
                                        </p:animEffect>
                                        <p:anim calcmode="lin" valueType="num">
                                          <p:cBhvr>
                                            <p:cTn id="19"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0"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1"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22"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3"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4" dur="3">
                                              <p:stCondLst>
                                                <p:cond delay="81"/>
                                              </p:stCondLst>
                                            </p:cTn>
                                            <p:tgtEl>
                                              <p:spTgt spid="83"/>
                                            </p:tgtEl>
                                          </p:cBhvr>
                                          <p:to x="100000" y="60000"/>
                                        </p:animScale>
                                        <p:animScale>
                                          <p:cBhvr>
                                            <p:cTn id="25" dur="21" decel="50000">
                                              <p:stCondLst>
                                                <p:cond delay="85"/>
                                              </p:stCondLst>
                                            </p:cTn>
                                            <p:tgtEl>
                                              <p:spTgt spid="83"/>
                                            </p:tgtEl>
                                          </p:cBhvr>
                                          <p:to x="100000" y="100000"/>
                                        </p:animScale>
                                        <p:animScale>
                                          <p:cBhvr>
                                            <p:cTn id="26" dur="3">
                                              <p:stCondLst>
                                                <p:cond delay="164"/>
                                              </p:stCondLst>
                                            </p:cTn>
                                            <p:tgtEl>
                                              <p:spTgt spid="83"/>
                                            </p:tgtEl>
                                          </p:cBhvr>
                                          <p:to x="100000" y="80000"/>
                                        </p:animScale>
                                        <p:animScale>
                                          <p:cBhvr>
                                            <p:cTn id="27" dur="21" decel="50000">
                                              <p:stCondLst>
                                                <p:cond delay="167"/>
                                              </p:stCondLst>
                                            </p:cTn>
                                            <p:tgtEl>
                                              <p:spTgt spid="83"/>
                                            </p:tgtEl>
                                          </p:cBhvr>
                                          <p:to x="100000" y="100000"/>
                                        </p:animScale>
                                        <p:animScale>
                                          <p:cBhvr>
                                            <p:cTn id="28" dur="3">
                                              <p:stCondLst>
                                                <p:cond delay="205"/>
                                              </p:stCondLst>
                                            </p:cTn>
                                            <p:tgtEl>
                                              <p:spTgt spid="83"/>
                                            </p:tgtEl>
                                          </p:cBhvr>
                                          <p:to x="100000" y="90000"/>
                                        </p:animScale>
                                        <p:animScale>
                                          <p:cBhvr>
                                            <p:cTn id="29" dur="21" decel="50000">
                                              <p:stCondLst>
                                                <p:cond delay="208"/>
                                              </p:stCondLst>
                                            </p:cTn>
                                            <p:tgtEl>
                                              <p:spTgt spid="83"/>
                                            </p:tgtEl>
                                          </p:cBhvr>
                                          <p:to x="100000" y="100000"/>
                                        </p:animScale>
                                        <p:animScale>
                                          <p:cBhvr>
                                            <p:cTn id="30" dur="3">
                                              <p:stCondLst>
                                                <p:cond delay="226"/>
                                              </p:stCondLst>
                                            </p:cTn>
                                            <p:tgtEl>
                                              <p:spTgt spid="83"/>
                                            </p:tgtEl>
                                          </p:cBhvr>
                                          <p:to x="100000" y="95000"/>
                                        </p:animScale>
                                        <p:animScale>
                                          <p:cBhvr>
                                            <p:cTn id="31" dur="21" decel="50000">
                                              <p:stCondLst>
                                                <p:cond delay="229"/>
                                              </p:stCondLst>
                                            </p:cTn>
                                            <p:tgtEl>
                                              <p:spTgt spid="83"/>
                                            </p:tgtEl>
                                          </p:cBhvr>
                                          <p:to x="100000" y="100000"/>
                                        </p:animScale>
                                      </p:childTnLst>
                                    </p:cTn>
                                  </p:par>
                                </p:childTnLst>
                              </p:cTn>
                            </p:par>
                            <p:par>
                              <p:cTn id="32" fill="hold">
                                <p:stCondLst>
                                  <p:cond delay="250"/>
                                </p:stCondLst>
                                <p:childTnLst>
                                  <p:par>
                                    <p:cTn id="33" presetID="26" presetClass="entr" presetSubtype="0"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71">
                                              <p:stCondLst>
                                                <p:cond delay="0"/>
                                              </p:stCondLst>
                                            </p:cTn>
                                            <p:tgtEl>
                                              <p:spTgt spid="84"/>
                                            </p:tgtEl>
                                          </p:cBhvr>
                                        </p:animEffect>
                                        <p:anim calcmode="lin" valueType="num">
                                          <p:cBhvr>
                                            <p:cTn id="36"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7"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8"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9"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40"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41" dur="1">
                                              <p:stCondLst>
                                                <p:cond delay="80"/>
                                              </p:stCondLst>
                                            </p:cTn>
                                            <p:tgtEl>
                                              <p:spTgt spid="84"/>
                                            </p:tgtEl>
                                          </p:cBhvr>
                                          <p:to x="100000" y="60000"/>
                                        </p:animScale>
                                        <p:animScale>
                                          <p:cBhvr>
                                            <p:cTn id="42" dur="1" decel="50000">
                                              <p:stCondLst>
                                                <p:cond delay="83"/>
                                              </p:stCondLst>
                                            </p:cTn>
                                            <p:tgtEl>
                                              <p:spTgt spid="84"/>
                                            </p:tgtEl>
                                          </p:cBhvr>
                                          <p:to x="100000" y="100000"/>
                                        </p:animScale>
                                        <p:animScale>
                                          <p:cBhvr>
                                            <p:cTn id="43" dur="1">
                                              <p:stCondLst>
                                                <p:cond delay="161"/>
                                              </p:stCondLst>
                                            </p:cTn>
                                            <p:tgtEl>
                                              <p:spTgt spid="84"/>
                                            </p:tgtEl>
                                          </p:cBhvr>
                                          <p:to x="100000" y="80000"/>
                                        </p:animScale>
                                        <p:animScale>
                                          <p:cBhvr>
                                            <p:cTn id="44" dur="1" decel="50000">
                                              <p:stCondLst>
                                                <p:cond delay="164"/>
                                              </p:stCondLst>
                                            </p:cTn>
                                            <p:tgtEl>
                                              <p:spTgt spid="84"/>
                                            </p:tgtEl>
                                          </p:cBhvr>
                                          <p:to x="100000" y="100000"/>
                                        </p:animScale>
                                        <p:animScale>
                                          <p:cBhvr>
                                            <p:cTn id="45" dur="1">
                                              <p:stCondLst>
                                                <p:cond delay="249"/>
                                              </p:stCondLst>
                                            </p:cTn>
                                            <p:tgtEl>
                                              <p:spTgt spid="84"/>
                                            </p:tgtEl>
                                          </p:cBhvr>
                                          <p:to x="100000" y="90000"/>
                                        </p:animScale>
                                        <p:animScale>
                                          <p:cBhvr>
                                            <p:cTn id="46" dur="1" decel="50000">
                                              <p:stCondLst>
                                                <p:cond delay="249"/>
                                              </p:stCondLst>
                                            </p:cTn>
                                            <p:tgtEl>
                                              <p:spTgt spid="84"/>
                                            </p:tgtEl>
                                          </p:cBhvr>
                                          <p:to x="100000" y="100000"/>
                                        </p:animScale>
                                        <p:animScale>
                                          <p:cBhvr>
                                            <p:cTn id="47" dur="1">
                                              <p:stCondLst>
                                                <p:cond delay="249"/>
                                              </p:stCondLst>
                                            </p:cTn>
                                            <p:tgtEl>
                                              <p:spTgt spid="84"/>
                                            </p:tgtEl>
                                          </p:cBhvr>
                                          <p:to x="100000" y="95000"/>
                                        </p:animScale>
                                        <p:animScale>
                                          <p:cBhvr>
                                            <p:cTn id="48" dur="1" decel="50000">
                                              <p:stCondLst>
                                                <p:cond delay="249"/>
                                              </p:stCondLst>
                                            </p:cTn>
                                            <p:tgtEl>
                                              <p:spTgt spid="84"/>
                                            </p:tgtEl>
                                          </p:cBhvr>
                                          <p:to x="100000" y="100000"/>
                                        </p:animScale>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1000" fill="hold"/>
                                            <p:tgtEl>
                                              <p:spTgt spid="82"/>
                                            </p:tgtEl>
                                            <p:attrNameLst>
                                              <p:attrName>ppt_w</p:attrName>
                                            </p:attrNameLst>
                                          </p:cBhvr>
                                          <p:tavLst>
                                            <p:tav tm="0">
                                              <p:val>
                                                <p:fltVal val="0"/>
                                              </p:val>
                                            </p:tav>
                                            <p:tav tm="100000">
                                              <p:val>
                                                <p:strVal val="#ppt_w"/>
                                              </p:val>
                                            </p:tav>
                                          </p:tavLst>
                                        </p:anim>
                                        <p:anim calcmode="lin" valueType="num">
                                          <p:cBhvr>
                                            <p:cTn id="53" dur="1000" fill="hold"/>
                                            <p:tgtEl>
                                              <p:spTgt spid="82"/>
                                            </p:tgtEl>
                                            <p:attrNameLst>
                                              <p:attrName>ppt_h</p:attrName>
                                            </p:attrNameLst>
                                          </p:cBhvr>
                                          <p:tavLst>
                                            <p:tav tm="0">
                                              <p:val>
                                                <p:fltVal val="0"/>
                                              </p:val>
                                            </p:tav>
                                            <p:tav tm="100000">
                                              <p:val>
                                                <p:strVal val="#ppt_h"/>
                                              </p:val>
                                            </p:tav>
                                          </p:tavLst>
                                        </p:anim>
                                        <p:animEffect transition="in" filter="fade">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linds(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5">
                                                <p:txEl>
                                                  <p:pRg st="0" end="0"/>
                                                </p:txEl>
                                              </p:spTgt>
                                            </p:tgtEl>
                                            <p:attrNameLst>
                                              <p:attrName>style.visibility</p:attrName>
                                            </p:attrNameLst>
                                          </p:cBhvr>
                                          <p:to>
                                            <p:strVal val="visible"/>
                                          </p:to>
                                        </p:set>
                                        <p:animEffect transition="in" filter="barn(inVertical)">
                                          <p:cBhvr>
                                            <p:cTn id="69" dur="500"/>
                                            <p:tgtEl>
                                              <p:spTgt spid="8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5">
                                                <p:txEl>
                                                  <p:pRg st="1" end="1"/>
                                                </p:txEl>
                                              </p:spTgt>
                                            </p:tgtEl>
                                            <p:attrNameLst>
                                              <p:attrName>style.visibility</p:attrName>
                                            </p:attrNameLst>
                                          </p:cBhvr>
                                          <p:to>
                                            <p:strVal val="visible"/>
                                          </p:to>
                                        </p:set>
                                        <p:animEffect transition="in" filter="barn(inVertical)">
                                          <p:cBhvr>
                                            <p:cTn id="74" dur="500"/>
                                            <p:tgtEl>
                                              <p:spTgt spid="85">
                                                <p:txEl>
                                                  <p:pRg st="1" end="1"/>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childTnLst>
                              </p:cTn>
                            </p:par>
                            <p:par>
                              <p:cTn id="95" fill="hold">
                                <p:stCondLst>
                                  <p:cond delay="500"/>
                                </p:stCondLst>
                                <p:childTnLst>
                                  <p:par>
                                    <p:cTn id="96" presetID="6" presetClass="emph" presetSubtype="0" repeatCount="3000" autoRev="1" fill="hold" nodeType="afterEffect">
                                      <p:stCondLst>
                                        <p:cond delay="0"/>
                                      </p:stCondLst>
                                      <p:childTnLst>
                                        <p:animScale>
                                          <p:cBhvr>
                                            <p:cTn id="97" dur="500" fill="hold"/>
                                            <p:tgtEl>
                                              <p:spTgt spid="35"/>
                                            </p:tgtEl>
                                          </p:cBhvr>
                                          <p:by x="150000" y="150000"/>
                                        </p:animScale>
                                      </p:childTnLst>
                                    </p:cTn>
                                  </p:par>
                                  <p:par>
                                    <p:cTn id="98" presetID="6" presetClass="emph" presetSubtype="0" repeatCount="3000" autoRev="1" fill="hold" nodeType="withEffect">
                                      <p:stCondLst>
                                        <p:cond delay="0"/>
                                      </p:stCondLst>
                                      <p:childTnLst>
                                        <p:animScale>
                                          <p:cBhvr>
                                            <p:cTn id="99" dur="500" fill="hold"/>
                                            <p:tgtEl>
                                              <p:spTgt spid="40"/>
                                            </p:tgtEl>
                                          </p:cBhvr>
                                          <p:by x="150000" y="150000"/>
                                        </p:animScale>
                                      </p:childTnLst>
                                    </p:cTn>
                                  </p:par>
                                  <p:par>
                                    <p:cTn id="100" presetID="6" presetClass="emph" presetSubtype="0" repeatCount="3000" autoRev="1" fill="hold" nodeType="withEffect">
                                      <p:stCondLst>
                                        <p:cond delay="0"/>
                                      </p:stCondLst>
                                      <p:childTnLst>
                                        <p:animScale>
                                          <p:cBhvr>
                                            <p:cTn id="101" dur="500" fill="hold"/>
                                            <p:tgtEl>
                                              <p:spTgt spid="41"/>
                                            </p:tgtEl>
                                          </p:cBhvr>
                                          <p:by x="150000" y="150000"/>
                                        </p:animScale>
                                      </p:childTnLst>
                                    </p:cTn>
                                  </p:par>
                                  <p:par>
                                    <p:cTn id="102" presetID="6" presetClass="emph" presetSubtype="0" repeatCount="3000" autoRev="1" fill="hold" nodeType="withEffect">
                                      <p:stCondLst>
                                        <p:cond delay="0"/>
                                      </p:stCondLst>
                                      <p:childTnLst>
                                        <p:animScale>
                                          <p:cBhvr>
                                            <p:cTn id="103" dur="500" fill="hold"/>
                                            <p:tgtEl>
                                              <p:spTgt spid="42"/>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35"/>
                                            </p:tgtEl>
                                            <p:attrNameLst>
                                              <p:attrName>ppt_w</p:attrName>
                                            </p:attrNameLst>
                                          </p:cBhvr>
                                          <p:tavLst>
                                            <p:tav tm="0">
                                              <p:val>
                                                <p:strVal val="ppt_w"/>
                                              </p:val>
                                            </p:tav>
                                            <p:tav tm="100000">
                                              <p:val>
                                                <p:fltVal val="0"/>
                                              </p:val>
                                            </p:tav>
                                          </p:tavLst>
                                        </p:anim>
                                        <p:anim calcmode="lin" valueType="num">
                                          <p:cBhvr>
                                            <p:cTn id="108" dur="500"/>
                                            <p:tgtEl>
                                              <p:spTgt spid="35"/>
                                            </p:tgtEl>
                                            <p:attrNameLst>
                                              <p:attrName>ppt_h</p:attrName>
                                            </p:attrNameLst>
                                          </p:cBhvr>
                                          <p:tavLst>
                                            <p:tav tm="0">
                                              <p:val>
                                                <p:strVal val="ppt_h"/>
                                              </p:val>
                                            </p:tav>
                                            <p:tav tm="100000">
                                              <p:val>
                                                <p:fltVal val="0"/>
                                              </p:val>
                                            </p:tav>
                                          </p:tavLst>
                                        </p:anim>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40"/>
                                            </p:tgtEl>
                                            <p:attrNameLst>
                                              <p:attrName>ppt_w</p:attrName>
                                            </p:attrNameLst>
                                          </p:cBhvr>
                                          <p:tavLst>
                                            <p:tav tm="0">
                                              <p:val>
                                                <p:strVal val="ppt_w"/>
                                              </p:val>
                                            </p:tav>
                                            <p:tav tm="100000">
                                              <p:val>
                                                <p:fltVal val="0"/>
                                              </p:val>
                                            </p:tav>
                                          </p:tavLst>
                                        </p:anim>
                                        <p:anim calcmode="lin" valueType="num">
                                          <p:cBhvr>
                                            <p:cTn id="113" dur="500"/>
                                            <p:tgtEl>
                                              <p:spTgt spid="40"/>
                                            </p:tgtEl>
                                            <p:attrNameLst>
                                              <p:attrName>ppt_h</p:attrName>
                                            </p:attrNameLst>
                                          </p:cBhvr>
                                          <p:tavLst>
                                            <p:tav tm="0">
                                              <p:val>
                                                <p:strVal val="ppt_h"/>
                                              </p:val>
                                            </p:tav>
                                            <p:tav tm="100000">
                                              <p:val>
                                                <p:fltVal val="0"/>
                                              </p:val>
                                            </p:tav>
                                          </p:tavLst>
                                        </p:anim>
                                        <p:animEffect transition="out" filter="fade">
                                          <p:cBhvr>
                                            <p:cTn id="114" dur="500"/>
                                            <p:tgtEl>
                                              <p:spTgt spid="40"/>
                                            </p:tgtEl>
                                          </p:cBhvr>
                                        </p:animEffect>
                                        <p:set>
                                          <p:cBhvr>
                                            <p:cTn id="115" dur="1" fill="hold">
                                              <p:stCondLst>
                                                <p:cond delay="499"/>
                                              </p:stCondLst>
                                            </p:cTn>
                                            <p:tgtEl>
                                              <p:spTgt spid="40"/>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5">
                                                <p:txEl>
                                                  <p:pRg st="2" end="2"/>
                                                </p:txEl>
                                              </p:spTgt>
                                            </p:tgtEl>
                                            <p:attrNameLst>
                                              <p:attrName>style.visibility</p:attrName>
                                            </p:attrNameLst>
                                          </p:cBhvr>
                                          <p:to>
                                            <p:strVal val="visible"/>
                                          </p:to>
                                        </p:set>
                                        <p:animEffect transition="in" filter="barn(inVertical)">
                                          <p:cBhvr>
                                            <p:cTn id="130" dur="500"/>
                                            <p:tgtEl>
                                              <p:spTgt spid="85">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anim calcmode="lin" valueType="num">
                                          <p:cBhvr>
                                            <p:cTn id="135" dur="500" fill="hold"/>
                                            <p:tgtEl>
                                              <p:spTgt spid="36"/>
                                            </p:tgtEl>
                                            <p:attrNameLst>
                                              <p:attrName>ppt_w</p:attrName>
                                            </p:attrNameLst>
                                          </p:cBhvr>
                                          <p:tavLst>
                                            <p:tav tm="0">
                                              <p:val>
                                                <p:fltVal val="0"/>
                                              </p:val>
                                            </p:tav>
                                            <p:tav tm="100000">
                                              <p:val>
                                                <p:strVal val="#ppt_w"/>
                                              </p:val>
                                            </p:tav>
                                          </p:tavLst>
                                        </p:anim>
                                        <p:anim calcmode="lin" valueType="num">
                                          <p:cBhvr>
                                            <p:cTn id="136" dur="500" fill="hold"/>
                                            <p:tgtEl>
                                              <p:spTgt spid="36"/>
                                            </p:tgtEl>
                                            <p:attrNameLst>
                                              <p:attrName>ppt_h</p:attrName>
                                            </p:attrNameLst>
                                          </p:cBhvr>
                                          <p:tavLst>
                                            <p:tav tm="0">
                                              <p:val>
                                                <p:fltVal val="0"/>
                                              </p:val>
                                            </p:tav>
                                            <p:tav tm="100000">
                                              <p:val>
                                                <p:strVal val="#ppt_h"/>
                                              </p:val>
                                            </p:tav>
                                          </p:tavLst>
                                        </p:anim>
                                        <p:animEffect transition="in" filter="fade">
                                          <p:cBhvr>
                                            <p:cTn id="137" dur="500"/>
                                            <p:tgtEl>
                                              <p:spTgt spid="36"/>
                                            </p:tgtEl>
                                          </p:cBhvr>
                                        </p:animEffect>
                                      </p:childTnLst>
                                    </p:cTn>
                                  </p:par>
                                  <p:par>
                                    <p:cTn id="138" presetID="53" presetClass="entr" presetSubtype="16" fill="hold" nodeType="withEffect">
                                      <p:stCondLst>
                                        <p:cond delay="0"/>
                                      </p:stCondLst>
                                      <p:childTnLst>
                                        <p:set>
                                          <p:cBhvr>
                                            <p:cTn id="139" dur="1" fill="hold">
                                              <p:stCondLst>
                                                <p:cond delay="0"/>
                                              </p:stCondLst>
                                            </p:cTn>
                                            <p:tgtEl>
                                              <p:spTgt spid="43"/>
                                            </p:tgtEl>
                                            <p:attrNameLst>
                                              <p:attrName>style.visibility</p:attrName>
                                            </p:attrNameLst>
                                          </p:cBhvr>
                                          <p:to>
                                            <p:strVal val="visible"/>
                                          </p:to>
                                        </p:set>
                                        <p:anim calcmode="lin" valueType="num">
                                          <p:cBhvr>
                                            <p:cTn id="140" dur="500" fill="hold"/>
                                            <p:tgtEl>
                                              <p:spTgt spid="43"/>
                                            </p:tgtEl>
                                            <p:attrNameLst>
                                              <p:attrName>ppt_w</p:attrName>
                                            </p:attrNameLst>
                                          </p:cBhvr>
                                          <p:tavLst>
                                            <p:tav tm="0">
                                              <p:val>
                                                <p:fltVal val="0"/>
                                              </p:val>
                                            </p:tav>
                                            <p:tav tm="100000">
                                              <p:val>
                                                <p:strVal val="#ppt_w"/>
                                              </p:val>
                                            </p:tav>
                                          </p:tavLst>
                                        </p:anim>
                                        <p:anim calcmode="lin" valueType="num">
                                          <p:cBhvr>
                                            <p:cTn id="141" dur="500" fill="hold"/>
                                            <p:tgtEl>
                                              <p:spTgt spid="43"/>
                                            </p:tgtEl>
                                            <p:attrNameLst>
                                              <p:attrName>ppt_h</p:attrName>
                                            </p:attrNameLst>
                                          </p:cBhvr>
                                          <p:tavLst>
                                            <p:tav tm="0">
                                              <p:val>
                                                <p:fltVal val="0"/>
                                              </p:val>
                                            </p:tav>
                                            <p:tav tm="100000">
                                              <p:val>
                                                <p:strVal val="#ppt_h"/>
                                              </p:val>
                                            </p:tav>
                                          </p:tavLst>
                                        </p:anim>
                                        <p:animEffect transition="in" filter="fade">
                                          <p:cBhvr>
                                            <p:cTn id="142" dur="500"/>
                                            <p:tgtEl>
                                              <p:spTgt spid="43"/>
                                            </p:tgtEl>
                                          </p:cBhvr>
                                        </p:animEffect>
                                      </p:childTnLst>
                                    </p:cTn>
                                  </p:par>
                                  <p:par>
                                    <p:cTn id="143" presetID="53" presetClass="entr" presetSubtype="16" fill="hold" nodeType="withEffect">
                                      <p:stCondLst>
                                        <p:cond delay="0"/>
                                      </p:stCondLst>
                                      <p:childTnLst>
                                        <p:set>
                                          <p:cBhvr>
                                            <p:cTn id="144" dur="1" fill="hold">
                                              <p:stCondLst>
                                                <p:cond delay="0"/>
                                              </p:stCondLst>
                                            </p:cTn>
                                            <p:tgtEl>
                                              <p:spTgt spid="68"/>
                                            </p:tgtEl>
                                            <p:attrNameLst>
                                              <p:attrName>style.visibility</p:attrName>
                                            </p:attrNameLst>
                                          </p:cBhvr>
                                          <p:to>
                                            <p:strVal val="visible"/>
                                          </p:to>
                                        </p:set>
                                        <p:anim calcmode="lin" valueType="num">
                                          <p:cBhvr>
                                            <p:cTn id="145" dur="500" fill="hold"/>
                                            <p:tgtEl>
                                              <p:spTgt spid="68"/>
                                            </p:tgtEl>
                                            <p:attrNameLst>
                                              <p:attrName>ppt_w</p:attrName>
                                            </p:attrNameLst>
                                          </p:cBhvr>
                                          <p:tavLst>
                                            <p:tav tm="0">
                                              <p:val>
                                                <p:fltVal val="0"/>
                                              </p:val>
                                            </p:tav>
                                            <p:tav tm="100000">
                                              <p:val>
                                                <p:strVal val="#ppt_w"/>
                                              </p:val>
                                            </p:tav>
                                          </p:tavLst>
                                        </p:anim>
                                        <p:anim calcmode="lin" valueType="num">
                                          <p:cBhvr>
                                            <p:cTn id="146" dur="500" fill="hold"/>
                                            <p:tgtEl>
                                              <p:spTgt spid="68"/>
                                            </p:tgtEl>
                                            <p:attrNameLst>
                                              <p:attrName>ppt_h</p:attrName>
                                            </p:attrNameLst>
                                          </p:cBhvr>
                                          <p:tavLst>
                                            <p:tav tm="0">
                                              <p:val>
                                                <p:fltVal val="0"/>
                                              </p:val>
                                            </p:tav>
                                            <p:tav tm="100000">
                                              <p:val>
                                                <p:strVal val="#ppt_h"/>
                                              </p:val>
                                            </p:tav>
                                          </p:tavLst>
                                        </p:anim>
                                        <p:animEffect transition="in" filter="fade">
                                          <p:cBhvr>
                                            <p:cTn id="147" dur="500"/>
                                            <p:tgtEl>
                                              <p:spTgt spid="68"/>
                                            </p:tgtEl>
                                          </p:cBhvr>
                                        </p:animEffect>
                                      </p:childTnLst>
                                    </p:cTn>
                                  </p:par>
                                  <p:par>
                                    <p:cTn id="148" presetID="53" presetClass="entr" presetSubtype="16"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 calcmode="lin" valueType="num">
                                          <p:cBhvr>
                                            <p:cTn id="150" dur="500" fill="hold"/>
                                            <p:tgtEl>
                                              <p:spTgt spid="69"/>
                                            </p:tgtEl>
                                            <p:attrNameLst>
                                              <p:attrName>ppt_w</p:attrName>
                                            </p:attrNameLst>
                                          </p:cBhvr>
                                          <p:tavLst>
                                            <p:tav tm="0">
                                              <p:val>
                                                <p:fltVal val="0"/>
                                              </p:val>
                                            </p:tav>
                                            <p:tav tm="100000">
                                              <p:val>
                                                <p:strVal val="#ppt_w"/>
                                              </p:val>
                                            </p:tav>
                                          </p:tavLst>
                                        </p:anim>
                                        <p:anim calcmode="lin" valueType="num">
                                          <p:cBhvr>
                                            <p:cTn id="151" dur="500" fill="hold"/>
                                            <p:tgtEl>
                                              <p:spTgt spid="69"/>
                                            </p:tgtEl>
                                            <p:attrNameLst>
                                              <p:attrName>ppt_h</p:attrName>
                                            </p:attrNameLst>
                                          </p:cBhvr>
                                          <p:tavLst>
                                            <p:tav tm="0">
                                              <p:val>
                                                <p:fltVal val="0"/>
                                              </p:val>
                                            </p:tav>
                                            <p:tav tm="100000">
                                              <p:val>
                                                <p:strVal val="#ppt_h"/>
                                              </p:val>
                                            </p:tav>
                                          </p:tavLst>
                                        </p:anim>
                                        <p:animEffect transition="in" filter="fade">
                                          <p:cBhvr>
                                            <p:cTn id="152" dur="500"/>
                                            <p:tgtEl>
                                              <p:spTgt spid="69"/>
                                            </p:tgtEl>
                                          </p:cBhvr>
                                        </p:animEffect>
                                      </p:childTnLst>
                                    </p:cTn>
                                  </p:par>
                                </p:childTnLst>
                              </p:cTn>
                            </p:par>
                            <p:par>
                              <p:cTn id="153" fill="hold">
                                <p:stCondLst>
                                  <p:cond delay="500"/>
                                </p:stCondLst>
                                <p:childTnLst>
                                  <p:par>
                                    <p:cTn id="154" presetID="6" presetClass="emph" presetSubtype="0" repeatCount="3000" autoRev="1" fill="hold" nodeType="afterEffect">
                                      <p:stCondLst>
                                        <p:cond delay="0"/>
                                      </p:stCondLst>
                                      <p:childTnLst>
                                        <p:animScale>
                                          <p:cBhvr>
                                            <p:cTn id="155" dur="500" fill="hold"/>
                                            <p:tgtEl>
                                              <p:spTgt spid="36"/>
                                            </p:tgtEl>
                                          </p:cBhvr>
                                          <p:by x="150000" y="150000"/>
                                        </p:animScale>
                                      </p:childTnLst>
                                    </p:cTn>
                                  </p:par>
                                  <p:par>
                                    <p:cTn id="156" presetID="6" presetClass="emph" presetSubtype="0" repeatCount="3000" autoRev="1" fill="hold" nodeType="withEffect">
                                      <p:stCondLst>
                                        <p:cond delay="0"/>
                                      </p:stCondLst>
                                      <p:childTnLst>
                                        <p:animScale>
                                          <p:cBhvr>
                                            <p:cTn id="157" dur="500" fill="hold"/>
                                            <p:tgtEl>
                                              <p:spTgt spid="43"/>
                                            </p:tgtEl>
                                          </p:cBhvr>
                                          <p:by x="150000" y="150000"/>
                                        </p:animScale>
                                      </p:childTnLst>
                                    </p:cTn>
                                  </p:par>
                                  <p:par>
                                    <p:cTn id="158" presetID="6" presetClass="emph" presetSubtype="0" repeatCount="3000" autoRev="1" fill="hold" nodeType="withEffect">
                                      <p:stCondLst>
                                        <p:cond delay="0"/>
                                      </p:stCondLst>
                                      <p:childTnLst>
                                        <p:animScale>
                                          <p:cBhvr>
                                            <p:cTn id="159" dur="500" fill="hold"/>
                                            <p:tgtEl>
                                              <p:spTgt spid="68"/>
                                            </p:tgtEl>
                                          </p:cBhvr>
                                          <p:by x="150000" y="150000"/>
                                        </p:animScale>
                                      </p:childTnLst>
                                    </p:cTn>
                                  </p:par>
                                  <p:par>
                                    <p:cTn id="160" presetID="6" presetClass="emph" presetSubtype="0" repeatCount="3000" autoRev="1" fill="hold" nodeType="withEffect">
                                      <p:stCondLst>
                                        <p:cond delay="0"/>
                                      </p:stCondLst>
                                      <p:childTnLst>
                                        <p:animScale>
                                          <p:cBhvr>
                                            <p:cTn id="161" dur="500" fill="hold"/>
                                            <p:tgtEl>
                                              <p:spTgt spid="69"/>
                                            </p:tgtEl>
                                          </p:cBhvr>
                                          <p:by x="150000" y="150000"/>
                                        </p:animScale>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nodeType="clickEffect">
                                      <p:stCondLst>
                                        <p:cond delay="0"/>
                                      </p:stCondLst>
                                      <p:childTnLst>
                                        <p:anim calcmode="lin" valueType="num">
                                          <p:cBhvr>
                                            <p:cTn id="165" dur="500"/>
                                            <p:tgtEl>
                                              <p:spTgt spid="36"/>
                                            </p:tgtEl>
                                            <p:attrNameLst>
                                              <p:attrName>ppt_w</p:attrName>
                                            </p:attrNameLst>
                                          </p:cBhvr>
                                          <p:tavLst>
                                            <p:tav tm="0">
                                              <p:val>
                                                <p:strVal val="ppt_w"/>
                                              </p:val>
                                            </p:tav>
                                            <p:tav tm="100000">
                                              <p:val>
                                                <p:fltVal val="0"/>
                                              </p:val>
                                            </p:tav>
                                          </p:tavLst>
                                        </p:anim>
                                        <p:anim calcmode="lin" valueType="num">
                                          <p:cBhvr>
                                            <p:cTn id="166" dur="500"/>
                                            <p:tgtEl>
                                              <p:spTgt spid="36"/>
                                            </p:tgtEl>
                                            <p:attrNameLst>
                                              <p:attrName>ppt_h</p:attrName>
                                            </p:attrNameLst>
                                          </p:cBhvr>
                                          <p:tavLst>
                                            <p:tav tm="0">
                                              <p:val>
                                                <p:strVal val="ppt_h"/>
                                              </p:val>
                                            </p:tav>
                                            <p:tav tm="100000">
                                              <p:val>
                                                <p:fltVal val="0"/>
                                              </p:val>
                                            </p:tav>
                                          </p:tavLst>
                                        </p:anim>
                                        <p:animEffect transition="out" filter="fade">
                                          <p:cBhvr>
                                            <p:cTn id="167" dur="500"/>
                                            <p:tgtEl>
                                              <p:spTgt spid="36"/>
                                            </p:tgtEl>
                                          </p:cBhvr>
                                        </p:animEffect>
                                        <p:set>
                                          <p:cBhvr>
                                            <p:cTn id="168" dur="1" fill="hold">
                                              <p:stCondLst>
                                                <p:cond delay="499"/>
                                              </p:stCondLst>
                                            </p:cTn>
                                            <p:tgtEl>
                                              <p:spTgt spid="36"/>
                                            </p:tgtEl>
                                            <p:attrNameLst>
                                              <p:attrName>style.visibility</p:attrName>
                                            </p:attrNameLst>
                                          </p:cBhvr>
                                          <p:to>
                                            <p:strVal val="hidden"/>
                                          </p:to>
                                        </p:set>
                                      </p:childTnLst>
                                    </p:cTn>
                                  </p:par>
                                  <p:par>
                                    <p:cTn id="169" presetID="53" presetClass="exit" presetSubtype="32" fill="hold" nodeType="withEffect">
                                      <p:stCondLst>
                                        <p:cond delay="0"/>
                                      </p:stCondLst>
                                      <p:childTnLst>
                                        <p:anim calcmode="lin" valueType="num">
                                          <p:cBhvr>
                                            <p:cTn id="170" dur="500"/>
                                            <p:tgtEl>
                                              <p:spTgt spid="43"/>
                                            </p:tgtEl>
                                            <p:attrNameLst>
                                              <p:attrName>ppt_w</p:attrName>
                                            </p:attrNameLst>
                                          </p:cBhvr>
                                          <p:tavLst>
                                            <p:tav tm="0">
                                              <p:val>
                                                <p:strVal val="ppt_w"/>
                                              </p:val>
                                            </p:tav>
                                            <p:tav tm="100000">
                                              <p:val>
                                                <p:fltVal val="0"/>
                                              </p:val>
                                            </p:tav>
                                          </p:tavLst>
                                        </p:anim>
                                        <p:anim calcmode="lin" valueType="num">
                                          <p:cBhvr>
                                            <p:cTn id="171" dur="500"/>
                                            <p:tgtEl>
                                              <p:spTgt spid="43"/>
                                            </p:tgtEl>
                                            <p:attrNameLst>
                                              <p:attrName>ppt_h</p:attrName>
                                            </p:attrNameLst>
                                          </p:cBhvr>
                                          <p:tavLst>
                                            <p:tav tm="0">
                                              <p:val>
                                                <p:strVal val="ppt_h"/>
                                              </p:val>
                                            </p:tav>
                                            <p:tav tm="100000">
                                              <p:val>
                                                <p:fltVal val="0"/>
                                              </p:val>
                                            </p:tav>
                                          </p:tavLst>
                                        </p:anim>
                                        <p:animEffect transition="out" filter="fade">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par>
                                    <p:cTn id="174" presetID="53" presetClass="exit" presetSubtype="32" fill="hold" nodeType="withEffect">
                                      <p:stCondLst>
                                        <p:cond delay="0"/>
                                      </p:stCondLst>
                                      <p:childTnLst>
                                        <p:anim calcmode="lin" valueType="num">
                                          <p:cBhvr>
                                            <p:cTn id="175" dur="500"/>
                                            <p:tgtEl>
                                              <p:spTgt spid="68"/>
                                            </p:tgtEl>
                                            <p:attrNameLst>
                                              <p:attrName>ppt_w</p:attrName>
                                            </p:attrNameLst>
                                          </p:cBhvr>
                                          <p:tavLst>
                                            <p:tav tm="0">
                                              <p:val>
                                                <p:strVal val="ppt_w"/>
                                              </p:val>
                                            </p:tav>
                                            <p:tav tm="100000">
                                              <p:val>
                                                <p:fltVal val="0"/>
                                              </p:val>
                                            </p:tav>
                                          </p:tavLst>
                                        </p:anim>
                                        <p:anim calcmode="lin" valueType="num">
                                          <p:cBhvr>
                                            <p:cTn id="176" dur="500"/>
                                            <p:tgtEl>
                                              <p:spTgt spid="68"/>
                                            </p:tgtEl>
                                            <p:attrNameLst>
                                              <p:attrName>ppt_h</p:attrName>
                                            </p:attrNameLst>
                                          </p:cBhvr>
                                          <p:tavLst>
                                            <p:tav tm="0">
                                              <p:val>
                                                <p:strVal val="ppt_h"/>
                                              </p:val>
                                            </p:tav>
                                            <p:tav tm="100000">
                                              <p:val>
                                                <p:fltVal val="0"/>
                                              </p:val>
                                            </p:tav>
                                          </p:tavLst>
                                        </p:anim>
                                        <p:animEffect transition="out" filter="fade">
                                          <p:cBhvr>
                                            <p:cTn id="177" dur="500"/>
                                            <p:tgtEl>
                                              <p:spTgt spid="68"/>
                                            </p:tgtEl>
                                          </p:cBhvr>
                                        </p:animEffect>
                                        <p:set>
                                          <p:cBhvr>
                                            <p:cTn id="178" dur="1" fill="hold">
                                              <p:stCondLst>
                                                <p:cond delay="499"/>
                                              </p:stCondLst>
                                            </p:cTn>
                                            <p:tgtEl>
                                              <p:spTgt spid="68"/>
                                            </p:tgtEl>
                                            <p:attrNameLst>
                                              <p:attrName>style.visibility</p:attrName>
                                            </p:attrNameLst>
                                          </p:cBhvr>
                                          <p:to>
                                            <p:strVal val="hidden"/>
                                          </p:to>
                                        </p:set>
                                      </p:childTnLst>
                                    </p:cTn>
                                  </p:par>
                                  <p:par>
                                    <p:cTn id="179" presetID="53" presetClass="exit" presetSubtype="32" fill="hold" nodeType="withEffect">
                                      <p:stCondLst>
                                        <p:cond delay="0"/>
                                      </p:stCondLst>
                                      <p:childTnLst>
                                        <p:anim calcmode="lin" valueType="num">
                                          <p:cBhvr>
                                            <p:cTn id="180" dur="500"/>
                                            <p:tgtEl>
                                              <p:spTgt spid="69"/>
                                            </p:tgtEl>
                                            <p:attrNameLst>
                                              <p:attrName>ppt_w</p:attrName>
                                            </p:attrNameLst>
                                          </p:cBhvr>
                                          <p:tavLst>
                                            <p:tav tm="0">
                                              <p:val>
                                                <p:strVal val="ppt_w"/>
                                              </p:val>
                                            </p:tav>
                                            <p:tav tm="100000">
                                              <p:val>
                                                <p:fltVal val="0"/>
                                              </p:val>
                                            </p:tav>
                                          </p:tavLst>
                                        </p:anim>
                                        <p:anim calcmode="lin" valueType="num">
                                          <p:cBhvr>
                                            <p:cTn id="181" dur="500"/>
                                            <p:tgtEl>
                                              <p:spTgt spid="69"/>
                                            </p:tgtEl>
                                            <p:attrNameLst>
                                              <p:attrName>ppt_h</p:attrName>
                                            </p:attrNameLst>
                                          </p:cBhvr>
                                          <p:tavLst>
                                            <p:tav tm="0">
                                              <p:val>
                                                <p:strVal val="ppt_h"/>
                                              </p:val>
                                            </p:tav>
                                            <p:tav tm="100000">
                                              <p:val>
                                                <p:fltVal val="0"/>
                                              </p:val>
                                            </p:tav>
                                          </p:tavLst>
                                        </p:anim>
                                        <p:animEffect transition="out" filter="fade">
                                          <p:cBhvr>
                                            <p:cTn id="182" dur="500"/>
                                            <p:tgtEl>
                                              <p:spTgt spid="69"/>
                                            </p:tgtEl>
                                          </p:cBhvr>
                                        </p:animEffect>
                                        <p:set>
                                          <p:cBhvr>
                                            <p:cTn id="183" dur="1" fill="hold">
                                              <p:stCondLst>
                                                <p:cond delay="499"/>
                                              </p:stCondLst>
                                            </p:cTn>
                                            <p:tgtEl>
                                              <p:spTgt spid="69"/>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85">
                                                <p:txEl>
                                                  <p:pRg st="3" end="3"/>
                                                </p:txEl>
                                              </p:spTgt>
                                            </p:tgtEl>
                                            <p:attrNameLst>
                                              <p:attrName>style.visibility</p:attrName>
                                            </p:attrNameLst>
                                          </p:cBhvr>
                                          <p:to>
                                            <p:strVal val="visible"/>
                                          </p:to>
                                        </p:set>
                                        <p:animEffect transition="in" filter="barn(inVertical)">
                                          <p:cBhvr>
                                            <p:cTn id="188" dur="500"/>
                                            <p:tgtEl>
                                              <p:spTgt spid="85">
                                                <p:txEl>
                                                  <p:pRg st="3" end="3"/>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7"/>
                                            </p:tgtEl>
                                            <p:attrNameLst>
                                              <p:attrName>style.visibility</p:attrName>
                                            </p:attrNameLst>
                                          </p:cBhvr>
                                          <p:to>
                                            <p:strVal val="visible"/>
                                          </p:to>
                                        </p:set>
                                        <p:anim calcmode="lin" valueType="num">
                                          <p:cBhvr>
                                            <p:cTn id="193" dur="500" fill="hold"/>
                                            <p:tgtEl>
                                              <p:spTgt spid="37"/>
                                            </p:tgtEl>
                                            <p:attrNameLst>
                                              <p:attrName>ppt_w</p:attrName>
                                            </p:attrNameLst>
                                          </p:cBhvr>
                                          <p:tavLst>
                                            <p:tav tm="0">
                                              <p:val>
                                                <p:fltVal val="0"/>
                                              </p:val>
                                            </p:tav>
                                            <p:tav tm="100000">
                                              <p:val>
                                                <p:strVal val="#ppt_w"/>
                                              </p:val>
                                            </p:tav>
                                          </p:tavLst>
                                        </p:anim>
                                        <p:anim calcmode="lin" valueType="num">
                                          <p:cBhvr>
                                            <p:cTn id="194" dur="500" fill="hold"/>
                                            <p:tgtEl>
                                              <p:spTgt spid="37"/>
                                            </p:tgtEl>
                                            <p:attrNameLst>
                                              <p:attrName>ppt_h</p:attrName>
                                            </p:attrNameLst>
                                          </p:cBhvr>
                                          <p:tavLst>
                                            <p:tav tm="0">
                                              <p:val>
                                                <p:fltVal val="0"/>
                                              </p:val>
                                            </p:tav>
                                            <p:tav tm="100000">
                                              <p:val>
                                                <p:strVal val="#ppt_h"/>
                                              </p:val>
                                            </p:tav>
                                          </p:tavLst>
                                        </p:anim>
                                        <p:animEffect transition="in" filter="fade">
                                          <p:cBhvr>
                                            <p:cTn id="195" dur="500"/>
                                            <p:tgtEl>
                                              <p:spTgt spid="37"/>
                                            </p:tgtEl>
                                          </p:cBhvr>
                                        </p:animEffect>
                                      </p:childTnLst>
                                    </p:cTn>
                                  </p:par>
                                  <p:par>
                                    <p:cTn id="196" presetID="53" presetClass="entr" presetSubtype="16" fill="hold" nodeType="withEffect">
                                      <p:stCondLst>
                                        <p:cond delay="0"/>
                                      </p:stCondLst>
                                      <p:childTnLst>
                                        <p:set>
                                          <p:cBhvr>
                                            <p:cTn id="197" dur="1" fill="hold">
                                              <p:stCondLst>
                                                <p:cond delay="0"/>
                                              </p:stCondLst>
                                            </p:cTn>
                                            <p:tgtEl>
                                              <p:spTgt spid="70"/>
                                            </p:tgtEl>
                                            <p:attrNameLst>
                                              <p:attrName>style.visibility</p:attrName>
                                            </p:attrNameLst>
                                          </p:cBhvr>
                                          <p:to>
                                            <p:strVal val="visible"/>
                                          </p:to>
                                        </p:set>
                                        <p:anim calcmode="lin" valueType="num">
                                          <p:cBhvr>
                                            <p:cTn id="198" dur="500" fill="hold"/>
                                            <p:tgtEl>
                                              <p:spTgt spid="70"/>
                                            </p:tgtEl>
                                            <p:attrNameLst>
                                              <p:attrName>ppt_w</p:attrName>
                                            </p:attrNameLst>
                                          </p:cBhvr>
                                          <p:tavLst>
                                            <p:tav tm="0">
                                              <p:val>
                                                <p:fltVal val="0"/>
                                              </p:val>
                                            </p:tav>
                                            <p:tav tm="100000">
                                              <p:val>
                                                <p:strVal val="#ppt_w"/>
                                              </p:val>
                                            </p:tav>
                                          </p:tavLst>
                                        </p:anim>
                                        <p:anim calcmode="lin" valueType="num">
                                          <p:cBhvr>
                                            <p:cTn id="199" dur="500" fill="hold"/>
                                            <p:tgtEl>
                                              <p:spTgt spid="70"/>
                                            </p:tgtEl>
                                            <p:attrNameLst>
                                              <p:attrName>ppt_h</p:attrName>
                                            </p:attrNameLst>
                                          </p:cBhvr>
                                          <p:tavLst>
                                            <p:tav tm="0">
                                              <p:val>
                                                <p:fltVal val="0"/>
                                              </p:val>
                                            </p:tav>
                                            <p:tav tm="100000">
                                              <p:val>
                                                <p:strVal val="#ppt_h"/>
                                              </p:val>
                                            </p:tav>
                                          </p:tavLst>
                                        </p:anim>
                                        <p:animEffect transition="in" filter="fade">
                                          <p:cBhvr>
                                            <p:cTn id="200" dur="500"/>
                                            <p:tgtEl>
                                              <p:spTgt spid="70"/>
                                            </p:tgtEl>
                                          </p:cBhvr>
                                        </p:animEffect>
                                      </p:childTnLst>
                                    </p:cTn>
                                  </p:par>
                                  <p:par>
                                    <p:cTn id="201" presetID="53" presetClass="entr" presetSubtype="16" fill="hold" nodeType="withEffect">
                                      <p:stCondLst>
                                        <p:cond delay="0"/>
                                      </p:stCondLst>
                                      <p:childTnLst>
                                        <p:set>
                                          <p:cBhvr>
                                            <p:cTn id="202" dur="1" fill="hold">
                                              <p:stCondLst>
                                                <p:cond delay="0"/>
                                              </p:stCondLst>
                                            </p:cTn>
                                            <p:tgtEl>
                                              <p:spTgt spid="71"/>
                                            </p:tgtEl>
                                            <p:attrNameLst>
                                              <p:attrName>style.visibility</p:attrName>
                                            </p:attrNameLst>
                                          </p:cBhvr>
                                          <p:to>
                                            <p:strVal val="visible"/>
                                          </p:to>
                                        </p:set>
                                        <p:anim calcmode="lin" valueType="num">
                                          <p:cBhvr>
                                            <p:cTn id="203" dur="500" fill="hold"/>
                                            <p:tgtEl>
                                              <p:spTgt spid="71"/>
                                            </p:tgtEl>
                                            <p:attrNameLst>
                                              <p:attrName>ppt_w</p:attrName>
                                            </p:attrNameLst>
                                          </p:cBhvr>
                                          <p:tavLst>
                                            <p:tav tm="0">
                                              <p:val>
                                                <p:fltVal val="0"/>
                                              </p:val>
                                            </p:tav>
                                            <p:tav tm="100000">
                                              <p:val>
                                                <p:strVal val="#ppt_w"/>
                                              </p:val>
                                            </p:tav>
                                          </p:tavLst>
                                        </p:anim>
                                        <p:anim calcmode="lin" valueType="num">
                                          <p:cBhvr>
                                            <p:cTn id="204" dur="500" fill="hold"/>
                                            <p:tgtEl>
                                              <p:spTgt spid="71"/>
                                            </p:tgtEl>
                                            <p:attrNameLst>
                                              <p:attrName>ppt_h</p:attrName>
                                            </p:attrNameLst>
                                          </p:cBhvr>
                                          <p:tavLst>
                                            <p:tav tm="0">
                                              <p:val>
                                                <p:fltVal val="0"/>
                                              </p:val>
                                            </p:tav>
                                            <p:tav tm="100000">
                                              <p:val>
                                                <p:strVal val="#ppt_h"/>
                                              </p:val>
                                            </p:tav>
                                          </p:tavLst>
                                        </p:anim>
                                        <p:animEffect transition="in" filter="fade">
                                          <p:cBhvr>
                                            <p:cTn id="205" dur="500"/>
                                            <p:tgtEl>
                                              <p:spTgt spid="71"/>
                                            </p:tgtEl>
                                          </p:cBhvr>
                                        </p:animEffect>
                                      </p:childTnLst>
                                    </p:cTn>
                                  </p:par>
                                </p:childTnLst>
                              </p:cTn>
                            </p:par>
                            <p:par>
                              <p:cTn id="206" fill="hold">
                                <p:stCondLst>
                                  <p:cond delay="500"/>
                                </p:stCondLst>
                                <p:childTnLst>
                                  <p:par>
                                    <p:cTn id="207" presetID="6" presetClass="emph" presetSubtype="0" repeatCount="3000" autoRev="1" fill="hold" nodeType="afterEffect">
                                      <p:stCondLst>
                                        <p:cond delay="0"/>
                                      </p:stCondLst>
                                      <p:childTnLst>
                                        <p:animScale>
                                          <p:cBhvr>
                                            <p:cTn id="208" dur="500" fill="hold"/>
                                            <p:tgtEl>
                                              <p:spTgt spid="37"/>
                                            </p:tgtEl>
                                          </p:cBhvr>
                                          <p:by x="150000" y="150000"/>
                                        </p:animScale>
                                      </p:childTnLst>
                                    </p:cTn>
                                  </p:par>
                                  <p:par>
                                    <p:cTn id="209" presetID="6" presetClass="emph" presetSubtype="0" repeatCount="3000" autoRev="1" fill="hold" nodeType="withEffect">
                                      <p:stCondLst>
                                        <p:cond delay="0"/>
                                      </p:stCondLst>
                                      <p:childTnLst>
                                        <p:animScale>
                                          <p:cBhvr>
                                            <p:cTn id="210" dur="500" fill="hold"/>
                                            <p:tgtEl>
                                              <p:spTgt spid="70"/>
                                            </p:tgtEl>
                                          </p:cBhvr>
                                          <p:by x="150000" y="150000"/>
                                        </p:animScale>
                                      </p:childTnLst>
                                    </p:cTn>
                                  </p:par>
                                  <p:par>
                                    <p:cTn id="211" presetID="6" presetClass="emph" presetSubtype="0" repeatCount="3000" autoRev="1" fill="hold" nodeType="withEffect">
                                      <p:stCondLst>
                                        <p:cond delay="0"/>
                                      </p:stCondLst>
                                      <p:childTnLst>
                                        <p:animScale>
                                          <p:cBhvr>
                                            <p:cTn id="212" dur="500" fill="hold"/>
                                            <p:tgtEl>
                                              <p:spTgt spid="71"/>
                                            </p:tgtEl>
                                          </p:cBhvr>
                                          <p:by x="150000" y="150000"/>
                                        </p:animScale>
                                      </p:childTnLst>
                                    </p:cTn>
                                  </p:par>
                                </p:childTnLst>
                              </p:cTn>
                            </p:par>
                          </p:childTnLst>
                        </p:cTn>
                      </p:par>
                      <p:par>
                        <p:cTn id="213" fill="hold">
                          <p:stCondLst>
                            <p:cond delay="indefinite"/>
                          </p:stCondLst>
                          <p:childTnLst>
                            <p:par>
                              <p:cTn id="214" fill="hold">
                                <p:stCondLst>
                                  <p:cond delay="0"/>
                                </p:stCondLst>
                                <p:childTnLst>
                                  <p:par>
                                    <p:cTn id="215" presetID="53" presetClass="exit" presetSubtype="32" fill="hold" nodeType="clickEffect">
                                      <p:stCondLst>
                                        <p:cond delay="0"/>
                                      </p:stCondLst>
                                      <p:childTnLst>
                                        <p:anim calcmode="lin" valueType="num">
                                          <p:cBhvr>
                                            <p:cTn id="216" dur="500"/>
                                            <p:tgtEl>
                                              <p:spTgt spid="37"/>
                                            </p:tgtEl>
                                            <p:attrNameLst>
                                              <p:attrName>ppt_w</p:attrName>
                                            </p:attrNameLst>
                                          </p:cBhvr>
                                          <p:tavLst>
                                            <p:tav tm="0">
                                              <p:val>
                                                <p:strVal val="ppt_w"/>
                                              </p:val>
                                            </p:tav>
                                            <p:tav tm="100000">
                                              <p:val>
                                                <p:fltVal val="0"/>
                                              </p:val>
                                            </p:tav>
                                          </p:tavLst>
                                        </p:anim>
                                        <p:anim calcmode="lin" valueType="num">
                                          <p:cBhvr>
                                            <p:cTn id="217" dur="500"/>
                                            <p:tgtEl>
                                              <p:spTgt spid="37"/>
                                            </p:tgtEl>
                                            <p:attrNameLst>
                                              <p:attrName>ppt_h</p:attrName>
                                            </p:attrNameLst>
                                          </p:cBhvr>
                                          <p:tavLst>
                                            <p:tav tm="0">
                                              <p:val>
                                                <p:strVal val="ppt_h"/>
                                              </p:val>
                                            </p:tav>
                                            <p:tav tm="100000">
                                              <p:val>
                                                <p:fltVal val="0"/>
                                              </p:val>
                                            </p:tav>
                                          </p:tavLst>
                                        </p:anim>
                                        <p:animEffect transition="out" filter="fade">
                                          <p:cBhvr>
                                            <p:cTn id="218" dur="500"/>
                                            <p:tgtEl>
                                              <p:spTgt spid="37"/>
                                            </p:tgtEl>
                                          </p:cBhvr>
                                        </p:animEffect>
                                        <p:set>
                                          <p:cBhvr>
                                            <p:cTn id="219" dur="1" fill="hold">
                                              <p:stCondLst>
                                                <p:cond delay="499"/>
                                              </p:stCondLst>
                                            </p:cTn>
                                            <p:tgtEl>
                                              <p:spTgt spid="37"/>
                                            </p:tgtEl>
                                            <p:attrNameLst>
                                              <p:attrName>style.visibility</p:attrName>
                                            </p:attrNameLst>
                                          </p:cBhvr>
                                          <p:to>
                                            <p:strVal val="hidden"/>
                                          </p:to>
                                        </p:set>
                                      </p:childTnLst>
                                    </p:cTn>
                                  </p:par>
                                  <p:par>
                                    <p:cTn id="220" presetID="53" presetClass="exit" presetSubtype="32" fill="hold" nodeType="withEffect">
                                      <p:stCondLst>
                                        <p:cond delay="0"/>
                                      </p:stCondLst>
                                      <p:childTnLst>
                                        <p:anim calcmode="lin" valueType="num">
                                          <p:cBhvr>
                                            <p:cTn id="221" dur="500"/>
                                            <p:tgtEl>
                                              <p:spTgt spid="70"/>
                                            </p:tgtEl>
                                            <p:attrNameLst>
                                              <p:attrName>ppt_w</p:attrName>
                                            </p:attrNameLst>
                                          </p:cBhvr>
                                          <p:tavLst>
                                            <p:tav tm="0">
                                              <p:val>
                                                <p:strVal val="ppt_w"/>
                                              </p:val>
                                            </p:tav>
                                            <p:tav tm="100000">
                                              <p:val>
                                                <p:fltVal val="0"/>
                                              </p:val>
                                            </p:tav>
                                          </p:tavLst>
                                        </p:anim>
                                        <p:anim calcmode="lin" valueType="num">
                                          <p:cBhvr>
                                            <p:cTn id="222" dur="500"/>
                                            <p:tgtEl>
                                              <p:spTgt spid="70"/>
                                            </p:tgtEl>
                                            <p:attrNameLst>
                                              <p:attrName>ppt_h</p:attrName>
                                            </p:attrNameLst>
                                          </p:cBhvr>
                                          <p:tavLst>
                                            <p:tav tm="0">
                                              <p:val>
                                                <p:strVal val="ppt_h"/>
                                              </p:val>
                                            </p:tav>
                                            <p:tav tm="100000">
                                              <p:val>
                                                <p:fltVal val="0"/>
                                              </p:val>
                                            </p:tav>
                                          </p:tavLst>
                                        </p:anim>
                                        <p:animEffect transition="out" filter="fade">
                                          <p:cBhvr>
                                            <p:cTn id="223" dur="500"/>
                                            <p:tgtEl>
                                              <p:spTgt spid="70"/>
                                            </p:tgtEl>
                                          </p:cBhvr>
                                        </p:animEffect>
                                        <p:set>
                                          <p:cBhvr>
                                            <p:cTn id="224" dur="1" fill="hold">
                                              <p:stCondLst>
                                                <p:cond delay="499"/>
                                              </p:stCondLst>
                                            </p:cTn>
                                            <p:tgtEl>
                                              <p:spTgt spid="70"/>
                                            </p:tgtEl>
                                            <p:attrNameLst>
                                              <p:attrName>style.visibility</p:attrName>
                                            </p:attrNameLst>
                                          </p:cBhvr>
                                          <p:to>
                                            <p:strVal val="hidden"/>
                                          </p:to>
                                        </p:set>
                                      </p:childTnLst>
                                    </p:cTn>
                                  </p:par>
                                  <p:par>
                                    <p:cTn id="225" presetID="53" presetClass="exit" presetSubtype="32" fill="hold" nodeType="withEffect">
                                      <p:stCondLst>
                                        <p:cond delay="0"/>
                                      </p:stCondLst>
                                      <p:childTnLst>
                                        <p:anim calcmode="lin" valueType="num">
                                          <p:cBhvr>
                                            <p:cTn id="226" dur="500"/>
                                            <p:tgtEl>
                                              <p:spTgt spid="71"/>
                                            </p:tgtEl>
                                            <p:attrNameLst>
                                              <p:attrName>ppt_w</p:attrName>
                                            </p:attrNameLst>
                                          </p:cBhvr>
                                          <p:tavLst>
                                            <p:tav tm="0">
                                              <p:val>
                                                <p:strVal val="ppt_w"/>
                                              </p:val>
                                            </p:tav>
                                            <p:tav tm="100000">
                                              <p:val>
                                                <p:fltVal val="0"/>
                                              </p:val>
                                            </p:tav>
                                          </p:tavLst>
                                        </p:anim>
                                        <p:anim calcmode="lin" valueType="num">
                                          <p:cBhvr>
                                            <p:cTn id="227" dur="500"/>
                                            <p:tgtEl>
                                              <p:spTgt spid="71"/>
                                            </p:tgtEl>
                                            <p:attrNameLst>
                                              <p:attrName>ppt_h</p:attrName>
                                            </p:attrNameLst>
                                          </p:cBhvr>
                                          <p:tavLst>
                                            <p:tav tm="0">
                                              <p:val>
                                                <p:strVal val="ppt_h"/>
                                              </p:val>
                                            </p:tav>
                                            <p:tav tm="100000">
                                              <p:val>
                                                <p:fltVal val="0"/>
                                              </p:val>
                                            </p:tav>
                                          </p:tavLst>
                                        </p:anim>
                                        <p:animEffect transition="out" filter="fade">
                                          <p:cBhvr>
                                            <p:cTn id="228" dur="500"/>
                                            <p:tgtEl>
                                              <p:spTgt spid="71"/>
                                            </p:tgtEl>
                                          </p:cBhvr>
                                        </p:animEffect>
                                        <p:set>
                                          <p:cBhvr>
                                            <p:cTn id="229" dur="1" fill="hold">
                                              <p:stCondLst>
                                                <p:cond delay="499"/>
                                              </p:stCondLst>
                                            </p:cTn>
                                            <p:tgtEl>
                                              <p:spTgt spid="71"/>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grpId="0" nodeType="clickEffect">
                                      <p:stCondLst>
                                        <p:cond delay="0"/>
                                      </p:stCondLst>
                                      <p:childTnLst>
                                        <p:set>
                                          <p:cBhvr>
                                            <p:cTn id="233" dur="1" fill="hold">
                                              <p:stCondLst>
                                                <p:cond delay="0"/>
                                              </p:stCondLst>
                                            </p:cTn>
                                            <p:tgtEl>
                                              <p:spTgt spid="85">
                                                <p:txEl>
                                                  <p:pRg st="4" end="4"/>
                                                </p:txEl>
                                              </p:spTgt>
                                            </p:tgtEl>
                                            <p:attrNameLst>
                                              <p:attrName>style.visibility</p:attrName>
                                            </p:attrNameLst>
                                          </p:cBhvr>
                                          <p:to>
                                            <p:strVal val="visible"/>
                                          </p:to>
                                        </p:set>
                                        <p:animEffect transition="in" filter="barn(inVertical)">
                                          <p:cBhvr>
                                            <p:cTn id="234" dur="500"/>
                                            <p:tgtEl>
                                              <p:spTgt spid="85">
                                                <p:txEl>
                                                  <p:pRg st="4" end="4"/>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ntr" presetSubtype="16" fill="hold" nodeType="clickEffect">
                                      <p:stCondLst>
                                        <p:cond delay="0"/>
                                      </p:stCondLst>
                                      <p:childTnLst>
                                        <p:set>
                                          <p:cBhvr>
                                            <p:cTn id="238" dur="1" fill="hold">
                                              <p:stCondLst>
                                                <p:cond delay="0"/>
                                              </p:stCondLst>
                                            </p:cTn>
                                            <p:tgtEl>
                                              <p:spTgt spid="38"/>
                                            </p:tgtEl>
                                            <p:attrNameLst>
                                              <p:attrName>style.visibility</p:attrName>
                                            </p:attrNameLst>
                                          </p:cBhvr>
                                          <p:to>
                                            <p:strVal val="visible"/>
                                          </p:to>
                                        </p:set>
                                        <p:anim calcmode="lin" valueType="num">
                                          <p:cBhvr>
                                            <p:cTn id="239" dur="500" fill="hold"/>
                                            <p:tgtEl>
                                              <p:spTgt spid="38"/>
                                            </p:tgtEl>
                                            <p:attrNameLst>
                                              <p:attrName>ppt_w</p:attrName>
                                            </p:attrNameLst>
                                          </p:cBhvr>
                                          <p:tavLst>
                                            <p:tav tm="0">
                                              <p:val>
                                                <p:fltVal val="0"/>
                                              </p:val>
                                            </p:tav>
                                            <p:tav tm="100000">
                                              <p:val>
                                                <p:strVal val="#ppt_w"/>
                                              </p:val>
                                            </p:tav>
                                          </p:tavLst>
                                        </p:anim>
                                        <p:anim calcmode="lin" valueType="num">
                                          <p:cBhvr>
                                            <p:cTn id="240" dur="500" fill="hold"/>
                                            <p:tgtEl>
                                              <p:spTgt spid="38"/>
                                            </p:tgtEl>
                                            <p:attrNameLst>
                                              <p:attrName>ppt_h</p:attrName>
                                            </p:attrNameLst>
                                          </p:cBhvr>
                                          <p:tavLst>
                                            <p:tav tm="0">
                                              <p:val>
                                                <p:fltVal val="0"/>
                                              </p:val>
                                            </p:tav>
                                            <p:tav tm="100000">
                                              <p:val>
                                                <p:strVal val="#ppt_h"/>
                                              </p:val>
                                            </p:tav>
                                          </p:tavLst>
                                        </p:anim>
                                        <p:animEffect transition="in" filter="fade">
                                          <p:cBhvr>
                                            <p:cTn id="241" dur="500"/>
                                            <p:tgtEl>
                                              <p:spTgt spid="38"/>
                                            </p:tgtEl>
                                          </p:cBhvr>
                                        </p:animEffect>
                                      </p:childTnLst>
                                    </p:cTn>
                                  </p:par>
                                  <p:par>
                                    <p:cTn id="242" presetID="53" presetClass="entr" presetSubtype="16"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 calcmode="lin" valueType="num">
                                          <p:cBhvr>
                                            <p:cTn id="244" dur="500" fill="hold"/>
                                            <p:tgtEl>
                                              <p:spTgt spid="72"/>
                                            </p:tgtEl>
                                            <p:attrNameLst>
                                              <p:attrName>ppt_w</p:attrName>
                                            </p:attrNameLst>
                                          </p:cBhvr>
                                          <p:tavLst>
                                            <p:tav tm="0">
                                              <p:val>
                                                <p:fltVal val="0"/>
                                              </p:val>
                                            </p:tav>
                                            <p:tav tm="100000">
                                              <p:val>
                                                <p:strVal val="#ppt_w"/>
                                              </p:val>
                                            </p:tav>
                                          </p:tavLst>
                                        </p:anim>
                                        <p:anim calcmode="lin" valueType="num">
                                          <p:cBhvr>
                                            <p:cTn id="245" dur="500" fill="hold"/>
                                            <p:tgtEl>
                                              <p:spTgt spid="72"/>
                                            </p:tgtEl>
                                            <p:attrNameLst>
                                              <p:attrName>ppt_h</p:attrName>
                                            </p:attrNameLst>
                                          </p:cBhvr>
                                          <p:tavLst>
                                            <p:tav tm="0">
                                              <p:val>
                                                <p:fltVal val="0"/>
                                              </p:val>
                                            </p:tav>
                                            <p:tav tm="100000">
                                              <p:val>
                                                <p:strVal val="#ppt_h"/>
                                              </p:val>
                                            </p:tav>
                                          </p:tavLst>
                                        </p:anim>
                                        <p:animEffect transition="in" filter="fade">
                                          <p:cBhvr>
                                            <p:cTn id="246" dur="500"/>
                                            <p:tgtEl>
                                              <p:spTgt spid="72"/>
                                            </p:tgtEl>
                                          </p:cBhvr>
                                        </p:animEffect>
                                      </p:childTnLst>
                                    </p:cTn>
                                  </p:par>
                                  <p:par>
                                    <p:cTn id="247" presetID="53" presetClass="entr" presetSubtype="16" fill="hold" nodeType="withEffect">
                                      <p:stCondLst>
                                        <p:cond delay="0"/>
                                      </p:stCondLst>
                                      <p:childTnLst>
                                        <p:set>
                                          <p:cBhvr>
                                            <p:cTn id="248" dur="1" fill="hold">
                                              <p:stCondLst>
                                                <p:cond delay="0"/>
                                              </p:stCondLst>
                                            </p:cTn>
                                            <p:tgtEl>
                                              <p:spTgt spid="73"/>
                                            </p:tgtEl>
                                            <p:attrNameLst>
                                              <p:attrName>style.visibility</p:attrName>
                                            </p:attrNameLst>
                                          </p:cBhvr>
                                          <p:to>
                                            <p:strVal val="visible"/>
                                          </p:to>
                                        </p:set>
                                        <p:anim calcmode="lin" valueType="num">
                                          <p:cBhvr>
                                            <p:cTn id="249" dur="500" fill="hold"/>
                                            <p:tgtEl>
                                              <p:spTgt spid="73"/>
                                            </p:tgtEl>
                                            <p:attrNameLst>
                                              <p:attrName>ppt_w</p:attrName>
                                            </p:attrNameLst>
                                          </p:cBhvr>
                                          <p:tavLst>
                                            <p:tav tm="0">
                                              <p:val>
                                                <p:fltVal val="0"/>
                                              </p:val>
                                            </p:tav>
                                            <p:tav tm="100000">
                                              <p:val>
                                                <p:strVal val="#ppt_w"/>
                                              </p:val>
                                            </p:tav>
                                          </p:tavLst>
                                        </p:anim>
                                        <p:anim calcmode="lin" valueType="num">
                                          <p:cBhvr>
                                            <p:cTn id="250" dur="500" fill="hold"/>
                                            <p:tgtEl>
                                              <p:spTgt spid="73"/>
                                            </p:tgtEl>
                                            <p:attrNameLst>
                                              <p:attrName>ppt_h</p:attrName>
                                            </p:attrNameLst>
                                          </p:cBhvr>
                                          <p:tavLst>
                                            <p:tav tm="0">
                                              <p:val>
                                                <p:fltVal val="0"/>
                                              </p:val>
                                            </p:tav>
                                            <p:tav tm="100000">
                                              <p:val>
                                                <p:strVal val="#ppt_h"/>
                                              </p:val>
                                            </p:tav>
                                          </p:tavLst>
                                        </p:anim>
                                        <p:animEffect transition="in" filter="fade">
                                          <p:cBhvr>
                                            <p:cTn id="251" dur="500"/>
                                            <p:tgtEl>
                                              <p:spTgt spid="73"/>
                                            </p:tgtEl>
                                          </p:cBhvr>
                                        </p:animEffect>
                                      </p:childTnLst>
                                    </p:cTn>
                                  </p:par>
                                </p:childTnLst>
                              </p:cTn>
                            </p:par>
                            <p:par>
                              <p:cTn id="252" fill="hold">
                                <p:stCondLst>
                                  <p:cond delay="500"/>
                                </p:stCondLst>
                                <p:childTnLst>
                                  <p:par>
                                    <p:cTn id="253" presetID="6" presetClass="emph" presetSubtype="0" repeatCount="3000" autoRev="1" fill="hold" nodeType="afterEffect">
                                      <p:stCondLst>
                                        <p:cond delay="0"/>
                                      </p:stCondLst>
                                      <p:childTnLst>
                                        <p:animScale>
                                          <p:cBhvr>
                                            <p:cTn id="254" dur="500" fill="hold"/>
                                            <p:tgtEl>
                                              <p:spTgt spid="38"/>
                                            </p:tgtEl>
                                          </p:cBhvr>
                                          <p:by x="150000" y="150000"/>
                                        </p:animScale>
                                      </p:childTnLst>
                                    </p:cTn>
                                  </p:par>
                                  <p:par>
                                    <p:cTn id="255" presetID="6" presetClass="emph" presetSubtype="0" repeatCount="3000" autoRev="1" fill="hold" nodeType="withEffect">
                                      <p:stCondLst>
                                        <p:cond delay="0"/>
                                      </p:stCondLst>
                                      <p:childTnLst>
                                        <p:animScale>
                                          <p:cBhvr>
                                            <p:cTn id="256" dur="500" fill="hold"/>
                                            <p:tgtEl>
                                              <p:spTgt spid="73"/>
                                            </p:tgtEl>
                                          </p:cBhvr>
                                          <p:by x="150000" y="150000"/>
                                        </p:animScale>
                                      </p:childTnLst>
                                    </p:cTn>
                                  </p:par>
                                  <p:par>
                                    <p:cTn id="257" presetID="6" presetClass="emph" presetSubtype="0" repeatCount="3000" autoRev="1" fill="hold" nodeType="withEffect">
                                      <p:stCondLst>
                                        <p:cond delay="0"/>
                                      </p:stCondLst>
                                      <p:childTnLst>
                                        <p:animScale>
                                          <p:cBhvr>
                                            <p:cTn id="258" dur="500" fill="hold"/>
                                            <p:tgtEl>
                                              <p:spTgt spid="72"/>
                                            </p:tgtEl>
                                          </p:cBhvr>
                                          <p:by x="150000" y="150000"/>
                                        </p:animScale>
                                      </p:childTnLst>
                                    </p:cTn>
                                  </p:par>
                                </p:childTnLst>
                              </p:cTn>
                            </p:par>
                          </p:childTnLst>
                        </p:cTn>
                      </p:par>
                      <p:par>
                        <p:cTn id="259" fill="hold">
                          <p:stCondLst>
                            <p:cond delay="indefinite"/>
                          </p:stCondLst>
                          <p:childTnLst>
                            <p:par>
                              <p:cTn id="260" fill="hold">
                                <p:stCondLst>
                                  <p:cond delay="0"/>
                                </p:stCondLst>
                                <p:childTnLst>
                                  <p:par>
                                    <p:cTn id="261" presetID="53" presetClass="exit" presetSubtype="32" fill="hold" nodeType="clickEffect">
                                      <p:stCondLst>
                                        <p:cond delay="0"/>
                                      </p:stCondLst>
                                      <p:childTnLst>
                                        <p:anim calcmode="lin" valueType="num">
                                          <p:cBhvr>
                                            <p:cTn id="262" dur="500"/>
                                            <p:tgtEl>
                                              <p:spTgt spid="38"/>
                                            </p:tgtEl>
                                            <p:attrNameLst>
                                              <p:attrName>ppt_w</p:attrName>
                                            </p:attrNameLst>
                                          </p:cBhvr>
                                          <p:tavLst>
                                            <p:tav tm="0">
                                              <p:val>
                                                <p:strVal val="ppt_w"/>
                                              </p:val>
                                            </p:tav>
                                            <p:tav tm="100000">
                                              <p:val>
                                                <p:fltVal val="0"/>
                                              </p:val>
                                            </p:tav>
                                          </p:tavLst>
                                        </p:anim>
                                        <p:anim calcmode="lin" valueType="num">
                                          <p:cBhvr>
                                            <p:cTn id="263" dur="500"/>
                                            <p:tgtEl>
                                              <p:spTgt spid="38"/>
                                            </p:tgtEl>
                                            <p:attrNameLst>
                                              <p:attrName>ppt_h</p:attrName>
                                            </p:attrNameLst>
                                          </p:cBhvr>
                                          <p:tavLst>
                                            <p:tav tm="0">
                                              <p:val>
                                                <p:strVal val="ppt_h"/>
                                              </p:val>
                                            </p:tav>
                                            <p:tav tm="100000">
                                              <p:val>
                                                <p:fltVal val="0"/>
                                              </p:val>
                                            </p:tav>
                                          </p:tavLst>
                                        </p:anim>
                                        <p:animEffect transition="out" filter="fade">
                                          <p:cBhvr>
                                            <p:cTn id="264" dur="500"/>
                                            <p:tgtEl>
                                              <p:spTgt spid="38"/>
                                            </p:tgtEl>
                                          </p:cBhvr>
                                        </p:animEffect>
                                        <p:set>
                                          <p:cBhvr>
                                            <p:cTn id="265" dur="1" fill="hold">
                                              <p:stCondLst>
                                                <p:cond delay="499"/>
                                              </p:stCondLst>
                                            </p:cTn>
                                            <p:tgtEl>
                                              <p:spTgt spid="38"/>
                                            </p:tgtEl>
                                            <p:attrNameLst>
                                              <p:attrName>style.visibility</p:attrName>
                                            </p:attrNameLst>
                                          </p:cBhvr>
                                          <p:to>
                                            <p:strVal val="hidden"/>
                                          </p:to>
                                        </p:set>
                                      </p:childTnLst>
                                    </p:cTn>
                                  </p:par>
                                  <p:par>
                                    <p:cTn id="266" presetID="53" presetClass="exit" presetSubtype="32" fill="hold" nodeType="withEffect">
                                      <p:stCondLst>
                                        <p:cond delay="0"/>
                                      </p:stCondLst>
                                      <p:childTnLst>
                                        <p:anim calcmode="lin" valueType="num">
                                          <p:cBhvr>
                                            <p:cTn id="267" dur="500"/>
                                            <p:tgtEl>
                                              <p:spTgt spid="72"/>
                                            </p:tgtEl>
                                            <p:attrNameLst>
                                              <p:attrName>ppt_w</p:attrName>
                                            </p:attrNameLst>
                                          </p:cBhvr>
                                          <p:tavLst>
                                            <p:tav tm="0">
                                              <p:val>
                                                <p:strVal val="ppt_w"/>
                                              </p:val>
                                            </p:tav>
                                            <p:tav tm="100000">
                                              <p:val>
                                                <p:fltVal val="0"/>
                                              </p:val>
                                            </p:tav>
                                          </p:tavLst>
                                        </p:anim>
                                        <p:anim calcmode="lin" valueType="num">
                                          <p:cBhvr>
                                            <p:cTn id="268" dur="500"/>
                                            <p:tgtEl>
                                              <p:spTgt spid="72"/>
                                            </p:tgtEl>
                                            <p:attrNameLst>
                                              <p:attrName>ppt_h</p:attrName>
                                            </p:attrNameLst>
                                          </p:cBhvr>
                                          <p:tavLst>
                                            <p:tav tm="0">
                                              <p:val>
                                                <p:strVal val="ppt_h"/>
                                              </p:val>
                                            </p:tav>
                                            <p:tav tm="100000">
                                              <p:val>
                                                <p:fltVal val="0"/>
                                              </p:val>
                                            </p:tav>
                                          </p:tavLst>
                                        </p:anim>
                                        <p:animEffect transition="out" filter="fade">
                                          <p:cBhvr>
                                            <p:cTn id="269" dur="500"/>
                                            <p:tgtEl>
                                              <p:spTgt spid="72"/>
                                            </p:tgtEl>
                                          </p:cBhvr>
                                        </p:animEffect>
                                        <p:set>
                                          <p:cBhvr>
                                            <p:cTn id="270" dur="1" fill="hold">
                                              <p:stCondLst>
                                                <p:cond delay="499"/>
                                              </p:stCondLst>
                                            </p:cTn>
                                            <p:tgtEl>
                                              <p:spTgt spid="72"/>
                                            </p:tgtEl>
                                            <p:attrNameLst>
                                              <p:attrName>style.visibility</p:attrName>
                                            </p:attrNameLst>
                                          </p:cBhvr>
                                          <p:to>
                                            <p:strVal val="hidden"/>
                                          </p:to>
                                        </p:set>
                                      </p:childTnLst>
                                    </p:cTn>
                                  </p:par>
                                  <p:par>
                                    <p:cTn id="271" presetID="53" presetClass="exit" presetSubtype="32" fill="hold" nodeType="withEffect">
                                      <p:stCondLst>
                                        <p:cond delay="0"/>
                                      </p:stCondLst>
                                      <p:childTnLst>
                                        <p:anim calcmode="lin" valueType="num">
                                          <p:cBhvr>
                                            <p:cTn id="272" dur="500"/>
                                            <p:tgtEl>
                                              <p:spTgt spid="73"/>
                                            </p:tgtEl>
                                            <p:attrNameLst>
                                              <p:attrName>ppt_w</p:attrName>
                                            </p:attrNameLst>
                                          </p:cBhvr>
                                          <p:tavLst>
                                            <p:tav tm="0">
                                              <p:val>
                                                <p:strVal val="ppt_w"/>
                                              </p:val>
                                            </p:tav>
                                            <p:tav tm="100000">
                                              <p:val>
                                                <p:fltVal val="0"/>
                                              </p:val>
                                            </p:tav>
                                          </p:tavLst>
                                        </p:anim>
                                        <p:anim calcmode="lin" valueType="num">
                                          <p:cBhvr>
                                            <p:cTn id="273" dur="500"/>
                                            <p:tgtEl>
                                              <p:spTgt spid="73"/>
                                            </p:tgtEl>
                                            <p:attrNameLst>
                                              <p:attrName>ppt_h</p:attrName>
                                            </p:attrNameLst>
                                          </p:cBhvr>
                                          <p:tavLst>
                                            <p:tav tm="0">
                                              <p:val>
                                                <p:strVal val="ppt_h"/>
                                              </p:val>
                                            </p:tav>
                                            <p:tav tm="100000">
                                              <p:val>
                                                <p:fltVal val="0"/>
                                              </p:val>
                                            </p:tav>
                                          </p:tavLst>
                                        </p:anim>
                                        <p:animEffect transition="out" filter="fade">
                                          <p:cBhvr>
                                            <p:cTn id="274" dur="500"/>
                                            <p:tgtEl>
                                              <p:spTgt spid="73"/>
                                            </p:tgtEl>
                                          </p:cBhvr>
                                        </p:animEffect>
                                        <p:set>
                                          <p:cBhvr>
                                            <p:cTn id="275" dur="1" fill="hold">
                                              <p:stCondLst>
                                                <p:cond delay="499"/>
                                              </p:stCondLst>
                                            </p:cTn>
                                            <p:tgtEl>
                                              <p:spTgt spid="73"/>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85">
                                                <p:txEl>
                                                  <p:pRg st="5" end="5"/>
                                                </p:txEl>
                                              </p:spTgt>
                                            </p:tgtEl>
                                            <p:attrNameLst>
                                              <p:attrName>style.visibility</p:attrName>
                                            </p:attrNameLst>
                                          </p:cBhvr>
                                          <p:to>
                                            <p:strVal val="visible"/>
                                          </p:to>
                                        </p:set>
                                        <p:animEffect transition="in" filter="barn(inVertical)">
                                          <p:cBhvr>
                                            <p:cTn id="280" dur="500"/>
                                            <p:tgtEl>
                                              <p:spTgt spid="85">
                                                <p:txEl>
                                                  <p:pRg st="5" end="5"/>
                                                </p:txEl>
                                              </p:spTgt>
                                            </p:tgtEl>
                                          </p:cBhvr>
                                        </p:animEffect>
                                      </p:childTnLst>
                                    </p:cTn>
                                  </p:par>
                                </p:childTnLst>
                              </p:cTn>
                            </p:par>
                          </p:childTnLst>
                        </p:cTn>
                      </p:par>
                      <p:par>
                        <p:cTn id="281" fill="hold">
                          <p:stCondLst>
                            <p:cond delay="indefinite"/>
                          </p:stCondLst>
                          <p:childTnLst>
                            <p:par>
                              <p:cTn id="282" fill="hold">
                                <p:stCondLst>
                                  <p:cond delay="0"/>
                                </p:stCondLst>
                                <p:childTnLst>
                                  <p:par>
                                    <p:cTn id="283" presetID="53" presetClass="entr" presetSubtype="16" fill="hold" nodeType="clickEffect">
                                      <p:stCondLst>
                                        <p:cond delay="0"/>
                                      </p:stCondLst>
                                      <p:childTnLst>
                                        <p:set>
                                          <p:cBhvr>
                                            <p:cTn id="284" dur="1" fill="hold">
                                              <p:stCondLst>
                                                <p:cond delay="0"/>
                                              </p:stCondLst>
                                            </p:cTn>
                                            <p:tgtEl>
                                              <p:spTgt spid="34"/>
                                            </p:tgtEl>
                                            <p:attrNameLst>
                                              <p:attrName>style.visibility</p:attrName>
                                            </p:attrNameLst>
                                          </p:cBhvr>
                                          <p:to>
                                            <p:strVal val="visible"/>
                                          </p:to>
                                        </p:set>
                                        <p:anim calcmode="lin" valueType="num">
                                          <p:cBhvr>
                                            <p:cTn id="285" dur="500" fill="hold"/>
                                            <p:tgtEl>
                                              <p:spTgt spid="34"/>
                                            </p:tgtEl>
                                            <p:attrNameLst>
                                              <p:attrName>ppt_w</p:attrName>
                                            </p:attrNameLst>
                                          </p:cBhvr>
                                          <p:tavLst>
                                            <p:tav tm="0">
                                              <p:val>
                                                <p:fltVal val="0"/>
                                              </p:val>
                                            </p:tav>
                                            <p:tav tm="100000">
                                              <p:val>
                                                <p:strVal val="#ppt_w"/>
                                              </p:val>
                                            </p:tav>
                                          </p:tavLst>
                                        </p:anim>
                                        <p:anim calcmode="lin" valueType="num">
                                          <p:cBhvr>
                                            <p:cTn id="286" dur="500" fill="hold"/>
                                            <p:tgtEl>
                                              <p:spTgt spid="34"/>
                                            </p:tgtEl>
                                            <p:attrNameLst>
                                              <p:attrName>ppt_h</p:attrName>
                                            </p:attrNameLst>
                                          </p:cBhvr>
                                          <p:tavLst>
                                            <p:tav tm="0">
                                              <p:val>
                                                <p:fltVal val="0"/>
                                              </p:val>
                                            </p:tav>
                                            <p:tav tm="100000">
                                              <p:val>
                                                <p:strVal val="#ppt_h"/>
                                              </p:val>
                                            </p:tav>
                                          </p:tavLst>
                                        </p:anim>
                                        <p:animEffect transition="in" filter="fade">
                                          <p:cBhvr>
                                            <p:cTn id="287" dur="500"/>
                                            <p:tgtEl>
                                              <p:spTgt spid="34"/>
                                            </p:tgtEl>
                                          </p:cBhvr>
                                        </p:animEffect>
                                      </p:childTnLst>
                                    </p:cTn>
                                  </p:par>
                                  <p:par>
                                    <p:cTn id="288" presetID="53" presetClass="entr" presetSubtype="16" fill="hold" nodeType="withEffect">
                                      <p:stCondLst>
                                        <p:cond delay="0"/>
                                      </p:stCondLst>
                                      <p:childTnLst>
                                        <p:set>
                                          <p:cBhvr>
                                            <p:cTn id="289" dur="1" fill="hold">
                                              <p:stCondLst>
                                                <p:cond delay="0"/>
                                              </p:stCondLst>
                                            </p:cTn>
                                            <p:tgtEl>
                                              <p:spTgt spid="74"/>
                                            </p:tgtEl>
                                            <p:attrNameLst>
                                              <p:attrName>style.visibility</p:attrName>
                                            </p:attrNameLst>
                                          </p:cBhvr>
                                          <p:to>
                                            <p:strVal val="visible"/>
                                          </p:to>
                                        </p:set>
                                        <p:anim calcmode="lin" valueType="num">
                                          <p:cBhvr>
                                            <p:cTn id="290" dur="500" fill="hold"/>
                                            <p:tgtEl>
                                              <p:spTgt spid="74"/>
                                            </p:tgtEl>
                                            <p:attrNameLst>
                                              <p:attrName>ppt_w</p:attrName>
                                            </p:attrNameLst>
                                          </p:cBhvr>
                                          <p:tavLst>
                                            <p:tav tm="0">
                                              <p:val>
                                                <p:fltVal val="0"/>
                                              </p:val>
                                            </p:tav>
                                            <p:tav tm="100000">
                                              <p:val>
                                                <p:strVal val="#ppt_w"/>
                                              </p:val>
                                            </p:tav>
                                          </p:tavLst>
                                        </p:anim>
                                        <p:anim calcmode="lin" valueType="num">
                                          <p:cBhvr>
                                            <p:cTn id="291" dur="500" fill="hold"/>
                                            <p:tgtEl>
                                              <p:spTgt spid="74"/>
                                            </p:tgtEl>
                                            <p:attrNameLst>
                                              <p:attrName>ppt_h</p:attrName>
                                            </p:attrNameLst>
                                          </p:cBhvr>
                                          <p:tavLst>
                                            <p:tav tm="0">
                                              <p:val>
                                                <p:fltVal val="0"/>
                                              </p:val>
                                            </p:tav>
                                            <p:tav tm="100000">
                                              <p:val>
                                                <p:strVal val="#ppt_h"/>
                                              </p:val>
                                            </p:tav>
                                          </p:tavLst>
                                        </p:anim>
                                        <p:animEffect transition="in" filter="fade">
                                          <p:cBhvr>
                                            <p:cTn id="292" dur="500"/>
                                            <p:tgtEl>
                                              <p:spTgt spid="74"/>
                                            </p:tgtEl>
                                          </p:cBhvr>
                                        </p:animEffect>
                                      </p:childTnLst>
                                    </p:cTn>
                                  </p:par>
                                  <p:par>
                                    <p:cTn id="293" presetID="53" presetClass="entr" presetSubtype="16" fill="hold" nodeType="withEffect">
                                      <p:stCondLst>
                                        <p:cond delay="0"/>
                                      </p:stCondLst>
                                      <p:childTnLst>
                                        <p:set>
                                          <p:cBhvr>
                                            <p:cTn id="294" dur="1" fill="hold">
                                              <p:stCondLst>
                                                <p:cond delay="0"/>
                                              </p:stCondLst>
                                            </p:cTn>
                                            <p:tgtEl>
                                              <p:spTgt spid="75"/>
                                            </p:tgtEl>
                                            <p:attrNameLst>
                                              <p:attrName>style.visibility</p:attrName>
                                            </p:attrNameLst>
                                          </p:cBhvr>
                                          <p:to>
                                            <p:strVal val="visible"/>
                                          </p:to>
                                        </p:set>
                                        <p:anim calcmode="lin" valueType="num">
                                          <p:cBhvr>
                                            <p:cTn id="295" dur="500" fill="hold"/>
                                            <p:tgtEl>
                                              <p:spTgt spid="75"/>
                                            </p:tgtEl>
                                            <p:attrNameLst>
                                              <p:attrName>ppt_w</p:attrName>
                                            </p:attrNameLst>
                                          </p:cBhvr>
                                          <p:tavLst>
                                            <p:tav tm="0">
                                              <p:val>
                                                <p:fltVal val="0"/>
                                              </p:val>
                                            </p:tav>
                                            <p:tav tm="100000">
                                              <p:val>
                                                <p:strVal val="#ppt_w"/>
                                              </p:val>
                                            </p:tav>
                                          </p:tavLst>
                                        </p:anim>
                                        <p:anim calcmode="lin" valueType="num">
                                          <p:cBhvr>
                                            <p:cTn id="296" dur="500" fill="hold"/>
                                            <p:tgtEl>
                                              <p:spTgt spid="75"/>
                                            </p:tgtEl>
                                            <p:attrNameLst>
                                              <p:attrName>ppt_h</p:attrName>
                                            </p:attrNameLst>
                                          </p:cBhvr>
                                          <p:tavLst>
                                            <p:tav tm="0">
                                              <p:val>
                                                <p:fltVal val="0"/>
                                              </p:val>
                                            </p:tav>
                                            <p:tav tm="100000">
                                              <p:val>
                                                <p:strVal val="#ppt_h"/>
                                              </p:val>
                                            </p:tav>
                                          </p:tavLst>
                                        </p:anim>
                                        <p:animEffect transition="in" filter="fade">
                                          <p:cBhvr>
                                            <p:cTn id="297" dur="500"/>
                                            <p:tgtEl>
                                              <p:spTgt spid="75"/>
                                            </p:tgtEl>
                                          </p:cBhvr>
                                        </p:animEffect>
                                      </p:childTnLst>
                                    </p:cTn>
                                  </p:par>
                                </p:childTnLst>
                              </p:cTn>
                            </p:par>
                            <p:par>
                              <p:cTn id="298" fill="hold">
                                <p:stCondLst>
                                  <p:cond delay="500"/>
                                </p:stCondLst>
                                <p:childTnLst>
                                  <p:par>
                                    <p:cTn id="299" presetID="6" presetClass="emph" presetSubtype="0" repeatCount="3000" autoRev="1" fill="hold" nodeType="afterEffect">
                                      <p:stCondLst>
                                        <p:cond delay="0"/>
                                      </p:stCondLst>
                                      <p:childTnLst>
                                        <p:animScale>
                                          <p:cBhvr>
                                            <p:cTn id="300" dur="500" fill="hold"/>
                                            <p:tgtEl>
                                              <p:spTgt spid="34"/>
                                            </p:tgtEl>
                                          </p:cBhvr>
                                          <p:by x="150000" y="150000"/>
                                        </p:animScale>
                                      </p:childTnLst>
                                    </p:cTn>
                                  </p:par>
                                  <p:par>
                                    <p:cTn id="301" presetID="6" presetClass="emph" presetSubtype="0" repeatCount="3000" autoRev="1" fill="hold" nodeType="withEffect">
                                      <p:stCondLst>
                                        <p:cond delay="0"/>
                                      </p:stCondLst>
                                      <p:childTnLst>
                                        <p:animScale>
                                          <p:cBhvr>
                                            <p:cTn id="302" dur="500" fill="hold"/>
                                            <p:tgtEl>
                                              <p:spTgt spid="74"/>
                                            </p:tgtEl>
                                          </p:cBhvr>
                                          <p:by x="150000" y="150000"/>
                                        </p:animScale>
                                      </p:childTnLst>
                                    </p:cTn>
                                  </p:par>
                                  <p:par>
                                    <p:cTn id="303" presetID="6" presetClass="emph" presetSubtype="0" repeatCount="3000" autoRev="1" fill="hold" nodeType="withEffect">
                                      <p:stCondLst>
                                        <p:cond delay="0"/>
                                      </p:stCondLst>
                                      <p:childTnLst>
                                        <p:animScale>
                                          <p:cBhvr>
                                            <p:cTn id="304" dur="500" fill="hold"/>
                                            <p:tgtEl>
                                              <p:spTgt spid="75"/>
                                            </p:tgtEl>
                                          </p:cBhvr>
                                          <p:by x="150000" y="150000"/>
                                        </p:animScale>
                                      </p:childTnLst>
                                    </p:cTn>
                                  </p:par>
                                </p:childTnLst>
                              </p:cTn>
                            </p:par>
                          </p:childTnLst>
                        </p:cTn>
                      </p:par>
                      <p:par>
                        <p:cTn id="305" fill="hold">
                          <p:stCondLst>
                            <p:cond delay="indefinite"/>
                          </p:stCondLst>
                          <p:childTnLst>
                            <p:par>
                              <p:cTn id="306" fill="hold">
                                <p:stCondLst>
                                  <p:cond delay="0"/>
                                </p:stCondLst>
                                <p:childTnLst>
                                  <p:par>
                                    <p:cTn id="307" presetID="53" presetClass="exit" presetSubtype="32" fill="hold" nodeType="clickEffect">
                                      <p:stCondLst>
                                        <p:cond delay="0"/>
                                      </p:stCondLst>
                                      <p:childTnLst>
                                        <p:anim calcmode="lin" valueType="num">
                                          <p:cBhvr>
                                            <p:cTn id="308" dur="500"/>
                                            <p:tgtEl>
                                              <p:spTgt spid="34"/>
                                            </p:tgtEl>
                                            <p:attrNameLst>
                                              <p:attrName>ppt_w</p:attrName>
                                            </p:attrNameLst>
                                          </p:cBhvr>
                                          <p:tavLst>
                                            <p:tav tm="0">
                                              <p:val>
                                                <p:strVal val="ppt_w"/>
                                              </p:val>
                                            </p:tav>
                                            <p:tav tm="100000">
                                              <p:val>
                                                <p:fltVal val="0"/>
                                              </p:val>
                                            </p:tav>
                                          </p:tavLst>
                                        </p:anim>
                                        <p:anim calcmode="lin" valueType="num">
                                          <p:cBhvr>
                                            <p:cTn id="309" dur="500"/>
                                            <p:tgtEl>
                                              <p:spTgt spid="34"/>
                                            </p:tgtEl>
                                            <p:attrNameLst>
                                              <p:attrName>ppt_h</p:attrName>
                                            </p:attrNameLst>
                                          </p:cBhvr>
                                          <p:tavLst>
                                            <p:tav tm="0">
                                              <p:val>
                                                <p:strVal val="ppt_h"/>
                                              </p:val>
                                            </p:tav>
                                            <p:tav tm="100000">
                                              <p:val>
                                                <p:fltVal val="0"/>
                                              </p:val>
                                            </p:tav>
                                          </p:tavLst>
                                        </p:anim>
                                        <p:animEffect transition="out" filter="fade">
                                          <p:cBhvr>
                                            <p:cTn id="310" dur="500"/>
                                            <p:tgtEl>
                                              <p:spTgt spid="34"/>
                                            </p:tgtEl>
                                          </p:cBhvr>
                                        </p:animEffect>
                                        <p:set>
                                          <p:cBhvr>
                                            <p:cTn id="311" dur="1" fill="hold">
                                              <p:stCondLst>
                                                <p:cond delay="499"/>
                                              </p:stCondLst>
                                            </p:cTn>
                                            <p:tgtEl>
                                              <p:spTgt spid="34"/>
                                            </p:tgtEl>
                                            <p:attrNameLst>
                                              <p:attrName>style.visibility</p:attrName>
                                            </p:attrNameLst>
                                          </p:cBhvr>
                                          <p:to>
                                            <p:strVal val="hidden"/>
                                          </p:to>
                                        </p:set>
                                      </p:childTnLst>
                                    </p:cTn>
                                  </p:par>
                                  <p:par>
                                    <p:cTn id="312" presetID="53" presetClass="exit" presetSubtype="32" fill="hold" nodeType="withEffect">
                                      <p:stCondLst>
                                        <p:cond delay="0"/>
                                      </p:stCondLst>
                                      <p:childTnLst>
                                        <p:anim calcmode="lin" valueType="num">
                                          <p:cBhvr>
                                            <p:cTn id="313" dur="500"/>
                                            <p:tgtEl>
                                              <p:spTgt spid="74"/>
                                            </p:tgtEl>
                                            <p:attrNameLst>
                                              <p:attrName>ppt_w</p:attrName>
                                            </p:attrNameLst>
                                          </p:cBhvr>
                                          <p:tavLst>
                                            <p:tav tm="0">
                                              <p:val>
                                                <p:strVal val="ppt_w"/>
                                              </p:val>
                                            </p:tav>
                                            <p:tav tm="100000">
                                              <p:val>
                                                <p:fltVal val="0"/>
                                              </p:val>
                                            </p:tav>
                                          </p:tavLst>
                                        </p:anim>
                                        <p:anim calcmode="lin" valueType="num">
                                          <p:cBhvr>
                                            <p:cTn id="314" dur="500"/>
                                            <p:tgtEl>
                                              <p:spTgt spid="74"/>
                                            </p:tgtEl>
                                            <p:attrNameLst>
                                              <p:attrName>ppt_h</p:attrName>
                                            </p:attrNameLst>
                                          </p:cBhvr>
                                          <p:tavLst>
                                            <p:tav tm="0">
                                              <p:val>
                                                <p:strVal val="ppt_h"/>
                                              </p:val>
                                            </p:tav>
                                            <p:tav tm="100000">
                                              <p:val>
                                                <p:fltVal val="0"/>
                                              </p:val>
                                            </p:tav>
                                          </p:tavLst>
                                        </p:anim>
                                        <p:animEffect transition="out" filter="fade">
                                          <p:cBhvr>
                                            <p:cTn id="315" dur="500"/>
                                            <p:tgtEl>
                                              <p:spTgt spid="74"/>
                                            </p:tgtEl>
                                          </p:cBhvr>
                                        </p:animEffect>
                                        <p:set>
                                          <p:cBhvr>
                                            <p:cTn id="316" dur="1" fill="hold">
                                              <p:stCondLst>
                                                <p:cond delay="499"/>
                                              </p:stCondLst>
                                            </p:cTn>
                                            <p:tgtEl>
                                              <p:spTgt spid="74"/>
                                            </p:tgtEl>
                                            <p:attrNameLst>
                                              <p:attrName>style.visibility</p:attrName>
                                            </p:attrNameLst>
                                          </p:cBhvr>
                                          <p:to>
                                            <p:strVal val="hidden"/>
                                          </p:to>
                                        </p:set>
                                      </p:childTnLst>
                                    </p:cTn>
                                  </p:par>
                                  <p:par>
                                    <p:cTn id="317" presetID="53" presetClass="exit" presetSubtype="32" fill="hold" nodeType="withEffect">
                                      <p:stCondLst>
                                        <p:cond delay="0"/>
                                      </p:stCondLst>
                                      <p:childTnLst>
                                        <p:anim calcmode="lin" valueType="num">
                                          <p:cBhvr>
                                            <p:cTn id="318" dur="500"/>
                                            <p:tgtEl>
                                              <p:spTgt spid="75"/>
                                            </p:tgtEl>
                                            <p:attrNameLst>
                                              <p:attrName>ppt_w</p:attrName>
                                            </p:attrNameLst>
                                          </p:cBhvr>
                                          <p:tavLst>
                                            <p:tav tm="0">
                                              <p:val>
                                                <p:strVal val="ppt_w"/>
                                              </p:val>
                                            </p:tav>
                                            <p:tav tm="100000">
                                              <p:val>
                                                <p:fltVal val="0"/>
                                              </p:val>
                                            </p:tav>
                                          </p:tavLst>
                                        </p:anim>
                                        <p:anim calcmode="lin" valueType="num">
                                          <p:cBhvr>
                                            <p:cTn id="319" dur="500"/>
                                            <p:tgtEl>
                                              <p:spTgt spid="75"/>
                                            </p:tgtEl>
                                            <p:attrNameLst>
                                              <p:attrName>ppt_h</p:attrName>
                                            </p:attrNameLst>
                                          </p:cBhvr>
                                          <p:tavLst>
                                            <p:tav tm="0">
                                              <p:val>
                                                <p:strVal val="ppt_h"/>
                                              </p:val>
                                            </p:tav>
                                            <p:tav tm="100000">
                                              <p:val>
                                                <p:fltVal val="0"/>
                                              </p:val>
                                            </p:tav>
                                          </p:tavLst>
                                        </p:anim>
                                        <p:animEffect transition="out" filter="fade">
                                          <p:cBhvr>
                                            <p:cTn id="320" dur="500"/>
                                            <p:tgtEl>
                                              <p:spTgt spid="75"/>
                                            </p:tgtEl>
                                          </p:cBhvr>
                                        </p:animEffect>
                                        <p:set>
                                          <p:cBhvr>
                                            <p:cTn id="321" dur="1" fill="hold">
                                              <p:stCondLst>
                                                <p:cond delay="499"/>
                                              </p:stCondLst>
                                            </p:cTn>
                                            <p:tgtEl>
                                              <p:spTgt spid="75"/>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85">
                                                <p:txEl>
                                                  <p:pRg st="6" end="6"/>
                                                </p:txEl>
                                              </p:spTgt>
                                            </p:tgtEl>
                                            <p:attrNameLst>
                                              <p:attrName>style.visibility</p:attrName>
                                            </p:attrNameLst>
                                          </p:cBhvr>
                                          <p:to>
                                            <p:strVal val="visible"/>
                                          </p:to>
                                        </p:set>
                                        <p:animEffect transition="in" filter="barn(inVertical)">
                                          <p:cBhvr>
                                            <p:cTn id="326" dur="500"/>
                                            <p:tgtEl>
                                              <p:spTgt spid="85">
                                                <p:txEl>
                                                  <p:pRg st="6" end="6"/>
                                                </p:txEl>
                                              </p:spTgt>
                                            </p:tgtEl>
                                          </p:cBhvr>
                                        </p:animEffect>
                                      </p:childTnLst>
                                    </p:cTn>
                                  </p:par>
                                </p:childTnLst>
                              </p:cTn>
                            </p:par>
                          </p:childTnLst>
                        </p:cTn>
                      </p:par>
                      <p:par>
                        <p:cTn id="327" fill="hold">
                          <p:stCondLst>
                            <p:cond delay="indefinite"/>
                          </p:stCondLst>
                          <p:childTnLst>
                            <p:par>
                              <p:cTn id="328" fill="hold">
                                <p:stCondLst>
                                  <p:cond delay="0"/>
                                </p:stCondLst>
                                <p:childTnLst>
                                  <p:par>
                                    <p:cTn id="329" presetID="53" presetClass="entr" presetSubtype="16" fill="hold" nodeType="clickEffect">
                                      <p:stCondLst>
                                        <p:cond delay="0"/>
                                      </p:stCondLst>
                                      <p:childTnLst>
                                        <p:set>
                                          <p:cBhvr>
                                            <p:cTn id="330" dur="1" fill="hold">
                                              <p:stCondLst>
                                                <p:cond delay="0"/>
                                              </p:stCondLst>
                                            </p:cTn>
                                            <p:tgtEl>
                                              <p:spTgt spid="39"/>
                                            </p:tgtEl>
                                            <p:attrNameLst>
                                              <p:attrName>style.visibility</p:attrName>
                                            </p:attrNameLst>
                                          </p:cBhvr>
                                          <p:to>
                                            <p:strVal val="visible"/>
                                          </p:to>
                                        </p:set>
                                        <p:anim calcmode="lin" valueType="num">
                                          <p:cBhvr>
                                            <p:cTn id="331" dur="500" fill="hold"/>
                                            <p:tgtEl>
                                              <p:spTgt spid="39"/>
                                            </p:tgtEl>
                                            <p:attrNameLst>
                                              <p:attrName>ppt_w</p:attrName>
                                            </p:attrNameLst>
                                          </p:cBhvr>
                                          <p:tavLst>
                                            <p:tav tm="0">
                                              <p:val>
                                                <p:fltVal val="0"/>
                                              </p:val>
                                            </p:tav>
                                            <p:tav tm="100000">
                                              <p:val>
                                                <p:strVal val="#ppt_w"/>
                                              </p:val>
                                            </p:tav>
                                          </p:tavLst>
                                        </p:anim>
                                        <p:anim calcmode="lin" valueType="num">
                                          <p:cBhvr>
                                            <p:cTn id="332" dur="500" fill="hold"/>
                                            <p:tgtEl>
                                              <p:spTgt spid="39"/>
                                            </p:tgtEl>
                                            <p:attrNameLst>
                                              <p:attrName>ppt_h</p:attrName>
                                            </p:attrNameLst>
                                          </p:cBhvr>
                                          <p:tavLst>
                                            <p:tav tm="0">
                                              <p:val>
                                                <p:fltVal val="0"/>
                                              </p:val>
                                            </p:tav>
                                            <p:tav tm="100000">
                                              <p:val>
                                                <p:strVal val="#ppt_h"/>
                                              </p:val>
                                            </p:tav>
                                          </p:tavLst>
                                        </p:anim>
                                        <p:animEffect transition="in" filter="fade">
                                          <p:cBhvr>
                                            <p:cTn id="333" dur="500"/>
                                            <p:tgtEl>
                                              <p:spTgt spid="39"/>
                                            </p:tgtEl>
                                          </p:cBhvr>
                                        </p:animEffect>
                                      </p:childTnLst>
                                    </p:cTn>
                                  </p:par>
                                  <p:par>
                                    <p:cTn id="334" presetID="53" presetClass="entr" presetSubtype="16" fill="hold" nodeType="withEffect">
                                      <p:stCondLst>
                                        <p:cond delay="0"/>
                                      </p:stCondLst>
                                      <p:childTnLst>
                                        <p:set>
                                          <p:cBhvr>
                                            <p:cTn id="335" dur="1" fill="hold">
                                              <p:stCondLst>
                                                <p:cond delay="0"/>
                                              </p:stCondLst>
                                            </p:cTn>
                                            <p:tgtEl>
                                              <p:spTgt spid="76"/>
                                            </p:tgtEl>
                                            <p:attrNameLst>
                                              <p:attrName>style.visibility</p:attrName>
                                            </p:attrNameLst>
                                          </p:cBhvr>
                                          <p:to>
                                            <p:strVal val="visible"/>
                                          </p:to>
                                        </p:set>
                                        <p:anim calcmode="lin" valueType="num">
                                          <p:cBhvr>
                                            <p:cTn id="336" dur="500" fill="hold"/>
                                            <p:tgtEl>
                                              <p:spTgt spid="76"/>
                                            </p:tgtEl>
                                            <p:attrNameLst>
                                              <p:attrName>ppt_w</p:attrName>
                                            </p:attrNameLst>
                                          </p:cBhvr>
                                          <p:tavLst>
                                            <p:tav tm="0">
                                              <p:val>
                                                <p:fltVal val="0"/>
                                              </p:val>
                                            </p:tav>
                                            <p:tav tm="100000">
                                              <p:val>
                                                <p:strVal val="#ppt_w"/>
                                              </p:val>
                                            </p:tav>
                                          </p:tavLst>
                                        </p:anim>
                                        <p:anim calcmode="lin" valueType="num">
                                          <p:cBhvr>
                                            <p:cTn id="337" dur="500" fill="hold"/>
                                            <p:tgtEl>
                                              <p:spTgt spid="76"/>
                                            </p:tgtEl>
                                            <p:attrNameLst>
                                              <p:attrName>ppt_h</p:attrName>
                                            </p:attrNameLst>
                                          </p:cBhvr>
                                          <p:tavLst>
                                            <p:tav tm="0">
                                              <p:val>
                                                <p:fltVal val="0"/>
                                              </p:val>
                                            </p:tav>
                                            <p:tav tm="100000">
                                              <p:val>
                                                <p:strVal val="#ppt_h"/>
                                              </p:val>
                                            </p:tav>
                                          </p:tavLst>
                                        </p:anim>
                                        <p:animEffect transition="in" filter="fade">
                                          <p:cBhvr>
                                            <p:cTn id="338" dur="500"/>
                                            <p:tgtEl>
                                              <p:spTgt spid="76"/>
                                            </p:tgtEl>
                                          </p:cBhvr>
                                        </p:animEffect>
                                      </p:childTnLst>
                                    </p:cTn>
                                  </p:par>
                                  <p:par>
                                    <p:cTn id="339" presetID="53" presetClass="entr" presetSubtype="16" fill="hold" nodeType="withEffect">
                                      <p:stCondLst>
                                        <p:cond delay="0"/>
                                      </p:stCondLst>
                                      <p:childTnLst>
                                        <p:set>
                                          <p:cBhvr>
                                            <p:cTn id="340" dur="1" fill="hold">
                                              <p:stCondLst>
                                                <p:cond delay="0"/>
                                              </p:stCondLst>
                                            </p:cTn>
                                            <p:tgtEl>
                                              <p:spTgt spid="77"/>
                                            </p:tgtEl>
                                            <p:attrNameLst>
                                              <p:attrName>style.visibility</p:attrName>
                                            </p:attrNameLst>
                                          </p:cBhvr>
                                          <p:to>
                                            <p:strVal val="visible"/>
                                          </p:to>
                                        </p:set>
                                        <p:anim calcmode="lin" valueType="num">
                                          <p:cBhvr>
                                            <p:cTn id="341" dur="500" fill="hold"/>
                                            <p:tgtEl>
                                              <p:spTgt spid="77"/>
                                            </p:tgtEl>
                                            <p:attrNameLst>
                                              <p:attrName>ppt_w</p:attrName>
                                            </p:attrNameLst>
                                          </p:cBhvr>
                                          <p:tavLst>
                                            <p:tav tm="0">
                                              <p:val>
                                                <p:fltVal val="0"/>
                                              </p:val>
                                            </p:tav>
                                            <p:tav tm="100000">
                                              <p:val>
                                                <p:strVal val="#ppt_w"/>
                                              </p:val>
                                            </p:tav>
                                          </p:tavLst>
                                        </p:anim>
                                        <p:anim calcmode="lin" valueType="num">
                                          <p:cBhvr>
                                            <p:cTn id="342" dur="500" fill="hold"/>
                                            <p:tgtEl>
                                              <p:spTgt spid="77"/>
                                            </p:tgtEl>
                                            <p:attrNameLst>
                                              <p:attrName>ppt_h</p:attrName>
                                            </p:attrNameLst>
                                          </p:cBhvr>
                                          <p:tavLst>
                                            <p:tav tm="0">
                                              <p:val>
                                                <p:fltVal val="0"/>
                                              </p:val>
                                            </p:tav>
                                            <p:tav tm="100000">
                                              <p:val>
                                                <p:strVal val="#ppt_h"/>
                                              </p:val>
                                            </p:tav>
                                          </p:tavLst>
                                        </p:anim>
                                        <p:animEffect transition="in" filter="fade">
                                          <p:cBhvr>
                                            <p:cTn id="343" dur="500"/>
                                            <p:tgtEl>
                                              <p:spTgt spid="77"/>
                                            </p:tgtEl>
                                          </p:cBhvr>
                                        </p:animEffect>
                                      </p:childTnLst>
                                    </p:cTn>
                                  </p:par>
                                  <p:par>
                                    <p:cTn id="344" presetID="53" presetClass="entr" presetSubtype="16" fill="hold" nodeType="withEffect">
                                      <p:stCondLst>
                                        <p:cond delay="0"/>
                                      </p:stCondLst>
                                      <p:childTnLst>
                                        <p:set>
                                          <p:cBhvr>
                                            <p:cTn id="345" dur="1" fill="hold">
                                              <p:stCondLst>
                                                <p:cond delay="0"/>
                                              </p:stCondLst>
                                            </p:cTn>
                                            <p:tgtEl>
                                              <p:spTgt spid="78"/>
                                            </p:tgtEl>
                                            <p:attrNameLst>
                                              <p:attrName>style.visibility</p:attrName>
                                            </p:attrNameLst>
                                          </p:cBhvr>
                                          <p:to>
                                            <p:strVal val="visible"/>
                                          </p:to>
                                        </p:set>
                                        <p:anim calcmode="lin" valueType="num">
                                          <p:cBhvr>
                                            <p:cTn id="346" dur="500" fill="hold"/>
                                            <p:tgtEl>
                                              <p:spTgt spid="78"/>
                                            </p:tgtEl>
                                            <p:attrNameLst>
                                              <p:attrName>ppt_w</p:attrName>
                                            </p:attrNameLst>
                                          </p:cBhvr>
                                          <p:tavLst>
                                            <p:tav tm="0">
                                              <p:val>
                                                <p:fltVal val="0"/>
                                              </p:val>
                                            </p:tav>
                                            <p:tav tm="100000">
                                              <p:val>
                                                <p:strVal val="#ppt_w"/>
                                              </p:val>
                                            </p:tav>
                                          </p:tavLst>
                                        </p:anim>
                                        <p:anim calcmode="lin" valueType="num">
                                          <p:cBhvr>
                                            <p:cTn id="347" dur="500" fill="hold"/>
                                            <p:tgtEl>
                                              <p:spTgt spid="78"/>
                                            </p:tgtEl>
                                            <p:attrNameLst>
                                              <p:attrName>ppt_h</p:attrName>
                                            </p:attrNameLst>
                                          </p:cBhvr>
                                          <p:tavLst>
                                            <p:tav tm="0">
                                              <p:val>
                                                <p:fltVal val="0"/>
                                              </p:val>
                                            </p:tav>
                                            <p:tav tm="100000">
                                              <p:val>
                                                <p:strVal val="#ppt_h"/>
                                              </p:val>
                                            </p:tav>
                                          </p:tavLst>
                                        </p:anim>
                                        <p:animEffect transition="in" filter="fade">
                                          <p:cBhvr>
                                            <p:cTn id="348" dur="500"/>
                                            <p:tgtEl>
                                              <p:spTgt spid="78"/>
                                            </p:tgtEl>
                                          </p:cBhvr>
                                        </p:animEffect>
                                      </p:childTnLst>
                                    </p:cTn>
                                  </p:par>
                                  <p:par>
                                    <p:cTn id="349" presetID="53" presetClass="entr" presetSubtype="16" fill="hold" nodeType="withEffect">
                                      <p:stCondLst>
                                        <p:cond delay="0"/>
                                      </p:stCondLst>
                                      <p:childTnLst>
                                        <p:set>
                                          <p:cBhvr>
                                            <p:cTn id="350" dur="1" fill="hold">
                                              <p:stCondLst>
                                                <p:cond delay="0"/>
                                              </p:stCondLst>
                                            </p:cTn>
                                            <p:tgtEl>
                                              <p:spTgt spid="79"/>
                                            </p:tgtEl>
                                            <p:attrNameLst>
                                              <p:attrName>style.visibility</p:attrName>
                                            </p:attrNameLst>
                                          </p:cBhvr>
                                          <p:to>
                                            <p:strVal val="visible"/>
                                          </p:to>
                                        </p:set>
                                        <p:anim calcmode="lin" valueType="num">
                                          <p:cBhvr>
                                            <p:cTn id="351" dur="500" fill="hold"/>
                                            <p:tgtEl>
                                              <p:spTgt spid="79"/>
                                            </p:tgtEl>
                                            <p:attrNameLst>
                                              <p:attrName>ppt_w</p:attrName>
                                            </p:attrNameLst>
                                          </p:cBhvr>
                                          <p:tavLst>
                                            <p:tav tm="0">
                                              <p:val>
                                                <p:fltVal val="0"/>
                                              </p:val>
                                            </p:tav>
                                            <p:tav tm="100000">
                                              <p:val>
                                                <p:strVal val="#ppt_w"/>
                                              </p:val>
                                            </p:tav>
                                          </p:tavLst>
                                        </p:anim>
                                        <p:anim calcmode="lin" valueType="num">
                                          <p:cBhvr>
                                            <p:cTn id="352" dur="500" fill="hold"/>
                                            <p:tgtEl>
                                              <p:spTgt spid="79"/>
                                            </p:tgtEl>
                                            <p:attrNameLst>
                                              <p:attrName>ppt_h</p:attrName>
                                            </p:attrNameLst>
                                          </p:cBhvr>
                                          <p:tavLst>
                                            <p:tav tm="0">
                                              <p:val>
                                                <p:fltVal val="0"/>
                                              </p:val>
                                            </p:tav>
                                            <p:tav tm="100000">
                                              <p:val>
                                                <p:strVal val="#ppt_h"/>
                                              </p:val>
                                            </p:tav>
                                          </p:tavLst>
                                        </p:anim>
                                        <p:animEffect transition="in" filter="fade">
                                          <p:cBhvr>
                                            <p:cTn id="353" dur="500"/>
                                            <p:tgtEl>
                                              <p:spTgt spid="79"/>
                                            </p:tgtEl>
                                          </p:cBhvr>
                                        </p:animEffect>
                                      </p:childTnLst>
                                    </p:cTn>
                                  </p:par>
                                  <p:par>
                                    <p:cTn id="354" presetID="53" presetClass="entr" presetSubtype="16" fill="hold" nodeType="withEffect">
                                      <p:stCondLst>
                                        <p:cond delay="0"/>
                                      </p:stCondLst>
                                      <p:childTnLst>
                                        <p:set>
                                          <p:cBhvr>
                                            <p:cTn id="355" dur="1" fill="hold">
                                              <p:stCondLst>
                                                <p:cond delay="0"/>
                                              </p:stCondLst>
                                            </p:cTn>
                                            <p:tgtEl>
                                              <p:spTgt spid="80"/>
                                            </p:tgtEl>
                                            <p:attrNameLst>
                                              <p:attrName>style.visibility</p:attrName>
                                            </p:attrNameLst>
                                          </p:cBhvr>
                                          <p:to>
                                            <p:strVal val="visible"/>
                                          </p:to>
                                        </p:set>
                                        <p:anim calcmode="lin" valueType="num">
                                          <p:cBhvr>
                                            <p:cTn id="356" dur="500" fill="hold"/>
                                            <p:tgtEl>
                                              <p:spTgt spid="80"/>
                                            </p:tgtEl>
                                            <p:attrNameLst>
                                              <p:attrName>ppt_w</p:attrName>
                                            </p:attrNameLst>
                                          </p:cBhvr>
                                          <p:tavLst>
                                            <p:tav tm="0">
                                              <p:val>
                                                <p:fltVal val="0"/>
                                              </p:val>
                                            </p:tav>
                                            <p:tav tm="100000">
                                              <p:val>
                                                <p:strVal val="#ppt_w"/>
                                              </p:val>
                                            </p:tav>
                                          </p:tavLst>
                                        </p:anim>
                                        <p:anim calcmode="lin" valueType="num">
                                          <p:cBhvr>
                                            <p:cTn id="357" dur="500" fill="hold"/>
                                            <p:tgtEl>
                                              <p:spTgt spid="80"/>
                                            </p:tgtEl>
                                            <p:attrNameLst>
                                              <p:attrName>ppt_h</p:attrName>
                                            </p:attrNameLst>
                                          </p:cBhvr>
                                          <p:tavLst>
                                            <p:tav tm="0">
                                              <p:val>
                                                <p:fltVal val="0"/>
                                              </p:val>
                                            </p:tav>
                                            <p:tav tm="100000">
                                              <p:val>
                                                <p:strVal val="#ppt_h"/>
                                              </p:val>
                                            </p:tav>
                                          </p:tavLst>
                                        </p:anim>
                                        <p:animEffect transition="in" filter="fade">
                                          <p:cBhvr>
                                            <p:cTn id="358" dur="500"/>
                                            <p:tgtEl>
                                              <p:spTgt spid="80"/>
                                            </p:tgtEl>
                                          </p:cBhvr>
                                        </p:animEffect>
                                      </p:childTnLst>
                                    </p:cTn>
                                  </p:par>
                                  <p:par>
                                    <p:cTn id="359" presetID="53" presetClass="entr" presetSubtype="16" fill="hold" nodeType="withEffect">
                                      <p:stCondLst>
                                        <p:cond delay="0"/>
                                      </p:stCondLst>
                                      <p:childTnLst>
                                        <p:set>
                                          <p:cBhvr>
                                            <p:cTn id="360" dur="1" fill="hold">
                                              <p:stCondLst>
                                                <p:cond delay="0"/>
                                              </p:stCondLst>
                                            </p:cTn>
                                            <p:tgtEl>
                                              <p:spTgt spid="86"/>
                                            </p:tgtEl>
                                            <p:attrNameLst>
                                              <p:attrName>style.visibility</p:attrName>
                                            </p:attrNameLst>
                                          </p:cBhvr>
                                          <p:to>
                                            <p:strVal val="visible"/>
                                          </p:to>
                                        </p:set>
                                        <p:anim calcmode="lin" valueType="num">
                                          <p:cBhvr>
                                            <p:cTn id="361" dur="500" fill="hold"/>
                                            <p:tgtEl>
                                              <p:spTgt spid="86"/>
                                            </p:tgtEl>
                                            <p:attrNameLst>
                                              <p:attrName>ppt_w</p:attrName>
                                            </p:attrNameLst>
                                          </p:cBhvr>
                                          <p:tavLst>
                                            <p:tav tm="0">
                                              <p:val>
                                                <p:fltVal val="0"/>
                                              </p:val>
                                            </p:tav>
                                            <p:tav tm="100000">
                                              <p:val>
                                                <p:strVal val="#ppt_w"/>
                                              </p:val>
                                            </p:tav>
                                          </p:tavLst>
                                        </p:anim>
                                        <p:anim calcmode="lin" valueType="num">
                                          <p:cBhvr>
                                            <p:cTn id="362" dur="500" fill="hold"/>
                                            <p:tgtEl>
                                              <p:spTgt spid="86"/>
                                            </p:tgtEl>
                                            <p:attrNameLst>
                                              <p:attrName>ppt_h</p:attrName>
                                            </p:attrNameLst>
                                          </p:cBhvr>
                                          <p:tavLst>
                                            <p:tav tm="0">
                                              <p:val>
                                                <p:fltVal val="0"/>
                                              </p:val>
                                            </p:tav>
                                            <p:tav tm="100000">
                                              <p:val>
                                                <p:strVal val="#ppt_h"/>
                                              </p:val>
                                            </p:tav>
                                          </p:tavLst>
                                        </p:anim>
                                        <p:animEffect transition="in" filter="fade">
                                          <p:cBhvr>
                                            <p:cTn id="363" dur="500"/>
                                            <p:tgtEl>
                                              <p:spTgt spid="86"/>
                                            </p:tgtEl>
                                          </p:cBhvr>
                                        </p:animEffect>
                                      </p:childTnLst>
                                    </p:cTn>
                                  </p:par>
                                  <p:par>
                                    <p:cTn id="364" presetID="53" presetClass="entr" presetSubtype="16" fill="hold" nodeType="withEffect">
                                      <p:stCondLst>
                                        <p:cond delay="0"/>
                                      </p:stCondLst>
                                      <p:childTnLst>
                                        <p:set>
                                          <p:cBhvr>
                                            <p:cTn id="365" dur="1" fill="hold">
                                              <p:stCondLst>
                                                <p:cond delay="0"/>
                                              </p:stCondLst>
                                            </p:cTn>
                                            <p:tgtEl>
                                              <p:spTgt spid="87"/>
                                            </p:tgtEl>
                                            <p:attrNameLst>
                                              <p:attrName>style.visibility</p:attrName>
                                            </p:attrNameLst>
                                          </p:cBhvr>
                                          <p:to>
                                            <p:strVal val="visible"/>
                                          </p:to>
                                        </p:set>
                                        <p:anim calcmode="lin" valueType="num">
                                          <p:cBhvr>
                                            <p:cTn id="366" dur="500" fill="hold"/>
                                            <p:tgtEl>
                                              <p:spTgt spid="87"/>
                                            </p:tgtEl>
                                            <p:attrNameLst>
                                              <p:attrName>ppt_w</p:attrName>
                                            </p:attrNameLst>
                                          </p:cBhvr>
                                          <p:tavLst>
                                            <p:tav tm="0">
                                              <p:val>
                                                <p:fltVal val="0"/>
                                              </p:val>
                                            </p:tav>
                                            <p:tav tm="100000">
                                              <p:val>
                                                <p:strVal val="#ppt_w"/>
                                              </p:val>
                                            </p:tav>
                                          </p:tavLst>
                                        </p:anim>
                                        <p:anim calcmode="lin" valueType="num">
                                          <p:cBhvr>
                                            <p:cTn id="367" dur="500" fill="hold"/>
                                            <p:tgtEl>
                                              <p:spTgt spid="87"/>
                                            </p:tgtEl>
                                            <p:attrNameLst>
                                              <p:attrName>ppt_h</p:attrName>
                                            </p:attrNameLst>
                                          </p:cBhvr>
                                          <p:tavLst>
                                            <p:tav tm="0">
                                              <p:val>
                                                <p:fltVal val="0"/>
                                              </p:val>
                                            </p:tav>
                                            <p:tav tm="100000">
                                              <p:val>
                                                <p:strVal val="#ppt_h"/>
                                              </p:val>
                                            </p:tav>
                                          </p:tavLst>
                                        </p:anim>
                                        <p:animEffect transition="in" filter="fade">
                                          <p:cBhvr>
                                            <p:cTn id="368" dur="500"/>
                                            <p:tgtEl>
                                              <p:spTgt spid="87"/>
                                            </p:tgtEl>
                                          </p:cBhvr>
                                        </p:animEffect>
                                      </p:childTnLst>
                                    </p:cTn>
                                  </p:par>
                                  <p:par>
                                    <p:cTn id="369" presetID="53" presetClass="entr" presetSubtype="16" fill="hold" nodeType="withEffect">
                                      <p:stCondLst>
                                        <p:cond delay="0"/>
                                      </p:stCondLst>
                                      <p:childTnLst>
                                        <p:set>
                                          <p:cBhvr>
                                            <p:cTn id="370" dur="1" fill="hold">
                                              <p:stCondLst>
                                                <p:cond delay="0"/>
                                              </p:stCondLst>
                                            </p:cTn>
                                            <p:tgtEl>
                                              <p:spTgt spid="90"/>
                                            </p:tgtEl>
                                            <p:attrNameLst>
                                              <p:attrName>style.visibility</p:attrName>
                                            </p:attrNameLst>
                                          </p:cBhvr>
                                          <p:to>
                                            <p:strVal val="visible"/>
                                          </p:to>
                                        </p:set>
                                        <p:anim calcmode="lin" valueType="num">
                                          <p:cBhvr>
                                            <p:cTn id="371" dur="500" fill="hold"/>
                                            <p:tgtEl>
                                              <p:spTgt spid="90"/>
                                            </p:tgtEl>
                                            <p:attrNameLst>
                                              <p:attrName>ppt_w</p:attrName>
                                            </p:attrNameLst>
                                          </p:cBhvr>
                                          <p:tavLst>
                                            <p:tav tm="0">
                                              <p:val>
                                                <p:fltVal val="0"/>
                                              </p:val>
                                            </p:tav>
                                            <p:tav tm="100000">
                                              <p:val>
                                                <p:strVal val="#ppt_w"/>
                                              </p:val>
                                            </p:tav>
                                          </p:tavLst>
                                        </p:anim>
                                        <p:anim calcmode="lin" valueType="num">
                                          <p:cBhvr>
                                            <p:cTn id="372" dur="500" fill="hold"/>
                                            <p:tgtEl>
                                              <p:spTgt spid="90"/>
                                            </p:tgtEl>
                                            <p:attrNameLst>
                                              <p:attrName>ppt_h</p:attrName>
                                            </p:attrNameLst>
                                          </p:cBhvr>
                                          <p:tavLst>
                                            <p:tav tm="0">
                                              <p:val>
                                                <p:fltVal val="0"/>
                                              </p:val>
                                            </p:tav>
                                            <p:tav tm="100000">
                                              <p:val>
                                                <p:strVal val="#ppt_h"/>
                                              </p:val>
                                            </p:tav>
                                          </p:tavLst>
                                        </p:anim>
                                        <p:animEffect transition="in" filter="fade">
                                          <p:cBhvr>
                                            <p:cTn id="373" dur="500"/>
                                            <p:tgtEl>
                                              <p:spTgt spid="90"/>
                                            </p:tgtEl>
                                          </p:cBhvr>
                                        </p:animEffect>
                                      </p:childTnLst>
                                    </p:cTn>
                                  </p:par>
                                  <p:par>
                                    <p:cTn id="374" presetID="53" presetClass="entr" presetSubtype="16" fill="hold" nodeType="withEffect">
                                      <p:stCondLst>
                                        <p:cond delay="0"/>
                                      </p:stCondLst>
                                      <p:childTnLst>
                                        <p:set>
                                          <p:cBhvr>
                                            <p:cTn id="375" dur="1" fill="hold">
                                              <p:stCondLst>
                                                <p:cond delay="0"/>
                                              </p:stCondLst>
                                            </p:cTn>
                                            <p:tgtEl>
                                              <p:spTgt spid="91"/>
                                            </p:tgtEl>
                                            <p:attrNameLst>
                                              <p:attrName>style.visibility</p:attrName>
                                            </p:attrNameLst>
                                          </p:cBhvr>
                                          <p:to>
                                            <p:strVal val="visible"/>
                                          </p:to>
                                        </p:set>
                                        <p:anim calcmode="lin" valueType="num">
                                          <p:cBhvr>
                                            <p:cTn id="376" dur="500" fill="hold"/>
                                            <p:tgtEl>
                                              <p:spTgt spid="91"/>
                                            </p:tgtEl>
                                            <p:attrNameLst>
                                              <p:attrName>ppt_w</p:attrName>
                                            </p:attrNameLst>
                                          </p:cBhvr>
                                          <p:tavLst>
                                            <p:tav tm="0">
                                              <p:val>
                                                <p:fltVal val="0"/>
                                              </p:val>
                                            </p:tav>
                                            <p:tav tm="100000">
                                              <p:val>
                                                <p:strVal val="#ppt_w"/>
                                              </p:val>
                                            </p:tav>
                                          </p:tavLst>
                                        </p:anim>
                                        <p:anim calcmode="lin" valueType="num">
                                          <p:cBhvr>
                                            <p:cTn id="377" dur="500" fill="hold"/>
                                            <p:tgtEl>
                                              <p:spTgt spid="91"/>
                                            </p:tgtEl>
                                            <p:attrNameLst>
                                              <p:attrName>ppt_h</p:attrName>
                                            </p:attrNameLst>
                                          </p:cBhvr>
                                          <p:tavLst>
                                            <p:tav tm="0">
                                              <p:val>
                                                <p:fltVal val="0"/>
                                              </p:val>
                                            </p:tav>
                                            <p:tav tm="100000">
                                              <p:val>
                                                <p:strVal val="#ppt_h"/>
                                              </p:val>
                                            </p:tav>
                                          </p:tavLst>
                                        </p:anim>
                                        <p:animEffect transition="in" filter="fade">
                                          <p:cBhvr>
                                            <p:cTn id="378" dur="500"/>
                                            <p:tgtEl>
                                              <p:spTgt spid="91"/>
                                            </p:tgtEl>
                                          </p:cBhvr>
                                        </p:animEffect>
                                      </p:childTnLst>
                                    </p:cTn>
                                  </p:par>
                                  <p:par>
                                    <p:cTn id="379" presetID="53" presetClass="entr" presetSubtype="16" fill="hold" nodeType="withEffect">
                                      <p:stCondLst>
                                        <p:cond delay="0"/>
                                      </p:stCondLst>
                                      <p:childTnLst>
                                        <p:set>
                                          <p:cBhvr>
                                            <p:cTn id="380" dur="1" fill="hold">
                                              <p:stCondLst>
                                                <p:cond delay="0"/>
                                              </p:stCondLst>
                                            </p:cTn>
                                            <p:tgtEl>
                                              <p:spTgt spid="92"/>
                                            </p:tgtEl>
                                            <p:attrNameLst>
                                              <p:attrName>style.visibility</p:attrName>
                                            </p:attrNameLst>
                                          </p:cBhvr>
                                          <p:to>
                                            <p:strVal val="visible"/>
                                          </p:to>
                                        </p:set>
                                        <p:anim calcmode="lin" valueType="num">
                                          <p:cBhvr>
                                            <p:cTn id="381" dur="500" fill="hold"/>
                                            <p:tgtEl>
                                              <p:spTgt spid="92"/>
                                            </p:tgtEl>
                                            <p:attrNameLst>
                                              <p:attrName>ppt_w</p:attrName>
                                            </p:attrNameLst>
                                          </p:cBhvr>
                                          <p:tavLst>
                                            <p:tav tm="0">
                                              <p:val>
                                                <p:fltVal val="0"/>
                                              </p:val>
                                            </p:tav>
                                            <p:tav tm="100000">
                                              <p:val>
                                                <p:strVal val="#ppt_w"/>
                                              </p:val>
                                            </p:tav>
                                          </p:tavLst>
                                        </p:anim>
                                        <p:anim calcmode="lin" valueType="num">
                                          <p:cBhvr>
                                            <p:cTn id="382" dur="500" fill="hold"/>
                                            <p:tgtEl>
                                              <p:spTgt spid="92"/>
                                            </p:tgtEl>
                                            <p:attrNameLst>
                                              <p:attrName>ppt_h</p:attrName>
                                            </p:attrNameLst>
                                          </p:cBhvr>
                                          <p:tavLst>
                                            <p:tav tm="0">
                                              <p:val>
                                                <p:fltVal val="0"/>
                                              </p:val>
                                            </p:tav>
                                            <p:tav tm="100000">
                                              <p:val>
                                                <p:strVal val="#ppt_h"/>
                                              </p:val>
                                            </p:tav>
                                          </p:tavLst>
                                        </p:anim>
                                        <p:animEffect transition="in" filter="fade">
                                          <p:cBhvr>
                                            <p:cTn id="383" dur="500"/>
                                            <p:tgtEl>
                                              <p:spTgt spid="92"/>
                                            </p:tgtEl>
                                          </p:cBhvr>
                                        </p:animEffect>
                                      </p:childTnLst>
                                    </p:cTn>
                                  </p:par>
                                  <p:par>
                                    <p:cTn id="384" presetID="53" presetClass="entr" presetSubtype="16" fill="hold" nodeType="withEffect">
                                      <p:stCondLst>
                                        <p:cond delay="0"/>
                                      </p:stCondLst>
                                      <p:childTnLst>
                                        <p:set>
                                          <p:cBhvr>
                                            <p:cTn id="385" dur="1" fill="hold">
                                              <p:stCondLst>
                                                <p:cond delay="0"/>
                                              </p:stCondLst>
                                            </p:cTn>
                                            <p:tgtEl>
                                              <p:spTgt spid="93"/>
                                            </p:tgtEl>
                                            <p:attrNameLst>
                                              <p:attrName>style.visibility</p:attrName>
                                            </p:attrNameLst>
                                          </p:cBhvr>
                                          <p:to>
                                            <p:strVal val="visible"/>
                                          </p:to>
                                        </p:set>
                                        <p:anim calcmode="lin" valueType="num">
                                          <p:cBhvr>
                                            <p:cTn id="386" dur="500" fill="hold"/>
                                            <p:tgtEl>
                                              <p:spTgt spid="93"/>
                                            </p:tgtEl>
                                            <p:attrNameLst>
                                              <p:attrName>ppt_w</p:attrName>
                                            </p:attrNameLst>
                                          </p:cBhvr>
                                          <p:tavLst>
                                            <p:tav tm="0">
                                              <p:val>
                                                <p:fltVal val="0"/>
                                              </p:val>
                                            </p:tav>
                                            <p:tav tm="100000">
                                              <p:val>
                                                <p:strVal val="#ppt_w"/>
                                              </p:val>
                                            </p:tav>
                                          </p:tavLst>
                                        </p:anim>
                                        <p:anim calcmode="lin" valueType="num">
                                          <p:cBhvr>
                                            <p:cTn id="387" dur="500" fill="hold"/>
                                            <p:tgtEl>
                                              <p:spTgt spid="93"/>
                                            </p:tgtEl>
                                            <p:attrNameLst>
                                              <p:attrName>ppt_h</p:attrName>
                                            </p:attrNameLst>
                                          </p:cBhvr>
                                          <p:tavLst>
                                            <p:tav tm="0">
                                              <p:val>
                                                <p:fltVal val="0"/>
                                              </p:val>
                                            </p:tav>
                                            <p:tav tm="100000">
                                              <p:val>
                                                <p:strVal val="#ppt_h"/>
                                              </p:val>
                                            </p:tav>
                                          </p:tavLst>
                                        </p:anim>
                                        <p:animEffect transition="in" filter="fade">
                                          <p:cBhvr>
                                            <p:cTn id="388" dur="500"/>
                                            <p:tgtEl>
                                              <p:spTgt spid="93"/>
                                            </p:tgtEl>
                                          </p:cBhvr>
                                        </p:animEffect>
                                      </p:childTnLst>
                                    </p:cTn>
                                  </p:par>
                                </p:childTnLst>
                              </p:cTn>
                            </p:par>
                            <p:par>
                              <p:cTn id="389" fill="hold">
                                <p:stCondLst>
                                  <p:cond delay="500"/>
                                </p:stCondLst>
                                <p:childTnLst>
                                  <p:par>
                                    <p:cTn id="390" presetID="6" presetClass="emph" presetSubtype="0" repeatCount="3000" autoRev="1" fill="hold" nodeType="afterEffect">
                                      <p:stCondLst>
                                        <p:cond delay="0"/>
                                      </p:stCondLst>
                                      <p:childTnLst>
                                        <p:animScale>
                                          <p:cBhvr>
                                            <p:cTn id="391" dur="500" fill="hold"/>
                                            <p:tgtEl>
                                              <p:spTgt spid="39"/>
                                            </p:tgtEl>
                                          </p:cBhvr>
                                          <p:by x="150000" y="150000"/>
                                        </p:animScale>
                                      </p:childTnLst>
                                    </p:cTn>
                                  </p:par>
                                  <p:par>
                                    <p:cTn id="392" presetID="6" presetClass="emph" presetSubtype="0" repeatCount="3000" autoRev="1" fill="hold" nodeType="withEffect">
                                      <p:stCondLst>
                                        <p:cond delay="0"/>
                                      </p:stCondLst>
                                      <p:childTnLst>
                                        <p:animScale>
                                          <p:cBhvr>
                                            <p:cTn id="393" dur="500" fill="hold"/>
                                            <p:tgtEl>
                                              <p:spTgt spid="76"/>
                                            </p:tgtEl>
                                          </p:cBhvr>
                                          <p:by x="150000" y="150000"/>
                                        </p:animScale>
                                      </p:childTnLst>
                                    </p:cTn>
                                  </p:par>
                                  <p:par>
                                    <p:cTn id="394" presetID="6" presetClass="emph" presetSubtype="0" repeatCount="3000" autoRev="1" fill="hold" nodeType="withEffect">
                                      <p:stCondLst>
                                        <p:cond delay="0"/>
                                      </p:stCondLst>
                                      <p:childTnLst>
                                        <p:animScale>
                                          <p:cBhvr>
                                            <p:cTn id="395" dur="500" fill="hold"/>
                                            <p:tgtEl>
                                              <p:spTgt spid="77"/>
                                            </p:tgtEl>
                                          </p:cBhvr>
                                          <p:by x="150000" y="150000"/>
                                        </p:animScale>
                                      </p:childTnLst>
                                    </p:cTn>
                                  </p:par>
                                  <p:par>
                                    <p:cTn id="396" presetID="6" presetClass="emph" presetSubtype="0" repeatCount="3000" autoRev="1" fill="hold" nodeType="withEffect">
                                      <p:stCondLst>
                                        <p:cond delay="0"/>
                                      </p:stCondLst>
                                      <p:childTnLst>
                                        <p:animScale>
                                          <p:cBhvr>
                                            <p:cTn id="397" dur="500" fill="hold"/>
                                            <p:tgtEl>
                                              <p:spTgt spid="78"/>
                                            </p:tgtEl>
                                          </p:cBhvr>
                                          <p:by x="150000" y="150000"/>
                                        </p:animScale>
                                      </p:childTnLst>
                                    </p:cTn>
                                  </p:par>
                                  <p:par>
                                    <p:cTn id="398" presetID="6" presetClass="emph" presetSubtype="0" repeatCount="3000" autoRev="1" fill="hold" nodeType="withEffect">
                                      <p:stCondLst>
                                        <p:cond delay="0"/>
                                      </p:stCondLst>
                                      <p:childTnLst>
                                        <p:animScale>
                                          <p:cBhvr>
                                            <p:cTn id="399" dur="500" fill="hold"/>
                                            <p:tgtEl>
                                              <p:spTgt spid="79"/>
                                            </p:tgtEl>
                                          </p:cBhvr>
                                          <p:by x="150000" y="150000"/>
                                        </p:animScale>
                                      </p:childTnLst>
                                    </p:cTn>
                                  </p:par>
                                  <p:par>
                                    <p:cTn id="400" presetID="6" presetClass="emph" presetSubtype="0" repeatCount="3000" autoRev="1" fill="hold" nodeType="withEffect">
                                      <p:stCondLst>
                                        <p:cond delay="0"/>
                                      </p:stCondLst>
                                      <p:childTnLst>
                                        <p:animScale>
                                          <p:cBhvr>
                                            <p:cTn id="401" dur="500" fill="hold"/>
                                            <p:tgtEl>
                                              <p:spTgt spid="80"/>
                                            </p:tgtEl>
                                          </p:cBhvr>
                                          <p:by x="150000" y="150000"/>
                                        </p:animScale>
                                      </p:childTnLst>
                                    </p:cTn>
                                  </p:par>
                                  <p:par>
                                    <p:cTn id="402" presetID="6" presetClass="emph" presetSubtype="0" repeatCount="3000" autoRev="1" fill="hold" nodeType="withEffect">
                                      <p:stCondLst>
                                        <p:cond delay="0"/>
                                      </p:stCondLst>
                                      <p:childTnLst>
                                        <p:animScale>
                                          <p:cBhvr>
                                            <p:cTn id="403" dur="500" fill="hold"/>
                                            <p:tgtEl>
                                              <p:spTgt spid="86"/>
                                            </p:tgtEl>
                                          </p:cBhvr>
                                          <p:by x="150000" y="150000"/>
                                        </p:animScale>
                                      </p:childTnLst>
                                    </p:cTn>
                                  </p:par>
                                  <p:par>
                                    <p:cTn id="404" presetID="6" presetClass="emph" presetSubtype="0" repeatCount="3000" autoRev="1" fill="hold" nodeType="withEffect">
                                      <p:stCondLst>
                                        <p:cond delay="0"/>
                                      </p:stCondLst>
                                      <p:childTnLst>
                                        <p:animScale>
                                          <p:cBhvr>
                                            <p:cTn id="405" dur="500" fill="hold"/>
                                            <p:tgtEl>
                                              <p:spTgt spid="87"/>
                                            </p:tgtEl>
                                          </p:cBhvr>
                                          <p:by x="150000" y="150000"/>
                                        </p:animScale>
                                      </p:childTnLst>
                                    </p:cTn>
                                  </p:par>
                                  <p:par>
                                    <p:cTn id="406" presetID="6" presetClass="emph" presetSubtype="0" repeatCount="3000" autoRev="1" fill="hold" nodeType="withEffect">
                                      <p:stCondLst>
                                        <p:cond delay="0"/>
                                      </p:stCondLst>
                                      <p:childTnLst>
                                        <p:animScale>
                                          <p:cBhvr>
                                            <p:cTn id="407" dur="500" fill="hold"/>
                                            <p:tgtEl>
                                              <p:spTgt spid="90"/>
                                            </p:tgtEl>
                                          </p:cBhvr>
                                          <p:by x="150000" y="150000"/>
                                        </p:animScale>
                                      </p:childTnLst>
                                    </p:cTn>
                                  </p:par>
                                  <p:par>
                                    <p:cTn id="408" presetID="6" presetClass="emph" presetSubtype="0" repeatCount="3000" autoRev="1" fill="hold" nodeType="withEffect">
                                      <p:stCondLst>
                                        <p:cond delay="0"/>
                                      </p:stCondLst>
                                      <p:childTnLst>
                                        <p:animScale>
                                          <p:cBhvr>
                                            <p:cTn id="409" dur="500" fill="hold"/>
                                            <p:tgtEl>
                                              <p:spTgt spid="91"/>
                                            </p:tgtEl>
                                          </p:cBhvr>
                                          <p:by x="150000" y="150000"/>
                                        </p:animScale>
                                      </p:childTnLst>
                                    </p:cTn>
                                  </p:par>
                                  <p:par>
                                    <p:cTn id="410" presetID="6" presetClass="emph" presetSubtype="0" repeatCount="3000" autoRev="1" fill="hold" nodeType="withEffect">
                                      <p:stCondLst>
                                        <p:cond delay="0"/>
                                      </p:stCondLst>
                                      <p:childTnLst>
                                        <p:animScale>
                                          <p:cBhvr>
                                            <p:cTn id="411" dur="500" fill="hold"/>
                                            <p:tgtEl>
                                              <p:spTgt spid="92"/>
                                            </p:tgtEl>
                                          </p:cBhvr>
                                          <p:by x="150000" y="150000"/>
                                        </p:animScale>
                                      </p:childTnLst>
                                    </p:cTn>
                                  </p:par>
                                  <p:par>
                                    <p:cTn id="412" presetID="6" presetClass="emph" presetSubtype="0" repeatCount="3000" autoRev="1" fill="hold" nodeType="withEffect">
                                      <p:stCondLst>
                                        <p:cond delay="0"/>
                                      </p:stCondLst>
                                      <p:childTnLst>
                                        <p:animScale>
                                          <p:cBhvr>
                                            <p:cTn id="413" dur="500" fill="hold"/>
                                            <p:tgtEl>
                                              <p:spTgt spid="93"/>
                                            </p:tgtEl>
                                          </p:cBhvr>
                                          <p:by x="150000" y="150000"/>
                                        </p:animScale>
                                      </p:childTnLst>
                                    </p:cTn>
                                  </p:par>
                                </p:childTnLst>
                              </p:cTn>
                            </p:par>
                          </p:childTnLst>
                        </p:cTn>
                      </p:par>
                      <p:par>
                        <p:cTn id="414" fill="hold">
                          <p:stCondLst>
                            <p:cond delay="indefinite"/>
                          </p:stCondLst>
                          <p:childTnLst>
                            <p:par>
                              <p:cTn id="415" fill="hold">
                                <p:stCondLst>
                                  <p:cond delay="0"/>
                                </p:stCondLst>
                                <p:childTnLst>
                                  <p:par>
                                    <p:cTn id="416" presetID="53" presetClass="exit" presetSubtype="32" fill="hold" nodeType="clickEffect">
                                      <p:stCondLst>
                                        <p:cond delay="0"/>
                                      </p:stCondLst>
                                      <p:childTnLst>
                                        <p:anim calcmode="lin" valueType="num">
                                          <p:cBhvr>
                                            <p:cTn id="417" dur="500"/>
                                            <p:tgtEl>
                                              <p:spTgt spid="39"/>
                                            </p:tgtEl>
                                            <p:attrNameLst>
                                              <p:attrName>ppt_w</p:attrName>
                                            </p:attrNameLst>
                                          </p:cBhvr>
                                          <p:tavLst>
                                            <p:tav tm="0">
                                              <p:val>
                                                <p:strVal val="ppt_w"/>
                                              </p:val>
                                            </p:tav>
                                            <p:tav tm="100000">
                                              <p:val>
                                                <p:fltVal val="0"/>
                                              </p:val>
                                            </p:tav>
                                          </p:tavLst>
                                        </p:anim>
                                        <p:anim calcmode="lin" valueType="num">
                                          <p:cBhvr>
                                            <p:cTn id="418" dur="500"/>
                                            <p:tgtEl>
                                              <p:spTgt spid="39"/>
                                            </p:tgtEl>
                                            <p:attrNameLst>
                                              <p:attrName>ppt_h</p:attrName>
                                            </p:attrNameLst>
                                          </p:cBhvr>
                                          <p:tavLst>
                                            <p:tav tm="0">
                                              <p:val>
                                                <p:strVal val="ppt_h"/>
                                              </p:val>
                                            </p:tav>
                                            <p:tav tm="100000">
                                              <p:val>
                                                <p:fltVal val="0"/>
                                              </p:val>
                                            </p:tav>
                                          </p:tavLst>
                                        </p:anim>
                                        <p:animEffect transition="out" filter="fade">
                                          <p:cBhvr>
                                            <p:cTn id="419" dur="500"/>
                                            <p:tgtEl>
                                              <p:spTgt spid="39"/>
                                            </p:tgtEl>
                                          </p:cBhvr>
                                        </p:animEffect>
                                        <p:set>
                                          <p:cBhvr>
                                            <p:cTn id="420" dur="1" fill="hold">
                                              <p:stCondLst>
                                                <p:cond delay="499"/>
                                              </p:stCondLst>
                                            </p:cTn>
                                            <p:tgtEl>
                                              <p:spTgt spid="39"/>
                                            </p:tgtEl>
                                            <p:attrNameLst>
                                              <p:attrName>style.visibility</p:attrName>
                                            </p:attrNameLst>
                                          </p:cBhvr>
                                          <p:to>
                                            <p:strVal val="hidden"/>
                                          </p:to>
                                        </p:set>
                                      </p:childTnLst>
                                    </p:cTn>
                                  </p:par>
                                  <p:par>
                                    <p:cTn id="421" presetID="53" presetClass="exit" presetSubtype="32" fill="hold" nodeType="withEffect">
                                      <p:stCondLst>
                                        <p:cond delay="0"/>
                                      </p:stCondLst>
                                      <p:childTnLst>
                                        <p:anim calcmode="lin" valueType="num">
                                          <p:cBhvr>
                                            <p:cTn id="422" dur="500"/>
                                            <p:tgtEl>
                                              <p:spTgt spid="76"/>
                                            </p:tgtEl>
                                            <p:attrNameLst>
                                              <p:attrName>ppt_w</p:attrName>
                                            </p:attrNameLst>
                                          </p:cBhvr>
                                          <p:tavLst>
                                            <p:tav tm="0">
                                              <p:val>
                                                <p:strVal val="ppt_w"/>
                                              </p:val>
                                            </p:tav>
                                            <p:tav tm="100000">
                                              <p:val>
                                                <p:fltVal val="0"/>
                                              </p:val>
                                            </p:tav>
                                          </p:tavLst>
                                        </p:anim>
                                        <p:anim calcmode="lin" valueType="num">
                                          <p:cBhvr>
                                            <p:cTn id="423" dur="500"/>
                                            <p:tgtEl>
                                              <p:spTgt spid="76"/>
                                            </p:tgtEl>
                                            <p:attrNameLst>
                                              <p:attrName>ppt_h</p:attrName>
                                            </p:attrNameLst>
                                          </p:cBhvr>
                                          <p:tavLst>
                                            <p:tav tm="0">
                                              <p:val>
                                                <p:strVal val="ppt_h"/>
                                              </p:val>
                                            </p:tav>
                                            <p:tav tm="100000">
                                              <p:val>
                                                <p:fltVal val="0"/>
                                              </p:val>
                                            </p:tav>
                                          </p:tavLst>
                                        </p:anim>
                                        <p:animEffect transition="out" filter="fade">
                                          <p:cBhvr>
                                            <p:cTn id="424" dur="500"/>
                                            <p:tgtEl>
                                              <p:spTgt spid="76"/>
                                            </p:tgtEl>
                                          </p:cBhvr>
                                        </p:animEffect>
                                        <p:set>
                                          <p:cBhvr>
                                            <p:cTn id="425" dur="1" fill="hold">
                                              <p:stCondLst>
                                                <p:cond delay="499"/>
                                              </p:stCondLst>
                                            </p:cTn>
                                            <p:tgtEl>
                                              <p:spTgt spid="76"/>
                                            </p:tgtEl>
                                            <p:attrNameLst>
                                              <p:attrName>style.visibility</p:attrName>
                                            </p:attrNameLst>
                                          </p:cBhvr>
                                          <p:to>
                                            <p:strVal val="hidden"/>
                                          </p:to>
                                        </p:set>
                                      </p:childTnLst>
                                    </p:cTn>
                                  </p:par>
                                  <p:par>
                                    <p:cTn id="426" presetID="53" presetClass="exit" presetSubtype="32" fill="hold" nodeType="withEffect">
                                      <p:stCondLst>
                                        <p:cond delay="0"/>
                                      </p:stCondLst>
                                      <p:childTnLst>
                                        <p:anim calcmode="lin" valueType="num">
                                          <p:cBhvr>
                                            <p:cTn id="427" dur="500"/>
                                            <p:tgtEl>
                                              <p:spTgt spid="77"/>
                                            </p:tgtEl>
                                            <p:attrNameLst>
                                              <p:attrName>ppt_w</p:attrName>
                                            </p:attrNameLst>
                                          </p:cBhvr>
                                          <p:tavLst>
                                            <p:tav tm="0">
                                              <p:val>
                                                <p:strVal val="ppt_w"/>
                                              </p:val>
                                            </p:tav>
                                            <p:tav tm="100000">
                                              <p:val>
                                                <p:fltVal val="0"/>
                                              </p:val>
                                            </p:tav>
                                          </p:tavLst>
                                        </p:anim>
                                        <p:anim calcmode="lin" valueType="num">
                                          <p:cBhvr>
                                            <p:cTn id="428" dur="500"/>
                                            <p:tgtEl>
                                              <p:spTgt spid="77"/>
                                            </p:tgtEl>
                                            <p:attrNameLst>
                                              <p:attrName>ppt_h</p:attrName>
                                            </p:attrNameLst>
                                          </p:cBhvr>
                                          <p:tavLst>
                                            <p:tav tm="0">
                                              <p:val>
                                                <p:strVal val="ppt_h"/>
                                              </p:val>
                                            </p:tav>
                                            <p:tav tm="100000">
                                              <p:val>
                                                <p:fltVal val="0"/>
                                              </p:val>
                                            </p:tav>
                                          </p:tavLst>
                                        </p:anim>
                                        <p:animEffect transition="out" filter="fade">
                                          <p:cBhvr>
                                            <p:cTn id="429" dur="500"/>
                                            <p:tgtEl>
                                              <p:spTgt spid="77"/>
                                            </p:tgtEl>
                                          </p:cBhvr>
                                        </p:animEffect>
                                        <p:set>
                                          <p:cBhvr>
                                            <p:cTn id="430" dur="1" fill="hold">
                                              <p:stCondLst>
                                                <p:cond delay="499"/>
                                              </p:stCondLst>
                                            </p:cTn>
                                            <p:tgtEl>
                                              <p:spTgt spid="77"/>
                                            </p:tgtEl>
                                            <p:attrNameLst>
                                              <p:attrName>style.visibility</p:attrName>
                                            </p:attrNameLst>
                                          </p:cBhvr>
                                          <p:to>
                                            <p:strVal val="hidden"/>
                                          </p:to>
                                        </p:set>
                                      </p:childTnLst>
                                    </p:cTn>
                                  </p:par>
                                  <p:par>
                                    <p:cTn id="431" presetID="53" presetClass="exit" presetSubtype="32" fill="hold" nodeType="withEffect">
                                      <p:stCondLst>
                                        <p:cond delay="0"/>
                                      </p:stCondLst>
                                      <p:childTnLst>
                                        <p:anim calcmode="lin" valueType="num">
                                          <p:cBhvr>
                                            <p:cTn id="432" dur="500"/>
                                            <p:tgtEl>
                                              <p:spTgt spid="78"/>
                                            </p:tgtEl>
                                            <p:attrNameLst>
                                              <p:attrName>ppt_w</p:attrName>
                                            </p:attrNameLst>
                                          </p:cBhvr>
                                          <p:tavLst>
                                            <p:tav tm="0">
                                              <p:val>
                                                <p:strVal val="ppt_w"/>
                                              </p:val>
                                            </p:tav>
                                            <p:tav tm="100000">
                                              <p:val>
                                                <p:fltVal val="0"/>
                                              </p:val>
                                            </p:tav>
                                          </p:tavLst>
                                        </p:anim>
                                        <p:anim calcmode="lin" valueType="num">
                                          <p:cBhvr>
                                            <p:cTn id="433" dur="500"/>
                                            <p:tgtEl>
                                              <p:spTgt spid="78"/>
                                            </p:tgtEl>
                                            <p:attrNameLst>
                                              <p:attrName>ppt_h</p:attrName>
                                            </p:attrNameLst>
                                          </p:cBhvr>
                                          <p:tavLst>
                                            <p:tav tm="0">
                                              <p:val>
                                                <p:strVal val="ppt_h"/>
                                              </p:val>
                                            </p:tav>
                                            <p:tav tm="100000">
                                              <p:val>
                                                <p:fltVal val="0"/>
                                              </p:val>
                                            </p:tav>
                                          </p:tavLst>
                                        </p:anim>
                                        <p:animEffect transition="out" filter="fade">
                                          <p:cBhvr>
                                            <p:cTn id="434" dur="500"/>
                                            <p:tgtEl>
                                              <p:spTgt spid="78"/>
                                            </p:tgtEl>
                                          </p:cBhvr>
                                        </p:animEffect>
                                        <p:set>
                                          <p:cBhvr>
                                            <p:cTn id="435" dur="1" fill="hold">
                                              <p:stCondLst>
                                                <p:cond delay="499"/>
                                              </p:stCondLst>
                                            </p:cTn>
                                            <p:tgtEl>
                                              <p:spTgt spid="78"/>
                                            </p:tgtEl>
                                            <p:attrNameLst>
                                              <p:attrName>style.visibility</p:attrName>
                                            </p:attrNameLst>
                                          </p:cBhvr>
                                          <p:to>
                                            <p:strVal val="hidden"/>
                                          </p:to>
                                        </p:set>
                                      </p:childTnLst>
                                    </p:cTn>
                                  </p:par>
                                  <p:par>
                                    <p:cTn id="436" presetID="53" presetClass="exit" presetSubtype="32" fill="hold" nodeType="withEffect">
                                      <p:stCondLst>
                                        <p:cond delay="0"/>
                                      </p:stCondLst>
                                      <p:childTnLst>
                                        <p:anim calcmode="lin" valueType="num">
                                          <p:cBhvr>
                                            <p:cTn id="437" dur="500"/>
                                            <p:tgtEl>
                                              <p:spTgt spid="79"/>
                                            </p:tgtEl>
                                            <p:attrNameLst>
                                              <p:attrName>ppt_w</p:attrName>
                                            </p:attrNameLst>
                                          </p:cBhvr>
                                          <p:tavLst>
                                            <p:tav tm="0">
                                              <p:val>
                                                <p:strVal val="ppt_w"/>
                                              </p:val>
                                            </p:tav>
                                            <p:tav tm="100000">
                                              <p:val>
                                                <p:fltVal val="0"/>
                                              </p:val>
                                            </p:tav>
                                          </p:tavLst>
                                        </p:anim>
                                        <p:anim calcmode="lin" valueType="num">
                                          <p:cBhvr>
                                            <p:cTn id="438" dur="500"/>
                                            <p:tgtEl>
                                              <p:spTgt spid="79"/>
                                            </p:tgtEl>
                                            <p:attrNameLst>
                                              <p:attrName>ppt_h</p:attrName>
                                            </p:attrNameLst>
                                          </p:cBhvr>
                                          <p:tavLst>
                                            <p:tav tm="0">
                                              <p:val>
                                                <p:strVal val="ppt_h"/>
                                              </p:val>
                                            </p:tav>
                                            <p:tav tm="100000">
                                              <p:val>
                                                <p:fltVal val="0"/>
                                              </p:val>
                                            </p:tav>
                                          </p:tavLst>
                                        </p:anim>
                                        <p:animEffect transition="out" filter="fade">
                                          <p:cBhvr>
                                            <p:cTn id="439" dur="500"/>
                                            <p:tgtEl>
                                              <p:spTgt spid="79"/>
                                            </p:tgtEl>
                                          </p:cBhvr>
                                        </p:animEffect>
                                        <p:set>
                                          <p:cBhvr>
                                            <p:cTn id="440" dur="1" fill="hold">
                                              <p:stCondLst>
                                                <p:cond delay="499"/>
                                              </p:stCondLst>
                                            </p:cTn>
                                            <p:tgtEl>
                                              <p:spTgt spid="79"/>
                                            </p:tgtEl>
                                            <p:attrNameLst>
                                              <p:attrName>style.visibility</p:attrName>
                                            </p:attrNameLst>
                                          </p:cBhvr>
                                          <p:to>
                                            <p:strVal val="hidden"/>
                                          </p:to>
                                        </p:set>
                                      </p:childTnLst>
                                    </p:cTn>
                                  </p:par>
                                  <p:par>
                                    <p:cTn id="441" presetID="53" presetClass="exit" presetSubtype="32" fill="hold" nodeType="withEffect">
                                      <p:stCondLst>
                                        <p:cond delay="0"/>
                                      </p:stCondLst>
                                      <p:childTnLst>
                                        <p:anim calcmode="lin" valueType="num">
                                          <p:cBhvr>
                                            <p:cTn id="442" dur="500"/>
                                            <p:tgtEl>
                                              <p:spTgt spid="80"/>
                                            </p:tgtEl>
                                            <p:attrNameLst>
                                              <p:attrName>ppt_w</p:attrName>
                                            </p:attrNameLst>
                                          </p:cBhvr>
                                          <p:tavLst>
                                            <p:tav tm="0">
                                              <p:val>
                                                <p:strVal val="ppt_w"/>
                                              </p:val>
                                            </p:tav>
                                            <p:tav tm="100000">
                                              <p:val>
                                                <p:fltVal val="0"/>
                                              </p:val>
                                            </p:tav>
                                          </p:tavLst>
                                        </p:anim>
                                        <p:anim calcmode="lin" valueType="num">
                                          <p:cBhvr>
                                            <p:cTn id="443" dur="500"/>
                                            <p:tgtEl>
                                              <p:spTgt spid="80"/>
                                            </p:tgtEl>
                                            <p:attrNameLst>
                                              <p:attrName>ppt_h</p:attrName>
                                            </p:attrNameLst>
                                          </p:cBhvr>
                                          <p:tavLst>
                                            <p:tav tm="0">
                                              <p:val>
                                                <p:strVal val="ppt_h"/>
                                              </p:val>
                                            </p:tav>
                                            <p:tav tm="100000">
                                              <p:val>
                                                <p:fltVal val="0"/>
                                              </p:val>
                                            </p:tav>
                                          </p:tavLst>
                                        </p:anim>
                                        <p:animEffect transition="out" filter="fade">
                                          <p:cBhvr>
                                            <p:cTn id="444" dur="500"/>
                                            <p:tgtEl>
                                              <p:spTgt spid="80"/>
                                            </p:tgtEl>
                                          </p:cBhvr>
                                        </p:animEffect>
                                        <p:set>
                                          <p:cBhvr>
                                            <p:cTn id="445" dur="1" fill="hold">
                                              <p:stCondLst>
                                                <p:cond delay="499"/>
                                              </p:stCondLst>
                                            </p:cTn>
                                            <p:tgtEl>
                                              <p:spTgt spid="80"/>
                                            </p:tgtEl>
                                            <p:attrNameLst>
                                              <p:attrName>style.visibility</p:attrName>
                                            </p:attrNameLst>
                                          </p:cBhvr>
                                          <p:to>
                                            <p:strVal val="hidden"/>
                                          </p:to>
                                        </p:set>
                                      </p:childTnLst>
                                    </p:cTn>
                                  </p:par>
                                  <p:par>
                                    <p:cTn id="446" presetID="53" presetClass="exit" presetSubtype="32" fill="hold" nodeType="withEffect">
                                      <p:stCondLst>
                                        <p:cond delay="0"/>
                                      </p:stCondLst>
                                      <p:childTnLst>
                                        <p:anim calcmode="lin" valueType="num">
                                          <p:cBhvr>
                                            <p:cTn id="447" dur="500"/>
                                            <p:tgtEl>
                                              <p:spTgt spid="86"/>
                                            </p:tgtEl>
                                            <p:attrNameLst>
                                              <p:attrName>ppt_w</p:attrName>
                                            </p:attrNameLst>
                                          </p:cBhvr>
                                          <p:tavLst>
                                            <p:tav tm="0">
                                              <p:val>
                                                <p:strVal val="ppt_w"/>
                                              </p:val>
                                            </p:tav>
                                            <p:tav tm="100000">
                                              <p:val>
                                                <p:fltVal val="0"/>
                                              </p:val>
                                            </p:tav>
                                          </p:tavLst>
                                        </p:anim>
                                        <p:anim calcmode="lin" valueType="num">
                                          <p:cBhvr>
                                            <p:cTn id="448" dur="500"/>
                                            <p:tgtEl>
                                              <p:spTgt spid="86"/>
                                            </p:tgtEl>
                                            <p:attrNameLst>
                                              <p:attrName>ppt_h</p:attrName>
                                            </p:attrNameLst>
                                          </p:cBhvr>
                                          <p:tavLst>
                                            <p:tav tm="0">
                                              <p:val>
                                                <p:strVal val="ppt_h"/>
                                              </p:val>
                                            </p:tav>
                                            <p:tav tm="100000">
                                              <p:val>
                                                <p:fltVal val="0"/>
                                              </p:val>
                                            </p:tav>
                                          </p:tavLst>
                                        </p:anim>
                                        <p:animEffect transition="out" filter="fade">
                                          <p:cBhvr>
                                            <p:cTn id="449" dur="500"/>
                                            <p:tgtEl>
                                              <p:spTgt spid="86"/>
                                            </p:tgtEl>
                                          </p:cBhvr>
                                        </p:animEffect>
                                        <p:set>
                                          <p:cBhvr>
                                            <p:cTn id="450" dur="1" fill="hold">
                                              <p:stCondLst>
                                                <p:cond delay="499"/>
                                              </p:stCondLst>
                                            </p:cTn>
                                            <p:tgtEl>
                                              <p:spTgt spid="86"/>
                                            </p:tgtEl>
                                            <p:attrNameLst>
                                              <p:attrName>style.visibility</p:attrName>
                                            </p:attrNameLst>
                                          </p:cBhvr>
                                          <p:to>
                                            <p:strVal val="hidden"/>
                                          </p:to>
                                        </p:set>
                                      </p:childTnLst>
                                    </p:cTn>
                                  </p:par>
                                  <p:par>
                                    <p:cTn id="451" presetID="53" presetClass="exit" presetSubtype="32" fill="hold" nodeType="withEffect">
                                      <p:stCondLst>
                                        <p:cond delay="0"/>
                                      </p:stCondLst>
                                      <p:childTnLst>
                                        <p:anim calcmode="lin" valueType="num">
                                          <p:cBhvr>
                                            <p:cTn id="452" dur="500"/>
                                            <p:tgtEl>
                                              <p:spTgt spid="87"/>
                                            </p:tgtEl>
                                            <p:attrNameLst>
                                              <p:attrName>ppt_w</p:attrName>
                                            </p:attrNameLst>
                                          </p:cBhvr>
                                          <p:tavLst>
                                            <p:tav tm="0">
                                              <p:val>
                                                <p:strVal val="ppt_w"/>
                                              </p:val>
                                            </p:tav>
                                            <p:tav tm="100000">
                                              <p:val>
                                                <p:fltVal val="0"/>
                                              </p:val>
                                            </p:tav>
                                          </p:tavLst>
                                        </p:anim>
                                        <p:anim calcmode="lin" valueType="num">
                                          <p:cBhvr>
                                            <p:cTn id="453" dur="500"/>
                                            <p:tgtEl>
                                              <p:spTgt spid="87"/>
                                            </p:tgtEl>
                                            <p:attrNameLst>
                                              <p:attrName>ppt_h</p:attrName>
                                            </p:attrNameLst>
                                          </p:cBhvr>
                                          <p:tavLst>
                                            <p:tav tm="0">
                                              <p:val>
                                                <p:strVal val="ppt_h"/>
                                              </p:val>
                                            </p:tav>
                                            <p:tav tm="100000">
                                              <p:val>
                                                <p:fltVal val="0"/>
                                              </p:val>
                                            </p:tav>
                                          </p:tavLst>
                                        </p:anim>
                                        <p:animEffect transition="out" filter="fade">
                                          <p:cBhvr>
                                            <p:cTn id="454" dur="500"/>
                                            <p:tgtEl>
                                              <p:spTgt spid="87"/>
                                            </p:tgtEl>
                                          </p:cBhvr>
                                        </p:animEffect>
                                        <p:set>
                                          <p:cBhvr>
                                            <p:cTn id="455" dur="1" fill="hold">
                                              <p:stCondLst>
                                                <p:cond delay="499"/>
                                              </p:stCondLst>
                                            </p:cTn>
                                            <p:tgtEl>
                                              <p:spTgt spid="87"/>
                                            </p:tgtEl>
                                            <p:attrNameLst>
                                              <p:attrName>style.visibility</p:attrName>
                                            </p:attrNameLst>
                                          </p:cBhvr>
                                          <p:to>
                                            <p:strVal val="hidden"/>
                                          </p:to>
                                        </p:set>
                                      </p:childTnLst>
                                    </p:cTn>
                                  </p:par>
                                  <p:par>
                                    <p:cTn id="456" presetID="53" presetClass="exit" presetSubtype="32" fill="hold" nodeType="withEffect">
                                      <p:stCondLst>
                                        <p:cond delay="0"/>
                                      </p:stCondLst>
                                      <p:childTnLst>
                                        <p:anim calcmode="lin" valueType="num">
                                          <p:cBhvr>
                                            <p:cTn id="457" dur="500"/>
                                            <p:tgtEl>
                                              <p:spTgt spid="90"/>
                                            </p:tgtEl>
                                            <p:attrNameLst>
                                              <p:attrName>ppt_w</p:attrName>
                                            </p:attrNameLst>
                                          </p:cBhvr>
                                          <p:tavLst>
                                            <p:tav tm="0">
                                              <p:val>
                                                <p:strVal val="ppt_w"/>
                                              </p:val>
                                            </p:tav>
                                            <p:tav tm="100000">
                                              <p:val>
                                                <p:fltVal val="0"/>
                                              </p:val>
                                            </p:tav>
                                          </p:tavLst>
                                        </p:anim>
                                        <p:anim calcmode="lin" valueType="num">
                                          <p:cBhvr>
                                            <p:cTn id="458" dur="500"/>
                                            <p:tgtEl>
                                              <p:spTgt spid="90"/>
                                            </p:tgtEl>
                                            <p:attrNameLst>
                                              <p:attrName>ppt_h</p:attrName>
                                            </p:attrNameLst>
                                          </p:cBhvr>
                                          <p:tavLst>
                                            <p:tav tm="0">
                                              <p:val>
                                                <p:strVal val="ppt_h"/>
                                              </p:val>
                                            </p:tav>
                                            <p:tav tm="100000">
                                              <p:val>
                                                <p:fltVal val="0"/>
                                              </p:val>
                                            </p:tav>
                                          </p:tavLst>
                                        </p:anim>
                                        <p:animEffect transition="out" filter="fade">
                                          <p:cBhvr>
                                            <p:cTn id="459" dur="500"/>
                                            <p:tgtEl>
                                              <p:spTgt spid="90"/>
                                            </p:tgtEl>
                                          </p:cBhvr>
                                        </p:animEffect>
                                        <p:set>
                                          <p:cBhvr>
                                            <p:cTn id="460" dur="1" fill="hold">
                                              <p:stCondLst>
                                                <p:cond delay="499"/>
                                              </p:stCondLst>
                                            </p:cTn>
                                            <p:tgtEl>
                                              <p:spTgt spid="90"/>
                                            </p:tgtEl>
                                            <p:attrNameLst>
                                              <p:attrName>style.visibility</p:attrName>
                                            </p:attrNameLst>
                                          </p:cBhvr>
                                          <p:to>
                                            <p:strVal val="hidden"/>
                                          </p:to>
                                        </p:set>
                                      </p:childTnLst>
                                    </p:cTn>
                                  </p:par>
                                  <p:par>
                                    <p:cTn id="461" presetID="53" presetClass="exit" presetSubtype="32" fill="hold" nodeType="withEffect">
                                      <p:stCondLst>
                                        <p:cond delay="0"/>
                                      </p:stCondLst>
                                      <p:childTnLst>
                                        <p:anim calcmode="lin" valueType="num">
                                          <p:cBhvr>
                                            <p:cTn id="462" dur="500"/>
                                            <p:tgtEl>
                                              <p:spTgt spid="91"/>
                                            </p:tgtEl>
                                            <p:attrNameLst>
                                              <p:attrName>ppt_w</p:attrName>
                                            </p:attrNameLst>
                                          </p:cBhvr>
                                          <p:tavLst>
                                            <p:tav tm="0">
                                              <p:val>
                                                <p:strVal val="ppt_w"/>
                                              </p:val>
                                            </p:tav>
                                            <p:tav tm="100000">
                                              <p:val>
                                                <p:fltVal val="0"/>
                                              </p:val>
                                            </p:tav>
                                          </p:tavLst>
                                        </p:anim>
                                        <p:anim calcmode="lin" valueType="num">
                                          <p:cBhvr>
                                            <p:cTn id="463" dur="500"/>
                                            <p:tgtEl>
                                              <p:spTgt spid="91"/>
                                            </p:tgtEl>
                                            <p:attrNameLst>
                                              <p:attrName>ppt_h</p:attrName>
                                            </p:attrNameLst>
                                          </p:cBhvr>
                                          <p:tavLst>
                                            <p:tav tm="0">
                                              <p:val>
                                                <p:strVal val="ppt_h"/>
                                              </p:val>
                                            </p:tav>
                                            <p:tav tm="100000">
                                              <p:val>
                                                <p:fltVal val="0"/>
                                              </p:val>
                                            </p:tav>
                                          </p:tavLst>
                                        </p:anim>
                                        <p:animEffect transition="out" filter="fade">
                                          <p:cBhvr>
                                            <p:cTn id="464" dur="500"/>
                                            <p:tgtEl>
                                              <p:spTgt spid="91"/>
                                            </p:tgtEl>
                                          </p:cBhvr>
                                        </p:animEffect>
                                        <p:set>
                                          <p:cBhvr>
                                            <p:cTn id="465" dur="1" fill="hold">
                                              <p:stCondLst>
                                                <p:cond delay="499"/>
                                              </p:stCondLst>
                                            </p:cTn>
                                            <p:tgtEl>
                                              <p:spTgt spid="91"/>
                                            </p:tgtEl>
                                            <p:attrNameLst>
                                              <p:attrName>style.visibility</p:attrName>
                                            </p:attrNameLst>
                                          </p:cBhvr>
                                          <p:to>
                                            <p:strVal val="hidden"/>
                                          </p:to>
                                        </p:set>
                                      </p:childTnLst>
                                    </p:cTn>
                                  </p:par>
                                  <p:par>
                                    <p:cTn id="466" presetID="53" presetClass="exit" presetSubtype="32" fill="hold" nodeType="withEffect">
                                      <p:stCondLst>
                                        <p:cond delay="0"/>
                                      </p:stCondLst>
                                      <p:childTnLst>
                                        <p:anim calcmode="lin" valueType="num">
                                          <p:cBhvr>
                                            <p:cTn id="467" dur="500"/>
                                            <p:tgtEl>
                                              <p:spTgt spid="92"/>
                                            </p:tgtEl>
                                            <p:attrNameLst>
                                              <p:attrName>ppt_w</p:attrName>
                                            </p:attrNameLst>
                                          </p:cBhvr>
                                          <p:tavLst>
                                            <p:tav tm="0">
                                              <p:val>
                                                <p:strVal val="ppt_w"/>
                                              </p:val>
                                            </p:tav>
                                            <p:tav tm="100000">
                                              <p:val>
                                                <p:fltVal val="0"/>
                                              </p:val>
                                            </p:tav>
                                          </p:tavLst>
                                        </p:anim>
                                        <p:anim calcmode="lin" valueType="num">
                                          <p:cBhvr>
                                            <p:cTn id="468" dur="500"/>
                                            <p:tgtEl>
                                              <p:spTgt spid="92"/>
                                            </p:tgtEl>
                                            <p:attrNameLst>
                                              <p:attrName>ppt_h</p:attrName>
                                            </p:attrNameLst>
                                          </p:cBhvr>
                                          <p:tavLst>
                                            <p:tav tm="0">
                                              <p:val>
                                                <p:strVal val="ppt_h"/>
                                              </p:val>
                                            </p:tav>
                                            <p:tav tm="100000">
                                              <p:val>
                                                <p:fltVal val="0"/>
                                              </p:val>
                                            </p:tav>
                                          </p:tavLst>
                                        </p:anim>
                                        <p:animEffect transition="out" filter="fade">
                                          <p:cBhvr>
                                            <p:cTn id="469" dur="500"/>
                                            <p:tgtEl>
                                              <p:spTgt spid="92"/>
                                            </p:tgtEl>
                                          </p:cBhvr>
                                        </p:animEffect>
                                        <p:set>
                                          <p:cBhvr>
                                            <p:cTn id="470" dur="1" fill="hold">
                                              <p:stCondLst>
                                                <p:cond delay="499"/>
                                              </p:stCondLst>
                                            </p:cTn>
                                            <p:tgtEl>
                                              <p:spTgt spid="92"/>
                                            </p:tgtEl>
                                            <p:attrNameLst>
                                              <p:attrName>style.visibility</p:attrName>
                                            </p:attrNameLst>
                                          </p:cBhvr>
                                          <p:to>
                                            <p:strVal val="hidden"/>
                                          </p:to>
                                        </p:set>
                                      </p:childTnLst>
                                    </p:cTn>
                                  </p:par>
                                  <p:par>
                                    <p:cTn id="471" presetID="53" presetClass="exit" presetSubtype="32" fill="hold" nodeType="withEffect">
                                      <p:stCondLst>
                                        <p:cond delay="0"/>
                                      </p:stCondLst>
                                      <p:childTnLst>
                                        <p:anim calcmode="lin" valueType="num">
                                          <p:cBhvr>
                                            <p:cTn id="472" dur="500"/>
                                            <p:tgtEl>
                                              <p:spTgt spid="93"/>
                                            </p:tgtEl>
                                            <p:attrNameLst>
                                              <p:attrName>ppt_w</p:attrName>
                                            </p:attrNameLst>
                                          </p:cBhvr>
                                          <p:tavLst>
                                            <p:tav tm="0">
                                              <p:val>
                                                <p:strVal val="ppt_w"/>
                                              </p:val>
                                            </p:tav>
                                            <p:tav tm="100000">
                                              <p:val>
                                                <p:fltVal val="0"/>
                                              </p:val>
                                            </p:tav>
                                          </p:tavLst>
                                        </p:anim>
                                        <p:anim calcmode="lin" valueType="num">
                                          <p:cBhvr>
                                            <p:cTn id="473" dur="500"/>
                                            <p:tgtEl>
                                              <p:spTgt spid="93"/>
                                            </p:tgtEl>
                                            <p:attrNameLst>
                                              <p:attrName>ppt_h</p:attrName>
                                            </p:attrNameLst>
                                          </p:cBhvr>
                                          <p:tavLst>
                                            <p:tav tm="0">
                                              <p:val>
                                                <p:strVal val="ppt_h"/>
                                              </p:val>
                                            </p:tav>
                                            <p:tav tm="100000">
                                              <p:val>
                                                <p:fltVal val="0"/>
                                              </p:val>
                                            </p:tav>
                                          </p:tavLst>
                                        </p:anim>
                                        <p:animEffect transition="out" filter="fade">
                                          <p:cBhvr>
                                            <p:cTn id="474" dur="500"/>
                                            <p:tgtEl>
                                              <p:spTgt spid="93"/>
                                            </p:tgtEl>
                                          </p:cBhvr>
                                        </p:animEffect>
                                        <p:set>
                                          <p:cBhvr>
                                            <p:cTn id="475"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uiExpand="1" build="p"/>
          <p:bldP spid="8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7">
            <a:extLst>
              <a:ext uri="{FF2B5EF4-FFF2-40B4-BE49-F238E27FC236}">
                <a16:creationId xmlns:a16="http://schemas.microsoft.com/office/drawing/2014/main" id="{D4C2C974-FE88-4B81-9E2F-4A28DDAF6183}"/>
              </a:ext>
            </a:extLst>
          </p:cNvPr>
          <p:cNvGraphicFramePr>
            <a:graphicFrameLocks noGrp="1"/>
          </p:cNvGraphicFramePr>
          <p:nvPr>
            <p:extLst>
              <p:ext uri="{D42A27DB-BD31-4B8C-83A1-F6EECF244321}">
                <p14:modId xmlns:p14="http://schemas.microsoft.com/office/powerpoint/2010/main" val="1725064059"/>
              </p:ext>
            </p:extLst>
          </p:nvPr>
        </p:nvGraphicFramePr>
        <p:xfrm>
          <a:off x="1127762" y="264959"/>
          <a:ext cx="7922189" cy="4074725"/>
        </p:xfrm>
        <a:graphic>
          <a:graphicData uri="http://schemas.openxmlformats.org/drawingml/2006/table">
            <a:tbl>
              <a:tblPr firstRow="1" bandRow="1">
                <a:tableStyleId>{90626E74-A576-45B6-8768-BD56363016AF}</a:tableStyleId>
              </a:tblPr>
              <a:tblGrid>
                <a:gridCol w="1264918">
                  <a:extLst>
                    <a:ext uri="{9D8B030D-6E8A-4147-A177-3AD203B41FA5}">
                      <a16:colId xmlns:a16="http://schemas.microsoft.com/office/drawing/2014/main" val="1386910533"/>
                    </a:ext>
                  </a:extLst>
                </a:gridCol>
                <a:gridCol w="3307080">
                  <a:extLst>
                    <a:ext uri="{9D8B030D-6E8A-4147-A177-3AD203B41FA5}">
                      <a16:colId xmlns:a16="http://schemas.microsoft.com/office/drawing/2014/main" val="753806190"/>
                    </a:ext>
                  </a:extLst>
                </a:gridCol>
                <a:gridCol w="3350191">
                  <a:extLst>
                    <a:ext uri="{9D8B030D-6E8A-4147-A177-3AD203B41FA5}">
                      <a16:colId xmlns:a16="http://schemas.microsoft.com/office/drawing/2014/main" val="1845409262"/>
                    </a:ext>
                  </a:extLst>
                </a:gridCol>
              </a:tblGrid>
              <a:tr h="6570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Hoạt động kinh tế</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Phân bố (khu vực, quốc gia)</a:t>
                      </a:r>
                    </a:p>
                  </a:txBody>
                  <a:tcPr horzOverflow="overflow"/>
                </a:tc>
                <a:tc>
                  <a:txBody>
                    <a:bodyPr/>
                    <a:lstStyle/>
                    <a:p>
                      <a:pPr algn="ctr"/>
                      <a:r>
                        <a:rPr lang="en-US" sz="1800" b="1">
                          <a:solidFill>
                            <a:srgbClr val="002060"/>
                          </a:solidFill>
                          <a:latin typeface="Times New Roman" panose="02020603050405020304" pitchFamily="18" charset="0"/>
                          <a:cs typeface="Times New Roman" panose="02020603050405020304" pitchFamily="18" charset="0"/>
                        </a:rPr>
                        <a:t>Lợi ích</a:t>
                      </a:r>
                    </a:p>
                  </a:txBody>
                  <a:tcPr/>
                </a:tc>
                <a:extLst>
                  <a:ext uri="{0D108BD9-81ED-4DB2-BD59-A6C34878D82A}">
                    <a16:rowId xmlns:a16="http://schemas.microsoft.com/office/drawing/2014/main" val="761862756"/>
                  </a:ext>
                </a:extLst>
              </a:tr>
              <a:tr h="500757">
                <a:tc>
                  <a:txBody>
                    <a:bodyPr/>
                    <a:lstStyle/>
                    <a:p>
                      <a:r>
                        <a:rPr lang="en-US">
                          <a:latin typeface="Times New Roman" panose="02020603050405020304" pitchFamily="18" charset="0"/>
                          <a:cs typeface="Times New Roman" panose="02020603050405020304" pitchFamily="18" charset="0"/>
                        </a:rPr>
                        <a:t>Trồng lúa gạo</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8285411"/>
                  </a:ext>
                </a:extLst>
              </a:tr>
              <a:tr h="500757">
                <a:tc>
                  <a:txBody>
                    <a:bodyPr/>
                    <a:lstStyle/>
                    <a:p>
                      <a:r>
                        <a:rPr lang="en-US">
                          <a:latin typeface="Times New Roman" panose="02020603050405020304" pitchFamily="18" charset="0"/>
                          <a:cs typeface="Times New Roman" panose="02020603050405020304" pitchFamily="18" charset="0"/>
                        </a:rPr>
                        <a:t>Trồng lúa mì</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8567299"/>
                  </a:ext>
                </a:extLst>
              </a:tr>
              <a:tr h="500757">
                <a:tc>
                  <a:txBody>
                    <a:bodyPr/>
                    <a:lstStyle/>
                    <a:p>
                      <a:r>
                        <a:rPr lang="en-US">
                          <a:latin typeface="Times New Roman" panose="02020603050405020304" pitchFamily="18" charset="0"/>
                          <a:cs typeface="Times New Roman" panose="02020603050405020304" pitchFamily="18" charset="0"/>
                        </a:rPr>
                        <a:t>Trồng bông</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44293957"/>
                  </a:ext>
                </a:extLst>
              </a:tr>
              <a:tr h="764773">
                <a:tc>
                  <a:txBody>
                    <a:bodyPr/>
                    <a:lstStyle/>
                    <a:p>
                      <a:r>
                        <a:rPr lang="en-US">
                          <a:latin typeface="Times New Roman" panose="02020603050405020304" pitchFamily="18" charset="0"/>
                          <a:cs typeface="Times New Roman" panose="02020603050405020304" pitchFamily="18" charset="0"/>
                        </a:rPr>
                        <a:t>Nuôi trâu, bò</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2941248"/>
                  </a:ext>
                </a:extLst>
              </a:tr>
              <a:tr h="518160">
                <a:tc>
                  <a:txBody>
                    <a:bodyPr/>
                    <a:lstStyle/>
                    <a:p>
                      <a:r>
                        <a:rPr lang="en-US">
                          <a:latin typeface="Times New Roman" panose="02020603050405020304" pitchFamily="18" charset="0"/>
                          <a:cs typeface="Times New Roman" panose="02020603050405020304" pitchFamily="18" charset="0"/>
                        </a:rPr>
                        <a:t>Sản xuất ô tô</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622148"/>
                  </a:ext>
                </a:extLst>
              </a:tr>
              <a:tr h="632460">
                <a:tc>
                  <a:txBody>
                    <a:bodyPr/>
                    <a:lstStyle/>
                    <a:p>
                      <a:r>
                        <a:rPr lang="en-US">
                          <a:latin typeface="Times New Roman" panose="02020603050405020304" pitchFamily="18" charset="0"/>
                          <a:cs typeface="Times New Roman" panose="02020603050405020304" pitchFamily="18" charset="0"/>
                        </a:rPr>
                        <a:t>Khai thác dầu mỏ</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8036265"/>
                  </a:ext>
                </a:extLst>
              </a:tr>
            </a:tbl>
          </a:graphicData>
        </a:graphic>
      </p:graphicFrame>
      <p:sp>
        <p:nvSpPr>
          <p:cNvPr id="4" name="Rectangle 33">
            <a:extLst>
              <a:ext uri="{FF2B5EF4-FFF2-40B4-BE49-F238E27FC236}">
                <a16:creationId xmlns:a16="http://schemas.microsoft.com/office/drawing/2014/main" id="{D50EFCBF-9096-4AAA-997C-6CB550370BE7}"/>
              </a:ext>
            </a:extLst>
          </p:cNvPr>
          <p:cNvSpPr>
            <a:spLocks noChangeArrowheads="1"/>
          </p:cNvSpPr>
          <p:nvPr/>
        </p:nvSpPr>
        <p:spPr bwMode="auto">
          <a:xfrm>
            <a:off x="2408266" y="923935"/>
            <a:ext cx="342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Ấn Độ, Thái Lan, Việt Nam, Trung Quốc.</a:t>
            </a:r>
          </a:p>
        </p:txBody>
      </p:sp>
      <p:sp>
        <p:nvSpPr>
          <p:cNvPr id="5" name="Rectangle 28">
            <a:extLst>
              <a:ext uri="{FF2B5EF4-FFF2-40B4-BE49-F238E27FC236}">
                <a16:creationId xmlns:a16="http://schemas.microsoft.com/office/drawing/2014/main" id="{FCD9BEB2-111A-4D50-AAAA-659A41D762AD}"/>
              </a:ext>
            </a:extLst>
          </p:cNvPr>
          <p:cNvSpPr>
            <a:spLocks noChangeArrowheads="1"/>
          </p:cNvSpPr>
          <p:nvPr/>
        </p:nvSpPr>
        <p:spPr bwMode="auto">
          <a:xfrm>
            <a:off x="2408266" y="1492505"/>
            <a:ext cx="29676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Ca- dắc- xtan, Ấn Độ, Trung Quốc.</a:t>
            </a:r>
          </a:p>
        </p:txBody>
      </p:sp>
      <p:sp>
        <p:nvSpPr>
          <p:cNvPr id="6" name="Rectangle 29">
            <a:extLst>
              <a:ext uri="{FF2B5EF4-FFF2-40B4-BE49-F238E27FC236}">
                <a16:creationId xmlns:a16="http://schemas.microsoft.com/office/drawing/2014/main" id="{BEA58446-C7FA-4D7F-B172-CCD1ECE52009}"/>
              </a:ext>
            </a:extLst>
          </p:cNvPr>
          <p:cNvSpPr>
            <a:spLocks noChangeArrowheads="1"/>
          </p:cNvSpPr>
          <p:nvPr/>
        </p:nvSpPr>
        <p:spPr bwMode="auto">
          <a:xfrm>
            <a:off x="2408266" y="2061075"/>
            <a:ext cx="342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Ca- dắc- xtan, Ấn Độ, Trung Quốc.</a:t>
            </a:r>
          </a:p>
        </p:txBody>
      </p:sp>
      <p:sp>
        <p:nvSpPr>
          <p:cNvPr id="7" name="Rectangle 31">
            <a:extLst>
              <a:ext uri="{FF2B5EF4-FFF2-40B4-BE49-F238E27FC236}">
                <a16:creationId xmlns:a16="http://schemas.microsoft.com/office/drawing/2014/main" id="{2FDD8EE6-1A5B-4922-B486-8447B63174A6}"/>
              </a:ext>
            </a:extLst>
          </p:cNvPr>
          <p:cNvSpPr>
            <a:spLocks noChangeArrowheads="1"/>
          </p:cNvSpPr>
          <p:nvPr/>
        </p:nvSpPr>
        <p:spPr bwMode="auto">
          <a:xfrm>
            <a:off x="2408266" y="2629645"/>
            <a:ext cx="31377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Ấn Độ, Trung Quốc.</a:t>
            </a:r>
          </a:p>
        </p:txBody>
      </p:sp>
      <p:sp>
        <p:nvSpPr>
          <p:cNvPr id="8" name="Rectangle 30">
            <a:extLst>
              <a:ext uri="{FF2B5EF4-FFF2-40B4-BE49-F238E27FC236}">
                <a16:creationId xmlns:a16="http://schemas.microsoft.com/office/drawing/2014/main" id="{1A532568-5ADF-4038-ACB1-419B5DE3D71E}"/>
              </a:ext>
            </a:extLst>
          </p:cNvPr>
          <p:cNvSpPr>
            <a:spLocks noChangeArrowheads="1"/>
          </p:cNvSpPr>
          <p:nvPr/>
        </p:nvSpPr>
        <p:spPr bwMode="auto">
          <a:xfrm>
            <a:off x="2408266" y="3198215"/>
            <a:ext cx="31377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Nhật Bản, Trung Quốc, Hàn Quốc.</a:t>
            </a:r>
          </a:p>
        </p:txBody>
      </p:sp>
      <p:sp>
        <p:nvSpPr>
          <p:cNvPr id="9" name="Rectangle 32">
            <a:extLst>
              <a:ext uri="{FF2B5EF4-FFF2-40B4-BE49-F238E27FC236}">
                <a16:creationId xmlns:a16="http://schemas.microsoft.com/office/drawing/2014/main" id="{81759318-6294-4020-9B44-B5F9BD10F7D7}"/>
              </a:ext>
            </a:extLst>
          </p:cNvPr>
          <p:cNvSpPr>
            <a:spLocks noChangeArrowheads="1"/>
          </p:cNvSpPr>
          <p:nvPr/>
        </p:nvSpPr>
        <p:spPr bwMode="auto">
          <a:xfrm>
            <a:off x="2408266" y="3692025"/>
            <a:ext cx="33001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b="1">
                <a:solidFill>
                  <a:srgbClr val="FF3300"/>
                </a:solidFill>
                <a:latin typeface="Times New Roman" panose="02020603050405020304" pitchFamily="18" charset="0"/>
                <a:cs typeface="Times New Roman" panose="02020603050405020304" pitchFamily="18" charset="0"/>
              </a:rPr>
              <a:t>Ả rập Xê-út, I- ran, I- rắc, Ấn Độ, Việt Nam, Ma- lai- xi - a, In – đô - nê- xi- a, Bru-nây, Trung Quốc.</a:t>
            </a:r>
          </a:p>
        </p:txBody>
      </p:sp>
      <p:sp>
        <p:nvSpPr>
          <p:cNvPr id="10" name="Rectangle 32">
            <a:extLst>
              <a:ext uri="{FF2B5EF4-FFF2-40B4-BE49-F238E27FC236}">
                <a16:creationId xmlns:a16="http://schemas.microsoft.com/office/drawing/2014/main" id="{F6F83959-8C52-4F14-BD11-8D016B795AF1}"/>
              </a:ext>
            </a:extLst>
          </p:cNvPr>
          <p:cNvSpPr>
            <a:spLocks noChangeArrowheads="1"/>
          </p:cNvSpPr>
          <p:nvPr/>
        </p:nvSpPr>
        <p:spPr bwMode="auto">
          <a:xfrm>
            <a:off x="5787591" y="941744"/>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lương thực cho con người và thức ăn cho chăn nuôi.</a:t>
            </a:r>
          </a:p>
        </p:txBody>
      </p:sp>
      <p:sp>
        <p:nvSpPr>
          <p:cNvPr id="11" name="Rectangle 32">
            <a:extLst>
              <a:ext uri="{FF2B5EF4-FFF2-40B4-BE49-F238E27FC236}">
                <a16:creationId xmlns:a16="http://schemas.microsoft.com/office/drawing/2014/main" id="{24142EE5-6A19-4194-B9E4-09B60937A3FC}"/>
              </a:ext>
            </a:extLst>
          </p:cNvPr>
          <p:cNvSpPr>
            <a:spLocks noChangeArrowheads="1"/>
          </p:cNvSpPr>
          <p:nvPr/>
        </p:nvSpPr>
        <p:spPr bwMode="auto">
          <a:xfrm>
            <a:off x="5787591" y="1457828"/>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lương thực cho con người và thức ăn cho chăn nuôi.</a:t>
            </a:r>
          </a:p>
        </p:txBody>
      </p:sp>
      <p:sp>
        <p:nvSpPr>
          <p:cNvPr id="12" name="Rectangle 32">
            <a:extLst>
              <a:ext uri="{FF2B5EF4-FFF2-40B4-BE49-F238E27FC236}">
                <a16:creationId xmlns:a16="http://schemas.microsoft.com/office/drawing/2014/main" id="{90DF300B-9D46-4518-9AC0-A7CC3A5EC195}"/>
              </a:ext>
            </a:extLst>
          </p:cNvPr>
          <p:cNvSpPr>
            <a:spLocks noChangeArrowheads="1"/>
          </p:cNvSpPr>
          <p:nvPr/>
        </p:nvSpPr>
        <p:spPr bwMode="auto">
          <a:xfrm>
            <a:off x="5787591" y="2021767"/>
            <a:ext cx="3196389" cy="276999"/>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nguyên liệu cho ngành dệt.</a:t>
            </a:r>
          </a:p>
        </p:txBody>
      </p:sp>
      <p:sp>
        <p:nvSpPr>
          <p:cNvPr id="13" name="Rectangle 32">
            <a:extLst>
              <a:ext uri="{FF2B5EF4-FFF2-40B4-BE49-F238E27FC236}">
                <a16:creationId xmlns:a16="http://schemas.microsoft.com/office/drawing/2014/main" id="{5C599941-4AC7-420C-82B1-2D544A59DB60}"/>
              </a:ext>
            </a:extLst>
          </p:cNvPr>
          <p:cNvSpPr>
            <a:spLocks noChangeArrowheads="1"/>
          </p:cNvSpPr>
          <p:nvPr/>
        </p:nvSpPr>
        <p:spPr bwMode="auto">
          <a:xfrm>
            <a:off x="5787591" y="2485166"/>
            <a:ext cx="3196389" cy="683264"/>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thực phẩm, thịt sữa cho con người.</a:t>
            </a:r>
          </a:p>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nguyên liệu cho ngành chế biến nông sản.</a:t>
            </a:r>
          </a:p>
        </p:txBody>
      </p:sp>
      <p:sp>
        <p:nvSpPr>
          <p:cNvPr id="14" name="Rectangle 32">
            <a:extLst>
              <a:ext uri="{FF2B5EF4-FFF2-40B4-BE49-F238E27FC236}">
                <a16:creationId xmlns:a16="http://schemas.microsoft.com/office/drawing/2014/main" id="{F140D047-9B60-44F2-9A37-E54A1BBE3321}"/>
              </a:ext>
            </a:extLst>
          </p:cNvPr>
          <p:cNvSpPr>
            <a:spLocks noChangeArrowheads="1"/>
          </p:cNvSpPr>
          <p:nvPr/>
        </p:nvSpPr>
        <p:spPr bwMode="auto">
          <a:xfrm>
            <a:off x="5787591" y="3232285"/>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Là ngành công nghiệp kĩ thuật cao mang lại giá trị kinh tế cao.</a:t>
            </a:r>
          </a:p>
        </p:txBody>
      </p:sp>
      <p:sp>
        <p:nvSpPr>
          <p:cNvPr id="15" name="Rectangle 32">
            <a:extLst>
              <a:ext uri="{FF2B5EF4-FFF2-40B4-BE49-F238E27FC236}">
                <a16:creationId xmlns:a16="http://schemas.microsoft.com/office/drawing/2014/main" id="{354C6B3D-FEDE-4613-92F7-632110EB8B57}"/>
              </a:ext>
            </a:extLst>
          </p:cNvPr>
          <p:cNvSpPr>
            <a:spLocks noChangeArrowheads="1"/>
          </p:cNvSpPr>
          <p:nvPr/>
        </p:nvSpPr>
        <p:spPr bwMode="auto">
          <a:xfrm>
            <a:off x="5787591" y="3778692"/>
            <a:ext cx="3196389" cy="307777"/>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a:latin typeface="Times New Roman" panose="02020603050405020304" pitchFamily="18" charset="0"/>
                <a:cs typeface="Times New Roman" panose="02020603050405020304" pitchFamily="18" charset="0"/>
              </a:rPr>
              <a:t>Cung cấp nguồn nhiên liệu có giá trị cao.</a:t>
            </a:r>
          </a:p>
        </p:txBody>
      </p:sp>
      <p:sp>
        <p:nvSpPr>
          <p:cNvPr id="18" name="Text Box 52">
            <a:extLst>
              <a:ext uri="{FF2B5EF4-FFF2-40B4-BE49-F238E27FC236}">
                <a16:creationId xmlns:a16="http://schemas.microsoft.com/office/drawing/2014/main" id="{78C8FAE6-4E79-4B9C-AAA0-52FCF5E78461}"/>
              </a:ext>
            </a:extLst>
          </p:cNvPr>
          <p:cNvSpPr txBox="1">
            <a:spLocks noChangeArrowheads="1"/>
          </p:cNvSpPr>
          <p:nvPr/>
        </p:nvSpPr>
        <p:spPr bwMode="auto">
          <a:xfrm>
            <a:off x="47487" y="1646393"/>
            <a:ext cx="874442" cy="641350"/>
          </a:xfrm>
          <a:prstGeom prst="rect">
            <a:avLst/>
          </a:prstGeom>
          <a:noFill/>
          <a:ln>
            <a:noFill/>
          </a:ln>
          <a:effec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1800" b="1">
                <a:solidFill>
                  <a:srgbClr val="990000"/>
                </a:solidFill>
              </a:rPr>
              <a:t>Nông nghiệp</a:t>
            </a:r>
          </a:p>
        </p:txBody>
      </p:sp>
      <p:sp>
        <p:nvSpPr>
          <p:cNvPr id="19" name="Text Box 53">
            <a:extLst>
              <a:ext uri="{FF2B5EF4-FFF2-40B4-BE49-F238E27FC236}">
                <a16:creationId xmlns:a16="http://schemas.microsoft.com/office/drawing/2014/main" id="{D6913389-9440-4B9C-85C4-D4E4774258C0}"/>
              </a:ext>
            </a:extLst>
          </p:cNvPr>
          <p:cNvSpPr txBox="1">
            <a:spLocks noChangeArrowheads="1"/>
          </p:cNvSpPr>
          <p:nvPr/>
        </p:nvSpPr>
        <p:spPr bwMode="auto">
          <a:xfrm>
            <a:off x="158119" y="3472929"/>
            <a:ext cx="874442" cy="641350"/>
          </a:xfrm>
          <a:prstGeom prst="rect">
            <a:avLst/>
          </a:prstGeom>
          <a:noFill/>
          <a:ln>
            <a:noFill/>
          </a:ln>
          <a:effec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1800" b="1">
                <a:solidFill>
                  <a:srgbClr val="990000"/>
                </a:solidFill>
              </a:rPr>
              <a:t>Công nghiệp</a:t>
            </a:r>
          </a:p>
        </p:txBody>
      </p:sp>
      <p:sp>
        <p:nvSpPr>
          <p:cNvPr id="20" name="TextBox 1">
            <a:extLst>
              <a:ext uri="{FF2B5EF4-FFF2-40B4-BE49-F238E27FC236}">
                <a16:creationId xmlns:a16="http://schemas.microsoft.com/office/drawing/2014/main" id="{8B55FF26-A3EB-45AA-9F72-1B19F7BE4E10}"/>
              </a:ext>
            </a:extLst>
          </p:cNvPr>
          <p:cNvSpPr txBox="1">
            <a:spLocks noChangeArrowheads="1"/>
          </p:cNvSpPr>
          <p:nvPr/>
        </p:nvSpPr>
        <p:spPr bwMode="auto">
          <a:xfrm>
            <a:off x="47487" y="4390523"/>
            <a:ext cx="9154865" cy="742383"/>
          </a:xfrm>
          <a:prstGeom prst="rect">
            <a:avLst/>
          </a:prstGeom>
          <a:solidFill>
            <a:srgbClr val="BEEC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lnSpc>
                <a:spcPct val="88000"/>
              </a:lnSpc>
              <a:defRPr/>
            </a:pPr>
            <a:r>
              <a:rPr lang="en-US" sz="2400" spc="-80">
                <a:solidFill>
                  <a:srgbClr val="FF0000"/>
                </a:solidFill>
              </a:rPr>
              <a:t>    Nông nghiệp hay công nghiệp là ngành sản xuất chính của đa số người dân châu Á?</a:t>
            </a:r>
          </a:p>
        </p:txBody>
      </p:sp>
      <p:sp>
        <p:nvSpPr>
          <p:cNvPr id="16" name="AutoShape 50">
            <a:extLst>
              <a:ext uri="{FF2B5EF4-FFF2-40B4-BE49-F238E27FC236}">
                <a16:creationId xmlns:a16="http://schemas.microsoft.com/office/drawing/2014/main" id="{80C710B7-AB49-4995-87F9-1B3DB09C9110}"/>
              </a:ext>
            </a:extLst>
          </p:cNvPr>
          <p:cNvSpPr>
            <a:spLocks/>
          </p:cNvSpPr>
          <p:nvPr/>
        </p:nvSpPr>
        <p:spPr bwMode="auto">
          <a:xfrm>
            <a:off x="962803" y="966934"/>
            <a:ext cx="152400" cy="2022475"/>
          </a:xfrm>
          <a:prstGeom prst="leftBrace">
            <a:avLst>
              <a:gd name="adj1" fmla="val 154151"/>
              <a:gd name="adj2" fmla="val 4909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endParaRPr lang="en-US" altLang="en-US"/>
          </a:p>
        </p:txBody>
      </p:sp>
      <p:sp>
        <p:nvSpPr>
          <p:cNvPr id="17" name="AutoShape 51">
            <a:extLst>
              <a:ext uri="{FF2B5EF4-FFF2-40B4-BE49-F238E27FC236}">
                <a16:creationId xmlns:a16="http://schemas.microsoft.com/office/drawing/2014/main" id="{03CFE231-68D6-4172-8816-E6730B859566}"/>
              </a:ext>
            </a:extLst>
          </p:cNvPr>
          <p:cNvSpPr>
            <a:spLocks/>
          </p:cNvSpPr>
          <p:nvPr/>
        </p:nvSpPr>
        <p:spPr bwMode="auto">
          <a:xfrm>
            <a:off x="945232" y="3209995"/>
            <a:ext cx="152400" cy="1143000"/>
          </a:xfrm>
          <a:prstGeom prst="leftBrace">
            <a:avLst>
              <a:gd name="adj1" fmla="val 62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endParaRPr lang="en-US" altLang="en-US"/>
          </a:p>
        </p:txBody>
      </p:sp>
    </p:spTree>
    <p:extLst>
      <p:ext uri="{BB962C8B-B14F-4D97-AF65-F5344CB8AC3E}">
        <p14:creationId xmlns:p14="http://schemas.microsoft.com/office/powerpoint/2010/main" val="32521029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heckerboard(across)">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heckerboard(across)">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amond(in)">
                                      <p:cBhvr>
                                        <p:cTn id="74" dur="2000"/>
                                        <p:tgtEl>
                                          <p:spTgt spid="16"/>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diamond(in)">
                                      <p:cBhvr>
                                        <p:cTn id="77" dur="20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1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strVal val="#ppt_h"/>
                                          </p:val>
                                        </p:tav>
                                        <p:tav tm="100000">
                                          <p:val>
                                            <p:strVal val="#ppt_h"/>
                                          </p:val>
                                        </p:tav>
                                      </p:tavLst>
                                    </p:anim>
                                  </p:childTnLst>
                                </p:cTn>
                              </p:par>
                              <p:par>
                                <p:cTn id="84" presetID="17" presetClass="entr" presetSubtype="1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20"/>
                                        </p:tgtEl>
                                        <p:attrNameLst>
                                          <p:attrName>ppt_x</p:attrName>
                                        </p:attrNameLst>
                                      </p:cBhvr>
                                      <p:tavLst>
                                        <p:tav tm="0">
                                          <p:val>
                                            <p:strVal val="ppt_x"/>
                                          </p:val>
                                        </p:tav>
                                        <p:tav tm="100000">
                                          <p:val>
                                            <p:strVal val="ppt_x"/>
                                          </p:val>
                                        </p:tav>
                                      </p:tavLst>
                                    </p:anim>
                                    <p:anim calcmode="lin" valueType="num">
                                      <p:cBhvr additive="base">
                                        <p:cTn id="97" dur="500"/>
                                        <p:tgtEl>
                                          <p:spTgt spid="20"/>
                                        </p:tgtEl>
                                        <p:attrNameLst>
                                          <p:attrName>ppt_y</p:attrName>
                                        </p:attrNameLst>
                                      </p:cBhvr>
                                      <p:tavLst>
                                        <p:tav tm="0">
                                          <p:val>
                                            <p:strVal val="ppt_y"/>
                                          </p:val>
                                        </p:tav>
                                        <p:tav tm="100000">
                                          <p:val>
                                            <p:strVal val="1+ppt_h/2"/>
                                          </p:val>
                                        </p:tav>
                                      </p:tavLst>
                                    </p:anim>
                                    <p:set>
                                      <p:cBhvr>
                                        <p:cTn id="9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8" grpId="0" animBg="1"/>
      <p:bldP spid="19" grpId="0" animBg="1"/>
      <p:bldP spid="20" grpId="0" animBg="1"/>
      <p:bldP spid="20" grpId="1"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91815-9583-448A-9CA1-2DCC48ED389D}"/>
              </a:ext>
            </a:extLst>
          </p:cNvPr>
          <p:cNvSpPr txBox="1">
            <a:spLocks noChangeArrowheads="1"/>
          </p:cNvSpPr>
          <p:nvPr/>
        </p:nvSpPr>
        <p:spPr>
          <a:xfrm>
            <a:off x="228600" y="134672"/>
            <a:ext cx="8686800" cy="6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3000"/>
              <a:buFont typeface="Lilita One"/>
              <a:buNone/>
              <a:defRPr sz="3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r>
              <a:rPr lang="en-US" altLang="en-US" sz="2800" b="1">
                <a:solidFill>
                  <a:srgbClr val="EE81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HOẠT ĐỘNG SẢN XUẤT NÔNG NGHIỆP</a:t>
            </a:r>
          </a:p>
        </p:txBody>
      </p:sp>
      <p:pic>
        <p:nvPicPr>
          <p:cNvPr id="2" name="Picture 1">
            <a:extLst>
              <a:ext uri="{FF2B5EF4-FFF2-40B4-BE49-F238E27FC236}">
                <a16:creationId xmlns:a16="http://schemas.microsoft.com/office/drawing/2014/main" id="{9D8FB402-776A-4897-8C1B-32476E49624D}"/>
              </a:ext>
            </a:extLst>
          </p:cNvPr>
          <p:cNvPicPr>
            <a:picLocks noChangeAspect="1"/>
          </p:cNvPicPr>
          <p:nvPr/>
        </p:nvPicPr>
        <p:blipFill>
          <a:blip r:embed="rId2"/>
          <a:stretch>
            <a:fillRect/>
          </a:stretch>
        </p:blipFill>
        <p:spPr>
          <a:xfrm>
            <a:off x="1145498" y="783252"/>
            <a:ext cx="2902627" cy="17359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7A11424-CD9D-49F9-8669-2AA01C42F18E}"/>
              </a:ext>
            </a:extLst>
          </p:cNvPr>
          <p:cNvPicPr>
            <a:picLocks noChangeAspect="1"/>
          </p:cNvPicPr>
          <p:nvPr/>
        </p:nvPicPr>
        <p:blipFill>
          <a:blip r:embed="rId3"/>
          <a:stretch>
            <a:fillRect/>
          </a:stretch>
        </p:blipFill>
        <p:spPr>
          <a:xfrm>
            <a:off x="4722571" y="999946"/>
            <a:ext cx="2767841" cy="16735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C78624C-A603-40AA-A96D-0C9133B5744E}"/>
              </a:ext>
            </a:extLst>
          </p:cNvPr>
          <p:cNvPicPr>
            <a:picLocks noChangeAspect="1"/>
          </p:cNvPicPr>
          <p:nvPr/>
        </p:nvPicPr>
        <p:blipFill>
          <a:blip r:embed="rId4"/>
          <a:stretch>
            <a:fillRect/>
          </a:stretch>
        </p:blipFill>
        <p:spPr>
          <a:xfrm>
            <a:off x="1846217" y="2965603"/>
            <a:ext cx="3059158" cy="18809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E83A676-C033-420B-9E06-D24E96697FA8}"/>
              </a:ext>
            </a:extLst>
          </p:cNvPr>
          <p:cNvPicPr>
            <a:picLocks noChangeAspect="1"/>
          </p:cNvPicPr>
          <p:nvPr/>
        </p:nvPicPr>
        <p:blipFill>
          <a:blip r:embed="rId5"/>
          <a:stretch>
            <a:fillRect/>
          </a:stretch>
        </p:blipFill>
        <p:spPr>
          <a:xfrm>
            <a:off x="5698014" y="2852997"/>
            <a:ext cx="2923471" cy="1964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67525BD-1E3E-489D-BE0F-DB6D9011D3EC}"/>
              </a:ext>
            </a:extLst>
          </p:cNvPr>
          <p:cNvPicPr>
            <a:picLocks noChangeAspect="1"/>
          </p:cNvPicPr>
          <p:nvPr/>
        </p:nvPicPr>
        <p:blipFill>
          <a:blip r:embed="rId6"/>
          <a:srcRect/>
          <a:stretch>
            <a:fillRect/>
          </a:stretch>
        </p:blipFill>
        <p:spPr>
          <a:xfrm>
            <a:off x="295614" y="2481943"/>
            <a:ext cx="1317471" cy="2661557"/>
          </a:xfrm>
          <a:prstGeom prst="rect">
            <a:avLst/>
          </a:prstGeom>
        </p:spPr>
      </p:pic>
    </p:spTree>
    <p:extLst>
      <p:ext uri="{BB962C8B-B14F-4D97-AF65-F5344CB8AC3E}">
        <p14:creationId xmlns:p14="http://schemas.microsoft.com/office/powerpoint/2010/main" val="3116463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par>
                                <p:cTn id="14" presetID="34" presetClass="emph" presetSubtype="0" fill="hold" grpId="1" nodeType="withEffect">
                                  <p:stCondLst>
                                    <p:cond delay="0"/>
                                  </p:stCondLst>
                                  <p:iterate type="lt">
                                    <p:tmPct val="10000"/>
                                  </p:iterate>
                                  <p:childTnLst>
                                    <p:animMotion origin="layout" path="M 0 -1.23457E-6 L 0 -0.07222 " pathEditMode="relative" rAng="0" ptsTypes="AA">
                                      <p:cBhvr>
                                        <p:cTn id="15" dur="250" accel="50000" decel="50000" autoRev="1" fill="hold">
                                          <p:stCondLst>
                                            <p:cond delay="0"/>
                                          </p:stCondLst>
                                        </p:cTn>
                                        <p:tgtEl>
                                          <p:spTgt spid="3"/>
                                        </p:tgtEl>
                                        <p:attrNameLst>
                                          <p:attrName>ppt_x</p:attrName>
                                          <p:attrName>ppt_y</p:attrName>
                                        </p:attrNameLst>
                                      </p:cBhvr>
                                      <p:rCtr x="0" y="-3611"/>
                                    </p:animMotion>
                                    <p:animRot by="1500000">
                                      <p:cBhvr>
                                        <p:cTn id="16" dur="125" fill="hold">
                                          <p:stCondLst>
                                            <p:cond delay="0"/>
                                          </p:stCondLst>
                                        </p:cTn>
                                        <p:tgtEl>
                                          <p:spTgt spid="3"/>
                                        </p:tgtEl>
                                        <p:attrNameLst>
                                          <p:attrName>r</p:attrName>
                                        </p:attrNameLst>
                                      </p:cBhvr>
                                    </p:animRot>
                                    <p:animRot by="-1500000">
                                      <p:cBhvr>
                                        <p:cTn id="17" dur="125" fill="hold">
                                          <p:stCondLst>
                                            <p:cond delay="125"/>
                                          </p:stCondLst>
                                        </p:cTn>
                                        <p:tgtEl>
                                          <p:spTgt spid="3"/>
                                        </p:tgtEl>
                                        <p:attrNameLst>
                                          <p:attrName>r</p:attrName>
                                        </p:attrNameLst>
                                      </p:cBhvr>
                                    </p:animRot>
                                    <p:animRot by="-1500000">
                                      <p:cBhvr>
                                        <p:cTn id="18" dur="125" fill="hold">
                                          <p:stCondLst>
                                            <p:cond delay="250"/>
                                          </p:stCondLst>
                                        </p:cTn>
                                        <p:tgtEl>
                                          <p:spTgt spid="3"/>
                                        </p:tgtEl>
                                        <p:attrNameLst>
                                          <p:attrName>r</p:attrName>
                                        </p:attrNameLst>
                                      </p:cBhvr>
                                    </p:animRot>
                                    <p:animRot by="1500000">
                                      <p:cBhvr>
                                        <p:cTn id="19" dur="125" fill="hold">
                                          <p:stCondLst>
                                            <p:cond delay="375"/>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38CCC-4D6A-4547-BD91-F4158063017A}"/>
              </a:ext>
            </a:extLst>
          </p:cNvPr>
          <p:cNvSpPr txBox="1"/>
          <p:nvPr/>
        </p:nvSpPr>
        <p:spPr>
          <a:xfrm>
            <a:off x="403860" y="352610"/>
            <a:ext cx="8481060" cy="707886"/>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Ngoài ra, châu Á còn có một số các hoạt động sản xuất khác như: trồng cây công nghiệp (chè, cà phê, …), đánh bắt, nuôi trồng và chế biến thủy sản, hải sản,…</a:t>
            </a:r>
          </a:p>
        </p:txBody>
      </p:sp>
      <p:pic>
        <p:nvPicPr>
          <p:cNvPr id="2" name="Picture 1">
            <a:extLst>
              <a:ext uri="{FF2B5EF4-FFF2-40B4-BE49-F238E27FC236}">
                <a16:creationId xmlns:a16="http://schemas.microsoft.com/office/drawing/2014/main" id="{F605B418-54F9-47A6-A5D6-1844296A3C5F}"/>
              </a:ext>
            </a:extLst>
          </p:cNvPr>
          <p:cNvPicPr>
            <a:picLocks noChangeAspect="1"/>
          </p:cNvPicPr>
          <p:nvPr/>
        </p:nvPicPr>
        <p:blipFill>
          <a:blip r:embed="rId2"/>
          <a:stretch>
            <a:fillRect/>
          </a:stretch>
        </p:blipFill>
        <p:spPr>
          <a:xfrm>
            <a:off x="1729741" y="1106624"/>
            <a:ext cx="2842259" cy="1776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3306369E-9ADB-42F9-A998-D129F37915D1}"/>
              </a:ext>
            </a:extLst>
          </p:cNvPr>
          <p:cNvPicPr>
            <a:picLocks noChangeAspect="1"/>
          </p:cNvPicPr>
          <p:nvPr/>
        </p:nvPicPr>
        <p:blipFill>
          <a:blip r:embed="rId3"/>
          <a:stretch>
            <a:fillRect/>
          </a:stretch>
        </p:blipFill>
        <p:spPr>
          <a:xfrm>
            <a:off x="5355293" y="1177783"/>
            <a:ext cx="2842258" cy="16337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641D440A-680F-4752-B832-A293D937E6B8}"/>
              </a:ext>
            </a:extLst>
          </p:cNvPr>
          <p:cNvPicPr>
            <a:picLocks noChangeAspect="1"/>
          </p:cNvPicPr>
          <p:nvPr/>
        </p:nvPicPr>
        <p:blipFill>
          <a:blip r:embed="rId4"/>
          <a:stretch>
            <a:fillRect/>
          </a:stretch>
        </p:blipFill>
        <p:spPr>
          <a:xfrm>
            <a:off x="731520" y="3135396"/>
            <a:ext cx="2842259" cy="1705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CEBBBDCE-3765-46CE-B854-B7027B539715}"/>
              </a:ext>
            </a:extLst>
          </p:cNvPr>
          <p:cNvPicPr>
            <a:picLocks noChangeAspect="1"/>
          </p:cNvPicPr>
          <p:nvPr/>
        </p:nvPicPr>
        <p:blipFill>
          <a:blip r:embed="rId5"/>
          <a:stretch>
            <a:fillRect/>
          </a:stretch>
        </p:blipFill>
        <p:spPr>
          <a:xfrm>
            <a:off x="4389120" y="3071095"/>
            <a:ext cx="2703598" cy="18042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3654C7F8-6370-44C0-8197-5551D8CA2AC7}"/>
              </a:ext>
            </a:extLst>
          </p:cNvPr>
          <p:cNvPicPr>
            <a:picLocks noChangeAspect="1"/>
          </p:cNvPicPr>
          <p:nvPr/>
        </p:nvPicPr>
        <p:blipFill>
          <a:blip r:embed="rId6"/>
          <a:srcRect/>
          <a:stretch>
            <a:fillRect/>
          </a:stretch>
        </p:blipFill>
        <p:spPr>
          <a:xfrm>
            <a:off x="7876011" y="2342606"/>
            <a:ext cx="1317471" cy="2661557"/>
          </a:xfrm>
          <a:prstGeom prst="rect">
            <a:avLst/>
          </a:prstGeom>
        </p:spPr>
      </p:pic>
    </p:spTree>
    <p:extLst>
      <p:ext uri="{BB962C8B-B14F-4D97-AF65-F5344CB8AC3E}">
        <p14:creationId xmlns:p14="http://schemas.microsoft.com/office/powerpoint/2010/main" val="42240631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1D6A3EBD-47A0-4171-AC12-D3343229D2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40313"/>
            <a:ext cx="9144000" cy="1303187"/>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875706" y="3817156"/>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885608" y="3015249"/>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903208" y="2210174"/>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903520" y="1397353"/>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8625417" y="445026"/>
            <a:ext cx="291053" cy="1000325"/>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8368707" y="1852127"/>
            <a:ext cx="804485" cy="109634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8503523" y="4193436"/>
            <a:ext cx="547356" cy="706096"/>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928724" y="557897"/>
            <a:ext cx="7330374" cy="599620"/>
          </a:xfrm>
          <a:prstGeom prst="roundRect">
            <a:avLst/>
          </a:prstGeom>
          <a:solidFill>
            <a:schemeClr val="accent6">
              <a:lumMod val="20000"/>
              <a:lumOff val="80000"/>
            </a:schemeClr>
          </a:solidFill>
          <a:ln w="38100">
            <a:solidFill>
              <a:schemeClr val="accent6">
                <a:lumMod val="75000"/>
              </a:schemeClr>
            </a:solidFill>
          </a:ln>
          <a:effectLst/>
        </p:spPr>
        <p:txBody>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976313" indent="-976313" algn="just" eaLnBrk="1" hangingPunct="1">
              <a:spcBef>
                <a:spcPct val="20000"/>
              </a:spcBef>
            </a:pPr>
            <a:r>
              <a:rPr lang="en-US" altLang="en-US" sz="2800" b="1">
                <a:solidFill>
                  <a:srgbClr val="002570"/>
                </a:solidFill>
                <a:cs typeface="Times New Roman" panose="02020603050405020304" pitchFamily="18" charset="0"/>
              </a:rPr>
              <a:t>Câu 1: Châu Á tiếp giáp với các châu lục nào?</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603538" y="1431238"/>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Châu</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Mĩ, Châu Đại Dương, Châu Phi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28775" y="2255168"/>
            <a:ext cx="501933" cy="5086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28775" y="1431230"/>
            <a:ext cx="468777" cy="4750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28775" y="3805186"/>
            <a:ext cx="529172" cy="536275"/>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028775" y="2904182"/>
            <a:ext cx="802332" cy="705148"/>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603539" y="2234669"/>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Châu</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Âu, Châu Đại Dương, Châu Mĩ</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566758" y="3065663"/>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Châu</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Âu, Châu Đại Dương, Châu Phi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504368" y="3882199"/>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Châu</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Âu, Châu Nam Cực, Châu Phi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328590" y="1397353"/>
            <a:ext cx="549529" cy="599620"/>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342716" y="2127600"/>
            <a:ext cx="437456" cy="645325"/>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317500" y="2990327"/>
            <a:ext cx="487887" cy="532858"/>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268282" y="3744519"/>
            <a:ext cx="500395" cy="635937"/>
          </a:xfrm>
          <a:prstGeom prst="rect">
            <a:avLst/>
          </a:prstGeom>
        </p:spPr>
      </p:pic>
      <p:grpSp>
        <p:nvGrpSpPr>
          <p:cNvPr id="46" name="Group 45">
            <a:extLst>
              <a:ext uri="{FF2B5EF4-FFF2-40B4-BE49-F238E27FC236}">
                <a16:creationId xmlns:a16="http://schemas.microsoft.com/office/drawing/2014/main" id="{16A9E733-4830-499A-9990-297FC6F60A93}"/>
              </a:ext>
            </a:extLst>
          </p:cNvPr>
          <p:cNvGrpSpPr/>
          <p:nvPr/>
        </p:nvGrpSpPr>
        <p:grpSpPr>
          <a:xfrm rot="528921">
            <a:off x="48771" y="15299"/>
            <a:ext cx="1312933" cy="1691643"/>
            <a:chOff x="272468" y="-190763"/>
            <a:chExt cx="3255616" cy="4349655"/>
          </a:xfrm>
        </p:grpSpPr>
        <p:pic>
          <p:nvPicPr>
            <p:cNvPr id="47" name="Picture 10">
              <a:extLst>
                <a:ext uri="{FF2B5EF4-FFF2-40B4-BE49-F238E27FC236}">
                  <a16:creationId xmlns:a16="http://schemas.microsoft.com/office/drawing/2014/main" id="{0863551B-85C3-4A36-AD7E-E166C6A7D6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48" name="Picture 6">
              <a:extLst>
                <a:ext uri="{FF2B5EF4-FFF2-40B4-BE49-F238E27FC236}">
                  <a16:creationId xmlns:a16="http://schemas.microsoft.com/office/drawing/2014/main" id="{3CE9E380-2FF0-4E3D-8EAB-B423EE0FC26D}"/>
                </a:ext>
              </a:extLst>
            </p:cNvPr>
            <p:cNvPicPr>
              <a:picLocks noChangeAspect="1"/>
            </p:cNvPicPr>
            <p:nvPr/>
          </p:nvPicPr>
          <p:blipFill>
            <a:blip r:embed="rId16"/>
            <a:srcRect/>
            <a:stretch>
              <a:fillRect/>
            </a:stretch>
          </p:blipFill>
          <p:spPr>
            <a:xfrm rot="21229124">
              <a:off x="1846844" y="3018582"/>
              <a:ext cx="307939" cy="622099"/>
            </a:xfrm>
            <a:prstGeom prst="rect">
              <a:avLst/>
            </a:prstGeom>
          </p:spPr>
        </p:pic>
        <p:pic>
          <p:nvPicPr>
            <p:cNvPr id="49" name="Picture 48">
              <a:extLst>
                <a:ext uri="{FF2B5EF4-FFF2-40B4-BE49-F238E27FC236}">
                  <a16:creationId xmlns:a16="http://schemas.microsoft.com/office/drawing/2014/main" id="{0BEC10EA-DC5B-430F-A5DF-71B757068056}"/>
                </a:ext>
              </a:extLst>
            </p:cNvPr>
            <p:cNvPicPr>
              <a:picLocks noChangeAspect="1"/>
            </p:cNvPicPr>
            <p:nvPr/>
          </p:nvPicPr>
          <p:blipFill>
            <a:blip r:embed="rId17"/>
            <a:srcRect/>
            <a:stretch>
              <a:fillRect/>
            </a:stretch>
          </p:blipFill>
          <p:spPr>
            <a:xfrm rot="20145137">
              <a:off x="1636069" y="3150965"/>
              <a:ext cx="302114" cy="606756"/>
            </a:xfrm>
            <a:prstGeom prst="rect">
              <a:avLst/>
            </a:prstGeom>
          </p:spPr>
        </p:pic>
        <p:pic>
          <p:nvPicPr>
            <p:cNvPr id="51" name="Picture 2">
              <a:extLst>
                <a:ext uri="{FF2B5EF4-FFF2-40B4-BE49-F238E27FC236}">
                  <a16:creationId xmlns:a16="http://schemas.microsoft.com/office/drawing/2014/main" id="{28EFA926-89C4-452E-B7E3-591A4AC4C493}"/>
                </a:ext>
              </a:extLst>
            </p:cNvPr>
            <p:cNvPicPr>
              <a:picLocks noChangeAspect="1"/>
            </p:cNvPicPr>
            <p:nvPr/>
          </p:nvPicPr>
          <p:blipFill>
            <a:blip r:embed="rId18"/>
            <a:srcRect/>
            <a:stretch>
              <a:fillRect/>
            </a:stretch>
          </p:blipFill>
          <p:spPr>
            <a:xfrm rot="278538">
              <a:off x="2065926" y="3028133"/>
              <a:ext cx="328683" cy="660669"/>
            </a:xfrm>
            <a:prstGeom prst="rect">
              <a:avLst/>
            </a:prstGeom>
          </p:spPr>
        </p:pic>
        <p:pic>
          <p:nvPicPr>
            <p:cNvPr id="52" name="Picture 10">
              <a:extLst>
                <a:ext uri="{FF2B5EF4-FFF2-40B4-BE49-F238E27FC236}">
                  <a16:creationId xmlns:a16="http://schemas.microsoft.com/office/drawing/2014/main" id="{4CD8DA27-997B-4890-9971-40F0398EFF98}"/>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t="85689"/>
            <a:stretch/>
          </p:blipFill>
          <p:spPr>
            <a:xfrm rot="20833597">
              <a:off x="684497" y="3490279"/>
              <a:ext cx="2843587" cy="622493"/>
            </a:xfrm>
            <a:prstGeom prst="rect">
              <a:avLst/>
            </a:prstGeom>
          </p:spPr>
        </p:pic>
      </p:grpSp>
      <p:pic>
        <p:nvPicPr>
          <p:cNvPr id="53" name="Picture 52">
            <a:hlinkClick r:id="rId19" action="ppaction://hlinksldjump"/>
            <a:extLst>
              <a:ext uri="{FF2B5EF4-FFF2-40B4-BE49-F238E27FC236}">
                <a16:creationId xmlns:a16="http://schemas.microsoft.com/office/drawing/2014/main" id="{90298B79-2606-4CCD-A156-BF6A7D7C3DE9}"/>
              </a:ext>
            </a:extLst>
          </p:cNvPr>
          <p:cNvPicPr>
            <a:picLocks noChangeAspect="1"/>
          </p:cNvPicPr>
          <p:nvPr/>
        </p:nvPicPr>
        <p:blipFill>
          <a:blip r:embed="rId17"/>
          <a:srcRect/>
          <a:stretch>
            <a:fillRect/>
          </a:stretch>
        </p:blipFill>
        <p:spPr>
          <a:xfrm>
            <a:off x="173215" y="44490"/>
            <a:ext cx="1063941" cy="2136785"/>
          </a:xfrm>
          <a:prstGeom prst="rect">
            <a:avLst/>
          </a:prstGeom>
        </p:spPr>
      </p:pic>
      <p:pic>
        <p:nvPicPr>
          <p:cNvPr id="4" name="Picture 3">
            <a:extLst>
              <a:ext uri="{FF2B5EF4-FFF2-40B4-BE49-F238E27FC236}">
                <a16:creationId xmlns:a16="http://schemas.microsoft.com/office/drawing/2014/main" id="{AADBCBD9-675F-4124-8692-B766E9B3D98A}"/>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6624" b="98291" l="58000" r="99167">
                        <a14:foregroundMark x1="72500" y1="7051" x2="72500" y2="19017"/>
                        <a14:foregroundMark x1="69673" y1="14335" x2="71667" y2="20726"/>
                        <a14:foregroundMark x1="69000" y1="12179" x2="69544" y2="13923"/>
                        <a14:foregroundMark x1="69611" y1="14460" x2="70833" y2="18376"/>
                        <a14:foregroundMark x1="69590" y1="14503" x2="69667" y2="14744"/>
                        <a14:foregroundMark x1="68500" y1="11111" x2="69459" y2="14095"/>
                        <a14:foregroundMark x1="69167" y1="6624" x2="69015" y2="14988"/>
                        <a14:foregroundMark x1="69507" y1="14670" x2="70667" y2="18590"/>
                        <a14:foregroundMark x1="68833" y1="12393" x2="69382" y2="14249"/>
                        <a14:foregroundMark x1="76500" y1="21581" x2="76500" y2="22222"/>
                        <a14:foregroundMark x1="65500" y1="31624" x2="64500" y2="38889"/>
                        <a14:foregroundMark x1="65000" y1="39103" x2="61667" y2="48504"/>
                        <a14:foregroundMark x1="60667" y1="51709" x2="59833" y2="53632"/>
                        <a14:foregroundMark x1="60000" y1="50641" x2="58500" y2="53846"/>
                        <a14:foregroundMark x1="60500" y1="49145" x2="59000" y2="52350"/>
                        <a14:foregroundMark x1="59000" y1="52350" x2="58500" y2="53205"/>
                        <a14:foregroundMark x1="70833" y1="75214" x2="69333" y2="94017"/>
                        <a14:foregroundMark x1="67667" y1="98291" x2="77167" y2="96368"/>
                        <a14:foregroundMark x1="99096" y1="93949" x2="99333" y2="94658"/>
                        <a14:foregroundMark x1="58833" y1="51496" x2="58000" y2="53632"/>
                        <a14:foregroundMark x1="58833" y1="54060" x2="59333" y2="54487"/>
                        <a14:backgroundMark x1="68500" y1="16026" x2="68833" y2="16026"/>
                        <a14:backgroundMark x1="97167" y1="98077" x2="97167" y2="98077"/>
                        <a14:backgroundMark x1="99667" y1="91880" x2="99667" y2="91880"/>
                        <a14:backgroundMark x1="96000" y1="77991" x2="97833" y2="84188"/>
                        <a14:backgroundMark x1="94000" y1="99359" x2="98833" y2="98718"/>
                        <a14:backgroundMark x1="99500" y1="92521" x2="99833" y2="93590"/>
                        <a14:backgroundMark x1="75000" y1="99573" x2="75667" y2="99573"/>
                        <a14:backgroundMark x1="64333" y1="98932" x2="64500" y2="98932"/>
                      </a14:backgroundRemoval>
                    </a14:imgEffect>
                  </a14:imgLayer>
                </a14:imgProps>
              </a:ext>
            </a:extLst>
          </a:blip>
          <a:srcRect l="56862" t="3181"/>
          <a:stretch/>
        </p:blipFill>
        <p:spPr>
          <a:xfrm>
            <a:off x="7539694" y="1839530"/>
            <a:ext cx="1599426" cy="2800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33333E-6 1.97531E-6 L 0.00834 0.54815 " pathEditMode="relative" rAng="0" ptsTypes="AA">
                                      <p:cBhvr>
                                        <p:cTn id="22" dur="2000" fill="hold"/>
                                        <p:tgtEl>
                                          <p:spTgt spid="53"/>
                                        </p:tgtEl>
                                        <p:attrNameLst>
                                          <p:attrName>ppt_x</p:attrName>
                                          <p:attrName>ppt_y</p:attrName>
                                        </p:attrNameLst>
                                      </p:cBhvr>
                                      <p:rCtr x="417" y="27407"/>
                                    </p:animMotion>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2" presetClass="exit" presetSubtype="3" fill="hold" nodeType="afterEffect">
                                  <p:stCondLst>
                                    <p:cond delay="0"/>
                                  </p:stCondLst>
                                  <p:childTnLst>
                                    <p:anim calcmode="lin" valueType="num">
                                      <p:cBhvr additive="base">
                                        <p:cTn id="32" dur="2250"/>
                                        <p:tgtEl>
                                          <p:spTgt spid="46"/>
                                        </p:tgtEl>
                                        <p:attrNameLst>
                                          <p:attrName>ppt_x</p:attrName>
                                        </p:attrNameLst>
                                      </p:cBhvr>
                                      <p:tavLst>
                                        <p:tav tm="0">
                                          <p:val>
                                            <p:strVal val="ppt_x"/>
                                          </p:val>
                                        </p:tav>
                                        <p:tav tm="100000">
                                          <p:val>
                                            <p:strVal val="1+ppt_w/2"/>
                                          </p:val>
                                        </p:tav>
                                      </p:tavLst>
                                    </p:anim>
                                    <p:anim calcmode="lin" valueType="num">
                                      <p:cBhvr additive="base">
                                        <p:cTn id="33" dur="2250"/>
                                        <p:tgtEl>
                                          <p:spTgt spid="46"/>
                                        </p:tgtEl>
                                        <p:attrNameLst>
                                          <p:attrName>ppt_y</p:attrName>
                                        </p:attrNameLst>
                                      </p:cBhvr>
                                      <p:tavLst>
                                        <p:tav tm="0">
                                          <p:val>
                                            <p:strVal val="ppt_y"/>
                                          </p:val>
                                        </p:tav>
                                        <p:tav tm="100000">
                                          <p:val>
                                            <p:strVal val="0-ppt_h/2"/>
                                          </p:val>
                                        </p:tav>
                                      </p:tavLst>
                                    </p:anim>
                                    <p:set>
                                      <p:cBhvr>
                                        <p:cTn id="34" dur="1" fill="hold">
                                          <p:stCondLst>
                                            <p:cond delay="2249"/>
                                          </p:stCondLst>
                                        </p:cTn>
                                        <p:tgtEl>
                                          <p:spTgt spid="46"/>
                                        </p:tgtEl>
                                        <p:attrNameLst>
                                          <p:attrName>style.visibility</p:attrName>
                                        </p:attrNameLst>
                                      </p:cBhvr>
                                      <p:to>
                                        <p:strVal val="hidden"/>
                                      </p:to>
                                    </p:set>
                                  </p:childTnLst>
                                </p:cTn>
                              </p:par>
                            </p:childTnLst>
                          </p:cTn>
                        </p:par>
                        <p:par>
                          <p:cTn id="35" fill="hold">
                            <p:stCondLst>
                              <p:cond delay="2750"/>
                            </p:stCondLst>
                            <p:childTnLst>
                              <p:par>
                                <p:cTn id="36" presetID="2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par>
                          <p:cTn id="39" fill="hold">
                            <p:stCondLst>
                              <p:cond delay="3250"/>
                            </p:stCondLst>
                            <p:childTnLst>
                              <p:par>
                                <p:cTn id="40" presetID="2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37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par>
                          <p:cTn id="67" fill="hold">
                            <p:stCondLst>
                              <p:cond delay="1500"/>
                            </p:stCondLst>
                            <p:childTnLst>
                              <p:par>
                                <p:cTn id="68" presetID="53" presetClass="entr" presetSubtype="16" fill="hold" grpId="0" nodeType="after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p:cTn id="70" dur="500" fill="hold"/>
                                        <p:tgtEl>
                                          <p:spTgt spid="50"/>
                                        </p:tgtEl>
                                        <p:attrNameLst>
                                          <p:attrName>ppt_w</p:attrName>
                                        </p:attrNameLst>
                                      </p:cBhvr>
                                      <p:tavLst>
                                        <p:tav tm="0">
                                          <p:val>
                                            <p:fltVal val="0"/>
                                          </p:val>
                                        </p:tav>
                                        <p:tav tm="100000">
                                          <p:val>
                                            <p:strVal val="#ppt_w"/>
                                          </p:val>
                                        </p:tav>
                                      </p:tavLst>
                                    </p:anim>
                                    <p:anim calcmode="lin" valueType="num">
                                      <p:cBhvr>
                                        <p:cTn id="71" dur="500" fill="hold"/>
                                        <p:tgtEl>
                                          <p:spTgt spid="50"/>
                                        </p:tgtEl>
                                        <p:attrNameLst>
                                          <p:attrName>ppt_h</p:attrName>
                                        </p:attrNameLst>
                                      </p:cBhvr>
                                      <p:tavLst>
                                        <p:tav tm="0">
                                          <p:val>
                                            <p:fltVal val="0"/>
                                          </p:val>
                                        </p:tav>
                                        <p:tav tm="100000">
                                          <p:val>
                                            <p:strVal val="#ppt_h"/>
                                          </p:val>
                                        </p:tav>
                                      </p:tavLst>
                                    </p:anim>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53" presetClass="entr" presetSubtype="16" fill="hold" grpId="0"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p:cTn id="83" dur="500" fill="hold"/>
                                        <p:tgtEl>
                                          <p:spTgt spid="61"/>
                                        </p:tgtEl>
                                        <p:attrNameLst>
                                          <p:attrName>ppt_w</p:attrName>
                                        </p:attrNameLst>
                                      </p:cBhvr>
                                      <p:tavLst>
                                        <p:tav tm="0">
                                          <p:val>
                                            <p:fltVal val="0"/>
                                          </p:val>
                                        </p:tav>
                                        <p:tav tm="100000">
                                          <p:val>
                                            <p:strVal val="#ppt_w"/>
                                          </p:val>
                                        </p:tav>
                                      </p:tavLst>
                                    </p:anim>
                                    <p:anim calcmode="lin" valueType="num">
                                      <p:cBhvr>
                                        <p:cTn id="84" dur="500" fill="hold"/>
                                        <p:tgtEl>
                                          <p:spTgt spid="61"/>
                                        </p:tgtEl>
                                        <p:attrNameLst>
                                          <p:attrName>ppt_h</p:attrName>
                                        </p:attrNameLst>
                                      </p:cBhvr>
                                      <p:tavLst>
                                        <p:tav tm="0">
                                          <p:val>
                                            <p:fltVal val="0"/>
                                          </p:val>
                                        </p:tav>
                                        <p:tav tm="100000">
                                          <p:val>
                                            <p:strVal val="#ppt_h"/>
                                          </p:val>
                                        </p:tav>
                                      </p:tavLst>
                                    </p:anim>
                                    <p:animEffect transition="in" filter="fade">
                                      <p:cBhvr>
                                        <p:cTn id="85" dur="500"/>
                                        <p:tgtEl>
                                          <p:spTgt spid="61"/>
                                        </p:tgtEl>
                                      </p:cBhvr>
                                    </p:animEffect>
                                  </p:childTnLst>
                                </p:cTn>
                              </p:par>
                            </p:childTnLst>
                          </p:cTn>
                        </p:par>
                        <p:par>
                          <p:cTn id="86" fill="hold">
                            <p:stCondLst>
                              <p:cond delay="1500"/>
                            </p:stCondLst>
                            <p:childTnLst>
                              <p:par>
                                <p:cTn id="87" presetID="53" presetClass="entr" presetSubtype="16"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 calcmode="lin" valueType="num">
                                      <p:cBhvr>
                                        <p:cTn id="89" dur="500" fill="hold"/>
                                        <p:tgtEl>
                                          <p:spTgt spid="58"/>
                                        </p:tgtEl>
                                        <p:attrNameLst>
                                          <p:attrName>ppt_w</p:attrName>
                                        </p:attrNameLst>
                                      </p:cBhvr>
                                      <p:tavLst>
                                        <p:tav tm="0">
                                          <p:val>
                                            <p:fltVal val="0"/>
                                          </p:val>
                                        </p:tav>
                                        <p:tav tm="100000">
                                          <p:val>
                                            <p:strVal val="#ppt_w"/>
                                          </p:val>
                                        </p:tav>
                                      </p:tavLst>
                                    </p:anim>
                                    <p:anim calcmode="lin" valueType="num">
                                      <p:cBhvr>
                                        <p:cTn id="90" dur="500" fill="hold"/>
                                        <p:tgtEl>
                                          <p:spTgt spid="58"/>
                                        </p:tgtEl>
                                        <p:attrNameLst>
                                          <p:attrName>ppt_h</p:attrName>
                                        </p:attrNameLst>
                                      </p:cBhvr>
                                      <p:tavLst>
                                        <p:tav tm="0">
                                          <p:val>
                                            <p:fltVal val="0"/>
                                          </p:val>
                                        </p:tav>
                                        <p:tav tm="100000">
                                          <p:val>
                                            <p:strVal val="#ppt_h"/>
                                          </p:val>
                                        </p:tav>
                                      </p:tavLst>
                                    </p:anim>
                                    <p:animEffect transition="in" filter="fade">
                                      <p:cBhvr>
                                        <p:cTn id="91" dur="500"/>
                                        <p:tgtEl>
                                          <p:spTgt spid="58"/>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fade">
                                      <p:cBhvr>
                                        <p:cTn id="96" dur="1000"/>
                                        <p:tgtEl>
                                          <p:spTgt spid="7"/>
                                        </p:tgtEl>
                                      </p:cBhvr>
                                    </p:animEffect>
                                    <p:anim calcmode="lin" valueType="num">
                                      <p:cBhvr>
                                        <p:cTn id="97" dur="1000" fill="hold"/>
                                        <p:tgtEl>
                                          <p:spTgt spid="7"/>
                                        </p:tgtEl>
                                        <p:attrNameLst>
                                          <p:attrName>ppt_x</p:attrName>
                                        </p:attrNameLst>
                                      </p:cBhvr>
                                      <p:tavLst>
                                        <p:tav tm="0">
                                          <p:val>
                                            <p:strVal val="#ppt_x"/>
                                          </p:val>
                                        </p:tav>
                                        <p:tav tm="100000">
                                          <p:val>
                                            <p:strVal val="#ppt_x"/>
                                          </p:val>
                                        </p:tav>
                                      </p:tavLst>
                                    </p:anim>
                                    <p:anim calcmode="lin" valueType="num">
                                      <p:cBhvr>
                                        <p:cTn id="98" dur="1000" fill="hold"/>
                                        <p:tgtEl>
                                          <p:spTgt spid="7"/>
                                        </p:tgtEl>
                                        <p:attrNameLst>
                                          <p:attrName>ppt_y</p:attrName>
                                        </p:attrNameLst>
                                      </p:cBhvr>
                                      <p:tavLst>
                                        <p:tav tm="0">
                                          <p:val>
                                            <p:strVal val="#ppt_y+.1"/>
                                          </p:val>
                                        </p:tav>
                                        <p:tav tm="100000">
                                          <p:val>
                                            <p:strVal val="#ppt_y"/>
                                          </p:val>
                                        </p:tav>
                                      </p:tavLst>
                                    </p:anim>
                                  </p:childTnLst>
                                </p:cTn>
                              </p:par>
                            </p:childTnLst>
                          </p:cTn>
                        </p:par>
                        <p:par>
                          <p:cTn id="99" fill="hold">
                            <p:stCondLst>
                              <p:cond delay="1000"/>
                            </p:stCondLst>
                            <p:childTnLst>
                              <p:par>
                                <p:cTn id="100" presetID="53" presetClass="entr" presetSubtype="16" fill="hold" grpId="0" nodeType="afterEffect">
                                  <p:stCondLst>
                                    <p:cond delay="0"/>
                                  </p:stCondLst>
                                  <p:childTnLst>
                                    <p:set>
                                      <p:cBhvr>
                                        <p:cTn id="101" dur="1" fill="hold">
                                          <p:stCondLst>
                                            <p:cond delay="0"/>
                                          </p:stCondLst>
                                        </p:cTn>
                                        <p:tgtEl>
                                          <p:spTgt spid="62"/>
                                        </p:tgtEl>
                                        <p:attrNameLst>
                                          <p:attrName>style.visibility</p:attrName>
                                        </p:attrNameLst>
                                      </p:cBhvr>
                                      <p:to>
                                        <p:strVal val="visible"/>
                                      </p:to>
                                    </p:set>
                                    <p:anim calcmode="lin" valueType="num">
                                      <p:cBhvr>
                                        <p:cTn id="102" dur="500" fill="hold"/>
                                        <p:tgtEl>
                                          <p:spTgt spid="62"/>
                                        </p:tgtEl>
                                        <p:attrNameLst>
                                          <p:attrName>ppt_w</p:attrName>
                                        </p:attrNameLst>
                                      </p:cBhvr>
                                      <p:tavLst>
                                        <p:tav tm="0">
                                          <p:val>
                                            <p:fltVal val="0"/>
                                          </p:val>
                                        </p:tav>
                                        <p:tav tm="100000">
                                          <p:val>
                                            <p:strVal val="#ppt_w"/>
                                          </p:val>
                                        </p:tav>
                                      </p:tavLst>
                                    </p:anim>
                                    <p:anim calcmode="lin" valueType="num">
                                      <p:cBhvr>
                                        <p:cTn id="103" dur="500" fill="hold"/>
                                        <p:tgtEl>
                                          <p:spTgt spid="62"/>
                                        </p:tgtEl>
                                        <p:attrNameLst>
                                          <p:attrName>ppt_h</p:attrName>
                                        </p:attrNameLst>
                                      </p:cBhvr>
                                      <p:tavLst>
                                        <p:tav tm="0">
                                          <p:val>
                                            <p:fltVal val="0"/>
                                          </p:val>
                                        </p:tav>
                                        <p:tav tm="100000">
                                          <p:val>
                                            <p:strVal val="#ppt_h"/>
                                          </p:val>
                                        </p:tav>
                                      </p:tavLst>
                                    </p:anim>
                                    <p:animEffect transition="in" filter="fade">
                                      <p:cBhvr>
                                        <p:cTn id="104" dur="500"/>
                                        <p:tgtEl>
                                          <p:spTgt spid="62"/>
                                        </p:tgtEl>
                                      </p:cBhvr>
                                    </p:animEffect>
                                  </p:childTnLst>
                                </p:cTn>
                              </p:par>
                            </p:childTnLst>
                          </p:cTn>
                        </p:par>
                        <p:par>
                          <p:cTn id="105" fill="hold">
                            <p:stCondLst>
                              <p:cond delay="1500"/>
                            </p:stCondLst>
                            <p:childTnLst>
                              <p:par>
                                <p:cTn id="106" presetID="53" presetClass="entr" presetSubtype="16"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 calcmode="lin" valueType="num">
                                      <p:cBhvr>
                                        <p:cTn id="108" dur="500" fill="hold"/>
                                        <p:tgtEl>
                                          <p:spTgt spid="59"/>
                                        </p:tgtEl>
                                        <p:attrNameLst>
                                          <p:attrName>ppt_w</p:attrName>
                                        </p:attrNameLst>
                                      </p:cBhvr>
                                      <p:tavLst>
                                        <p:tav tm="0">
                                          <p:val>
                                            <p:fltVal val="0"/>
                                          </p:val>
                                        </p:tav>
                                        <p:tav tm="100000">
                                          <p:val>
                                            <p:strVal val="#ppt_w"/>
                                          </p:val>
                                        </p:tav>
                                      </p:tavLst>
                                    </p:anim>
                                    <p:anim calcmode="lin" valueType="num">
                                      <p:cBhvr>
                                        <p:cTn id="109" dur="500" fill="hold"/>
                                        <p:tgtEl>
                                          <p:spTgt spid="59"/>
                                        </p:tgtEl>
                                        <p:attrNameLst>
                                          <p:attrName>ppt_h</p:attrName>
                                        </p:attrNameLst>
                                      </p:cBhvr>
                                      <p:tavLst>
                                        <p:tav tm="0">
                                          <p:val>
                                            <p:fltVal val="0"/>
                                          </p:val>
                                        </p:tav>
                                        <p:tav tm="100000">
                                          <p:val>
                                            <p:strVal val="#ppt_h"/>
                                          </p:val>
                                        </p:tav>
                                      </p:tavLst>
                                    </p:anim>
                                    <p:animEffect transition="in" filter="fade">
                                      <p:cBhvr>
                                        <p:cTn id="110" dur="500"/>
                                        <p:tgtEl>
                                          <p:spTgt spid="59"/>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1000"/>
                                        <p:tgtEl>
                                          <p:spTgt spid="9"/>
                                        </p:tgtEl>
                                      </p:cBhvr>
                                    </p:animEffect>
                                    <p:anim calcmode="lin" valueType="num">
                                      <p:cBhvr>
                                        <p:cTn id="116" dur="1000" fill="hold"/>
                                        <p:tgtEl>
                                          <p:spTgt spid="9"/>
                                        </p:tgtEl>
                                        <p:attrNameLst>
                                          <p:attrName>ppt_x</p:attrName>
                                        </p:attrNameLst>
                                      </p:cBhvr>
                                      <p:tavLst>
                                        <p:tav tm="0">
                                          <p:val>
                                            <p:strVal val="#ppt_x"/>
                                          </p:val>
                                        </p:tav>
                                        <p:tav tm="100000">
                                          <p:val>
                                            <p:strVal val="#ppt_x"/>
                                          </p:val>
                                        </p:tav>
                                      </p:tavLst>
                                    </p:anim>
                                    <p:anim calcmode="lin" valueType="num">
                                      <p:cBhvr>
                                        <p:cTn id="117" dur="1000" fill="hold"/>
                                        <p:tgtEl>
                                          <p:spTgt spid="9"/>
                                        </p:tgtEl>
                                        <p:attrNameLst>
                                          <p:attrName>ppt_y</p:attrName>
                                        </p:attrNameLst>
                                      </p:cBhvr>
                                      <p:tavLst>
                                        <p:tav tm="0">
                                          <p:val>
                                            <p:strVal val="#ppt_y+.1"/>
                                          </p:val>
                                        </p:tav>
                                        <p:tav tm="100000">
                                          <p:val>
                                            <p:strVal val="#ppt_y"/>
                                          </p:val>
                                        </p:tav>
                                      </p:tavLst>
                                    </p:anim>
                                  </p:childTnLst>
                                </p:cTn>
                              </p:par>
                            </p:childTnLst>
                          </p:cTn>
                        </p:par>
                        <p:par>
                          <p:cTn id="118" fill="hold">
                            <p:stCondLst>
                              <p:cond delay="1000"/>
                            </p:stCondLst>
                            <p:childTnLst>
                              <p:par>
                                <p:cTn id="119" presetID="53" presetClass="entr" presetSubtype="16" fill="hold" grpId="0" nodeType="afterEffect">
                                  <p:stCondLst>
                                    <p:cond delay="0"/>
                                  </p:stCondLst>
                                  <p:childTnLst>
                                    <p:set>
                                      <p:cBhvr>
                                        <p:cTn id="120" dur="1" fill="hold">
                                          <p:stCondLst>
                                            <p:cond delay="0"/>
                                          </p:stCondLst>
                                        </p:cTn>
                                        <p:tgtEl>
                                          <p:spTgt spid="63"/>
                                        </p:tgtEl>
                                        <p:attrNameLst>
                                          <p:attrName>style.visibility</p:attrName>
                                        </p:attrNameLst>
                                      </p:cBhvr>
                                      <p:to>
                                        <p:strVal val="visible"/>
                                      </p:to>
                                    </p:set>
                                    <p:anim calcmode="lin" valueType="num">
                                      <p:cBhvr>
                                        <p:cTn id="121" dur="500" fill="hold"/>
                                        <p:tgtEl>
                                          <p:spTgt spid="63"/>
                                        </p:tgtEl>
                                        <p:attrNameLst>
                                          <p:attrName>ppt_w</p:attrName>
                                        </p:attrNameLst>
                                      </p:cBhvr>
                                      <p:tavLst>
                                        <p:tav tm="0">
                                          <p:val>
                                            <p:fltVal val="0"/>
                                          </p:val>
                                        </p:tav>
                                        <p:tav tm="100000">
                                          <p:val>
                                            <p:strVal val="#ppt_w"/>
                                          </p:val>
                                        </p:tav>
                                      </p:tavLst>
                                    </p:anim>
                                    <p:anim calcmode="lin" valueType="num">
                                      <p:cBhvr>
                                        <p:cTn id="122" dur="500" fill="hold"/>
                                        <p:tgtEl>
                                          <p:spTgt spid="63"/>
                                        </p:tgtEl>
                                        <p:attrNameLst>
                                          <p:attrName>ppt_h</p:attrName>
                                        </p:attrNameLst>
                                      </p:cBhvr>
                                      <p:tavLst>
                                        <p:tav tm="0">
                                          <p:val>
                                            <p:fltVal val="0"/>
                                          </p:val>
                                        </p:tav>
                                        <p:tav tm="100000">
                                          <p:val>
                                            <p:strVal val="#ppt_h"/>
                                          </p:val>
                                        </p:tav>
                                      </p:tavLst>
                                    </p:anim>
                                    <p:animEffect transition="in" filter="fade">
                                      <p:cBhvr>
                                        <p:cTn id="123" dur="500"/>
                                        <p:tgtEl>
                                          <p:spTgt spid="63"/>
                                        </p:tgtEl>
                                      </p:cBhvr>
                                    </p:animEffect>
                                  </p:childTnLst>
                                </p:cTn>
                              </p:par>
                            </p:childTnLst>
                          </p:cTn>
                        </p:par>
                        <p:par>
                          <p:cTn id="124" fill="hold">
                            <p:stCondLst>
                              <p:cond delay="1500"/>
                            </p:stCondLst>
                            <p:childTnLst>
                              <p:par>
                                <p:cTn id="125" presetID="53" presetClass="entr" presetSubtype="16" fill="hold" grpId="0" nodeType="afterEffect">
                                  <p:stCondLst>
                                    <p:cond delay="0"/>
                                  </p:stCondLst>
                                  <p:childTnLst>
                                    <p:set>
                                      <p:cBhvr>
                                        <p:cTn id="126" dur="1" fill="hold">
                                          <p:stCondLst>
                                            <p:cond delay="0"/>
                                          </p:stCondLst>
                                        </p:cTn>
                                        <p:tgtEl>
                                          <p:spTgt spid="60"/>
                                        </p:tgtEl>
                                        <p:attrNameLst>
                                          <p:attrName>style.visibility</p:attrName>
                                        </p:attrNameLst>
                                      </p:cBhvr>
                                      <p:to>
                                        <p:strVal val="visible"/>
                                      </p:to>
                                    </p:set>
                                    <p:anim calcmode="lin" valueType="num">
                                      <p:cBhvr>
                                        <p:cTn id="127" dur="500" fill="hold"/>
                                        <p:tgtEl>
                                          <p:spTgt spid="60"/>
                                        </p:tgtEl>
                                        <p:attrNameLst>
                                          <p:attrName>ppt_w</p:attrName>
                                        </p:attrNameLst>
                                      </p:cBhvr>
                                      <p:tavLst>
                                        <p:tav tm="0">
                                          <p:val>
                                            <p:fltVal val="0"/>
                                          </p:val>
                                        </p:tav>
                                        <p:tav tm="100000">
                                          <p:val>
                                            <p:strVal val="#ppt_w"/>
                                          </p:val>
                                        </p:tav>
                                      </p:tavLst>
                                    </p:anim>
                                    <p:anim calcmode="lin" valueType="num">
                                      <p:cBhvr>
                                        <p:cTn id="128" dur="500" fill="hold"/>
                                        <p:tgtEl>
                                          <p:spTgt spid="60"/>
                                        </p:tgtEl>
                                        <p:attrNameLst>
                                          <p:attrName>ppt_h</p:attrName>
                                        </p:attrNameLst>
                                      </p:cBhvr>
                                      <p:tavLst>
                                        <p:tav tm="0">
                                          <p:val>
                                            <p:fltVal val="0"/>
                                          </p:val>
                                        </p:tav>
                                        <p:tav tm="100000">
                                          <p:val>
                                            <p:strVal val="#ppt_h"/>
                                          </p:val>
                                        </p:tav>
                                      </p:tavLst>
                                    </p:anim>
                                    <p:animEffect transition="in" filter="fade">
                                      <p:cBhvr>
                                        <p:cTn id="129"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3"/>
                    </p:tgtEl>
                  </p:cond>
                </p:stCondLst>
                <p:endSync evt="end" delay="0">
                  <p:rtn val="all"/>
                </p:endSync>
                <p:childTnLst>
                  <p:par>
                    <p:cTn id="131" fill="hold">
                      <p:stCondLst>
                        <p:cond delay="0"/>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Am-thanh-tra-loi-sai-www_nhacchuongvui_com.wav"/>
                                        </p:tgtEl>
                                      </p:cMediaNode>
                                    </p:audio>
                                  </p:subTnLst>
                                </p:cTn>
                              </p:par>
                            </p:childTnLst>
                          </p:cTn>
                        </p:par>
                        <p:par>
                          <p:cTn id="135" fill="hold">
                            <p:stCondLst>
                              <p:cond delay="0"/>
                            </p:stCondLst>
                            <p:childTnLst>
                              <p:par>
                                <p:cTn id="136" presetID="10" presetClass="exit" presetSubtype="0" fill="hold" nodeType="afterEffect">
                                  <p:stCondLst>
                                    <p:cond delay="500"/>
                                  </p:stCondLst>
                                  <p:childTnLst>
                                    <p:animEffect transition="out" filter="fade">
                                      <p:cBhvr>
                                        <p:cTn id="137" dur="500"/>
                                        <p:tgtEl>
                                          <p:spTgt spid="55"/>
                                        </p:tgtEl>
                                      </p:cBhvr>
                                    </p:animEffect>
                                    <p:set>
                                      <p:cBhvr>
                                        <p:cTn id="13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9" restart="whenNotActive" fill="hold" evtFilter="cancelBubble" nodeType="interactiveSeq">
                <p:stCondLst>
                  <p:cond evt="onClick" delay="0">
                    <p:tgtEl>
                      <p:spTgt spid="5"/>
                    </p:tgtEl>
                  </p:cond>
                </p:stCondLst>
                <p:endSync evt="end" delay="0">
                  <p:rtn val="all"/>
                </p:endSync>
                <p:childTnLst>
                  <p:par>
                    <p:cTn id="140" fill="hold">
                      <p:stCondLst>
                        <p:cond delay="0"/>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Am-thanh-tra-loi-sai-www_nhacchuongvui_com.wav"/>
                                        </p:tgtEl>
                                      </p:cMediaNode>
                                    </p:audio>
                                  </p:subTnLst>
                                </p:cTn>
                              </p:par>
                            </p:childTnLst>
                          </p:cTn>
                        </p:par>
                        <p:par>
                          <p:cTn id="144" fill="hold">
                            <p:stCondLst>
                              <p:cond delay="0"/>
                            </p:stCondLst>
                            <p:childTnLst>
                              <p:par>
                                <p:cTn id="145" presetID="10" presetClass="exit" presetSubtype="0" fill="hold" nodeType="afterEffect">
                                  <p:stCondLst>
                                    <p:cond delay="50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8" restart="whenNotActive" fill="hold" evtFilter="cancelBubble" nodeType="interactiveSeq">
                <p:stCondLst>
                  <p:cond evt="onClick" delay="0">
                    <p:tgtEl>
                      <p:spTgt spid="7"/>
                    </p:tgtEl>
                  </p:cond>
                </p:stCondLst>
                <p:endSync evt="end" delay="0">
                  <p:rtn val="all"/>
                </p:endSync>
                <p:childTnLst>
                  <p:par>
                    <p:cTn id="149" fill="hold">
                      <p:stCondLst>
                        <p:cond delay="0"/>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4" name="Am-thanh-tra-loi-dung-www_nhacchuongvui_com.wav"/>
                                        </p:tgtEl>
                                      </p:cMediaNode>
                                    </p:audio>
                                  </p:subTnLst>
                                </p:cTn>
                              </p:par>
                              <p:par>
                                <p:cTn id="153" presetID="16" presetClass="exit" presetSubtype="21" fill="hold" grpId="1" nodeType="withEffect">
                                  <p:stCondLst>
                                    <p:cond delay="0"/>
                                  </p:stCondLst>
                                  <p:childTnLst>
                                    <p:animEffect transition="out" filter="barn(inVertical)">
                                      <p:cBhvr>
                                        <p:cTn id="154" dur="500"/>
                                        <p:tgtEl>
                                          <p:spTgt spid="10"/>
                                        </p:tgtEl>
                                      </p:cBhvr>
                                    </p:animEffect>
                                    <p:set>
                                      <p:cBhvr>
                                        <p:cTn id="155" dur="1" fill="hold">
                                          <p:stCondLst>
                                            <p:cond delay="499"/>
                                          </p:stCondLst>
                                        </p:cTn>
                                        <p:tgtEl>
                                          <p:spTgt spid="10"/>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61"/>
                                        </p:tgtEl>
                                      </p:cBhvr>
                                    </p:animEffect>
                                    <p:set>
                                      <p:cBhvr>
                                        <p:cTn id="158" dur="1" fill="hold">
                                          <p:stCondLst>
                                            <p:cond delay="499"/>
                                          </p:stCondLst>
                                        </p:cTn>
                                        <p:tgtEl>
                                          <p:spTgt spid="61"/>
                                        </p:tgtEl>
                                        <p:attrNameLst>
                                          <p:attrName>style.visibility</p:attrName>
                                        </p:attrNameLst>
                                      </p:cBhvr>
                                      <p:to>
                                        <p:strVal val="hidden"/>
                                      </p:to>
                                    </p:set>
                                  </p:childTnLst>
                                </p:cTn>
                              </p:par>
                              <p:par>
                                <p:cTn id="159" presetID="16" presetClass="exit" presetSubtype="21" fill="hold" grpId="1" nodeType="withEffect">
                                  <p:stCondLst>
                                    <p:cond delay="0"/>
                                  </p:stCondLst>
                                  <p:childTnLst>
                                    <p:animEffect transition="out" filter="barn(inVertical)">
                                      <p:cBhvr>
                                        <p:cTn id="160" dur="500"/>
                                        <p:tgtEl>
                                          <p:spTgt spid="63"/>
                                        </p:tgtEl>
                                      </p:cBhvr>
                                    </p:animEffect>
                                    <p:set>
                                      <p:cBhvr>
                                        <p:cTn id="161" dur="1" fill="hold">
                                          <p:stCondLst>
                                            <p:cond delay="499"/>
                                          </p:stCondLst>
                                        </p:cTn>
                                        <p:tgtEl>
                                          <p:spTgt spid="63"/>
                                        </p:tgtEl>
                                        <p:attrNameLst>
                                          <p:attrName>style.visibility</p:attrName>
                                        </p:attrNameLst>
                                      </p:cBhvr>
                                      <p:to>
                                        <p:strVal val="hidden"/>
                                      </p:to>
                                    </p:set>
                                  </p:childTnLst>
                                </p:cTn>
                              </p:par>
                              <p:par>
                                <p:cTn id="162" presetID="16" presetClass="exit" presetSubtype="21" fill="hold" grpId="1" nodeType="withEffect">
                                  <p:stCondLst>
                                    <p:cond delay="0"/>
                                  </p:stCondLst>
                                  <p:childTnLst>
                                    <p:animEffect transition="out" filter="barn(inVertical)">
                                      <p:cBhvr>
                                        <p:cTn id="163" dur="500"/>
                                        <p:tgtEl>
                                          <p:spTgt spid="50"/>
                                        </p:tgtEl>
                                      </p:cBhvr>
                                    </p:animEffect>
                                    <p:set>
                                      <p:cBhvr>
                                        <p:cTn id="164" dur="1" fill="hold">
                                          <p:stCondLst>
                                            <p:cond delay="499"/>
                                          </p:stCondLst>
                                        </p:cTn>
                                        <p:tgtEl>
                                          <p:spTgt spid="50"/>
                                        </p:tgtEl>
                                        <p:attrNameLst>
                                          <p:attrName>style.visibility</p:attrName>
                                        </p:attrNameLst>
                                      </p:cBhvr>
                                      <p:to>
                                        <p:strVal val="hidden"/>
                                      </p:to>
                                    </p:set>
                                  </p:childTnLst>
                                </p:cTn>
                              </p:par>
                              <p:par>
                                <p:cTn id="165" presetID="16" presetClass="exit" presetSubtype="21" fill="hold" grpId="1" nodeType="withEffect">
                                  <p:stCondLst>
                                    <p:cond delay="0"/>
                                  </p:stCondLst>
                                  <p:childTnLst>
                                    <p:animEffect transition="out" filter="barn(inVertical)">
                                      <p:cBhvr>
                                        <p:cTn id="166" dur="500"/>
                                        <p:tgtEl>
                                          <p:spTgt spid="58"/>
                                        </p:tgtEl>
                                      </p:cBhvr>
                                    </p:animEffect>
                                    <p:set>
                                      <p:cBhvr>
                                        <p:cTn id="167" dur="1" fill="hold">
                                          <p:stCondLst>
                                            <p:cond delay="499"/>
                                          </p:stCondLst>
                                        </p:cTn>
                                        <p:tgtEl>
                                          <p:spTgt spid="58"/>
                                        </p:tgtEl>
                                        <p:attrNameLst>
                                          <p:attrName>style.visibility</p:attrName>
                                        </p:attrNameLst>
                                      </p:cBhvr>
                                      <p:to>
                                        <p:strVal val="hidden"/>
                                      </p:to>
                                    </p:set>
                                  </p:childTnLst>
                                </p:cTn>
                              </p:par>
                              <p:par>
                                <p:cTn id="168" presetID="16" presetClass="exit" presetSubtype="21" fill="hold" grpId="1" nodeType="withEffect">
                                  <p:stCondLst>
                                    <p:cond delay="0"/>
                                  </p:stCondLst>
                                  <p:childTnLst>
                                    <p:animEffect transition="out" filter="barn(inVertical)">
                                      <p:cBhvr>
                                        <p:cTn id="169" dur="500"/>
                                        <p:tgtEl>
                                          <p:spTgt spid="60"/>
                                        </p:tgtEl>
                                      </p:cBhvr>
                                    </p:animEffect>
                                    <p:set>
                                      <p:cBhvr>
                                        <p:cTn id="170" dur="1" fill="hold">
                                          <p:stCondLst>
                                            <p:cond delay="499"/>
                                          </p:stCondLst>
                                        </p:cTn>
                                        <p:tgtEl>
                                          <p:spTgt spid="60"/>
                                        </p:tgtEl>
                                        <p:attrNameLst>
                                          <p:attrName>style.visibility</p:attrName>
                                        </p:attrNameLst>
                                      </p:cBhvr>
                                      <p:to>
                                        <p:strVal val="hidden"/>
                                      </p:to>
                                    </p:set>
                                  </p:childTnLst>
                                </p:cTn>
                              </p:par>
                              <p:par>
                                <p:cTn id="171" presetID="16" presetClass="exit" presetSubtype="21" fill="hold" nodeType="withEffect">
                                  <p:stCondLst>
                                    <p:cond delay="0"/>
                                  </p:stCondLst>
                                  <p:childTnLst>
                                    <p:animEffect transition="out" filter="barn(inVertical)">
                                      <p:cBhvr>
                                        <p:cTn id="172" dur="500"/>
                                        <p:tgtEl>
                                          <p:spTgt spid="3"/>
                                        </p:tgtEl>
                                      </p:cBhvr>
                                    </p:animEffect>
                                    <p:set>
                                      <p:cBhvr>
                                        <p:cTn id="173" dur="1" fill="hold">
                                          <p:stCondLst>
                                            <p:cond delay="499"/>
                                          </p:stCondLst>
                                        </p:cTn>
                                        <p:tgtEl>
                                          <p:spTgt spid="3"/>
                                        </p:tgtEl>
                                        <p:attrNameLst>
                                          <p:attrName>style.visibility</p:attrName>
                                        </p:attrNameLst>
                                      </p:cBhvr>
                                      <p:to>
                                        <p:strVal val="hidden"/>
                                      </p:to>
                                    </p:set>
                                  </p:childTnLst>
                                </p:cTn>
                              </p:par>
                              <p:par>
                                <p:cTn id="174" presetID="16" presetClass="exit" presetSubtype="21" fill="hold" nodeType="withEffect">
                                  <p:stCondLst>
                                    <p:cond delay="0"/>
                                  </p:stCondLst>
                                  <p:childTnLst>
                                    <p:animEffect transition="out" filter="barn(inVertical)">
                                      <p:cBhvr>
                                        <p:cTn id="175" dur="500"/>
                                        <p:tgtEl>
                                          <p:spTgt spid="5"/>
                                        </p:tgtEl>
                                      </p:cBhvr>
                                    </p:animEffect>
                                    <p:set>
                                      <p:cBhvr>
                                        <p:cTn id="176" dur="1" fill="hold">
                                          <p:stCondLst>
                                            <p:cond delay="499"/>
                                          </p:stCondLst>
                                        </p:cTn>
                                        <p:tgtEl>
                                          <p:spTgt spid="5"/>
                                        </p:tgtEl>
                                        <p:attrNameLst>
                                          <p:attrName>style.visibility</p:attrName>
                                        </p:attrNameLst>
                                      </p:cBhvr>
                                      <p:to>
                                        <p:strVal val="hidden"/>
                                      </p:to>
                                    </p:set>
                                  </p:childTnLst>
                                </p:cTn>
                              </p:par>
                              <p:par>
                                <p:cTn id="177" presetID="16" presetClass="exit" presetSubtype="21" fill="hold" nodeType="withEffect">
                                  <p:stCondLst>
                                    <p:cond delay="0"/>
                                  </p:stCondLst>
                                  <p:childTnLst>
                                    <p:animEffect transition="out" filter="barn(inVertical)">
                                      <p:cBhvr>
                                        <p:cTn id="178" dur="500"/>
                                        <p:tgtEl>
                                          <p:spTgt spid="9"/>
                                        </p:tgtEl>
                                      </p:cBhvr>
                                    </p:animEffect>
                                    <p:set>
                                      <p:cBhvr>
                                        <p:cTn id="17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80" restart="whenNotActive" fill="hold" evtFilter="cancelBubble" nodeType="interactiveSeq">
                <p:stCondLst>
                  <p:cond evt="onClick" delay="0">
                    <p:tgtEl>
                      <p:spTgt spid="9"/>
                    </p:tgtEl>
                  </p:cond>
                </p:stCondLst>
                <p:endSync evt="end" delay="0">
                  <p:rtn val="all"/>
                </p:endSync>
                <p:childTnLst>
                  <p:par>
                    <p:cTn id="181" fill="hold">
                      <p:stCondLst>
                        <p:cond delay="0"/>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3"/>
                                            </p:cond>
                                          </p:stCondLst>
                                          <p:endCondLst>
                                            <p:cond evt="onStopAudio" delay="0">
                                              <p:tgtEl>
                                                <p:sldTgt/>
                                              </p:tgtEl>
                                            </p:cond>
                                          </p:endCondLst>
                                        </p:cTn>
                                        <p:tgtEl>
                                          <p:sndTgt r:embed="rId3" name="Am-thanh-tra-loi-sai-www_nhacchuongvui_com.wav"/>
                                        </p:tgtEl>
                                      </p:cMediaNode>
                                    </p:audio>
                                  </p:subTnLst>
                                </p:cTn>
                              </p:par>
                            </p:childTnLst>
                          </p:cTn>
                        </p:par>
                        <p:par>
                          <p:cTn id="185" fill="hold">
                            <p:stCondLst>
                              <p:cond delay="0"/>
                            </p:stCondLst>
                            <p:childTnLst>
                              <p:par>
                                <p:cTn id="186" presetID="10" presetClass="exit" presetSubtype="0" fill="hold" nodeType="afterEffect">
                                  <p:stCondLst>
                                    <p:cond delay="500"/>
                                  </p:stCondLst>
                                  <p:childTnLst>
                                    <p:animEffect transition="out" filter="fade">
                                      <p:cBhvr>
                                        <p:cTn id="187" dur="500"/>
                                        <p:tgtEl>
                                          <p:spTgt spid="56"/>
                                        </p:tgtEl>
                                      </p:cBhvr>
                                    </p:animEffect>
                                    <p:set>
                                      <p:cBhvr>
                                        <p:cTn id="188"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1" grpId="0" animBg="1"/>
      <p:bldP spid="61" grpId="1" animBg="1"/>
      <p:bldP spid="10" grpId="0" animBg="1"/>
      <p:bldP spid="10" grpId="1" animBg="1"/>
      <p:bldP spid="41" grpId="0" animBg="1"/>
      <p:bldP spid="50" grpId="0"/>
      <p:bldP spid="50" grpId="1"/>
      <p:bldP spid="58" grpId="0"/>
      <p:bldP spid="58" grpId="1"/>
      <p:bldP spid="59" grpId="0"/>
      <p:bldP spid="60" grpId="0"/>
      <p:bldP spid="6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91815-9583-448A-9CA1-2DCC48ED389D}"/>
              </a:ext>
            </a:extLst>
          </p:cNvPr>
          <p:cNvSpPr txBox="1">
            <a:spLocks noChangeArrowheads="1"/>
          </p:cNvSpPr>
          <p:nvPr/>
        </p:nvSpPr>
        <p:spPr>
          <a:xfrm>
            <a:off x="158759" y="408619"/>
            <a:ext cx="8686800" cy="6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3000"/>
              <a:buFont typeface="Lilita One"/>
              <a:buNone/>
              <a:defRPr sz="3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r>
              <a:rPr lang="en-US" altLang="en-US" sz="2800" b="1">
                <a:solidFill>
                  <a:srgbClr val="EE81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HOẠT ĐỘNG SẢN XUẤT CÔNG NGHIỆP</a:t>
            </a:r>
          </a:p>
        </p:txBody>
      </p:sp>
      <p:pic>
        <p:nvPicPr>
          <p:cNvPr id="2" name="Picture 1">
            <a:extLst>
              <a:ext uri="{FF2B5EF4-FFF2-40B4-BE49-F238E27FC236}">
                <a16:creationId xmlns:a16="http://schemas.microsoft.com/office/drawing/2014/main" id="{9D8FB402-776A-4897-8C1B-32476E49624D}"/>
              </a:ext>
            </a:extLst>
          </p:cNvPr>
          <p:cNvPicPr>
            <a:picLocks noChangeAspect="1"/>
          </p:cNvPicPr>
          <p:nvPr/>
        </p:nvPicPr>
        <p:blipFill rotWithShape="1">
          <a:blip r:embed="rId2"/>
          <a:srcRect l="8740" t="1087" r="20216" b="-1087"/>
          <a:stretch/>
        </p:blipFill>
        <p:spPr>
          <a:xfrm>
            <a:off x="584891" y="1184910"/>
            <a:ext cx="4056952" cy="35499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7A11424-CD9D-49F9-8669-2AA01C42F18E}"/>
              </a:ext>
            </a:extLst>
          </p:cNvPr>
          <p:cNvPicPr>
            <a:picLocks noChangeAspect="1"/>
          </p:cNvPicPr>
          <p:nvPr/>
        </p:nvPicPr>
        <p:blipFill rotWithShape="1">
          <a:blip r:embed="rId3"/>
          <a:srcRect l="4011" r="37033"/>
          <a:stretch/>
        </p:blipFill>
        <p:spPr>
          <a:xfrm>
            <a:off x="4839963" y="1094419"/>
            <a:ext cx="3938278" cy="36537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69099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34" presetClass="emph" presetSubtype="0" fill="hold" grpId="1"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gtEl>
                                        <p:attrNameLst>
                                          <p:attrName>ppt_x</p:attrName>
                                          <p:attrName>ppt_y</p:attrName>
                                        </p:attrNameLst>
                                      </p:cBhvr>
                                    </p:animMotion>
                                    <p:animRot by="1500000">
                                      <p:cBhvr>
                                        <p:cTn id="11" dur="125" fill="hold">
                                          <p:stCondLst>
                                            <p:cond delay="0"/>
                                          </p:stCondLst>
                                        </p:cTn>
                                        <p:tgtEl>
                                          <p:spTgt spid="3"/>
                                        </p:tgtEl>
                                        <p:attrNameLst>
                                          <p:attrName>r</p:attrName>
                                        </p:attrNameLst>
                                      </p:cBhvr>
                                    </p:animRot>
                                    <p:animRot by="-1500000">
                                      <p:cBhvr>
                                        <p:cTn id="12" dur="125" fill="hold">
                                          <p:stCondLst>
                                            <p:cond delay="125"/>
                                          </p:stCondLst>
                                        </p:cTn>
                                        <p:tgtEl>
                                          <p:spTgt spid="3"/>
                                        </p:tgtEl>
                                        <p:attrNameLst>
                                          <p:attrName>r</p:attrName>
                                        </p:attrNameLst>
                                      </p:cBhvr>
                                    </p:animRot>
                                    <p:animRot by="-1500000">
                                      <p:cBhvr>
                                        <p:cTn id="13" dur="125" fill="hold">
                                          <p:stCondLst>
                                            <p:cond delay="250"/>
                                          </p:stCondLst>
                                        </p:cTn>
                                        <p:tgtEl>
                                          <p:spTgt spid="3"/>
                                        </p:tgtEl>
                                        <p:attrNameLst>
                                          <p:attrName>r</p:attrName>
                                        </p:attrNameLst>
                                      </p:cBhvr>
                                    </p:animRot>
                                    <p:animRot by="1500000">
                                      <p:cBhvr>
                                        <p:cTn id="14" dur="125" fill="hold">
                                          <p:stCondLst>
                                            <p:cond delay="375"/>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heel(1)">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8" name="Picture 6">
            <a:extLst>
              <a:ext uri="{FF2B5EF4-FFF2-40B4-BE49-F238E27FC236}">
                <a16:creationId xmlns:a16="http://schemas.microsoft.com/office/drawing/2014/main" id="{BFB90013-EF6A-4D3C-A2AF-DE531337A7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95828" y="2418870"/>
            <a:ext cx="4187826" cy="2722555"/>
          </a:xfrm>
          <a:prstGeom prst="rect">
            <a:avLst/>
          </a:prstGeom>
        </p:spPr>
      </p:pic>
      <p:sp>
        <p:nvSpPr>
          <p:cNvPr id="35" name="Rectangle: Rounded Corners 34">
            <a:extLst>
              <a:ext uri="{FF2B5EF4-FFF2-40B4-BE49-F238E27FC236}">
                <a16:creationId xmlns:a16="http://schemas.microsoft.com/office/drawing/2014/main" id="{32249C28-6E22-45CB-B7CB-0838B0F466EC}"/>
              </a:ext>
            </a:extLst>
          </p:cNvPr>
          <p:cNvSpPr/>
          <p:nvPr/>
        </p:nvSpPr>
        <p:spPr>
          <a:xfrm>
            <a:off x="2908908" y="945528"/>
            <a:ext cx="4026231" cy="1335347"/>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Khu vực </a:t>
            </a:r>
          </a:p>
          <a:p>
            <a:pPr algn="ctr"/>
            <a:r>
              <a:rPr lang="en-US" sz="4800">
                <a:solidFill>
                  <a:schemeClr val="accent1"/>
                </a:solidFill>
                <a:latin typeface="Lobster" panose="00000500000000000000" pitchFamily="2" charset="0"/>
              </a:rPr>
              <a:t>Đông Nam Á</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833597">
            <a:off x="329224" y="230983"/>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7020061" y="280157"/>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6549775" y="185918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4539165" y="247033"/>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4610080" y="327350"/>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3</a:t>
            </a:r>
          </a:p>
        </p:txBody>
      </p:sp>
      <p:pic>
        <p:nvPicPr>
          <p:cNvPr id="24" name="Picture 23">
            <a:extLst>
              <a:ext uri="{FF2B5EF4-FFF2-40B4-BE49-F238E27FC236}">
                <a16:creationId xmlns:a16="http://schemas.microsoft.com/office/drawing/2014/main" id="{CF548713-83F6-4413-8CF2-148B181FC9FF}"/>
              </a:ext>
            </a:extLst>
          </p:cNvPr>
          <p:cNvPicPr>
            <a:picLocks noChangeAspect="1"/>
          </p:cNvPicPr>
          <p:nvPr/>
        </p:nvPicPr>
        <p:blipFill>
          <a:blip r:embed="rId9"/>
          <a:srcRect/>
          <a:stretch>
            <a:fillRect/>
          </a:stretch>
        </p:blipFill>
        <p:spPr>
          <a:xfrm>
            <a:off x="7337355" y="2250530"/>
            <a:ext cx="1403653" cy="2819053"/>
          </a:xfrm>
          <a:prstGeom prst="rect">
            <a:avLst/>
          </a:prstGeom>
        </p:spPr>
      </p:pic>
      <p:pic>
        <p:nvPicPr>
          <p:cNvPr id="25" name="图片 3">
            <a:extLst>
              <a:ext uri="{FF2B5EF4-FFF2-40B4-BE49-F238E27FC236}">
                <a16:creationId xmlns:a16="http://schemas.microsoft.com/office/drawing/2014/main" id="{281DB453-E524-4DFD-A910-4E2C10DB5CAF}"/>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a:off x="5703391" y="257643"/>
            <a:ext cx="893261" cy="1366570"/>
          </a:xfrm>
          <a:prstGeom prst="rect">
            <a:avLst/>
          </a:prstGeom>
        </p:spPr>
      </p:pic>
      <p:pic>
        <p:nvPicPr>
          <p:cNvPr id="26" name="图片 13">
            <a:extLst>
              <a:ext uri="{FF2B5EF4-FFF2-40B4-BE49-F238E27FC236}">
                <a16:creationId xmlns:a16="http://schemas.microsoft.com/office/drawing/2014/main" id="{09FB069E-2DE6-41FA-AA43-3BFB34EE0888}"/>
              </a:ext>
            </a:extLst>
          </p:cNvPr>
          <p:cNvPicPr>
            <a:picLocks noChangeAspect="1"/>
          </p:cNvPicPr>
          <p:nvPr/>
        </p:nvPicPr>
        <p:blipFill rotWithShape="1">
          <a:blip r:embed="rId10">
            <a:clrChange>
              <a:clrFrom>
                <a:srgbClr val="FFFFFF"/>
              </a:clrFrom>
              <a:clrTo>
                <a:srgbClr val="FFFFFF">
                  <a:alpha val="0"/>
                </a:srgbClr>
              </a:clrTo>
            </a:clrChange>
          </a:blip>
          <a:srcRect r="-1835"/>
          <a:stretch/>
        </p:blipFill>
        <p:spPr>
          <a:xfrm>
            <a:off x="1270845" y="347129"/>
            <a:ext cx="1544342" cy="1366569"/>
          </a:xfrm>
          <a:prstGeom prst="rect">
            <a:avLst/>
          </a:prstGeom>
        </p:spPr>
      </p:pic>
      <p:pic>
        <p:nvPicPr>
          <p:cNvPr id="27" name="图片 3">
            <a:extLst>
              <a:ext uri="{FF2B5EF4-FFF2-40B4-BE49-F238E27FC236}">
                <a16:creationId xmlns:a16="http://schemas.microsoft.com/office/drawing/2014/main" id="{9E76217A-5E00-47A8-A41D-4F4798417A72}"/>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23" name="图片 8">
            <a:extLst>
              <a:ext uri="{FF2B5EF4-FFF2-40B4-BE49-F238E27FC236}">
                <a16:creationId xmlns:a16="http://schemas.microsoft.com/office/drawing/2014/main" id="{8166C2B0-C900-4E09-9720-1AEE375CA37E}"/>
              </a:ext>
            </a:extLst>
          </p:cNvPr>
          <p:cNvPicPr>
            <a:picLocks noChangeAspect="1"/>
          </p:cNvPicPr>
          <p:nvPr/>
        </p:nvPicPr>
        <p:blipFill rotWithShape="1">
          <a:blip r:embed="rId11">
            <a:extLst>
              <a:ext uri="{28A0092B-C50C-407E-A947-70E740481C1C}">
                <a14:useLocalDpi xmlns:a14="http://schemas.microsoft.com/office/drawing/2010/main" val="0"/>
              </a:ext>
            </a:extLst>
          </a:blip>
          <a:srcRect l="6465" t="15675" b="5820"/>
          <a:stretch/>
        </p:blipFill>
        <p:spPr>
          <a:xfrm>
            <a:off x="-169829" y="849621"/>
            <a:ext cx="3806100" cy="4324123"/>
          </a:xfrm>
          <a:prstGeom prst="rect">
            <a:avLst/>
          </a:prstGeom>
        </p:spPr>
      </p:pic>
    </p:spTree>
    <p:extLst>
      <p:ext uri="{BB962C8B-B14F-4D97-AF65-F5344CB8AC3E}">
        <p14:creationId xmlns:p14="http://schemas.microsoft.com/office/powerpoint/2010/main" val="3606826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1500" fill="hold"/>
                                            <p:tgtEl>
                                              <p:spTgt spid="25"/>
                                            </p:tgtEl>
                                            <p:attrNameLst>
                                              <p:attrName>ppt_x</p:attrName>
                                            </p:attrNameLst>
                                          </p:cBhvr>
                                          <p:tavLst>
                                            <p:tav tm="0">
                                              <p:val>
                                                <p:strVal val="0-#ppt_w/2"/>
                                              </p:val>
                                            </p:tav>
                                            <p:tav tm="100000">
                                              <p:val>
                                                <p:strVal val="#ppt_x"/>
                                              </p:val>
                                            </p:tav>
                                          </p:tavLst>
                                        </p:anim>
                                        <p:anim calcmode="lin" valueType="num" p14:bounceEnd="20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20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20000">
                                          <p:cBhvr additive="base">
                                            <p:cTn id="15"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6" dur="1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20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20000">
                                          <p:cBhvr additive="base">
                                            <p:cTn id="19"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72">
                                              <p:stCondLst>
                                                <p:cond delay="0"/>
                                              </p:stCondLst>
                                            </p:cTn>
                                            <p:tgtEl>
                                              <p:spTgt spid="33"/>
                                            </p:tgtEl>
                                          </p:cBhvr>
                                        </p:animEffect>
                                        <p:anim calcmode="lin" valueType="num">
                                          <p:cBhvr>
                                            <p:cTn id="32"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35"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36"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37" dur="3">
                                              <p:stCondLst>
                                                <p:cond delay="81"/>
                                              </p:stCondLst>
                                            </p:cTn>
                                            <p:tgtEl>
                                              <p:spTgt spid="33"/>
                                            </p:tgtEl>
                                          </p:cBhvr>
                                          <p:to x="100000" y="60000"/>
                                        </p:animScale>
                                        <p:animScale>
                                          <p:cBhvr>
                                            <p:cTn id="38" dur="21" decel="50000">
                                              <p:stCondLst>
                                                <p:cond delay="85"/>
                                              </p:stCondLst>
                                            </p:cTn>
                                            <p:tgtEl>
                                              <p:spTgt spid="33"/>
                                            </p:tgtEl>
                                          </p:cBhvr>
                                          <p:to x="100000" y="100000"/>
                                        </p:animScale>
                                        <p:animScale>
                                          <p:cBhvr>
                                            <p:cTn id="39" dur="3">
                                              <p:stCondLst>
                                                <p:cond delay="164"/>
                                              </p:stCondLst>
                                            </p:cTn>
                                            <p:tgtEl>
                                              <p:spTgt spid="33"/>
                                            </p:tgtEl>
                                          </p:cBhvr>
                                          <p:to x="100000" y="80000"/>
                                        </p:animScale>
                                        <p:animScale>
                                          <p:cBhvr>
                                            <p:cTn id="40" dur="21" decel="50000">
                                              <p:stCondLst>
                                                <p:cond delay="167"/>
                                              </p:stCondLst>
                                            </p:cTn>
                                            <p:tgtEl>
                                              <p:spTgt spid="33"/>
                                            </p:tgtEl>
                                          </p:cBhvr>
                                          <p:to x="100000" y="100000"/>
                                        </p:animScale>
                                        <p:animScale>
                                          <p:cBhvr>
                                            <p:cTn id="41" dur="3">
                                              <p:stCondLst>
                                                <p:cond delay="205"/>
                                              </p:stCondLst>
                                            </p:cTn>
                                            <p:tgtEl>
                                              <p:spTgt spid="33"/>
                                            </p:tgtEl>
                                          </p:cBhvr>
                                          <p:to x="100000" y="90000"/>
                                        </p:animScale>
                                        <p:animScale>
                                          <p:cBhvr>
                                            <p:cTn id="42" dur="21" decel="50000">
                                              <p:stCondLst>
                                                <p:cond delay="208"/>
                                              </p:stCondLst>
                                            </p:cTn>
                                            <p:tgtEl>
                                              <p:spTgt spid="33"/>
                                            </p:tgtEl>
                                          </p:cBhvr>
                                          <p:to x="100000" y="100000"/>
                                        </p:animScale>
                                        <p:animScale>
                                          <p:cBhvr>
                                            <p:cTn id="43" dur="3">
                                              <p:stCondLst>
                                                <p:cond delay="226"/>
                                              </p:stCondLst>
                                            </p:cTn>
                                            <p:tgtEl>
                                              <p:spTgt spid="33"/>
                                            </p:tgtEl>
                                          </p:cBhvr>
                                          <p:to x="100000" y="95000"/>
                                        </p:animScale>
                                        <p:animScale>
                                          <p:cBhvr>
                                            <p:cTn id="44" dur="21" decel="50000">
                                              <p:stCondLst>
                                                <p:cond delay="229"/>
                                              </p:stCondLst>
                                            </p:cTn>
                                            <p:tgtEl>
                                              <p:spTgt spid="33"/>
                                            </p:tgtEl>
                                          </p:cBhvr>
                                          <p:to x="100000" y="100000"/>
                                        </p:animScale>
                                      </p:childTnLst>
                                    </p:cTn>
                                  </p:par>
                                </p:childTnLst>
                              </p:cTn>
                            </p:par>
                            <p:par>
                              <p:cTn id="45" fill="hold">
                                <p:stCondLst>
                                  <p:cond delay="250"/>
                                </p:stCondLst>
                                <p:childTnLst>
                                  <p:par>
                                    <p:cTn id="46" presetID="26"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71">
                                              <p:stCondLst>
                                                <p:cond delay="0"/>
                                              </p:stCondLst>
                                            </p:cTn>
                                            <p:tgtEl>
                                              <p:spTgt spid="34"/>
                                            </p:tgtEl>
                                          </p:cBhvr>
                                        </p:animEffect>
                                        <p:anim calcmode="lin" valueType="num">
                                          <p:cBhvr>
                                            <p:cTn id="49"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0"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1"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52"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53"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54" dur="1">
                                              <p:stCondLst>
                                                <p:cond delay="80"/>
                                              </p:stCondLst>
                                            </p:cTn>
                                            <p:tgtEl>
                                              <p:spTgt spid="34"/>
                                            </p:tgtEl>
                                          </p:cBhvr>
                                          <p:to x="100000" y="60000"/>
                                        </p:animScale>
                                        <p:animScale>
                                          <p:cBhvr>
                                            <p:cTn id="55" dur="1" decel="50000">
                                              <p:stCondLst>
                                                <p:cond delay="83"/>
                                              </p:stCondLst>
                                            </p:cTn>
                                            <p:tgtEl>
                                              <p:spTgt spid="34"/>
                                            </p:tgtEl>
                                          </p:cBhvr>
                                          <p:to x="100000" y="100000"/>
                                        </p:animScale>
                                        <p:animScale>
                                          <p:cBhvr>
                                            <p:cTn id="56" dur="1">
                                              <p:stCondLst>
                                                <p:cond delay="161"/>
                                              </p:stCondLst>
                                            </p:cTn>
                                            <p:tgtEl>
                                              <p:spTgt spid="34"/>
                                            </p:tgtEl>
                                          </p:cBhvr>
                                          <p:to x="100000" y="80000"/>
                                        </p:animScale>
                                        <p:animScale>
                                          <p:cBhvr>
                                            <p:cTn id="57" dur="1" decel="50000">
                                              <p:stCondLst>
                                                <p:cond delay="164"/>
                                              </p:stCondLst>
                                            </p:cTn>
                                            <p:tgtEl>
                                              <p:spTgt spid="34"/>
                                            </p:tgtEl>
                                          </p:cBhvr>
                                          <p:to x="100000" y="100000"/>
                                        </p:animScale>
                                        <p:animScale>
                                          <p:cBhvr>
                                            <p:cTn id="58" dur="1">
                                              <p:stCondLst>
                                                <p:cond delay="249"/>
                                              </p:stCondLst>
                                            </p:cTn>
                                            <p:tgtEl>
                                              <p:spTgt spid="34"/>
                                            </p:tgtEl>
                                          </p:cBhvr>
                                          <p:to x="100000" y="90000"/>
                                        </p:animScale>
                                        <p:animScale>
                                          <p:cBhvr>
                                            <p:cTn id="59" dur="1" decel="50000">
                                              <p:stCondLst>
                                                <p:cond delay="249"/>
                                              </p:stCondLst>
                                            </p:cTn>
                                            <p:tgtEl>
                                              <p:spTgt spid="34"/>
                                            </p:tgtEl>
                                          </p:cBhvr>
                                          <p:to x="100000" y="100000"/>
                                        </p:animScale>
                                        <p:animScale>
                                          <p:cBhvr>
                                            <p:cTn id="60" dur="1">
                                              <p:stCondLst>
                                                <p:cond delay="249"/>
                                              </p:stCondLst>
                                            </p:cTn>
                                            <p:tgtEl>
                                              <p:spTgt spid="34"/>
                                            </p:tgtEl>
                                          </p:cBhvr>
                                          <p:to x="100000" y="95000"/>
                                        </p:animScale>
                                        <p:animScale>
                                          <p:cBhvr>
                                            <p:cTn id="61" dur="1" decel="50000">
                                              <p:stCondLst>
                                                <p:cond delay="249"/>
                                              </p:stCondLst>
                                            </p:cTn>
                                            <p:tgtEl>
                                              <p:spTgt spid="34"/>
                                            </p:tgtEl>
                                          </p:cBhvr>
                                          <p:to x="100000" y="100000"/>
                                        </p:animScale>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1+#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par>
                              <p:cTn id="79" fill="hold">
                                <p:stCondLst>
                                  <p:cond delay="2000"/>
                                </p:stCondLst>
                                <p:childTnLst>
                                  <p:par>
                                    <p:cTn id="80" presetID="42" presetClass="entr" presetSubtype="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0-#ppt_w/2"/>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500" fill="hold"/>
                                            <p:tgtEl>
                                              <p:spTgt spid="26"/>
                                            </p:tgtEl>
                                            <p:attrNameLst>
                                              <p:attrName>ppt_x</p:attrName>
                                            </p:attrNameLst>
                                          </p:cBhvr>
                                          <p:tavLst>
                                            <p:tav tm="0">
                                              <p:val>
                                                <p:strVal val="0-#ppt_w/2"/>
                                              </p:val>
                                            </p:tav>
                                            <p:tav tm="100000">
                                              <p:val>
                                                <p:strVal val="#ppt_x"/>
                                              </p:val>
                                            </p:tav>
                                          </p:tavLst>
                                        </p:anim>
                                        <p:anim calcmode="lin" valueType="num">
                                          <p:cBhvr additive="base">
                                            <p:cTn id="16" dur="1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0-#ppt_w/2"/>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72">
                                              <p:stCondLst>
                                                <p:cond delay="0"/>
                                              </p:stCondLst>
                                            </p:cTn>
                                            <p:tgtEl>
                                              <p:spTgt spid="33"/>
                                            </p:tgtEl>
                                          </p:cBhvr>
                                        </p:animEffect>
                                        <p:anim calcmode="lin" valueType="num">
                                          <p:cBhvr>
                                            <p:cTn id="32"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35"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36"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37" dur="3">
                                              <p:stCondLst>
                                                <p:cond delay="81"/>
                                              </p:stCondLst>
                                            </p:cTn>
                                            <p:tgtEl>
                                              <p:spTgt spid="33"/>
                                            </p:tgtEl>
                                          </p:cBhvr>
                                          <p:to x="100000" y="60000"/>
                                        </p:animScale>
                                        <p:animScale>
                                          <p:cBhvr>
                                            <p:cTn id="38" dur="21" decel="50000">
                                              <p:stCondLst>
                                                <p:cond delay="85"/>
                                              </p:stCondLst>
                                            </p:cTn>
                                            <p:tgtEl>
                                              <p:spTgt spid="33"/>
                                            </p:tgtEl>
                                          </p:cBhvr>
                                          <p:to x="100000" y="100000"/>
                                        </p:animScale>
                                        <p:animScale>
                                          <p:cBhvr>
                                            <p:cTn id="39" dur="3">
                                              <p:stCondLst>
                                                <p:cond delay="164"/>
                                              </p:stCondLst>
                                            </p:cTn>
                                            <p:tgtEl>
                                              <p:spTgt spid="33"/>
                                            </p:tgtEl>
                                          </p:cBhvr>
                                          <p:to x="100000" y="80000"/>
                                        </p:animScale>
                                        <p:animScale>
                                          <p:cBhvr>
                                            <p:cTn id="40" dur="21" decel="50000">
                                              <p:stCondLst>
                                                <p:cond delay="167"/>
                                              </p:stCondLst>
                                            </p:cTn>
                                            <p:tgtEl>
                                              <p:spTgt spid="33"/>
                                            </p:tgtEl>
                                          </p:cBhvr>
                                          <p:to x="100000" y="100000"/>
                                        </p:animScale>
                                        <p:animScale>
                                          <p:cBhvr>
                                            <p:cTn id="41" dur="3">
                                              <p:stCondLst>
                                                <p:cond delay="205"/>
                                              </p:stCondLst>
                                            </p:cTn>
                                            <p:tgtEl>
                                              <p:spTgt spid="33"/>
                                            </p:tgtEl>
                                          </p:cBhvr>
                                          <p:to x="100000" y="90000"/>
                                        </p:animScale>
                                        <p:animScale>
                                          <p:cBhvr>
                                            <p:cTn id="42" dur="21" decel="50000">
                                              <p:stCondLst>
                                                <p:cond delay="208"/>
                                              </p:stCondLst>
                                            </p:cTn>
                                            <p:tgtEl>
                                              <p:spTgt spid="33"/>
                                            </p:tgtEl>
                                          </p:cBhvr>
                                          <p:to x="100000" y="100000"/>
                                        </p:animScale>
                                        <p:animScale>
                                          <p:cBhvr>
                                            <p:cTn id="43" dur="3">
                                              <p:stCondLst>
                                                <p:cond delay="226"/>
                                              </p:stCondLst>
                                            </p:cTn>
                                            <p:tgtEl>
                                              <p:spTgt spid="33"/>
                                            </p:tgtEl>
                                          </p:cBhvr>
                                          <p:to x="100000" y="95000"/>
                                        </p:animScale>
                                        <p:animScale>
                                          <p:cBhvr>
                                            <p:cTn id="44" dur="21" decel="50000">
                                              <p:stCondLst>
                                                <p:cond delay="229"/>
                                              </p:stCondLst>
                                            </p:cTn>
                                            <p:tgtEl>
                                              <p:spTgt spid="33"/>
                                            </p:tgtEl>
                                          </p:cBhvr>
                                          <p:to x="100000" y="100000"/>
                                        </p:animScale>
                                      </p:childTnLst>
                                    </p:cTn>
                                  </p:par>
                                </p:childTnLst>
                              </p:cTn>
                            </p:par>
                            <p:par>
                              <p:cTn id="45" fill="hold">
                                <p:stCondLst>
                                  <p:cond delay="250"/>
                                </p:stCondLst>
                                <p:childTnLst>
                                  <p:par>
                                    <p:cTn id="46" presetID="26"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71">
                                              <p:stCondLst>
                                                <p:cond delay="0"/>
                                              </p:stCondLst>
                                            </p:cTn>
                                            <p:tgtEl>
                                              <p:spTgt spid="34"/>
                                            </p:tgtEl>
                                          </p:cBhvr>
                                        </p:animEffect>
                                        <p:anim calcmode="lin" valueType="num">
                                          <p:cBhvr>
                                            <p:cTn id="49"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0"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1"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52"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53"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54" dur="1">
                                              <p:stCondLst>
                                                <p:cond delay="80"/>
                                              </p:stCondLst>
                                            </p:cTn>
                                            <p:tgtEl>
                                              <p:spTgt spid="34"/>
                                            </p:tgtEl>
                                          </p:cBhvr>
                                          <p:to x="100000" y="60000"/>
                                        </p:animScale>
                                        <p:animScale>
                                          <p:cBhvr>
                                            <p:cTn id="55" dur="1" decel="50000">
                                              <p:stCondLst>
                                                <p:cond delay="83"/>
                                              </p:stCondLst>
                                            </p:cTn>
                                            <p:tgtEl>
                                              <p:spTgt spid="34"/>
                                            </p:tgtEl>
                                          </p:cBhvr>
                                          <p:to x="100000" y="100000"/>
                                        </p:animScale>
                                        <p:animScale>
                                          <p:cBhvr>
                                            <p:cTn id="56" dur="1">
                                              <p:stCondLst>
                                                <p:cond delay="161"/>
                                              </p:stCondLst>
                                            </p:cTn>
                                            <p:tgtEl>
                                              <p:spTgt spid="34"/>
                                            </p:tgtEl>
                                          </p:cBhvr>
                                          <p:to x="100000" y="80000"/>
                                        </p:animScale>
                                        <p:animScale>
                                          <p:cBhvr>
                                            <p:cTn id="57" dur="1" decel="50000">
                                              <p:stCondLst>
                                                <p:cond delay="164"/>
                                              </p:stCondLst>
                                            </p:cTn>
                                            <p:tgtEl>
                                              <p:spTgt spid="34"/>
                                            </p:tgtEl>
                                          </p:cBhvr>
                                          <p:to x="100000" y="100000"/>
                                        </p:animScale>
                                        <p:animScale>
                                          <p:cBhvr>
                                            <p:cTn id="58" dur="1">
                                              <p:stCondLst>
                                                <p:cond delay="249"/>
                                              </p:stCondLst>
                                            </p:cTn>
                                            <p:tgtEl>
                                              <p:spTgt spid="34"/>
                                            </p:tgtEl>
                                          </p:cBhvr>
                                          <p:to x="100000" y="90000"/>
                                        </p:animScale>
                                        <p:animScale>
                                          <p:cBhvr>
                                            <p:cTn id="59" dur="1" decel="50000">
                                              <p:stCondLst>
                                                <p:cond delay="249"/>
                                              </p:stCondLst>
                                            </p:cTn>
                                            <p:tgtEl>
                                              <p:spTgt spid="34"/>
                                            </p:tgtEl>
                                          </p:cBhvr>
                                          <p:to x="100000" y="100000"/>
                                        </p:animScale>
                                        <p:animScale>
                                          <p:cBhvr>
                                            <p:cTn id="60" dur="1">
                                              <p:stCondLst>
                                                <p:cond delay="249"/>
                                              </p:stCondLst>
                                            </p:cTn>
                                            <p:tgtEl>
                                              <p:spTgt spid="34"/>
                                            </p:tgtEl>
                                          </p:cBhvr>
                                          <p:to x="100000" y="95000"/>
                                        </p:animScale>
                                        <p:animScale>
                                          <p:cBhvr>
                                            <p:cTn id="61" dur="1" decel="50000">
                                              <p:stCondLst>
                                                <p:cond delay="249"/>
                                              </p:stCondLst>
                                            </p:cTn>
                                            <p:tgtEl>
                                              <p:spTgt spid="34"/>
                                            </p:tgtEl>
                                          </p:cBhvr>
                                          <p:to x="100000" y="100000"/>
                                        </p:animScale>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1+#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par>
                              <p:cTn id="79" fill="hold">
                                <p:stCondLst>
                                  <p:cond delay="2000"/>
                                </p:stCondLst>
                                <p:childTnLst>
                                  <p:par>
                                    <p:cTn id="80" presetID="42" presetClass="entr" presetSubtype="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4" name="TextBox 3">
            <a:extLst>
              <a:ext uri="{FF2B5EF4-FFF2-40B4-BE49-F238E27FC236}">
                <a16:creationId xmlns:a16="http://schemas.microsoft.com/office/drawing/2014/main" id="{1A796912-6E6D-4424-A758-A3487BB88E12}"/>
              </a:ext>
            </a:extLst>
          </p:cNvPr>
          <p:cNvSpPr txBox="1"/>
          <p:nvPr/>
        </p:nvSpPr>
        <p:spPr>
          <a:xfrm>
            <a:off x="627471" y="643766"/>
            <a:ext cx="3431198" cy="830997"/>
          </a:xfrm>
          <a:prstGeom prst="rect">
            <a:avLst/>
          </a:prstGeom>
          <a:noFill/>
        </p:spPr>
        <p:txBody>
          <a:bodyPr wrap="square" rtlCol="0">
            <a:spAutoFit/>
          </a:bodyPr>
          <a:lstStyle/>
          <a:p>
            <a:r>
              <a:rPr lang="en-US" sz="2400" b="1">
                <a:solidFill>
                  <a:srgbClr val="0070C0"/>
                </a:solidFill>
                <a:latin typeface="Times New Roman" panose="02020603050405020304" pitchFamily="18" charset="0"/>
                <a:cs typeface="Times New Roman" panose="02020603050405020304" pitchFamily="18" charset="0"/>
              </a:rPr>
              <a:t>Xác định khu vực Đông Nam Á trên lược đồ.</a:t>
            </a:r>
          </a:p>
        </p:txBody>
      </p:sp>
      <p:sp>
        <p:nvSpPr>
          <p:cNvPr id="63" name="TextBox 62">
            <a:extLst>
              <a:ext uri="{FF2B5EF4-FFF2-40B4-BE49-F238E27FC236}">
                <a16:creationId xmlns:a16="http://schemas.microsoft.com/office/drawing/2014/main" id="{EDAC4985-40B7-414B-9645-4B18C480CAB9}"/>
              </a:ext>
            </a:extLst>
          </p:cNvPr>
          <p:cNvSpPr txBox="1"/>
          <p:nvPr/>
        </p:nvSpPr>
        <p:spPr>
          <a:xfrm>
            <a:off x="627471" y="1539622"/>
            <a:ext cx="3157385" cy="2470741"/>
          </a:xfrm>
          <a:prstGeom prst="rect">
            <a:avLst/>
          </a:prstGeom>
          <a:noFill/>
        </p:spPr>
        <p:txBody>
          <a:bodyPr wrap="square" rtlCol="0">
            <a:spAutoFit/>
          </a:bodyPr>
          <a:lstStyle/>
          <a:p>
            <a:pPr algn="just">
              <a:lnSpc>
                <a:spcPct val="92000"/>
              </a:lnSpc>
            </a:pPr>
            <a:r>
              <a:rPr lang="en-US" sz="2400" b="1" i="1" spc="-60">
                <a:solidFill>
                  <a:srgbClr val="EE8148"/>
                </a:solidFill>
                <a:latin typeface="Times New Roman" panose="02020603050405020304" pitchFamily="18" charset="0"/>
                <a:cs typeface="Times New Roman" panose="02020603050405020304" pitchFamily="18" charset="0"/>
              </a:rPr>
              <a:t>Đông Nam Á nằm ở phía đông nam châu Á, phía tây của Thái Bình Dương, gồm phần bán đảo gắn với lục địa và phần đảo, có đường Xích đạo chạy qua.</a:t>
            </a:r>
          </a:p>
        </p:txBody>
      </p:sp>
      <p:sp>
        <p:nvSpPr>
          <p:cNvPr id="5" name="TextBox 4">
            <a:extLst>
              <a:ext uri="{FF2B5EF4-FFF2-40B4-BE49-F238E27FC236}">
                <a16:creationId xmlns:a16="http://schemas.microsoft.com/office/drawing/2014/main" id="{0E3A36E9-19BF-4AFB-93E1-3BA783F8E5DB}"/>
              </a:ext>
            </a:extLst>
          </p:cNvPr>
          <p:cNvSpPr txBox="1"/>
          <p:nvPr/>
        </p:nvSpPr>
        <p:spPr>
          <a:xfrm>
            <a:off x="627470" y="676195"/>
            <a:ext cx="3157385" cy="830997"/>
          </a:xfrm>
          <a:prstGeom prst="rect">
            <a:avLst/>
          </a:prstGeom>
          <a:noFill/>
        </p:spPr>
        <p:txBody>
          <a:bodyPr wrap="square" rtlCol="0">
            <a:spAutoFit/>
          </a:bodyPr>
          <a:lstStyle/>
          <a:p>
            <a:r>
              <a:rPr lang="en-US" sz="2400" b="1">
                <a:solidFill>
                  <a:srgbClr val="0070C0"/>
                </a:solidFill>
                <a:latin typeface="Times New Roman" panose="02020603050405020304" pitchFamily="18" charset="0"/>
                <a:cs typeface="Times New Roman" panose="02020603050405020304" pitchFamily="18" charset="0"/>
              </a:rPr>
              <a:t>Đọc tên 11 nước trong khu vực.</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
        <p:nvSpPr>
          <p:cNvPr id="10" name="TextBox 9">
            <a:extLst>
              <a:ext uri="{FF2B5EF4-FFF2-40B4-BE49-F238E27FC236}">
                <a16:creationId xmlns:a16="http://schemas.microsoft.com/office/drawing/2014/main" id="{DDCEF366-3A06-4906-BA0A-7770AC58CF7C}"/>
              </a:ext>
            </a:extLst>
          </p:cNvPr>
          <p:cNvSpPr txBox="1"/>
          <p:nvPr/>
        </p:nvSpPr>
        <p:spPr>
          <a:xfrm>
            <a:off x="587503" y="1404632"/>
            <a:ext cx="2292350" cy="1717458"/>
          </a:xfrm>
          <a:prstGeom prst="rect">
            <a:avLst/>
          </a:prstGeom>
          <a:noFill/>
        </p:spPr>
        <p:txBody>
          <a:bodyPr wrap="square" rtlCol="0">
            <a:spAutoFit/>
          </a:bodyPr>
          <a:lstStyle/>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Mi-an-ma</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Lào</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Thái Lan</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Cam-pu-chia</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Việt Nam</a:t>
            </a:r>
          </a:p>
        </p:txBody>
      </p:sp>
      <p:sp>
        <p:nvSpPr>
          <p:cNvPr id="12" name="TextBox 11">
            <a:extLst>
              <a:ext uri="{FF2B5EF4-FFF2-40B4-BE49-F238E27FC236}">
                <a16:creationId xmlns:a16="http://schemas.microsoft.com/office/drawing/2014/main" id="{9663B03F-6AE7-46A9-9B03-58B0A50B0E6B}"/>
              </a:ext>
            </a:extLst>
          </p:cNvPr>
          <p:cNvSpPr txBox="1"/>
          <p:nvPr/>
        </p:nvSpPr>
        <p:spPr>
          <a:xfrm>
            <a:off x="1492505" y="2989122"/>
            <a:ext cx="2292350" cy="2042482"/>
          </a:xfrm>
          <a:prstGeom prst="rect">
            <a:avLst/>
          </a:prstGeom>
          <a:noFill/>
        </p:spPr>
        <p:txBody>
          <a:bodyPr wrap="square">
            <a:spAutoFit/>
          </a:bodyPr>
          <a:lstStyle/>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6. Ma-lai-xi-a</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7. Xin-ga-po</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8. In-đô-nê-xi-a</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9. Phi-lip-pin</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10. Bru-nây</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11. Đông Ti-mo</a:t>
            </a:r>
          </a:p>
        </p:txBody>
      </p:sp>
      <p:sp>
        <p:nvSpPr>
          <p:cNvPr id="2" name="Title 1">
            <a:extLst>
              <a:ext uri="{FF2B5EF4-FFF2-40B4-BE49-F238E27FC236}">
                <a16:creationId xmlns:a16="http://schemas.microsoft.com/office/drawing/2014/main" id="{524D6422-CC83-4AFF-8AFE-86699F47C2C7}"/>
              </a:ext>
            </a:extLst>
          </p:cNvPr>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3" presetClass="entr" presetSubtype="1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3000" autoRev="1" fill="hold" grpId="1" nodeType="clickEffect" p14:presetBounceEnd="20000">
                                      <p:stCondLst>
                                        <p:cond delay="0"/>
                                      </p:stCondLst>
                                      <p:childTnLst>
                                        <p:animScale p14:bounceEnd="20000">
                                          <p:cBhvr>
                                            <p:cTn id="24" dur="500" fill="hold"/>
                                            <p:tgtEl>
                                              <p:spTgt spid="8"/>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63"/>
                                            </p:tgtEl>
                                            <p:attrNameLst>
                                              <p:attrName>ppt_w</p:attrName>
                                            </p:attrNameLst>
                                          </p:cBhvr>
                                          <p:tavLst>
                                            <p:tav tm="0">
                                              <p:val>
                                                <p:strVal val="ppt_w"/>
                                              </p:val>
                                            </p:tav>
                                            <p:tav tm="100000">
                                              <p:val>
                                                <p:fltVal val="0"/>
                                              </p:val>
                                            </p:tav>
                                          </p:tavLst>
                                        </p:anim>
                                        <p:anim calcmode="lin" valueType="num">
                                          <p:cBhvr>
                                            <p:cTn id="39" dur="500"/>
                                            <p:tgtEl>
                                              <p:spTgt spid="63"/>
                                            </p:tgtEl>
                                            <p:attrNameLst>
                                              <p:attrName>ppt_h</p:attrName>
                                            </p:attrNameLst>
                                          </p:cBhvr>
                                          <p:tavLst>
                                            <p:tav tm="0">
                                              <p:val>
                                                <p:strVal val="ppt_h"/>
                                              </p:val>
                                            </p:tav>
                                            <p:tav tm="100000">
                                              <p:val>
                                                <p:fltVal val="0"/>
                                              </p:val>
                                            </p:tav>
                                          </p:tavLst>
                                        </p:anim>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3" grpId="0"/>
          <p:bldP spid="63" grpId="1"/>
          <p:bldP spid="5" grpId="0"/>
          <p:bldP spid="8" grpId="0" animBg="1"/>
          <p:bldP spid="8" grpId="1" animBg="1"/>
          <p:bldP spid="9" grpId="0"/>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3" presetClass="entr" presetSubtype="1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3000" autoRev="1" fill="hold" grpId="1" nodeType="clickEffect">
                                      <p:stCondLst>
                                        <p:cond delay="0"/>
                                      </p:stCondLst>
                                      <p:childTnLst>
                                        <p:animScale>
                                          <p:cBhvr>
                                            <p:cTn id="24" dur="500" fill="hold"/>
                                            <p:tgtEl>
                                              <p:spTgt spid="8"/>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63"/>
                                            </p:tgtEl>
                                            <p:attrNameLst>
                                              <p:attrName>ppt_w</p:attrName>
                                            </p:attrNameLst>
                                          </p:cBhvr>
                                          <p:tavLst>
                                            <p:tav tm="0">
                                              <p:val>
                                                <p:strVal val="ppt_w"/>
                                              </p:val>
                                            </p:tav>
                                            <p:tav tm="100000">
                                              <p:val>
                                                <p:fltVal val="0"/>
                                              </p:val>
                                            </p:tav>
                                          </p:tavLst>
                                        </p:anim>
                                        <p:anim calcmode="lin" valueType="num">
                                          <p:cBhvr>
                                            <p:cTn id="39" dur="500"/>
                                            <p:tgtEl>
                                              <p:spTgt spid="63"/>
                                            </p:tgtEl>
                                            <p:attrNameLst>
                                              <p:attrName>ppt_h</p:attrName>
                                            </p:attrNameLst>
                                          </p:cBhvr>
                                          <p:tavLst>
                                            <p:tav tm="0">
                                              <p:val>
                                                <p:strVal val="ppt_h"/>
                                              </p:val>
                                            </p:tav>
                                            <p:tav tm="100000">
                                              <p:val>
                                                <p:fltVal val="0"/>
                                              </p:val>
                                            </p:tav>
                                          </p:tavLst>
                                        </p:anim>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3" grpId="0"/>
          <p:bldP spid="63" grpId="1"/>
          <p:bldP spid="5" grpId="0"/>
          <p:bldP spid="8" grpId="0" animBg="1"/>
          <p:bldP spid="8" grpId="1" animBg="1"/>
          <p:bldP spid="9" grpId="0"/>
          <p:bldP spid="10" grpId="0"/>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4" name="TextBox 3">
            <a:extLst>
              <a:ext uri="{FF2B5EF4-FFF2-40B4-BE49-F238E27FC236}">
                <a16:creationId xmlns:a16="http://schemas.microsoft.com/office/drawing/2014/main" id="{1A796912-6E6D-4424-A758-A3487BB88E12}"/>
              </a:ext>
            </a:extLst>
          </p:cNvPr>
          <p:cNvSpPr txBox="1"/>
          <p:nvPr/>
        </p:nvSpPr>
        <p:spPr>
          <a:xfrm>
            <a:off x="246470" y="277158"/>
            <a:ext cx="3611537" cy="2677656"/>
          </a:xfrm>
          <a:prstGeom prst="rect">
            <a:avLst/>
          </a:prstGeom>
          <a:noFill/>
        </p:spPr>
        <p:txBody>
          <a:bodyPr wrap="square" rtlCol="0">
            <a:spAutoFit/>
          </a:bodyPr>
          <a:lstStyle/>
          <a:p>
            <a:pPr algn="just"/>
            <a:r>
              <a:rPr lang="en-US" sz="2800" b="1">
                <a:solidFill>
                  <a:srgbClr val="0070C0"/>
                </a:solidFill>
                <a:latin typeface="Times New Roman" panose="02020603050405020304" pitchFamily="18" charset="0"/>
                <a:cs typeface="Times New Roman" panose="02020603050405020304" pitchFamily="18" charset="0"/>
              </a:rPr>
              <a:t>Khu vực Đông Nam Á có đường Xích đạo chạy qua, vậy sẽ có khí hậu như thế nào? Loại rừng chủ yếu là gì?</a:t>
            </a:r>
          </a:p>
        </p:txBody>
      </p:sp>
      <p:sp>
        <p:nvSpPr>
          <p:cNvPr id="63" name="TextBox 62">
            <a:extLst>
              <a:ext uri="{FF2B5EF4-FFF2-40B4-BE49-F238E27FC236}">
                <a16:creationId xmlns:a16="http://schemas.microsoft.com/office/drawing/2014/main" id="{EDAC4985-40B7-414B-9645-4B18C480CAB9}"/>
              </a:ext>
            </a:extLst>
          </p:cNvPr>
          <p:cNvSpPr txBox="1"/>
          <p:nvPr/>
        </p:nvSpPr>
        <p:spPr>
          <a:xfrm>
            <a:off x="246471" y="3158147"/>
            <a:ext cx="3611538" cy="1281505"/>
          </a:xfrm>
          <a:prstGeom prst="rect">
            <a:avLst/>
          </a:prstGeom>
          <a:noFill/>
        </p:spPr>
        <p:txBody>
          <a:bodyPr wrap="square" rtlCol="0">
            <a:spAutoFit/>
          </a:bodyPr>
          <a:lstStyle/>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Có khí hậu nóng.</a:t>
            </a:r>
          </a:p>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Loại rừng chủ yếu là Rừng rậm nhiệt đới. </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
        <p:nvSpPr>
          <p:cNvPr id="2" name="Freeform: Shape 1">
            <a:extLst>
              <a:ext uri="{FF2B5EF4-FFF2-40B4-BE49-F238E27FC236}">
                <a16:creationId xmlns:a16="http://schemas.microsoft.com/office/drawing/2014/main" id="{CA9BF397-CBC0-42A4-9F0F-814F8C896551}"/>
              </a:ext>
            </a:extLst>
          </p:cNvPr>
          <p:cNvSpPr/>
          <p:nvPr/>
        </p:nvSpPr>
        <p:spPr>
          <a:xfrm>
            <a:off x="5455920" y="3474720"/>
            <a:ext cx="3665220" cy="648360"/>
          </a:xfrm>
          <a:custGeom>
            <a:avLst/>
            <a:gdLst>
              <a:gd name="connsiteX0" fmla="*/ 0 w 3665220"/>
              <a:gd name="connsiteY0" fmla="*/ 624840 h 648360"/>
              <a:gd name="connsiteX1" fmla="*/ 1051560 w 3665220"/>
              <a:gd name="connsiteY1" fmla="*/ 647700 h 648360"/>
              <a:gd name="connsiteX2" fmla="*/ 1668780 w 3665220"/>
              <a:gd name="connsiteY2" fmla="*/ 601980 h 648360"/>
              <a:gd name="connsiteX3" fmla="*/ 2522220 w 3665220"/>
              <a:gd name="connsiteY3" fmla="*/ 464820 h 648360"/>
              <a:gd name="connsiteX4" fmla="*/ 3665220 w 3665220"/>
              <a:gd name="connsiteY4" fmla="*/ 0 h 64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220" h="648360">
                <a:moveTo>
                  <a:pt x="0" y="624840"/>
                </a:moveTo>
                <a:cubicBezTo>
                  <a:pt x="386715" y="638175"/>
                  <a:pt x="773430" y="651510"/>
                  <a:pt x="1051560" y="647700"/>
                </a:cubicBezTo>
                <a:cubicBezTo>
                  <a:pt x="1329690" y="643890"/>
                  <a:pt x="1423670" y="632460"/>
                  <a:pt x="1668780" y="601980"/>
                </a:cubicBezTo>
                <a:cubicBezTo>
                  <a:pt x="1913890" y="571500"/>
                  <a:pt x="2189480" y="565150"/>
                  <a:pt x="2522220" y="464820"/>
                </a:cubicBezTo>
                <a:cubicBezTo>
                  <a:pt x="2854960" y="364490"/>
                  <a:pt x="3260090" y="182245"/>
                  <a:pt x="366522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1238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inVertical)">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3" grpId="0"/>
      <p:bldP spid="9"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CF3B-B5B9-4092-9161-776184867B94}"/>
              </a:ext>
            </a:extLst>
          </p:cNvPr>
          <p:cNvSpPr>
            <a:spLocks noGrp="1"/>
          </p:cNvSpPr>
          <p:nvPr>
            <p:ph type="title"/>
          </p:nvPr>
        </p:nvSpPr>
        <p:spPr>
          <a:xfrm>
            <a:off x="2889840" y="4575704"/>
            <a:ext cx="3364320" cy="323290"/>
          </a:xfrm>
        </p:spPr>
        <p:txBody>
          <a:bodyPr/>
          <a:lstStyle/>
          <a:p>
            <a:r>
              <a:rPr lang="en-US" sz="2800">
                <a:latin typeface="Times New Roman" panose="02020603050405020304" pitchFamily="18" charset="0"/>
                <a:cs typeface="Times New Roman" panose="02020603050405020304" pitchFamily="18" charset="0"/>
              </a:rPr>
              <a:t>Rừng rậm nhiệt đới</a:t>
            </a:r>
          </a:p>
        </p:txBody>
      </p:sp>
      <p:pic>
        <p:nvPicPr>
          <p:cNvPr id="3" name="Picture 2">
            <a:extLst>
              <a:ext uri="{FF2B5EF4-FFF2-40B4-BE49-F238E27FC236}">
                <a16:creationId xmlns:a16="http://schemas.microsoft.com/office/drawing/2014/main" id="{4927D0D1-B6A1-4731-87E1-C6BBD0802DD8}"/>
              </a:ext>
            </a:extLst>
          </p:cNvPr>
          <p:cNvPicPr>
            <a:picLocks noChangeAspect="1"/>
          </p:cNvPicPr>
          <p:nvPr/>
        </p:nvPicPr>
        <p:blipFill>
          <a:blip r:embed="rId2"/>
          <a:stretch>
            <a:fillRect/>
          </a:stretch>
        </p:blipFill>
        <p:spPr>
          <a:xfrm>
            <a:off x="212600" y="807720"/>
            <a:ext cx="4253100" cy="3528060"/>
          </a:xfrm>
          <a:prstGeom prst="roundRect">
            <a:avLst>
              <a:gd name="adj" fmla="val 94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CB3752D2-0263-42EE-9B9C-192015DE8188}"/>
              </a:ext>
            </a:extLst>
          </p:cNvPr>
          <p:cNvPicPr>
            <a:picLocks noChangeAspect="1"/>
          </p:cNvPicPr>
          <p:nvPr/>
        </p:nvPicPr>
        <p:blipFill>
          <a:blip r:embed="rId3"/>
          <a:stretch>
            <a:fillRect/>
          </a:stretch>
        </p:blipFill>
        <p:spPr>
          <a:xfrm>
            <a:off x="4731294" y="807720"/>
            <a:ext cx="4253100" cy="3528060"/>
          </a:xfrm>
          <a:prstGeom prst="roundRect">
            <a:avLst>
              <a:gd name="adj" fmla="val 94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图片 13">
            <a:extLst>
              <a:ext uri="{FF2B5EF4-FFF2-40B4-BE49-F238E27FC236}">
                <a16:creationId xmlns:a16="http://schemas.microsoft.com/office/drawing/2014/main" id="{ED1FB960-08B0-4371-AB97-974414228FDD}"/>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flipH="1">
            <a:off x="7791449" y="139451"/>
            <a:ext cx="1192945" cy="1055622"/>
          </a:xfrm>
          <a:prstGeom prst="rect">
            <a:avLst/>
          </a:prstGeom>
        </p:spPr>
      </p:pic>
    </p:spTree>
    <p:extLst>
      <p:ext uri="{BB962C8B-B14F-4D97-AF65-F5344CB8AC3E}">
        <p14:creationId xmlns:p14="http://schemas.microsoft.com/office/powerpoint/2010/main" val="3372104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pic>
        <p:nvPicPr>
          <p:cNvPr id="7" name="图片 13">
            <a:extLst>
              <a:ext uri="{FF2B5EF4-FFF2-40B4-BE49-F238E27FC236}">
                <a16:creationId xmlns:a16="http://schemas.microsoft.com/office/drawing/2014/main" id="{0F6CE82B-A6C0-42B4-BA2D-0F6784C76ADC}"/>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0" y="139451"/>
            <a:ext cx="1356477" cy="1200330"/>
          </a:xfrm>
          <a:prstGeom prst="rect">
            <a:avLst/>
          </a:prstGeom>
        </p:spPr>
      </p:pic>
      <p:sp>
        <p:nvSpPr>
          <p:cNvPr id="4" name="TextBox 3">
            <a:extLst>
              <a:ext uri="{FF2B5EF4-FFF2-40B4-BE49-F238E27FC236}">
                <a16:creationId xmlns:a16="http://schemas.microsoft.com/office/drawing/2014/main" id="{1A796912-6E6D-4424-A758-A3487BB88E12}"/>
              </a:ext>
            </a:extLst>
          </p:cNvPr>
          <p:cNvSpPr txBox="1"/>
          <p:nvPr/>
        </p:nvSpPr>
        <p:spPr>
          <a:xfrm>
            <a:off x="139700" y="846966"/>
            <a:ext cx="3735851" cy="1384995"/>
          </a:xfrm>
          <a:prstGeom prst="rect">
            <a:avLst/>
          </a:prstGeom>
          <a:noFill/>
        </p:spPr>
        <p:txBody>
          <a:bodyPr wrap="square" rtlCol="0">
            <a:spAutoFit/>
          </a:bodyPr>
          <a:lstStyle/>
          <a:p>
            <a:pPr algn="just"/>
            <a:r>
              <a:rPr lang="en-US" sz="2800" b="1">
                <a:solidFill>
                  <a:srgbClr val="0070C0"/>
                </a:solidFill>
                <a:latin typeface="Times New Roman" panose="02020603050405020304" pitchFamily="18" charset="0"/>
                <a:cs typeface="Times New Roman" panose="02020603050405020304" pitchFamily="18" charset="0"/>
              </a:rPr>
              <a:t>Quan sát hình và nhận xét về địa hình khu vực Đông Nam Á.</a:t>
            </a:r>
          </a:p>
        </p:txBody>
      </p:sp>
      <p:sp>
        <p:nvSpPr>
          <p:cNvPr id="63" name="TextBox 62">
            <a:extLst>
              <a:ext uri="{FF2B5EF4-FFF2-40B4-BE49-F238E27FC236}">
                <a16:creationId xmlns:a16="http://schemas.microsoft.com/office/drawing/2014/main" id="{EDAC4985-40B7-414B-9645-4B18C480CAB9}"/>
              </a:ext>
            </a:extLst>
          </p:cNvPr>
          <p:cNvSpPr txBox="1"/>
          <p:nvPr/>
        </p:nvSpPr>
        <p:spPr>
          <a:xfrm>
            <a:off x="139700" y="2533076"/>
            <a:ext cx="3735851" cy="2074286"/>
          </a:xfrm>
          <a:prstGeom prst="rect">
            <a:avLst/>
          </a:prstGeom>
          <a:noFill/>
        </p:spPr>
        <p:txBody>
          <a:bodyPr wrap="square" rtlCol="0">
            <a:spAutoFit/>
          </a:bodyPr>
          <a:lstStyle/>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 Núi là chủ yếu, có độ cao trung bình.</a:t>
            </a:r>
          </a:p>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 Đồng bằng nằm dọc sông lớn (Mê Công) và ven biển.</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Tree>
    <p:extLst>
      <p:ext uri="{BB962C8B-B14F-4D97-AF65-F5344CB8AC3E}">
        <p14:creationId xmlns:p14="http://schemas.microsoft.com/office/powerpoint/2010/main" val="21262622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pic>
        <p:nvPicPr>
          <p:cNvPr id="11" name="图片 5">
            <a:extLst>
              <a:ext uri="{FF2B5EF4-FFF2-40B4-BE49-F238E27FC236}">
                <a16:creationId xmlns:a16="http://schemas.microsoft.com/office/drawing/2014/main" id="{EA71BD51-27A7-4132-BD18-5C58605735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sp>
        <p:nvSpPr>
          <p:cNvPr id="71" name="Text Box 20">
            <a:extLst>
              <a:ext uri="{FF2B5EF4-FFF2-40B4-BE49-F238E27FC236}">
                <a16:creationId xmlns:a16="http://schemas.microsoft.com/office/drawing/2014/main" id="{12AEB1A6-C6AC-482B-B321-BD29589215C4}"/>
              </a:ext>
            </a:extLst>
          </p:cNvPr>
          <p:cNvSpPr txBox="1">
            <a:spLocks noChangeArrowheads="1"/>
          </p:cNvSpPr>
          <p:nvPr/>
        </p:nvSpPr>
        <p:spPr bwMode="auto">
          <a:xfrm>
            <a:off x="1400175" y="1551360"/>
            <a:ext cx="72002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800" b="1">
                <a:solidFill>
                  <a:srgbClr val="002060"/>
                </a:solidFill>
                <a:cs typeface="Times New Roman" panose="02020603050405020304" pitchFamily="18" charset="0"/>
              </a:rPr>
              <a:t>a) Vì sao khu vực Đông Nam Á lại sản xuất được nhiều lúa gạo?</a:t>
            </a:r>
            <a:endParaRPr lang="vi-VN" altLang="en-US" sz="2800" b="1">
              <a:solidFill>
                <a:srgbClr val="002060"/>
              </a:solidFill>
              <a:cs typeface="Times New Roman" panose="02020603050405020304" pitchFamily="18" charset="0"/>
            </a:endParaRPr>
          </a:p>
        </p:txBody>
      </p:sp>
      <p:sp>
        <p:nvSpPr>
          <p:cNvPr id="5" name="Text Box 18">
            <a:extLst>
              <a:ext uri="{FF2B5EF4-FFF2-40B4-BE49-F238E27FC236}">
                <a16:creationId xmlns:a16="http://schemas.microsoft.com/office/drawing/2014/main" id="{88A64C08-BAA7-4683-B0D2-05FFA2969217}"/>
              </a:ext>
            </a:extLst>
          </p:cNvPr>
          <p:cNvSpPr txBox="1">
            <a:spLocks noChangeArrowheads="1"/>
          </p:cNvSpPr>
          <p:nvPr/>
        </p:nvSpPr>
        <p:spPr bwMode="auto">
          <a:xfrm>
            <a:off x="774091" y="677641"/>
            <a:ext cx="79151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3200" b="1">
                <a:solidFill>
                  <a:srgbClr val="FF0000"/>
                </a:solidFill>
                <a:cs typeface="Times New Roman" panose="02020603050405020304" pitchFamily="18" charset="0"/>
              </a:rPr>
              <a:t>Dựa vào hiểu biết của mình, hãy nêu:</a:t>
            </a:r>
            <a:endParaRPr lang="vi-VN" altLang="en-US" sz="3200" b="1">
              <a:solidFill>
                <a:srgbClr val="FF0000"/>
              </a:solidFill>
              <a:cs typeface="Times New Roman" panose="02020603050405020304" pitchFamily="18" charset="0"/>
            </a:endParaRPr>
          </a:p>
        </p:txBody>
      </p:sp>
      <p:sp>
        <p:nvSpPr>
          <p:cNvPr id="6" name="Rectangle 23">
            <a:extLst>
              <a:ext uri="{FF2B5EF4-FFF2-40B4-BE49-F238E27FC236}">
                <a16:creationId xmlns:a16="http://schemas.microsoft.com/office/drawing/2014/main" id="{974F1BE0-3BC0-4CCE-A692-7EBD4BAA1BCE}"/>
              </a:ext>
            </a:extLst>
          </p:cNvPr>
          <p:cNvSpPr>
            <a:spLocks noChangeArrowheads="1"/>
          </p:cNvSpPr>
          <p:nvPr/>
        </p:nvSpPr>
        <p:spPr bwMode="auto">
          <a:xfrm>
            <a:off x="2066925" y="2571750"/>
            <a:ext cx="67373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r>
              <a:rPr lang="en-US" altLang="en-US" sz="3200" b="1">
                <a:solidFill>
                  <a:srgbClr val="EE8148"/>
                </a:solidFill>
                <a:cs typeface="Times New Roman" panose="02020603050405020304" pitchFamily="18" charset="0"/>
              </a:rPr>
              <a:t>Vì đ</a:t>
            </a:r>
            <a:r>
              <a:rPr lang="vi-VN" altLang="en-US" sz="3200" b="1">
                <a:solidFill>
                  <a:srgbClr val="EE8148"/>
                </a:solidFill>
                <a:cs typeface="Times New Roman" panose="02020603050405020304" pitchFamily="18" charset="0"/>
              </a:rPr>
              <a:t>ồng</a:t>
            </a:r>
            <a:r>
              <a:rPr lang="en-US" altLang="en-US" sz="3200" b="1">
                <a:solidFill>
                  <a:srgbClr val="EE8148"/>
                </a:solidFill>
                <a:cs typeface="Times New Roman" panose="02020603050405020304" pitchFamily="18" charset="0"/>
              </a:rPr>
              <a:t> b</a:t>
            </a:r>
            <a:r>
              <a:rPr lang="vi-VN" altLang="en-US" sz="3200" b="1">
                <a:solidFill>
                  <a:srgbClr val="EE8148"/>
                </a:solidFill>
                <a:cs typeface="Times New Roman" panose="02020603050405020304" pitchFamily="18" charset="0"/>
              </a:rPr>
              <a:t>ằng</a:t>
            </a:r>
            <a:r>
              <a:rPr lang="en-US" altLang="en-US" sz="3200" b="1">
                <a:solidFill>
                  <a:srgbClr val="EE8148"/>
                </a:solidFill>
                <a:cs typeface="Times New Roman" panose="02020603050405020304" pitchFamily="18" charset="0"/>
              </a:rPr>
              <a:t> màu mỡ n</a:t>
            </a:r>
            <a:r>
              <a:rPr lang="vi-VN" altLang="en-US" sz="3200" b="1">
                <a:solidFill>
                  <a:srgbClr val="EE8148"/>
                </a:solidFill>
                <a:cs typeface="Times New Roman" panose="02020603050405020304" pitchFamily="18" charset="0"/>
              </a:rPr>
              <a:t>ằm</a:t>
            </a:r>
            <a:r>
              <a:rPr lang="en-US" altLang="en-US" sz="3200" b="1">
                <a:solidFill>
                  <a:srgbClr val="EE8148"/>
                </a:solidFill>
                <a:cs typeface="Times New Roman" panose="02020603050405020304" pitchFamily="18" charset="0"/>
              </a:rPr>
              <a:t> d</a:t>
            </a:r>
            <a:r>
              <a:rPr lang="vi-VN" altLang="en-US" sz="3200" b="1">
                <a:solidFill>
                  <a:srgbClr val="EE8148"/>
                </a:solidFill>
                <a:cs typeface="Times New Roman" panose="02020603050405020304" pitchFamily="18" charset="0"/>
              </a:rPr>
              <a:t>ọc</a:t>
            </a:r>
            <a:r>
              <a:rPr lang="en-US" altLang="en-US" sz="3200" b="1">
                <a:solidFill>
                  <a:srgbClr val="EE8148"/>
                </a:solidFill>
                <a:cs typeface="Times New Roman" panose="02020603050405020304" pitchFamily="18" charset="0"/>
              </a:rPr>
              <a:t> c</a:t>
            </a:r>
            <a:r>
              <a:rPr lang="vi-VN" altLang="en-US" sz="3200" b="1">
                <a:solidFill>
                  <a:srgbClr val="EE8148"/>
                </a:solidFill>
                <a:cs typeface="Times New Roman" panose="02020603050405020304" pitchFamily="18" charset="0"/>
              </a:rPr>
              <a:t>ác</a:t>
            </a:r>
            <a:r>
              <a:rPr lang="en-US" altLang="en-US" sz="3200" b="1">
                <a:solidFill>
                  <a:srgbClr val="EE8148"/>
                </a:solidFill>
                <a:cs typeface="Times New Roman" panose="02020603050405020304" pitchFamily="18" charset="0"/>
              </a:rPr>
              <a:t> con s</a:t>
            </a:r>
            <a:r>
              <a:rPr lang="vi-VN" altLang="en-US" sz="3200" b="1">
                <a:solidFill>
                  <a:srgbClr val="EE8148"/>
                </a:solidFill>
                <a:cs typeface="Times New Roman" panose="02020603050405020304" pitchFamily="18" charset="0"/>
              </a:rPr>
              <a:t>ô</a:t>
            </a:r>
            <a:r>
              <a:rPr lang="en-US" altLang="en-US" sz="3200" b="1">
                <a:solidFill>
                  <a:srgbClr val="EE8148"/>
                </a:solidFill>
                <a:cs typeface="Times New Roman" panose="02020603050405020304" pitchFamily="18" charset="0"/>
              </a:rPr>
              <a:t>ng l</a:t>
            </a:r>
            <a:r>
              <a:rPr lang="vi-VN" altLang="en-US" sz="3200" b="1">
                <a:solidFill>
                  <a:srgbClr val="EE8148"/>
                </a:solidFill>
                <a:cs typeface="Times New Roman" panose="02020603050405020304" pitchFamily="18" charset="0"/>
              </a:rPr>
              <a:t>ớn</a:t>
            </a:r>
            <a:r>
              <a:rPr lang="en-US" altLang="en-US" sz="3200" b="1">
                <a:solidFill>
                  <a:srgbClr val="EE8148"/>
                </a:solidFill>
                <a:cs typeface="Times New Roman" panose="02020603050405020304" pitchFamily="18" charset="0"/>
              </a:rPr>
              <a:t> v</a:t>
            </a:r>
            <a:r>
              <a:rPr lang="vi-VN" altLang="en-US" sz="3200" b="1">
                <a:solidFill>
                  <a:srgbClr val="EE8148"/>
                </a:solidFill>
                <a:cs typeface="Times New Roman" panose="02020603050405020304" pitchFamily="18" charset="0"/>
              </a:rPr>
              <a:t>à</a:t>
            </a:r>
            <a:r>
              <a:rPr lang="en-US" altLang="en-US" sz="3200" b="1">
                <a:solidFill>
                  <a:srgbClr val="EE8148"/>
                </a:solidFill>
                <a:cs typeface="Times New Roman" panose="02020603050405020304" pitchFamily="18" charset="0"/>
              </a:rPr>
              <a:t> ven bi</a:t>
            </a:r>
            <a:r>
              <a:rPr lang="vi-VN" altLang="en-US" sz="3200" b="1">
                <a:solidFill>
                  <a:srgbClr val="EE8148"/>
                </a:solidFill>
                <a:cs typeface="Times New Roman" panose="02020603050405020304" pitchFamily="18" charset="0"/>
              </a:rPr>
              <a:t>ển</a:t>
            </a:r>
            <a:r>
              <a:rPr lang="en-US" altLang="en-US" sz="3200" b="1">
                <a:solidFill>
                  <a:srgbClr val="EE8148"/>
                </a:solidFill>
                <a:cs typeface="Times New Roman" panose="02020603050405020304" pitchFamily="18" charset="0"/>
              </a:rPr>
              <a:t>. Khí hậu nóng ẩm. </a:t>
            </a:r>
          </a:p>
        </p:txBody>
      </p:sp>
      <p:pic>
        <p:nvPicPr>
          <p:cNvPr id="8" name="Picture 5">
            <a:extLst>
              <a:ext uri="{FF2B5EF4-FFF2-40B4-BE49-F238E27FC236}">
                <a16:creationId xmlns:a16="http://schemas.microsoft.com/office/drawing/2014/main" id="{EA9F0C4D-E26A-417E-AAC9-41DB241F550D}"/>
              </a:ext>
            </a:extLst>
          </p:cNvPr>
          <p:cNvPicPr>
            <a:picLocks noChangeAspect="1"/>
          </p:cNvPicPr>
          <p:nvPr/>
        </p:nvPicPr>
        <p:blipFill>
          <a:blip r:embed="rId4"/>
          <a:srcRect/>
          <a:stretch>
            <a:fillRect/>
          </a:stretch>
        </p:blipFill>
        <p:spPr>
          <a:xfrm>
            <a:off x="8056791" y="2751323"/>
            <a:ext cx="1087209" cy="2361358"/>
          </a:xfrm>
          <a:prstGeom prst="rect">
            <a:avLst/>
          </a:prstGeom>
        </p:spPr>
      </p:pic>
      <p:pic>
        <p:nvPicPr>
          <p:cNvPr id="9" name="Picture 8">
            <a:extLst>
              <a:ext uri="{FF2B5EF4-FFF2-40B4-BE49-F238E27FC236}">
                <a16:creationId xmlns:a16="http://schemas.microsoft.com/office/drawing/2014/main" id="{1D606D43-2C2E-482A-9879-47CE4743D541}"/>
              </a:ext>
            </a:extLst>
          </p:cNvPr>
          <p:cNvPicPr>
            <a:picLocks noChangeAspect="1"/>
          </p:cNvPicPr>
          <p:nvPr/>
        </p:nvPicPr>
        <p:blipFill>
          <a:blip r:embed="rId5"/>
          <a:srcRect/>
          <a:stretch>
            <a:fillRect/>
          </a:stretch>
        </p:blipFill>
        <p:spPr>
          <a:xfrm>
            <a:off x="228600" y="1438436"/>
            <a:ext cx="1424063" cy="2860043"/>
          </a:xfrm>
          <a:prstGeom prst="rect">
            <a:avLst/>
          </a:prstGeom>
        </p:spPr>
      </p:pic>
      <p:pic>
        <p:nvPicPr>
          <p:cNvPr id="7" name="图片 13">
            <a:extLst>
              <a:ext uri="{FF2B5EF4-FFF2-40B4-BE49-F238E27FC236}">
                <a16:creationId xmlns:a16="http://schemas.microsoft.com/office/drawing/2014/main" id="{08088D79-E74F-4AEC-B247-3F80FEF8B74C}"/>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10" name="图片 13">
            <a:extLst>
              <a:ext uri="{FF2B5EF4-FFF2-40B4-BE49-F238E27FC236}">
                <a16:creationId xmlns:a16="http://schemas.microsoft.com/office/drawing/2014/main" id="{46913C90-3448-422F-AAC8-CE4E1995DCE1}"/>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a:off x="159605" y="161736"/>
            <a:ext cx="1544342" cy="1366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linds(horizontal)">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pic>
        <p:nvPicPr>
          <p:cNvPr id="12" name="图片 5">
            <a:extLst>
              <a:ext uri="{FF2B5EF4-FFF2-40B4-BE49-F238E27FC236}">
                <a16:creationId xmlns:a16="http://schemas.microsoft.com/office/drawing/2014/main" id="{9B0A8F57-040A-4465-A159-31F4738E0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sp>
        <p:nvSpPr>
          <p:cNvPr id="73" name="Text Box 24">
            <a:extLst>
              <a:ext uri="{FF2B5EF4-FFF2-40B4-BE49-F238E27FC236}">
                <a16:creationId xmlns:a16="http://schemas.microsoft.com/office/drawing/2014/main" id="{4107E99A-BA8B-4087-9A9B-1B69E776CA8E}"/>
              </a:ext>
            </a:extLst>
          </p:cNvPr>
          <p:cNvSpPr txBox="1">
            <a:spLocks noChangeArrowheads="1"/>
          </p:cNvSpPr>
          <p:nvPr/>
        </p:nvSpPr>
        <p:spPr bwMode="auto">
          <a:xfrm>
            <a:off x="1175759" y="1414567"/>
            <a:ext cx="756186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600" b="1">
                <a:solidFill>
                  <a:srgbClr val="002060"/>
                </a:solidFill>
                <a:cs typeface="Times New Roman" panose="02020603050405020304" pitchFamily="18" charset="0"/>
              </a:rPr>
              <a:t>b) Hãy liên hệ với Việt Nam để nêu tên một số ngành sản xuất có ở khu vực Đông Nam Á?</a:t>
            </a:r>
            <a:r>
              <a:rPr lang="en-US" altLang="en-US" sz="2600">
                <a:solidFill>
                  <a:srgbClr val="002060"/>
                </a:solidFill>
                <a:cs typeface="Times New Roman" panose="02020603050405020304" pitchFamily="18" charset="0"/>
              </a:rPr>
              <a:t> </a:t>
            </a:r>
            <a:endParaRPr lang="vi-VN" altLang="en-US" sz="2600" b="1">
              <a:solidFill>
                <a:srgbClr val="002060"/>
              </a:solidFill>
              <a:cs typeface="Times New Roman" panose="02020603050405020304" pitchFamily="18" charset="0"/>
            </a:endParaRPr>
          </a:p>
        </p:txBody>
      </p:sp>
      <p:sp>
        <p:nvSpPr>
          <p:cNvPr id="5" name="Text Box 18">
            <a:extLst>
              <a:ext uri="{FF2B5EF4-FFF2-40B4-BE49-F238E27FC236}">
                <a16:creationId xmlns:a16="http://schemas.microsoft.com/office/drawing/2014/main" id="{88A64C08-BAA7-4683-B0D2-05FFA2969217}"/>
              </a:ext>
            </a:extLst>
          </p:cNvPr>
          <p:cNvSpPr txBox="1">
            <a:spLocks noChangeArrowheads="1"/>
          </p:cNvSpPr>
          <p:nvPr/>
        </p:nvSpPr>
        <p:spPr bwMode="auto">
          <a:xfrm>
            <a:off x="822503" y="592286"/>
            <a:ext cx="79151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2800" b="1">
                <a:solidFill>
                  <a:srgbClr val="FF0000"/>
                </a:solidFill>
                <a:cs typeface="Times New Roman" panose="02020603050405020304" pitchFamily="18" charset="0"/>
              </a:rPr>
              <a:t>Dựa vào hiểu biết của mình, hãy nêu:</a:t>
            </a:r>
            <a:endParaRPr lang="vi-VN" altLang="en-US" sz="2800" b="1">
              <a:solidFill>
                <a:srgbClr val="FF0000"/>
              </a:solidFill>
              <a:cs typeface="Times New Roman" panose="02020603050405020304" pitchFamily="18" charset="0"/>
            </a:endParaRPr>
          </a:p>
        </p:txBody>
      </p:sp>
      <p:sp>
        <p:nvSpPr>
          <p:cNvPr id="7" name="Text Box 24">
            <a:extLst>
              <a:ext uri="{FF2B5EF4-FFF2-40B4-BE49-F238E27FC236}">
                <a16:creationId xmlns:a16="http://schemas.microsoft.com/office/drawing/2014/main" id="{88530EB1-9F19-4497-9456-1D247177A565}"/>
              </a:ext>
            </a:extLst>
          </p:cNvPr>
          <p:cNvSpPr txBox="1">
            <a:spLocks noChangeArrowheads="1"/>
          </p:cNvSpPr>
          <p:nvPr/>
        </p:nvSpPr>
        <p:spPr bwMode="auto">
          <a:xfrm>
            <a:off x="1601444" y="2639340"/>
            <a:ext cx="666951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600" b="1">
                <a:solidFill>
                  <a:srgbClr val="EE8148"/>
                </a:solidFill>
                <a:cs typeface="Times New Roman" panose="02020603050405020304" pitchFamily="18" charset="0"/>
              </a:rPr>
              <a:t>Hoạt động kinh tế chủ yếu của khu vực Đông Nam Á là sản xuất lúa gạo, trồng cây công nghiệp, khai thác khoáng sản.</a:t>
            </a:r>
          </a:p>
        </p:txBody>
      </p:sp>
      <p:pic>
        <p:nvPicPr>
          <p:cNvPr id="8" name="Picture 5">
            <a:extLst>
              <a:ext uri="{FF2B5EF4-FFF2-40B4-BE49-F238E27FC236}">
                <a16:creationId xmlns:a16="http://schemas.microsoft.com/office/drawing/2014/main" id="{6B77F4DE-A5C8-4505-A33A-9AB54AC91319}"/>
              </a:ext>
            </a:extLst>
          </p:cNvPr>
          <p:cNvPicPr>
            <a:picLocks noChangeAspect="1"/>
          </p:cNvPicPr>
          <p:nvPr/>
        </p:nvPicPr>
        <p:blipFill>
          <a:blip r:embed="rId4"/>
          <a:srcRect/>
          <a:stretch>
            <a:fillRect/>
          </a:stretch>
        </p:blipFill>
        <p:spPr>
          <a:xfrm>
            <a:off x="8056791" y="2751323"/>
            <a:ext cx="1087209" cy="2361358"/>
          </a:xfrm>
          <a:prstGeom prst="rect">
            <a:avLst/>
          </a:prstGeom>
        </p:spPr>
      </p:pic>
      <p:pic>
        <p:nvPicPr>
          <p:cNvPr id="9" name="Picture 8">
            <a:extLst>
              <a:ext uri="{FF2B5EF4-FFF2-40B4-BE49-F238E27FC236}">
                <a16:creationId xmlns:a16="http://schemas.microsoft.com/office/drawing/2014/main" id="{FDBA2B09-D869-499E-8B50-5965DA0952A9}"/>
              </a:ext>
            </a:extLst>
          </p:cNvPr>
          <p:cNvPicPr>
            <a:picLocks noChangeAspect="1"/>
          </p:cNvPicPr>
          <p:nvPr/>
        </p:nvPicPr>
        <p:blipFill>
          <a:blip r:embed="rId5"/>
          <a:srcRect/>
          <a:stretch>
            <a:fillRect/>
          </a:stretch>
        </p:blipFill>
        <p:spPr>
          <a:xfrm>
            <a:off x="140524" y="1391071"/>
            <a:ext cx="1175759" cy="2361357"/>
          </a:xfrm>
          <a:prstGeom prst="rect">
            <a:avLst/>
          </a:prstGeom>
        </p:spPr>
      </p:pic>
      <p:pic>
        <p:nvPicPr>
          <p:cNvPr id="10" name="图片 13">
            <a:extLst>
              <a:ext uri="{FF2B5EF4-FFF2-40B4-BE49-F238E27FC236}">
                <a16:creationId xmlns:a16="http://schemas.microsoft.com/office/drawing/2014/main" id="{C353B051-0763-4206-93E8-86B75D877499}"/>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11" name="图片 13">
            <a:extLst>
              <a:ext uri="{FF2B5EF4-FFF2-40B4-BE49-F238E27FC236}">
                <a16:creationId xmlns:a16="http://schemas.microsoft.com/office/drawing/2014/main" id="{134A81A8-8741-4245-A902-943F726409E8}"/>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a:off x="159605" y="161736"/>
            <a:ext cx="1544342" cy="1366569"/>
          </a:xfrm>
          <a:prstGeom prst="rect">
            <a:avLst/>
          </a:prstGeom>
        </p:spPr>
      </p:pic>
    </p:spTree>
    <p:extLst>
      <p:ext uri="{BB962C8B-B14F-4D97-AF65-F5344CB8AC3E}">
        <p14:creationId xmlns:p14="http://schemas.microsoft.com/office/powerpoint/2010/main" val="113023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linds(horizont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
            <a:extLst>
              <a:ext uri="{FF2B5EF4-FFF2-40B4-BE49-F238E27FC236}">
                <a16:creationId xmlns:a16="http://schemas.microsoft.com/office/drawing/2014/main" id="{62E4412C-A4B4-4ED4-A7F8-97F6D1DF19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grpSp>
        <p:nvGrpSpPr>
          <p:cNvPr id="27" name="Google Shape;722;p13">
            <a:extLst>
              <a:ext uri="{FF2B5EF4-FFF2-40B4-BE49-F238E27FC236}">
                <a16:creationId xmlns:a16="http://schemas.microsoft.com/office/drawing/2014/main" id="{12B21596-52EB-46EF-B332-60C470D17FC3}"/>
              </a:ext>
            </a:extLst>
          </p:cNvPr>
          <p:cNvGrpSpPr/>
          <p:nvPr/>
        </p:nvGrpSpPr>
        <p:grpSpPr>
          <a:xfrm rot="-2071351" flipH="1">
            <a:off x="-7779" y="2083886"/>
            <a:ext cx="889227" cy="935060"/>
            <a:chOff x="782176" y="-1158311"/>
            <a:chExt cx="629467" cy="661912"/>
          </a:xfrm>
        </p:grpSpPr>
        <p:sp>
          <p:nvSpPr>
            <p:cNvPr id="28" name="Google Shape;723;p13">
              <a:extLst>
                <a:ext uri="{FF2B5EF4-FFF2-40B4-BE49-F238E27FC236}">
                  <a16:creationId xmlns:a16="http://schemas.microsoft.com/office/drawing/2014/main" id="{CF357CF3-BE7E-4BA8-8F6D-887B4713EE45}"/>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24;p13">
              <a:extLst>
                <a:ext uri="{FF2B5EF4-FFF2-40B4-BE49-F238E27FC236}">
                  <a16:creationId xmlns:a16="http://schemas.microsoft.com/office/drawing/2014/main" id="{384E3617-EBC2-4376-9ACF-7146C948A043}"/>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25;p13">
              <a:extLst>
                <a:ext uri="{FF2B5EF4-FFF2-40B4-BE49-F238E27FC236}">
                  <a16:creationId xmlns:a16="http://schemas.microsoft.com/office/drawing/2014/main" id="{E5EC0920-498F-417E-A558-2EA7B129AAC6}"/>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26;p13">
              <a:extLst>
                <a:ext uri="{FF2B5EF4-FFF2-40B4-BE49-F238E27FC236}">
                  <a16:creationId xmlns:a16="http://schemas.microsoft.com/office/drawing/2014/main" id="{BCCE39C0-2D52-4505-8293-D979294FD088}"/>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27;p13">
              <a:extLst>
                <a:ext uri="{FF2B5EF4-FFF2-40B4-BE49-F238E27FC236}">
                  <a16:creationId xmlns:a16="http://schemas.microsoft.com/office/drawing/2014/main" id="{8AED94C0-E8CA-4062-9834-4C7CBE0717D5}"/>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8;p13">
              <a:extLst>
                <a:ext uri="{FF2B5EF4-FFF2-40B4-BE49-F238E27FC236}">
                  <a16:creationId xmlns:a16="http://schemas.microsoft.com/office/drawing/2014/main" id="{76064EBE-20C5-46F8-BB5E-EB6445AB5D78}"/>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9;p13">
              <a:extLst>
                <a:ext uri="{FF2B5EF4-FFF2-40B4-BE49-F238E27FC236}">
                  <a16:creationId xmlns:a16="http://schemas.microsoft.com/office/drawing/2014/main" id="{B1694D96-BA8A-4894-A129-3D506D400371}"/>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30;p13">
              <a:extLst>
                <a:ext uri="{FF2B5EF4-FFF2-40B4-BE49-F238E27FC236}">
                  <a16:creationId xmlns:a16="http://schemas.microsoft.com/office/drawing/2014/main" id="{ADDA8066-2BF8-42EA-8BE6-DA17F8B3800A}"/>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731;p13">
            <a:extLst>
              <a:ext uri="{FF2B5EF4-FFF2-40B4-BE49-F238E27FC236}">
                <a16:creationId xmlns:a16="http://schemas.microsoft.com/office/drawing/2014/main" id="{CBE092A5-01F7-4F95-98F1-7C68D85F383F}"/>
              </a:ext>
            </a:extLst>
          </p:cNvPr>
          <p:cNvGrpSpPr/>
          <p:nvPr/>
        </p:nvGrpSpPr>
        <p:grpSpPr>
          <a:xfrm>
            <a:off x="8216813" y="4085124"/>
            <a:ext cx="688788" cy="880200"/>
            <a:chOff x="586338" y="-2278763"/>
            <a:chExt cx="688788" cy="880200"/>
          </a:xfrm>
        </p:grpSpPr>
        <p:sp>
          <p:nvSpPr>
            <p:cNvPr id="37" name="Google Shape;732;p13">
              <a:extLst>
                <a:ext uri="{FF2B5EF4-FFF2-40B4-BE49-F238E27FC236}">
                  <a16:creationId xmlns:a16="http://schemas.microsoft.com/office/drawing/2014/main" id="{80A75FB7-5C67-4881-91B6-1BB946729807}"/>
                </a:ext>
              </a:extLst>
            </p:cNvPr>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33;p13">
              <a:extLst>
                <a:ext uri="{FF2B5EF4-FFF2-40B4-BE49-F238E27FC236}">
                  <a16:creationId xmlns:a16="http://schemas.microsoft.com/office/drawing/2014/main" id="{DBDB996A-8F99-4FFE-800A-B7DA4B5EF758}"/>
                </a:ext>
              </a:extLst>
            </p:cNvPr>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734;p13">
            <a:extLst>
              <a:ext uri="{FF2B5EF4-FFF2-40B4-BE49-F238E27FC236}">
                <a16:creationId xmlns:a16="http://schemas.microsoft.com/office/drawing/2014/main" id="{4A42F1C1-DCC4-4C6B-ADE4-0B9FAA322F72}"/>
              </a:ext>
            </a:extLst>
          </p:cNvPr>
          <p:cNvSpPr/>
          <p:nvPr/>
        </p:nvSpPr>
        <p:spPr>
          <a:xfrm>
            <a:off x="7547685"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735;p13">
            <a:extLst>
              <a:ext uri="{FF2B5EF4-FFF2-40B4-BE49-F238E27FC236}">
                <a16:creationId xmlns:a16="http://schemas.microsoft.com/office/drawing/2014/main" id="{F0091418-DEC6-4F80-9B53-89B6F47D7424}"/>
              </a:ext>
            </a:extLst>
          </p:cNvPr>
          <p:cNvGrpSpPr/>
          <p:nvPr/>
        </p:nvGrpSpPr>
        <p:grpSpPr>
          <a:xfrm rot="-1521948">
            <a:off x="510066" y="4099254"/>
            <a:ext cx="291056" cy="1000335"/>
            <a:chOff x="3815292" y="-2054574"/>
            <a:chExt cx="291053" cy="1000325"/>
          </a:xfrm>
        </p:grpSpPr>
        <p:sp>
          <p:nvSpPr>
            <p:cNvPr id="41" name="Google Shape;736;p13">
              <a:extLst>
                <a:ext uri="{FF2B5EF4-FFF2-40B4-BE49-F238E27FC236}">
                  <a16:creationId xmlns:a16="http://schemas.microsoft.com/office/drawing/2014/main" id="{B7460F32-13BE-40BE-A57E-3E765E3E7461}"/>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37;p13">
              <a:extLst>
                <a:ext uri="{FF2B5EF4-FFF2-40B4-BE49-F238E27FC236}">
                  <a16:creationId xmlns:a16="http://schemas.microsoft.com/office/drawing/2014/main" id="{3B6DFE9B-2182-422D-87FF-55E3C6E136DC}"/>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38;p13">
              <a:extLst>
                <a:ext uri="{FF2B5EF4-FFF2-40B4-BE49-F238E27FC236}">
                  <a16:creationId xmlns:a16="http://schemas.microsoft.com/office/drawing/2014/main" id="{8039352E-70AD-4B57-A48C-2F3BF103B803}"/>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742;p13">
            <a:extLst>
              <a:ext uri="{FF2B5EF4-FFF2-40B4-BE49-F238E27FC236}">
                <a16:creationId xmlns:a16="http://schemas.microsoft.com/office/drawing/2014/main" id="{B5620856-C62D-4465-8836-98247D21D920}"/>
              </a:ext>
            </a:extLst>
          </p:cNvPr>
          <p:cNvSpPr/>
          <p:nvPr/>
        </p:nvSpPr>
        <p:spPr>
          <a:xfrm rot="-1142516">
            <a:off x="213860"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743;p13">
            <a:extLst>
              <a:ext uri="{FF2B5EF4-FFF2-40B4-BE49-F238E27FC236}">
                <a16:creationId xmlns:a16="http://schemas.microsoft.com/office/drawing/2014/main" id="{D34A0959-62EC-45A9-9D53-39B9C5EDF72F}"/>
              </a:ext>
            </a:extLst>
          </p:cNvPr>
          <p:cNvGrpSpPr/>
          <p:nvPr/>
        </p:nvGrpSpPr>
        <p:grpSpPr>
          <a:xfrm>
            <a:off x="8450016" y="2912874"/>
            <a:ext cx="472090" cy="1022583"/>
            <a:chOff x="8450016" y="2912874"/>
            <a:chExt cx="472090" cy="1022583"/>
          </a:xfrm>
        </p:grpSpPr>
        <p:sp>
          <p:nvSpPr>
            <p:cNvPr id="49" name="Google Shape;744;p13">
              <a:extLst>
                <a:ext uri="{FF2B5EF4-FFF2-40B4-BE49-F238E27FC236}">
                  <a16:creationId xmlns:a16="http://schemas.microsoft.com/office/drawing/2014/main" id="{C1B548AD-DC0E-4009-9BA0-6141F91BA84E}"/>
                </a:ext>
              </a:extLst>
            </p:cNvPr>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45;p13">
              <a:extLst>
                <a:ext uri="{FF2B5EF4-FFF2-40B4-BE49-F238E27FC236}">
                  <a16:creationId xmlns:a16="http://schemas.microsoft.com/office/drawing/2014/main" id="{9713C9F6-A466-4B83-9334-C2628BCF31CB}"/>
                </a:ext>
              </a:extLst>
            </p:cNvPr>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46;p13">
              <a:extLst>
                <a:ext uri="{FF2B5EF4-FFF2-40B4-BE49-F238E27FC236}">
                  <a16:creationId xmlns:a16="http://schemas.microsoft.com/office/drawing/2014/main" id="{2D1BE3B5-28BD-4EA1-AA74-D2266C04C4D0}"/>
                </a:ext>
              </a:extLst>
            </p:cNvPr>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4961508C-BD0F-408E-9523-EAAFF00ED125}"/>
              </a:ext>
            </a:extLst>
          </p:cNvPr>
          <p:cNvSpPr txBox="1"/>
          <p:nvPr/>
        </p:nvSpPr>
        <p:spPr>
          <a:xfrm>
            <a:off x="786489" y="1486276"/>
            <a:ext cx="7698740" cy="2677656"/>
          </a:xfrm>
          <a:prstGeom prst="rect">
            <a:avLst/>
          </a:prstGeom>
          <a:solidFill>
            <a:schemeClr val="accent6">
              <a:lumMod val="40000"/>
              <a:lumOff val="60000"/>
            </a:schemeClr>
          </a:solidFill>
        </p:spPr>
        <p:txBody>
          <a:bodyPr wrap="square">
            <a:spAutoFit/>
          </a:bodyPr>
          <a:lstStyle/>
          <a:p>
            <a:pPr algn="just" eaLnBrk="1" hangingPunct="1">
              <a:defRPr/>
            </a:pPr>
            <a:r>
              <a:rPr lang="en-US" sz="2400" b="1" i="1">
                <a:solidFill>
                  <a:srgbClr val="0070C0"/>
                </a:solidFill>
                <a:latin typeface="Times New Roman" panose="02020603050405020304" pitchFamily="18" charset="0"/>
                <a:cs typeface="Times New Roman" panose="02020603050405020304" pitchFamily="18" charset="0"/>
              </a:rPr>
              <a:t>Châu </a:t>
            </a:r>
            <a:r>
              <a:rPr lang="en-US" sz="2400" b="1" i="1" dirty="0">
                <a:solidFill>
                  <a:srgbClr val="0070C0"/>
                </a:solidFill>
                <a:latin typeface="Times New Roman" panose="02020603050405020304" pitchFamily="18" charset="0"/>
                <a:cs typeface="Times New Roman" panose="02020603050405020304" pitchFamily="18" charset="0"/>
              </a:rPr>
              <a:t>Á </a:t>
            </a:r>
            <a:r>
              <a:rPr lang="en-US" sz="2400" b="1" i="1" dirty="0" err="1">
                <a:solidFill>
                  <a:srgbClr val="0070C0"/>
                </a:solidFill>
                <a:latin typeface="Times New Roman" panose="02020603050405020304" pitchFamily="18" charset="0"/>
                <a:cs typeface="Times New Roman" panose="02020603050405020304" pitchFamily="18" charset="0"/>
              </a:rPr>
              <a:t>đông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dân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nhất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thế</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giới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Phần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lớn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dân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cư</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người</a:t>
            </a:r>
            <a:r>
              <a:rPr lang="en-US" sz="2400" b="1" i="1" dirty="0">
                <a:solidFill>
                  <a:srgbClr val="0070C0"/>
                </a:solidFill>
                <a:latin typeface="Times New Roman" panose="02020603050405020304" pitchFamily="18" charset="0"/>
                <a:cs typeface="Times New Roman" panose="02020603050405020304" pitchFamily="18" charset="0"/>
              </a:rPr>
              <a:t> da </a:t>
            </a:r>
            <a:r>
              <a:rPr lang="en-US" sz="2400" b="1" i="1" dirty="0" err="1">
                <a:solidFill>
                  <a:srgbClr val="0070C0"/>
                </a:solidFill>
                <a:latin typeface="Times New Roman" panose="02020603050405020304" pitchFamily="18" charset="0"/>
                <a:cs typeface="Times New Roman" panose="02020603050405020304" pitchFamily="18" charset="0"/>
              </a:rPr>
              <a:t>vàng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họ</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sống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tập</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trung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đúc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tại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các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đồng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bằng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châu</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thổ</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sản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xuất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nghiệp</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chính</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Một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số</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nước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châu</a:t>
            </a:r>
            <a:r>
              <a:rPr lang="en-US" sz="2400" b="1" i="1" dirty="0">
                <a:solidFill>
                  <a:srgbClr val="0070C0"/>
                </a:solidFill>
                <a:latin typeface="Times New Roman" panose="02020603050405020304" pitchFamily="18" charset="0"/>
                <a:cs typeface="Times New Roman" panose="02020603050405020304" pitchFamily="18" charset="0"/>
              </a:rPr>
              <a:t> Á </a:t>
            </a:r>
            <a:r>
              <a:rPr lang="en-US" sz="2400" b="1" i="1" dirty="0" err="1">
                <a:solidFill>
                  <a:srgbClr val="0070C0"/>
                </a:solidFill>
                <a:latin typeface="Times New Roman" panose="02020603050405020304" pitchFamily="18" charset="0"/>
                <a:cs typeface="Times New Roman" panose="02020603050405020304" pitchFamily="18" charset="0"/>
              </a:rPr>
              <a:t>có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nền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nghiệp</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phát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triển</a:t>
            </a:r>
            <a:r>
              <a:rPr lang="en-US" sz="2400" b="1" i="1" dirty="0">
                <a:solidFill>
                  <a:srgbClr val="0070C0"/>
                </a:solidFill>
                <a:latin typeface="Times New Roman" panose="02020603050405020304" pitchFamily="18" charset="0"/>
                <a:cs typeface="Times New Roman" panose="02020603050405020304" pitchFamily="18" charset="0"/>
              </a:rPr>
              <a:t>.</a:t>
            </a:r>
          </a:p>
          <a:p>
            <a:pPr algn="just" eaLnBrk="1" hangingPunct="1">
              <a:defRPr/>
            </a:pPr>
            <a:r>
              <a:rPr lang="en-US" sz="2400" b="1" i="1">
                <a:solidFill>
                  <a:srgbClr val="0070C0"/>
                </a:solidFill>
                <a:latin typeface="Times New Roman" panose="02020603050405020304" pitchFamily="18" charset="0"/>
                <a:cs typeface="Times New Roman" panose="02020603050405020304" pitchFamily="18" charset="0"/>
              </a:rPr>
              <a:t>Khu </a:t>
            </a:r>
            <a:r>
              <a:rPr lang="en-US" sz="2400" b="1" i="1" dirty="0" err="1">
                <a:solidFill>
                  <a:srgbClr val="0070C0"/>
                </a:solidFill>
                <a:latin typeface="Times New Roman" panose="02020603050405020304" pitchFamily="18" charset="0"/>
                <a:cs typeface="Times New Roman" panose="02020603050405020304" pitchFamily="18" charset="0"/>
              </a:rPr>
              <a:t>vực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Đông</a:t>
            </a:r>
            <a:r>
              <a:rPr lang="en-US" sz="2400" b="1" i="1" dirty="0">
                <a:solidFill>
                  <a:srgbClr val="0070C0"/>
                </a:solidFill>
                <a:latin typeface="Times New Roman" panose="02020603050405020304" pitchFamily="18" charset="0"/>
                <a:cs typeface="Times New Roman" panose="02020603050405020304" pitchFamily="18" charset="0"/>
              </a:rPr>
              <a:t> Nam Á </a:t>
            </a:r>
            <a:r>
              <a:rPr lang="en-US" sz="2400" b="1" i="1" dirty="0" err="1">
                <a:solidFill>
                  <a:srgbClr val="0070C0"/>
                </a:solidFill>
                <a:latin typeface="Times New Roman" panose="02020603050405020304" pitchFamily="18" charset="0"/>
                <a:cs typeface="Times New Roman" panose="02020603050405020304" pitchFamily="18" charset="0"/>
              </a:rPr>
              <a:t>chủ</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yếu</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có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khí</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hậu</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gió</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mùa</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nóng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ẩm</a:t>
            </a:r>
            <a:r>
              <a:rPr lang="en-US" sz="2400" b="1" i="1" dirty="0">
                <a:solidFill>
                  <a:srgbClr val="0070C0"/>
                </a:solidFill>
                <a:latin typeface="Times New Roman" panose="02020603050405020304" pitchFamily="18" charset="0"/>
                <a:cs typeface="Times New Roman" panose="02020603050405020304" pitchFamily="18" charset="0"/>
              </a:rPr>
              <a:t>; ở </a:t>
            </a:r>
            <a:r>
              <a:rPr lang="en-US" sz="2400" b="1" i="1" dirty="0" err="1">
                <a:solidFill>
                  <a:srgbClr val="0070C0"/>
                </a:solidFill>
                <a:latin typeface="Times New Roman" panose="02020603050405020304" pitchFamily="18" charset="0"/>
                <a:cs typeface="Times New Roman" panose="02020603050405020304" pitchFamily="18" charset="0"/>
              </a:rPr>
              <a:t>đây</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sản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xuất</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nhiều</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loại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nông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sản</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và</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khai</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thác</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khoáng</a:t>
            </a:r>
            <a:r>
              <a:rPr lang="en-US" sz="2400" b="1" i="1" dirty="0">
                <a:solidFill>
                  <a:srgbClr val="0070C0"/>
                </a:solidFill>
                <a:latin typeface="Times New Roman" panose="02020603050405020304" pitchFamily="18" charset="0"/>
                <a:cs typeface="Times New Roman" panose="02020603050405020304" pitchFamily="18" charset="0"/>
              </a:rPr>
              <a:t> </a:t>
            </a:r>
            <a:r>
              <a:rPr lang="en-US" sz="2400" b="1" i="1" dirty="0" err="1">
                <a:solidFill>
                  <a:srgbClr val="0070C0"/>
                </a:solidFill>
                <a:latin typeface="Times New Roman" panose="02020603050405020304" pitchFamily="18" charset="0"/>
                <a:cs typeface="Times New Roman" panose="02020603050405020304" pitchFamily="18" charset="0"/>
              </a:rPr>
              <a:t>sản</a:t>
            </a:r>
            <a:r>
              <a:rPr lang="en-US" sz="2400" b="1" i="1" dirty="0">
                <a:solidFill>
                  <a:srgbClr val="0070C0"/>
                </a:solidFill>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82986246-46EF-45CE-9C61-538821F7B8DF}"/>
              </a:ext>
            </a:extLst>
          </p:cNvPr>
          <p:cNvSpPr txBox="1"/>
          <p:nvPr/>
        </p:nvSpPr>
        <p:spPr>
          <a:xfrm>
            <a:off x="3059430" y="877669"/>
            <a:ext cx="2979420" cy="646331"/>
          </a:xfrm>
          <a:prstGeom prst="rect">
            <a:avLst/>
          </a:prstGeom>
          <a:noFill/>
        </p:spPr>
        <p:txBody>
          <a:bodyPr wrap="square" rtlCol="0">
            <a:spAutoFit/>
          </a:bodyPr>
          <a:lstStyle>
            <a:defPPr marR="0" lvl="0" algn="l" rtl="0">
              <a:lnSpc>
                <a:spcPct val="100000"/>
              </a:lnSpc>
              <a:spcBef>
                <a:spcPts val="0"/>
              </a:spcBef>
              <a:spcAft>
                <a:spcPts val="0"/>
              </a:spcAft>
            </a:defPPr>
            <a:lvl1pPr algn="ctr">
              <a:defRPr sz="3600" b="1">
                <a:solidFill>
                  <a:srgbClr val="EE8148"/>
                </a:solidFill>
                <a:latin typeface="Times New Roman" panose="02020603050405020304" pitchFamily="18" charset="0"/>
                <a:cs typeface="Times New Roman" panose="02020603050405020304" pitchFamily="18" charset="0"/>
              </a:defRPr>
            </a:lvl1pPr>
          </a:lstStyle>
          <a:p>
            <a:r>
              <a:rPr lang="en-US"/>
              <a:t> Bài học</a:t>
            </a:r>
          </a:p>
        </p:txBody>
      </p:sp>
      <p:pic>
        <p:nvPicPr>
          <p:cNvPr id="52" name="Picture 51">
            <a:extLst>
              <a:ext uri="{FF2B5EF4-FFF2-40B4-BE49-F238E27FC236}">
                <a16:creationId xmlns:a16="http://schemas.microsoft.com/office/drawing/2014/main" id="{E08F5D08-6E31-4D93-AC4E-8E25389CE3C2}"/>
              </a:ext>
            </a:extLst>
          </p:cNvPr>
          <p:cNvPicPr>
            <a:picLocks noChangeAspect="1"/>
          </p:cNvPicPr>
          <p:nvPr/>
        </p:nvPicPr>
        <p:blipFill>
          <a:blip r:embed="rId3"/>
          <a:srcRect/>
          <a:stretch>
            <a:fillRect/>
          </a:stretch>
        </p:blipFill>
        <p:spPr>
          <a:xfrm>
            <a:off x="113015" y="3579446"/>
            <a:ext cx="778769" cy="1564054"/>
          </a:xfrm>
          <a:prstGeom prst="rect">
            <a:avLst/>
          </a:prstGeom>
        </p:spPr>
      </p:pic>
      <p:pic>
        <p:nvPicPr>
          <p:cNvPr id="54" name="图片 13">
            <a:extLst>
              <a:ext uri="{FF2B5EF4-FFF2-40B4-BE49-F238E27FC236}">
                <a16:creationId xmlns:a16="http://schemas.microsoft.com/office/drawing/2014/main" id="{2DF67678-28CE-4AD7-B697-0B93F92A1B73}"/>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55" name="图片 13">
            <a:extLst>
              <a:ext uri="{FF2B5EF4-FFF2-40B4-BE49-F238E27FC236}">
                <a16:creationId xmlns:a16="http://schemas.microsoft.com/office/drawing/2014/main" id="{3665A338-E301-42CF-88C1-511321732524}"/>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a:off x="159605" y="161736"/>
            <a:ext cx="1544342" cy="1366569"/>
          </a:xfrm>
          <a:prstGeom prst="rect">
            <a:avLst/>
          </a:prstGeom>
        </p:spPr>
      </p:pic>
    </p:spTree>
    <p:extLst>
      <p:ext uri="{BB962C8B-B14F-4D97-AF65-F5344CB8AC3E}">
        <p14:creationId xmlns:p14="http://schemas.microsoft.com/office/powerpoint/2010/main" val="59172439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34" presetClass="emph" presetSubtype="0" fill="hold" grpId="1"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4" presetClass="entr" presetSubtype="1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randombar(horizontal)">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4" name="图片 5">
            <a:extLst>
              <a:ext uri="{FF2B5EF4-FFF2-40B4-BE49-F238E27FC236}">
                <a16:creationId xmlns:a16="http://schemas.microsoft.com/office/drawing/2014/main" id="{818A5380-5DDB-437A-AE0E-8A82DC31EB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40313"/>
            <a:ext cx="9144000" cy="1303187"/>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403505" y="3817156"/>
            <a:ext cx="5345040" cy="70375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406739" y="3015249"/>
            <a:ext cx="5345040" cy="70375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406739" y="2210174"/>
            <a:ext cx="5321563" cy="70375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409987" y="1397353"/>
            <a:ext cx="5319037" cy="703756"/>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8625417" y="445026"/>
            <a:ext cx="291053" cy="1000325"/>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8368707" y="1852127"/>
            <a:ext cx="804485" cy="109634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8503523" y="4193436"/>
            <a:ext cx="547356" cy="706096"/>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795019" y="595204"/>
            <a:ext cx="7597784" cy="599620"/>
          </a:xfrm>
          <a:prstGeom prst="rect">
            <a:avLst/>
          </a:prstGeom>
          <a:solidFill>
            <a:schemeClr val="accent6">
              <a:lumMod val="20000"/>
              <a:lumOff val="80000"/>
            </a:schemeClr>
          </a:solidFill>
          <a:ln w="38100">
            <a:solidFill>
              <a:schemeClr val="accent6">
                <a:lumMod val="75000"/>
              </a:schemeClr>
            </a:solidFill>
          </a:ln>
          <a:effectLst/>
        </p:spPr>
        <p:txBody>
          <a:bodyPr/>
          <a:lstStyle/>
          <a:p>
            <a:pPr marL="976313" indent="-976313" algn="just">
              <a:spcBef>
                <a:spcPct val="20000"/>
              </a:spcBef>
            </a:pPr>
            <a:r>
              <a:rPr lang="en-US" altLang="en-US" sz="2800" b="1">
                <a:solidFill>
                  <a:srgbClr val="002570"/>
                </a:solidFill>
                <a:latin typeface="Times New Roman" panose="02020603050405020304" pitchFamily="18" charset="0"/>
                <a:cs typeface="Times New Roman" panose="02020603050405020304" pitchFamily="18" charset="0"/>
              </a:rPr>
              <a:t>Câu 2: Châu Á tiếp giáp với các đại dương nào?</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329967" y="1570054"/>
            <a:ext cx="5620519"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Băng Dương, Ấn Độ Dương, Thái Bình Dương</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2603" y="2276370"/>
            <a:ext cx="501933" cy="5086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2603" y="3121118"/>
            <a:ext cx="468777" cy="4750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2603" y="3870100"/>
            <a:ext cx="529172" cy="536275"/>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862603" y="1315281"/>
            <a:ext cx="802332" cy="705148"/>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302104" y="2356048"/>
            <a:ext cx="5449675"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Băng Dương, Đại Tây Dương, Ấn Độ Dương</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302105" y="3162682"/>
            <a:ext cx="5828878"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96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Bắc</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Băng Dương, Thái Bình Dương, Đại Tây Dương</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236167" y="4000500"/>
            <a:ext cx="5612513" cy="40587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96000"/>
              </a:lnSpc>
              <a:spcBef>
                <a:spcPts val="0"/>
              </a:spcBef>
              <a:spcAft>
                <a:spcPts val="0"/>
              </a:spcAft>
              <a:buClrTx/>
              <a:buSzTx/>
              <a:buFontTx/>
              <a:buNone/>
              <a:tabLst/>
              <a:defRPr/>
            </a:pPr>
            <a:r>
              <a:rPr lang="en-US" sz="2400" b="1" kern="1200" noProof="0">
                <a:solidFill>
                  <a:schemeClr val="bg1"/>
                </a:solidFill>
                <a:latin typeface="Times New Roman" panose="02020603050405020304" pitchFamily="18" charset="0"/>
                <a:ea typeface="+mn-ea"/>
                <a:cs typeface="Times New Roman" panose="02020603050405020304" pitchFamily="18" charset="0"/>
              </a:rPr>
              <a:t>Ấn Độ Dương, Thái Bình Dương, Đại Tây Dương</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grpSp>
        <p:nvGrpSpPr>
          <p:cNvPr id="45" name="Group 44">
            <a:extLst>
              <a:ext uri="{FF2B5EF4-FFF2-40B4-BE49-F238E27FC236}">
                <a16:creationId xmlns:a16="http://schemas.microsoft.com/office/drawing/2014/main" id="{9783C220-7859-42A7-9922-DC2CC45A7767}"/>
              </a:ext>
            </a:extLst>
          </p:cNvPr>
          <p:cNvGrpSpPr/>
          <p:nvPr/>
        </p:nvGrpSpPr>
        <p:grpSpPr>
          <a:xfrm rot="528921">
            <a:off x="48771" y="15299"/>
            <a:ext cx="1312933" cy="1691643"/>
            <a:chOff x="272468" y="-190763"/>
            <a:chExt cx="3255616" cy="4349655"/>
          </a:xfrm>
        </p:grpSpPr>
        <p:pic>
          <p:nvPicPr>
            <p:cNvPr id="46" name="Picture 10">
              <a:extLst>
                <a:ext uri="{FF2B5EF4-FFF2-40B4-BE49-F238E27FC236}">
                  <a16:creationId xmlns:a16="http://schemas.microsoft.com/office/drawing/2014/main" id="{1E41F709-E9FF-4720-AA5F-4FB323FBFF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833597">
              <a:off x="272468" y="-190763"/>
              <a:ext cx="2843587" cy="4349655"/>
            </a:xfrm>
            <a:prstGeom prst="rect">
              <a:avLst/>
            </a:prstGeom>
          </p:spPr>
        </p:pic>
        <p:pic>
          <p:nvPicPr>
            <p:cNvPr id="47" name="Picture 6">
              <a:extLst>
                <a:ext uri="{FF2B5EF4-FFF2-40B4-BE49-F238E27FC236}">
                  <a16:creationId xmlns:a16="http://schemas.microsoft.com/office/drawing/2014/main" id="{D9EF5E4E-B963-4E78-A2D2-F8CAF8E7CE2C}"/>
                </a:ext>
              </a:extLst>
            </p:cNvPr>
            <p:cNvPicPr>
              <a:picLocks noChangeAspect="1"/>
            </p:cNvPicPr>
            <p:nvPr/>
          </p:nvPicPr>
          <p:blipFill>
            <a:blip r:embed="rId12"/>
            <a:srcRect/>
            <a:stretch>
              <a:fillRect/>
            </a:stretch>
          </p:blipFill>
          <p:spPr>
            <a:xfrm rot="21229124">
              <a:off x="1846844" y="3018582"/>
              <a:ext cx="307939" cy="622099"/>
            </a:xfrm>
            <a:prstGeom prst="rect">
              <a:avLst/>
            </a:prstGeom>
          </p:spPr>
        </p:pic>
        <p:pic>
          <p:nvPicPr>
            <p:cNvPr id="48" name="Picture 47">
              <a:extLst>
                <a:ext uri="{FF2B5EF4-FFF2-40B4-BE49-F238E27FC236}">
                  <a16:creationId xmlns:a16="http://schemas.microsoft.com/office/drawing/2014/main" id="{CC4A49AF-147B-4DB8-B5FF-90730FF063B1}"/>
                </a:ext>
              </a:extLst>
            </p:cNvPr>
            <p:cNvPicPr>
              <a:picLocks noChangeAspect="1"/>
            </p:cNvPicPr>
            <p:nvPr/>
          </p:nvPicPr>
          <p:blipFill>
            <a:blip r:embed="rId13"/>
            <a:srcRect/>
            <a:stretch>
              <a:fillRect/>
            </a:stretch>
          </p:blipFill>
          <p:spPr>
            <a:xfrm rot="20145137">
              <a:off x="1636069" y="3150965"/>
              <a:ext cx="302114" cy="606756"/>
            </a:xfrm>
            <a:prstGeom prst="rect">
              <a:avLst/>
            </a:prstGeom>
          </p:spPr>
        </p:pic>
        <p:pic>
          <p:nvPicPr>
            <p:cNvPr id="49" name="Picture 2">
              <a:extLst>
                <a:ext uri="{FF2B5EF4-FFF2-40B4-BE49-F238E27FC236}">
                  <a16:creationId xmlns:a16="http://schemas.microsoft.com/office/drawing/2014/main" id="{52F79E39-2476-4E5B-9267-A94FB2EE1315}"/>
                </a:ext>
              </a:extLst>
            </p:cNvPr>
            <p:cNvPicPr>
              <a:picLocks noChangeAspect="1"/>
            </p:cNvPicPr>
            <p:nvPr/>
          </p:nvPicPr>
          <p:blipFill>
            <a:blip r:embed="rId14"/>
            <a:srcRect/>
            <a:stretch>
              <a:fillRect/>
            </a:stretch>
          </p:blipFill>
          <p:spPr>
            <a:xfrm rot="278538">
              <a:off x="2065926" y="3028133"/>
              <a:ext cx="328683" cy="660669"/>
            </a:xfrm>
            <a:prstGeom prst="rect">
              <a:avLst/>
            </a:prstGeom>
          </p:spPr>
        </p:pic>
        <p:pic>
          <p:nvPicPr>
            <p:cNvPr id="51" name="Picture 10">
              <a:extLst>
                <a:ext uri="{FF2B5EF4-FFF2-40B4-BE49-F238E27FC236}">
                  <a16:creationId xmlns:a16="http://schemas.microsoft.com/office/drawing/2014/main" id="{6AF41843-33E2-4D33-8120-A47D682905BE}"/>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85689"/>
            <a:stretch/>
          </p:blipFill>
          <p:spPr>
            <a:xfrm rot="20833597">
              <a:off x="684497" y="3490279"/>
              <a:ext cx="2843587" cy="622493"/>
            </a:xfrm>
            <a:prstGeom prst="rect">
              <a:avLst/>
            </a:prstGeom>
          </p:spPr>
        </p:pic>
      </p:grpSp>
      <p:pic>
        <p:nvPicPr>
          <p:cNvPr id="52" name="Picture 6">
            <a:hlinkClick r:id="rId15" action="ppaction://hlinksldjump"/>
            <a:extLst>
              <a:ext uri="{FF2B5EF4-FFF2-40B4-BE49-F238E27FC236}">
                <a16:creationId xmlns:a16="http://schemas.microsoft.com/office/drawing/2014/main" id="{80F58BC1-10E0-47DE-BC12-90200B0035D7}"/>
              </a:ext>
            </a:extLst>
          </p:cNvPr>
          <p:cNvPicPr>
            <a:picLocks noChangeAspect="1"/>
          </p:cNvPicPr>
          <p:nvPr/>
        </p:nvPicPr>
        <p:blipFill>
          <a:blip r:embed="rId12"/>
          <a:srcRect/>
          <a:stretch>
            <a:fillRect/>
          </a:stretch>
        </p:blipFill>
        <p:spPr>
          <a:xfrm>
            <a:off x="79081" y="10317"/>
            <a:ext cx="1001559" cy="2023351"/>
          </a:xfrm>
          <a:prstGeom prst="rect">
            <a:avLst/>
          </a:prstGeom>
        </p:spPr>
      </p:pic>
      <p:pic>
        <p:nvPicPr>
          <p:cNvPr id="53" name="Picture 52">
            <a:extLst>
              <a:ext uri="{FF2B5EF4-FFF2-40B4-BE49-F238E27FC236}">
                <a16:creationId xmlns:a16="http://schemas.microsoft.com/office/drawing/2014/main" id="{B991CEC3-B347-4234-9CAD-F7BCA3E698A8}"/>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897" b="98433" l="24375" r="76250">
                        <a14:foregroundMark x1="54635" y1="22840" x2="56250" y2="29467"/>
                        <a14:foregroundMark x1="50938" y1="7680" x2="53909" y2="19861"/>
                        <a14:foregroundMark x1="45625" y1="8777" x2="50000" y2="7210"/>
                        <a14:foregroundMark x1="71516" y1="46708" x2="75639" y2="50508"/>
                        <a14:foregroundMark x1="70156" y1="45455" x2="70836" y2="46082"/>
                        <a14:foregroundMark x1="30938" y1="47962" x2="29092" y2="51413"/>
                        <a14:foregroundMark x1="27656" y1="51097" x2="25938" y2="53135"/>
                        <a14:foregroundMark x1="24375" y1="78056" x2="24375" y2="78056"/>
                        <a14:foregroundMark x1="49688" y1="93574" x2="49688" y2="93574"/>
                        <a14:foregroundMark x1="50000" y1="91379" x2="52500" y2="98433"/>
                        <a14:foregroundMark x1="76250" y1="81505" x2="76250" y2="81505"/>
                        <a14:foregroundMark x1="45313" y1="15047" x2="45313" y2="15047"/>
                        <a14:foregroundMark x1="46250" y1="9404" x2="46250" y2="12696"/>
                        <a14:foregroundMark x1="45781" y1="10502" x2="45313" y2="15204"/>
                        <a14:foregroundMark x1="46094" y1="10345" x2="45938" y2="16144"/>
                        <a14:foregroundMark x1="45625" y1="16144" x2="48594" y2="17555"/>
                        <a14:foregroundMark x1="27813" y1="51724" x2="27813" y2="51724"/>
                        <a14:foregroundMark x1="27500" y1="52508" x2="28594" y2="52508"/>
                        <a14:foregroundMark x1="28906" y1="51411" x2="29375" y2="52351"/>
                        <a14:foregroundMark x1="26875" y1="51097" x2="25938" y2="51881"/>
                        <a14:foregroundMark x1="26094" y1="51254" x2="25625" y2="51881"/>
                        <a14:foregroundMark x1="27813" y1="50000" x2="26563" y2="50627"/>
                        <a14:foregroundMark x1="29375" y1="49060" x2="26250" y2="51254"/>
                        <a14:foregroundMark x1="26563" y1="50940" x2="25938" y2="51254"/>
                        <a14:foregroundMark x1="29063" y1="52508" x2="29688" y2="52978"/>
                        <a14:foregroundMark x1="29219" y1="51411" x2="29375" y2="52351"/>
                        <a14:foregroundMark x1="30000" y1="50627" x2="29688" y2="51724"/>
                        <a14:foregroundMark x1="72656" y1="49687" x2="73438" y2="50470"/>
                        <a14:foregroundMark x1="69688" y1="46238" x2="70938" y2="46552"/>
                        <a14:foregroundMark x1="72813" y1="50940" x2="72813" y2="50940"/>
                        <a14:foregroundMark x1="72656" y1="50940" x2="72656" y2="50940"/>
                        <a14:backgroundMark x1="53438" y1="20533" x2="53438" y2="20533"/>
                        <a14:backgroundMark x1="54063" y1="20063" x2="55156" y2="19592"/>
                        <a14:backgroundMark x1="53750" y1="20219" x2="55469" y2="18809"/>
                        <a14:backgroundMark x1="54844" y1="20690" x2="55469" y2="22571"/>
                        <a14:backgroundMark x1="76250" y1="50940" x2="76094" y2="52038"/>
                        <a14:backgroundMark x1="75469" y1="50000" x2="75469" y2="50627"/>
                        <a14:backgroundMark x1="75781" y1="50470" x2="76250" y2="52194"/>
                        <a14:backgroundMark x1="71875" y1="46395" x2="71875" y2="46395"/>
                        <a14:backgroundMark x1="72188" y1="46865" x2="72188" y2="46865"/>
                      </a14:backgroundRemoval>
                    </a14:imgEffect>
                  </a14:imgLayer>
                </a14:imgProps>
              </a:ext>
            </a:extLst>
          </a:blip>
          <a:srcRect l="20782" t="4769" r="19936"/>
          <a:stretch/>
        </p:blipFill>
        <p:spPr>
          <a:xfrm>
            <a:off x="7338260" y="1591180"/>
            <a:ext cx="1805697" cy="3025538"/>
          </a:xfrm>
          <a:prstGeom prst="rect">
            <a:avLst/>
          </a:prstGeom>
        </p:spPr>
      </p:pic>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8"/>
          <a:srcRect r="48449"/>
          <a:stretch/>
        </p:blipFill>
        <p:spPr>
          <a:xfrm>
            <a:off x="828240" y="1373103"/>
            <a:ext cx="549529" cy="599620"/>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9"/>
          <a:srcRect l="30900" r="30969"/>
          <a:stretch/>
        </p:blipFill>
        <p:spPr>
          <a:xfrm>
            <a:off x="853017" y="2119200"/>
            <a:ext cx="437456" cy="645325"/>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20"/>
          <a:srcRect l="49439" b="1828"/>
          <a:stretch/>
        </p:blipFill>
        <p:spPr>
          <a:xfrm>
            <a:off x="861669" y="2981927"/>
            <a:ext cx="487887" cy="532858"/>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21"/>
          <a:srcRect l="29115" r="26624"/>
          <a:stretch/>
        </p:blipFill>
        <p:spPr>
          <a:xfrm>
            <a:off x="820918" y="3736119"/>
            <a:ext cx="500395" cy="635937"/>
          </a:xfrm>
          <a:prstGeom prst="rect">
            <a:avLst/>
          </a:prstGeom>
        </p:spPr>
      </p:pic>
    </p:spTree>
    <p:extLst>
      <p:ext uri="{BB962C8B-B14F-4D97-AF65-F5344CB8AC3E}">
        <p14:creationId xmlns:p14="http://schemas.microsoft.com/office/powerpoint/2010/main" val="1000161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Effect transition="in" filter="fade">
                                      <p:cBhvr>
                                        <p:cTn id="19" dur="500"/>
                                        <p:tgtEl>
                                          <p:spTgt spid="52"/>
                                        </p:tgtEl>
                                      </p:cBhvr>
                                    </p:animEffec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1.94444E-6 3.20988E-6 L 0.00885 0.58302 " pathEditMode="relative" rAng="0" ptsTypes="AA">
                                      <p:cBhvr>
                                        <p:cTn id="22" dur="2000" fill="hold"/>
                                        <p:tgtEl>
                                          <p:spTgt spid="52"/>
                                        </p:tgtEl>
                                        <p:attrNameLst>
                                          <p:attrName>ppt_x</p:attrName>
                                          <p:attrName>ppt_y</p:attrName>
                                        </p:attrNameLst>
                                      </p:cBhvr>
                                      <p:rCtr x="434" y="29136"/>
                                    </p:animMotion>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childTnLst>
                          </p:cTn>
                        </p:par>
                        <p:par>
                          <p:cTn id="30" fill="hold">
                            <p:stCondLst>
                              <p:cond delay="500"/>
                            </p:stCondLst>
                            <p:childTnLst>
                              <p:par>
                                <p:cTn id="31" presetID="2" presetClass="exit" presetSubtype="3" fill="hold" nodeType="afterEffect">
                                  <p:stCondLst>
                                    <p:cond delay="0"/>
                                  </p:stCondLst>
                                  <p:childTnLst>
                                    <p:anim calcmode="lin" valueType="num">
                                      <p:cBhvr additive="base">
                                        <p:cTn id="32" dur="2250"/>
                                        <p:tgtEl>
                                          <p:spTgt spid="45"/>
                                        </p:tgtEl>
                                        <p:attrNameLst>
                                          <p:attrName>ppt_x</p:attrName>
                                        </p:attrNameLst>
                                      </p:cBhvr>
                                      <p:tavLst>
                                        <p:tav tm="0">
                                          <p:val>
                                            <p:strVal val="ppt_x"/>
                                          </p:val>
                                        </p:tav>
                                        <p:tav tm="100000">
                                          <p:val>
                                            <p:strVal val="1+ppt_w/2"/>
                                          </p:val>
                                        </p:tav>
                                      </p:tavLst>
                                    </p:anim>
                                    <p:anim calcmode="lin" valueType="num">
                                      <p:cBhvr additive="base">
                                        <p:cTn id="33" dur="2250"/>
                                        <p:tgtEl>
                                          <p:spTgt spid="45"/>
                                        </p:tgtEl>
                                        <p:attrNameLst>
                                          <p:attrName>ppt_y</p:attrName>
                                        </p:attrNameLst>
                                      </p:cBhvr>
                                      <p:tavLst>
                                        <p:tav tm="0">
                                          <p:val>
                                            <p:strVal val="ppt_y"/>
                                          </p:val>
                                        </p:tav>
                                        <p:tav tm="100000">
                                          <p:val>
                                            <p:strVal val="0-ppt_h/2"/>
                                          </p:val>
                                        </p:tav>
                                      </p:tavLst>
                                    </p:anim>
                                    <p:set>
                                      <p:cBhvr>
                                        <p:cTn id="34" dur="1" fill="hold">
                                          <p:stCondLst>
                                            <p:cond delay="2249"/>
                                          </p:stCondLst>
                                        </p:cTn>
                                        <p:tgtEl>
                                          <p:spTgt spid="45"/>
                                        </p:tgtEl>
                                        <p:attrNameLst>
                                          <p:attrName>style.visibility</p:attrName>
                                        </p:attrNameLst>
                                      </p:cBhvr>
                                      <p:to>
                                        <p:strVal val="hidden"/>
                                      </p:to>
                                    </p:set>
                                  </p:childTnLst>
                                </p:cTn>
                              </p:par>
                            </p:childTnLst>
                          </p:cTn>
                        </p:par>
                        <p:par>
                          <p:cTn id="35" fill="hold">
                            <p:stCondLst>
                              <p:cond delay="2750"/>
                            </p:stCondLst>
                            <p:childTnLst>
                              <p:par>
                                <p:cTn id="36" presetID="2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par>
                          <p:cTn id="39" fill="hold">
                            <p:stCondLst>
                              <p:cond delay="3250"/>
                            </p:stCondLst>
                            <p:childTnLst>
                              <p:par>
                                <p:cTn id="40" presetID="22" presetClass="entr" presetSubtype="4"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childTnLst>
                          </p:cTn>
                        </p:par>
                        <p:par>
                          <p:cTn id="43" fill="hold">
                            <p:stCondLst>
                              <p:cond delay="37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1000"/>
                                        <p:tgtEl>
                                          <p:spTgt spid="3"/>
                                        </p:tgtEl>
                                      </p:cBhvr>
                                    </p:animEffect>
                                    <p:anim calcmode="lin" valueType="num">
                                      <p:cBhvr>
                                        <p:cTn id="59" dur="1000" fill="hold"/>
                                        <p:tgtEl>
                                          <p:spTgt spid="3"/>
                                        </p:tgtEl>
                                        <p:attrNameLst>
                                          <p:attrName>ppt_x</p:attrName>
                                        </p:attrNameLst>
                                      </p:cBhvr>
                                      <p:tavLst>
                                        <p:tav tm="0">
                                          <p:val>
                                            <p:strVal val="#ppt_x"/>
                                          </p:val>
                                        </p:tav>
                                        <p:tav tm="100000">
                                          <p:val>
                                            <p:strVal val="#ppt_x"/>
                                          </p:val>
                                        </p:tav>
                                      </p:tavLst>
                                    </p:anim>
                                    <p:anim calcmode="lin" valueType="num">
                                      <p:cBhvr>
                                        <p:cTn id="60" dur="1000" fill="hold"/>
                                        <p:tgtEl>
                                          <p:spTgt spid="3"/>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2" presetClass="entr" presetSubtype="2"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1+#ppt_w/2"/>
                                          </p:val>
                                        </p:tav>
                                        <p:tav tm="100000">
                                          <p:val>
                                            <p:strVal val="#ppt_x"/>
                                          </p:val>
                                        </p:tav>
                                      </p:tavLst>
                                    </p:anim>
                                    <p:anim calcmode="lin" valueType="num">
                                      <p:cBhvr additive="base">
                                        <p:cTn id="65" dur="500" fill="hold"/>
                                        <p:tgtEl>
                                          <p:spTgt spid="50"/>
                                        </p:tgtEl>
                                        <p:attrNameLst>
                                          <p:attrName>ppt_y</p:attrName>
                                        </p:attrNameLst>
                                      </p:cBhvr>
                                      <p:tavLst>
                                        <p:tav tm="0">
                                          <p:val>
                                            <p:strVal val="#ppt_y"/>
                                          </p:val>
                                        </p:tav>
                                        <p:tav tm="100000">
                                          <p:val>
                                            <p:strVal val="#ppt_y"/>
                                          </p:val>
                                        </p:tav>
                                      </p:tavLst>
                                    </p:anim>
                                  </p:childTnLst>
                                </p:cTn>
                              </p:par>
                            </p:childTnLst>
                          </p:cTn>
                        </p:par>
                        <p:par>
                          <p:cTn id="66" fill="hold">
                            <p:stCondLst>
                              <p:cond delay="1500"/>
                            </p:stCondLst>
                            <p:childTnLst>
                              <p:par>
                                <p:cTn id="67" presetID="53" presetClass="entr" presetSubtype="16"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1000"/>
                                        <p:tgtEl>
                                          <p:spTgt spid="5"/>
                                        </p:tgtEl>
                                      </p:cBhvr>
                                    </p:animEffect>
                                    <p:anim calcmode="lin" valueType="num">
                                      <p:cBhvr>
                                        <p:cTn id="77" dur="1000" fill="hold"/>
                                        <p:tgtEl>
                                          <p:spTgt spid="5"/>
                                        </p:tgtEl>
                                        <p:attrNameLst>
                                          <p:attrName>ppt_x</p:attrName>
                                        </p:attrNameLst>
                                      </p:cBhvr>
                                      <p:tavLst>
                                        <p:tav tm="0">
                                          <p:val>
                                            <p:strVal val="#ppt_x"/>
                                          </p:val>
                                        </p:tav>
                                        <p:tav tm="100000">
                                          <p:val>
                                            <p:strVal val="#ppt_x"/>
                                          </p:val>
                                        </p:tav>
                                      </p:tavLst>
                                    </p:anim>
                                    <p:anim calcmode="lin" valueType="num">
                                      <p:cBhvr>
                                        <p:cTn id="78" dur="1000" fill="hold"/>
                                        <p:tgtEl>
                                          <p:spTgt spid="5"/>
                                        </p:tgtEl>
                                        <p:attrNameLst>
                                          <p:attrName>ppt_y</p:attrName>
                                        </p:attrNameLst>
                                      </p:cBhvr>
                                      <p:tavLst>
                                        <p:tav tm="0">
                                          <p:val>
                                            <p:strVal val="#ppt_y+.1"/>
                                          </p:val>
                                        </p:tav>
                                        <p:tav tm="100000">
                                          <p:val>
                                            <p:strVal val="#ppt_y"/>
                                          </p:val>
                                        </p:tav>
                                      </p:tavLst>
                                    </p:anim>
                                  </p:childTnLst>
                                </p:cTn>
                              </p:par>
                            </p:childTnLst>
                          </p:cTn>
                        </p:par>
                        <p:par>
                          <p:cTn id="79" fill="hold">
                            <p:stCondLst>
                              <p:cond delay="1000"/>
                            </p:stCondLst>
                            <p:childTnLst>
                              <p:par>
                                <p:cTn id="80" presetID="2" presetClass="entr" presetSubtype="2"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additive="base">
                                        <p:cTn id="82" dur="500" fill="hold"/>
                                        <p:tgtEl>
                                          <p:spTgt spid="58"/>
                                        </p:tgtEl>
                                        <p:attrNameLst>
                                          <p:attrName>ppt_x</p:attrName>
                                        </p:attrNameLst>
                                      </p:cBhvr>
                                      <p:tavLst>
                                        <p:tav tm="0">
                                          <p:val>
                                            <p:strVal val="1+#ppt_w/2"/>
                                          </p:val>
                                        </p:tav>
                                        <p:tav tm="100000">
                                          <p:val>
                                            <p:strVal val="#ppt_x"/>
                                          </p:val>
                                        </p:tav>
                                      </p:tavLst>
                                    </p:anim>
                                    <p:anim calcmode="lin" valueType="num">
                                      <p:cBhvr additive="base">
                                        <p:cTn id="83" dur="500" fill="hold"/>
                                        <p:tgtEl>
                                          <p:spTgt spid="58"/>
                                        </p:tgtEl>
                                        <p:attrNameLst>
                                          <p:attrName>ppt_y</p:attrName>
                                        </p:attrNameLst>
                                      </p:cBhvr>
                                      <p:tavLst>
                                        <p:tav tm="0">
                                          <p:val>
                                            <p:strVal val="#ppt_y"/>
                                          </p:val>
                                        </p:tav>
                                        <p:tav tm="100000">
                                          <p:val>
                                            <p:strVal val="#ppt_y"/>
                                          </p:val>
                                        </p:tav>
                                      </p:tavLst>
                                    </p:anim>
                                  </p:childTnLst>
                                </p:cTn>
                              </p:par>
                            </p:childTnLst>
                          </p:cTn>
                        </p:par>
                        <p:par>
                          <p:cTn id="84" fill="hold">
                            <p:stCondLst>
                              <p:cond delay="1500"/>
                            </p:stCondLst>
                            <p:childTnLst>
                              <p:par>
                                <p:cTn id="85" presetID="53" presetClass="entr" presetSubtype="16"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anim calcmode="lin" valueType="num">
                                      <p:cBhvr>
                                        <p:cTn id="87" dur="500" fill="hold"/>
                                        <p:tgtEl>
                                          <p:spTgt spid="61"/>
                                        </p:tgtEl>
                                        <p:attrNameLst>
                                          <p:attrName>ppt_w</p:attrName>
                                        </p:attrNameLst>
                                      </p:cBhvr>
                                      <p:tavLst>
                                        <p:tav tm="0">
                                          <p:val>
                                            <p:fltVal val="0"/>
                                          </p:val>
                                        </p:tav>
                                        <p:tav tm="100000">
                                          <p:val>
                                            <p:strVal val="#ppt_w"/>
                                          </p:val>
                                        </p:tav>
                                      </p:tavLst>
                                    </p:anim>
                                    <p:anim calcmode="lin" valueType="num">
                                      <p:cBhvr>
                                        <p:cTn id="88" dur="500" fill="hold"/>
                                        <p:tgtEl>
                                          <p:spTgt spid="61"/>
                                        </p:tgtEl>
                                        <p:attrNameLst>
                                          <p:attrName>ppt_h</p:attrName>
                                        </p:attrNameLst>
                                      </p:cBhvr>
                                      <p:tavLst>
                                        <p:tav tm="0">
                                          <p:val>
                                            <p:fltVal val="0"/>
                                          </p:val>
                                        </p:tav>
                                        <p:tav tm="100000">
                                          <p:val>
                                            <p:strVal val="#ppt_h"/>
                                          </p:val>
                                        </p:tav>
                                      </p:tavLst>
                                    </p:anim>
                                    <p:animEffect transition="in" filter="fade">
                                      <p:cBhvr>
                                        <p:cTn id="89" dur="500"/>
                                        <p:tgtEl>
                                          <p:spTgt spid="61"/>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1000"/>
                                        <p:tgtEl>
                                          <p:spTgt spid="7"/>
                                        </p:tgtEl>
                                      </p:cBhvr>
                                    </p:animEffect>
                                    <p:anim calcmode="lin" valueType="num">
                                      <p:cBhvr>
                                        <p:cTn id="95" dur="1000" fill="hold"/>
                                        <p:tgtEl>
                                          <p:spTgt spid="7"/>
                                        </p:tgtEl>
                                        <p:attrNameLst>
                                          <p:attrName>ppt_x</p:attrName>
                                        </p:attrNameLst>
                                      </p:cBhvr>
                                      <p:tavLst>
                                        <p:tav tm="0">
                                          <p:val>
                                            <p:strVal val="#ppt_x"/>
                                          </p:val>
                                        </p:tav>
                                        <p:tav tm="100000">
                                          <p:val>
                                            <p:strVal val="#ppt_x"/>
                                          </p:val>
                                        </p:tav>
                                      </p:tavLst>
                                    </p:anim>
                                    <p:anim calcmode="lin" valueType="num">
                                      <p:cBhvr>
                                        <p:cTn id="96" dur="1000" fill="hold"/>
                                        <p:tgtEl>
                                          <p:spTgt spid="7"/>
                                        </p:tgtEl>
                                        <p:attrNameLst>
                                          <p:attrName>ppt_y</p:attrName>
                                        </p:attrNameLst>
                                      </p:cBhvr>
                                      <p:tavLst>
                                        <p:tav tm="0">
                                          <p:val>
                                            <p:strVal val="#ppt_y+.1"/>
                                          </p:val>
                                        </p:tav>
                                        <p:tav tm="100000">
                                          <p:val>
                                            <p:strVal val="#ppt_y"/>
                                          </p:val>
                                        </p:tav>
                                      </p:tavLst>
                                    </p:anim>
                                  </p:childTnLst>
                                </p:cTn>
                              </p:par>
                            </p:childTnLst>
                          </p:cTn>
                        </p:par>
                        <p:par>
                          <p:cTn id="97" fill="hold">
                            <p:stCondLst>
                              <p:cond delay="1000"/>
                            </p:stCondLst>
                            <p:childTnLst>
                              <p:par>
                                <p:cTn id="98" presetID="2" presetClass="entr" presetSubtype="2" fill="hold" grpId="0" nodeType="afterEffect">
                                  <p:stCondLst>
                                    <p:cond delay="0"/>
                                  </p:stCondLst>
                                  <p:childTnLst>
                                    <p:set>
                                      <p:cBhvr>
                                        <p:cTn id="99" dur="1" fill="hold">
                                          <p:stCondLst>
                                            <p:cond delay="0"/>
                                          </p:stCondLst>
                                        </p:cTn>
                                        <p:tgtEl>
                                          <p:spTgt spid="59"/>
                                        </p:tgtEl>
                                        <p:attrNameLst>
                                          <p:attrName>style.visibility</p:attrName>
                                        </p:attrNameLst>
                                      </p:cBhvr>
                                      <p:to>
                                        <p:strVal val="visible"/>
                                      </p:to>
                                    </p:set>
                                    <p:anim calcmode="lin" valueType="num">
                                      <p:cBhvr additive="base">
                                        <p:cTn id="100" dur="500" fill="hold"/>
                                        <p:tgtEl>
                                          <p:spTgt spid="59"/>
                                        </p:tgtEl>
                                        <p:attrNameLst>
                                          <p:attrName>ppt_x</p:attrName>
                                        </p:attrNameLst>
                                      </p:cBhvr>
                                      <p:tavLst>
                                        <p:tav tm="0">
                                          <p:val>
                                            <p:strVal val="1+#ppt_w/2"/>
                                          </p:val>
                                        </p:tav>
                                        <p:tav tm="100000">
                                          <p:val>
                                            <p:strVal val="#ppt_x"/>
                                          </p:val>
                                        </p:tav>
                                      </p:tavLst>
                                    </p:anim>
                                    <p:anim calcmode="lin" valueType="num">
                                      <p:cBhvr additive="base">
                                        <p:cTn id="101" dur="500" fill="hold"/>
                                        <p:tgtEl>
                                          <p:spTgt spid="59"/>
                                        </p:tgtEl>
                                        <p:attrNameLst>
                                          <p:attrName>ppt_y</p:attrName>
                                        </p:attrNameLst>
                                      </p:cBhvr>
                                      <p:tavLst>
                                        <p:tav tm="0">
                                          <p:val>
                                            <p:strVal val="#ppt_y"/>
                                          </p:val>
                                        </p:tav>
                                        <p:tav tm="100000">
                                          <p:val>
                                            <p:strVal val="#ppt_y"/>
                                          </p:val>
                                        </p:tav>
                                      </p:tavLst>
                                    </p:anim>
                                  </p:childTnLst>
                                </p:cTn>
                              </p:par>
                            </p:childTnLst>
                          </p:cTn>
                        </p:par>
                        <p:par>
                          <p:cTn id="102" fill="hold">
                            <p:stCondLst>
                              <p:cond delay="1500"/>
                            </p:stCondLst>
                            <p:childTnLst>
                              <p:par>
                                <p:cTn id="103" presetID="53" presetClass="entr" presetSubtype="16" fill="hold" grpId="0" nodeType="afterEffect">
                                  <p:stCondLst>
                                    <p:cond delay="0"/>
                                  </p:stCondLst>
                                  <p:childTnLst>
                                    <p:set>
                                      <p:cBhvr>
                                        <p:cTn id="104" dur="1" fill="hold">
                                          <p:stCondLst>
                                            <p:cond delay="0"/>
                                          </p:stCondLst>
                                        </p:cTn>
                                        <p:tgtEl>
                                          <p:spTgt spid="62"/>
                                        </p:tgtEl>
                                        <p:attrNameLst>
                                          <p:attrName>style.visibility</p:attrName>
                                        </p:attrNameLst>
                                      </p:cBhvr>
                                      <p:to>
                                        <p:strVal val="visible"/>
                                      </p:to>
                                    </p:set>
                                    <p:anim calcmode="lin" valueType="num">
                                      <p:cBhvr>
                                        <p:cTn id="105" dur="500" fill="hold"/>
                                        <p:tgtEl>
                                          <p:spTgt spid="62"/>
                                        </p:tgtEl>
                                        <p:attrNameLst>
                                          <p:attrName>ppt_w</p:attrName>
                                        </p:attrNameLst>
                                      </p:cBhvr>
                                      <p:tavLst>
                                        <p:tav tm="0">
                                          <p:val>
                                            <p:fltVal val="0"/>
                                          </p:val>
                                        </p:tav>
                                        <p:tav tm="100000">
                                          <p:val>
                                            <p:strVal val="#ppt_w"/>
                                          </p:val>
                                        </p:tav>
                                      </p:tavLst>
                                    </p:anim>
                                    <p:anim calcmode="lin" valueType="num">
                                      <p:cBhvr>
                                        <p:cTn id="106" dur="500" fill="hold"/>
                                        <p:tgtEl>
                                          <p:spTgt spid="62"/>
                                        </p:tgtEl>
                                        <p:attrNameLst>
                                          <p:attrName>ppt_h</p:attrName>
                                        </p:attrNameLst>
                                      </p:cBhvr>
                                      <p:tavLst>
                                        <p:tav tm="0">
                                          <p:val>
                                            <p:fltVal val="0"/>
                                          </p:val>
                                        </p:tav>
                                        <p:tav tm="100000">
                                          <p:val>
                                            <p:strVal val="#ppt_h"/>
                                          </p:val>
                                        </p:tav>
                                      </p:tavLst>
                                    </p:anim>
                                    <p:animEffect transition="in" filter="fade">
                                      <p:cBhvr>
                                        <p:cTn id="107" dur="500"/>
                                        <p:tgtEl>
                                          <p:spTgt spid="62"/>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1000"/>
                                        <p:tgtEl>
                                          <p:spTgt spid="9"/>
                                        </p:tgtEl>
                                      </p:cBhvr>
                                    </p:animEffect>
                                    <p:anim calcmode="lin" valueType="num">
                                      <p:cBhvr>
                                        <p:cTn id="113" dur="1000" fill="hold"/>
                                        <p:tgtEl>
                                          <p:spTgt spid="9"/>
                                        </p:tgtEl>
                                        <p:attrNameLst>
                                          <p:attrName>ppt_x</p:attrName>
                                        </p:attrNameLst>
                                      </p:cBhvr>
                                      <p:tavLst>
                                        <p:tav tm="0">
                                          <p:val>
                                            <p:strVal val="#ppt_x"/>
                                          </p:val>
                                        </p:tav>
                                        <p:tav tm="100000">
                                          <p:val>
                                            <p:strVal val="#ppt_x"/>
                                          </p:val>
                                        </p:tav>
                                      </p:tavLst>
                                    </p:anim>
                                    <p:anim calcmode="lin" valueType="num">
                                      <p:cBhvr>
                                        <p:cTn id="114" dur="1000" fill="hold"/>
                                        <p:tgtEl>
                                          <p:spTgt spid="9"/>
                                        </p:tgtEl>
                                        <p:attrNameLst>
                                          <p:attrName>ppt_y</p:attrName>
                                        </p:attrNameLst>
                                      </p:cBhvr>
                                      <p:tavLst>
                                        <p:tav tm="0">
                                          <p:val>
                                            <p:strVal val="#ppt_y+.1"/>
                                          </p:val>
                                        </p:tav>
                                        <p:tav tm="100000">
                                          <p:val>
                                            <p:strVal val="#ppt_y"/>
                                          </p:val>
                                        </p:tav>
                                      </p:tavLst>
                                    </p:anim>
                                  </p:childTnLst>
                                </p:cTn>
                              </p:par>
                            </p:childTnLst>
                          </p:cTn>
                        </p:par>
                        <p:par>
                          <p:cTn id="115" fill="hold">
                            <p:stCondLst>
                              <p:cond delay="1000"/>
                            </p:stCondLst>
                            <p:childTnLst>
                              <p:par>
                                <p:cTn id="116" presetID="2" presetClass="entr" presetSubtype="2" fill="hold" grpId="0" nodeType="afterEffect">
                                  <p:stCondLst>
                                    <p:cond delay="0"/>
                                  </p:stCondLst>
                                  <p:childTnLst>
                                    <p:set>
                                      <p:cBhvr>
                                        <p:cTn id="117" dur="1" fill="hold">
                                          <p:stCondLst>
                                            <p:cond delay="0"/>
                                          </p:stCondLst>
                                        </p:cTn>
                                        <p:tgtEl>
                                          <p:spTgt spid="60"/>
                                        </p:tgtEl>
                                        <p:attrNameLst>
                                          <p:attrName>style.visibility</p:attrName>
                                        </p:attrNameLst>
                                      </p:cBhvr>
                                      <p:to>
                                        <p:strVal val="visible"/>
                                      </p:to>
                                    </p:set>
                                    <p:anim calcmode="lin" valueType="num">
                                      <p:cBhvr additive="base">
                                        <p:cTn id="118" dur="500" fill="hold"/>
                                        <p:tgtEl>
                                          <p:spTgt spid="60"/>
                                        </p:tgtEl>
                                        <p:attrNameLst>
                                          <p:attrName>ppt_x</p:attrName>
                                        </p:attrNameLst>
                                      </p:cBhvr>
                                      <p:tavLst>
                                        <p:tav tm="0">
                                          <p:val>
                                            <p:strVal val="1+#ppt_w/2"/>
                                          </p:val>
                                        </p:tav>
                                        <p:tav tm="100000">
                                          <p:val>
                                            <p:strVal val="#ppt_x"/>
                                          </p:val>
                                        </p:tav>
                                      </p:tavLst>
                                    </p:anim>
                                    <p:anim calcmode="lin" valueType="num">
                                      <p:cBhvr additive="base">
                                        <p:cTn id="119" dur="500" fill="hold"/>
                                        <p:tgtEl>
                                          <p:spTgt spid="60"/>
                                        </p:tgtEl>
                                        <p:attrNameLst>
                                          <p:attrName>ppt_y</p:attrName>
                                        </p:attrNameLst>
                                      </p:cBhvr>
                                      <p:tavLst>
                                        <p:tav tm="0">
                                          <p:val>
                                            <p:strVal val="#ppt_y"/>
                                          </p:val>
                                        </p:tav>
                                        <p:tav tm="100000">
                                          <p:val>
                                            <p:strVal val="#ppt_y"/>
                                          </p:val>
                                        </p:tav>
                                      </p:tavLst>
                                    </p:anim>
                                  </p:childTnLst>
                                </p:cTn>
                              </p:par>
                            </p:childTnLst>
                          </p:cTn>
                        </p:par>
                        <p:par>
                          <p:cTn id="120" fill="hold">
                            <p:stCondLst>
                              <p:cond delay="1500"/>
                            </p:stCondLst>
                            <p:childTnLst>
                              <p:par>
                                <p:cTn id="121" presetID="53" presetClass="entr" presetSubtype="16" fill="hold" grpId="0" nodeType="afterEffect">
                                  <p:stCondLst>
                                    <p:cond delay="0"/>
                                  </p:stCondLst>
                                  <p:childTnLst>
                                    <p:set>
                                      <p:cBhvr>
                                        <p:cTn id="122" dur="1" fill="hold">
                                          <p:stCondLst>
                                            <p:cond delay="0"/>
                                          </p:stCondLst>
                                        </p:cTn>
                                        <p:tgtEl>
                                          <p:spTgt spid="63"/>
                                        </p:tgtEl>
                                        <p:attrNameLst>
                                          <p:attrName>style.visibility</p:attrName>
                                        </p:attrNameLst>
                                      </p:cBhvr>
                                      <p:to>
                                        <p:strVal val="visible"/>
                                      </p:to>
                                    </p:set>
                                    <p:anim calcmode="lin" valueType="num">
                                      <p:cBhvr>
                                        <p:cTn id="123" dur="500" fill="hold"/>
                                        <p:tgtEl>
                                          <p:spTgt spid="63"/>
                                        </p:tgtEl>
                                        <p:attrNameLst>
                                          <p:attrName>ppt_w</p:attrName>
                                        </p:attrNameLst>
                                      </p:cBhvr>
                                      <p:tavLst>
                                        <p:tav tm="0">
                                          <p:val>
                                            <p:fltVal val="0"/>
                                          </p:val>
                                        </p:tav>
                                        <p:tav tm="100000">
                                          <p:val>
                                            <p:strVal val="#ppt_w"/>
                                          </p:val>
                                        </p:tav>
                                      </p:tavLst>
                                    </p:anim>
                                    <p:anim calcmode="lin" valueType="num">
                                      <p:cBhvr>
                                        <p:cTn id="124" dur="500" fill="hold"/>
                                        <p:tgtEl>
                                          <p:spTgt spid="63"/>
                                        </p:tgtEl>
                                        <p:attrNameLst>
                                          <p:attrName>ppt_h</p:attrName>
                                        </p:attrNameLst>
                                      </p:cBhvr>
                                      <p:tavLst>
                                        <p:tav tm="0">
                                          <p:val>
                                            <p:fltVal val="0"/>
                                          </p:val>
                                        </p:tav>
                                        <p:tav tm="100000">
                                          <p:val>
                                            <p:strVal val="#ppt_h"/>
                                          </p:val>
                                        </p:tav>
                                      </p:tavLst>
                                    </p:anim>
                                    <p:animEffect transition="in" filter="fade">
                                      <p:cBhvr>
                                        <p:cTn id="12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3"/>
                    </p:tgtEl>
                  </p:cond>
                </p:stCondLst>
                <p:endSync evt="end" delay="0">
                  <p:rtn val="all"/>
                </p:endSync>
                <p:childTnLst>
                  <p:par>
                    <p:cTn id="127" fill="hold">
                      <p:stCondLst>
                        <p:cond delay="0"/>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Am-thanh-tra-loi-dung-www_nhacchuongvui_com.wav"/>
                                        </p:tgtEl>
                                      </p:cMediaNode>
                                    </p:audio>
                                  </p:subTnLst>
                                </p:cTn>
                              </p:par>
                            </p:childTnLst>
                          </p:cTn>
                        </p:par>
                        <p:par>
                          <p:cTn id="131" fill="hold">
                            <p:stCondLst>
                              <p:cond delay="0"/>
                            </p:stCondLst>
                            <p:childTnLst>
                              <p:par>
                                <p:cTn id="132" presetID="16" presetClass="exit" presetSubtype="21" fill="hold" nodeType="afterEffect">
                                  <p:stCondLst>
                                    <p:cond delay="0"/>
                                  </p:stCondLst>
                                  <p:childTnLst>
                                    <p:animEffect transition="out" filter="barn(inVertical)">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par>
                                <p:cTn id="135" presetID="16" presetClass="exit" presetSubtype="21" fill="hold" grpId="1" nodeType="withEffect">
                                  <p:stCondLst>
                                    <p:cond delay="0"/>
                                  </p:stCondLst>
                                  <p:childTnLst>
                                    <p:animEffect transition="out" filter="barn(inVertical)">
                                      <p:cBhvr>
                                        <p:cTn id="136" dur="500"/>
                                        <p:tgtEl>
                                          <p:spTgt spid="58"/>
                                        </p:tgtEl>
                                      </p:cBhvr>
                                    </p:animEffect>
                                    <p:set>
                                      <p:cBhvr>
                                        <p:cTn id="137" dur="1" fill="hold">
                                          <p:stCondLst>
                                            <p:cond delay="499"/>
                                          </p:stCondLst>
                                        </p:cTn>
                                        <p:tgtEl>
                                          <p:spTgt spid="58"/>
                                        </p:tgtEl>
                                        <p:attrNameLst>
                                          <p:attrName>style.visibility</p:attrName>
                                        </p:attrNameLst>
                                      </p:cBhvr>
                                      <p:to>
                                        <p:strVal val="hidden"/>
                                      </p:to>
                                    </p:set>
                                  </p:childTnLst>
                                </p:cTn>
                              </p:par>
                              <p:par>
                                <p:cTn id="138" presetID="16" presetClass="exit" presetSubtype="21" fill="hold" grpId="1" nodeType="withEffect">
                                  <p:stCondLst>
                                    <p:cond delay="0"/>
                                  </p:stCondLst>
                                  <p:childTnLst>
                                    <p:animEffect transition="out" filter="barn(inVertical)">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16" presetClass="exit" presetSubtype="21" fill="hold" nodeType="withEffect">
                                  <p:stCondLst>
                                    <p:cond delay="0"/>
                                  </p:stCondLst>
                                  <p:childTnLst>
                                    <p:animEffect transition="out" filter="barn(inVertical)">
                                      <p:cBhvr>
                                        <p:cTn id="142" dur="500"/>
                                        <p:tgtEl>
                                          <p:spTgt spid="7"/>
                                        </p:tgtEl>
                                      </p:cBhvr>
                                    </p:animEffect>
                                    <p:set>
                                      <p:cBhvr>
                                        <p:cTn id="143" dur="1" fill="hold">
                                          <p:stCondLst>
                                            <p:cond delay="499"/>
                                          </p:stCondLst>
                                        </p:cTn>
                                        <p:tgtEl>
                                          <p:spTgt spid="7"/>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59"/>
                                        </p:tgtEl>
                                      </p:cBhvr>
                                    </p:animEffect>
                                    <p:set>
                                      <p:cBhvr>
                                        <p:cTn id="146" dur="1" fill="hold">
                                          <p:stCondLst>
                                            <p:cond delay="499"/>
                                          </p:stCondLst>
                                        </p:cTn>
                                        <p:tgtEl>
                                          <p:spTgt spid="59"/>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62"/>
                                        </p:tgtEl>
                                      </p:cBhvr>
                                    </p:animEffect>
                                    <p:set>
                                      <p:cBhvr>
                                        <p:cTn id="149" dur="1" fill="hold">
                                          <p:stCondLst>
                                            <p:cond delay="499"/>
                                          </p:stCondLst>
                                        </p:cTn>
                                        <p:tgtEl>
                                          <p:spTgt spid="62"/>
                                        </p:tgtEl>
                                        <p:attrNameLst>
                                          <p:attrName>style.visibility</p:attrName>
                                        </p:attrNameLst>
                                      </p:cBhvr>
                                      <p:to>
                                        <p:strVal val="hidden"/>
                                      </p:to>
                                    </p:set>
                                  </p:childTnLst>
                                </p:cTn>
                              </p:par>
                              <p:par>
                                <p:cTn id="150" presetID="16" presetClass="exit" presetSubtype="21" fill="hold" nodeType="withEffect">
                                  <p:stCondLst>
                                    <p:cond delay="0"/>
                                  </p:stCondLst>
                                  <p:childTnLst>
                                    <p:animEffect transition="out" filter="barn(inVertical)">
                                      <p:cBhvr>
                                        <p:cTn id="151" dur="500"/>
                                        <p:tgtEl>
                                          <p:spTgt spid="9"/>
                                        </p:tgtEl>
                                      </p:cBhvr>
                                    </p:animEffect>
                                    <p:set>
                                      <p:cBhvr>
                                        <p:cTn id="152" dur="1" fill="hold">
                                          <p:stCondLst>
                                            <p:cond delay="499"/>
                                          </p:stCondLst>
                                        </p:cTn>
                                        <p:tgtEl>
                                          <p:spTgt spid="9"/>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60"/>
                                        </p:tgtEl>
                                      </p:cBhvr>
                                    </p:animEffect>
                                    <p:set>
                                      <p:cBhvr>
                                        <p:cTn id="155" dur="1" fill="hold">
                                          <p:stCondLst>
                                            <p:cond delay="499"/>
                                          </p:stCondLst>
                                        </p:cTn>
                                        <p:tgtEl>
                                          <p:spTgt spid="60"/>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63"/>
                                        </p:tgtEl>
                                      </p:cBhvr>
                                    </p:animEffect>
                                    <p:set>
                                      <p:cBhvr>
                                        <p:cTn id="158"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59" restart="whenNotActive" fill="hold" evtFilter="cancelBubble" nodeType="interactiveSeq">
                <p:stCondLst>
                  <p:cond evt="onClick" delay="0">
                    <p:tgtEl>
                      <p:spTgt spid="5"/>
                    </p:tgtEl>
                  </p:cond>
                </p:stCondLst>
                <p:endSync evt="end" delay="0">
                  <p:rtn val="all"/>
                </p:endSync>
                <p:childTnLst>
                  <p:par>
                    <p:cTn id="160" fill="hold">
                      <p:stCondLst>
                        <p:cond delay="0"/>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62"/>
                                            </p:cond>
                                          </p:stCondLst>
                                          <p:endCondLst>
                                            <p:cond evt="onStopAudio" delay="0">
                                              <p:tgtEl>
                                                <p:sldTgt/>
                                              </p:tgtEl>
                                            </p:cond>
                                          </p:endCondLst>
                                        </p:cTn>
                                        <p:tgtEl>
                                          <p:sndTgt r:embed="rId4" name="Am-thanh-tra-loi-sai-www_nhacchuongvui_com.wav"/>
                                        </p:tgtEl>
                                      </p:cMediaNode>
                                    </p:audio>
                                  </p:subTnLst>
                                </p:cTn>
                              </p:par>
                            </p:childTnLst>
                          </p:cTn>
                        </p:par>
                        <p:par>
                          <p:cTn id="164" fill="hold">
                            <p:stCondLst>
                              <p:cond delay="0"/>
                            </p:stCondLst>
                            <p:childTnLst>
                              <p:par>
                                <p:cTn id="165" presetID="10" presetClass="exit" presetSubtype="0" fill="hold" nodeType="afterEffect">
                                  <p:stCondLst>
                                    <p:cond delay="500"/>
                                  </p:stCondLst>
                                  <p:childTnLst>
                                    <p:animEffect transition="out" filter="fade">
                                      <p:cBhvr>
                                        <p:cTn id="166" dur="500"/>
                                        <p:tgtEl>
                                          <p:spTgt spid="54"/>
                                        </p:tgtEl>
                                      </p:cBhvr>
                                    </p:animEffect>
                                    <p:set>
                                      <p:cBhvr>
                                        <p:cTn id="16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8" restart="whenNotActive" fill="hold" evtFilter="cancelBubble" nodeType="interactiveSeq">
                <p:stCondLst>
                  <p:cond evt="onClick" delay="0">
                    <p:tgtEl>
                      <p:spTgt spid="7"/>
                    </p:tgtEl>
                  </p:cond>
                </p:stCondLst>
                <p:endSync evt="end" delay="0">
                  <p:rtn val="all"/>
                </p:endSync>
                <p:childTnLst>
                  <p:par>
                    <p:cTn id="169" fill="hold">
                      <p:stCondLst>
                        <p:cond delay="0"/>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4" name="Am-thanh-tra-loi-sai-www_nhacchuongvui_com.wav"/>
                                        </p:tgtEl>
                                      </p:cMediaNode>
                                    </p:audio>
                                  </p:subTnLst>
                                </p:cTn>
                              </p:par>
                            </p:childTnLst>
                          </p:cTn>
                        </p:par>
                        <p:par>
                          <p:cTn id="173" fill="hold">
                            <p:stCondLst>
                              <p:cond delay="0"/>
                            </p:stCondLst>
                            <p:childTnLst>
                              <p:par>
                                <p:cTn id="174" presetID="10" presetClass="exit" presetSubtype="0" fill="hold" nodeType="afterEffect">
                                  <p:stCondLst>
                                    <p:cond delay="500"/>
                                  </p:stCondLst>
                                  <p:childTnLst>
                                    <p:animEffect transition="out" filter="fade">
                                      <p:cBhvr>
                                        <p:cTn id="175" dur="500"/>
                                        <p:tgtEl>
                                          <p:spTgt spid="55"/>
                                        </p:tgtEl>
                                      </p:cBhvr>
                                    </p:animEffect>
                                    <p:set>
                                      <p:cBhvr>
                                        <p:cTn id="17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9"/>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4" name="Am-thanh-tra-loi-sai-www_nhacchuongvui_com.wav"/>
                                        </p:tgtEl>
                                      </p:cMediaNode>
                                    </p:audio>
                                  </p:subTnLst>
                                </p:cTn>
                              </p:par>
                            </p:childTnLst>
                          </p:cTn>
                        </p:par>
                        <p:par>
                          <p:cTn id="182" fill="hold">
                            <p:stCondLst>
                              <p:cond delay="0"/>
                            </p:stCondLst>
                            <p:childTnLst>
                              <p:par>
                                <p:cTn id="183" presetID="10" presetClass="exit" presetSubtype="0" fill="hold" nodeType="afterEffect">
                                  <p:stCondLst>
                                    <p:cond delay="500"/>
                                  </p:stCondLst>
                                  <p:childTnLst>
                                    <p:animEffect transition="out" filter="fade">
                                      <p:cBhvr>
                                        <p:cTn id="184" dur="500"/>
                                        <p:tgtEl>
                                          <p:spTgt spid="56"/>
                                        </p:tgtEl>
                                      </p:cBhvr>
                                    </p:animEffect>
                                    <p:set>
                                      <p:cBhvr>
                                        <p:cTn id="18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61" grpId="1" animBg="1"/>
      <p:bldP spid="10" grpId="0" animBg="1"/>
      <p:bldP spid="41" grpId="0" animBg="1"/>
      <p:bldP spid="50" grpId="0"/>
      <p:bldP spid="58" grpId="0"/>
      <p:bldP spid="58" grpId="1"/>
      <p:bldP spid="59" grpId="0"/>
      <p:bldP spid="59" grpId="1"/>
      <p:bldP spid="60" grpId="0"/>
      <p:bldP spid="6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5" name="图片 5">
            <a:extLst>
              <a:ext uri="{FF2B5EF4-FFF2-40B4-BE49-F238E27FC236}">
                <a16:creationId xmlns:a16="http://schemas.microsoft.com/office/drawing/2014/main" id="{DC3A87BA-3D32-4715-8566-88AA066F42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40313"/>
            <a:ext cx="9144000" cy="1303187"/>
          </a:xfrm>
          <a:prstGeom prst="rect">
            <a:avLst/>
          </a:prstGeom>
        </p:spPr>
      </p:pic>
      <p:sp>
        <p:nvSpPr>
          <p:cNvPr id="63" name="Rectangle: Rounded Corners 62">
            <a:extLst>
              <a:ext uri="{FF2B5EF4-FFF2-40B4-BE49-F238E27FC236}">
                <a16:creationId xmlns:a16="http://schemas.microsoft.com/office/drawing/2014/main" id="{DECACA09-2EDA-4BCE-9707-AC9DE6C1056D}"/>
              </a:ext>
            </a:extLst>
          </p:cNvPr>
          <p:cNvSpPr/>
          <p:nvPr/>
        </p:nvSpPr>
        <p:spPr>
          <a:xfrm>
            <a:off x="1875706" y="3817156"/>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0E5F36BB-7B95-43EC-BCC6-28D16143897F}"/>
              </a:ext>
            </a:extLst>
          </p:cNvPr>
          <p:cNvSpPr/>
          <p:nvPr/>
        </p:nvSpPr>
        <p:spPr>
          <a:xfrm>
            <a:off x="1885608" y="3015249"/>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D5B77534-FF10-49C7-B077-EC5E9FBC137F}"/>
              </a:ext>
            </a:extLst>
          </p:cNvPr>
          <p:cNvSpPr/>
          <p:nvPr/>
        </p:nvSpPr>
        <p:spPr>
          <a:xfrm>
            <a:off x="1903208" y="2210174"/>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EAF07BB-886C-4405-ABFF-CAB64A3D9165}"/>
              </a:ext>
            </a:extLst>
          </p:cNvPr>
          <p:cNvSpPr/>
          <p:nvPr/>
        </p:nvSpPr>
        <p:spPr>
          <a:xfrm>
            <a:off x="1903520" y="1397353"/>
            <a:ext cx="5181800" cy="512337"/>
          </a:xfrm>
          <a:prstGeom prst="roundRect">
            <a:avLst/>
          </a:prstGeom>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16" name="Google Shape;236;p4">
            <a:extLst>
              <a:ext uri="{FF2B5EF4-FFF2-40B4-BE49-F238E27FC236}">
                <a16:creationId xmlns:a16="http://schemas.microsoft.com/office/drawing/2014/main" id="{AB9594A0-53A9-43DF-9E35-2AB335D0ADAB}"/>
              </a:ext>
            </a:extLst>
          </p:cNvPr>
          <p:cNvGrpSpPr/>
          <p:nvPr/>
        </p:nvGrpSpPr>
        <p:grpSpPr>
          <a:xfrm>
            <a:off x="8625417" y="445026"/>
            <a:ext cx="291053" cy="1000325"/>
            <a:chOff x="3815292" y="-2054574"/>
            <a:chExt cx="291053" cy="1000325"/>
          </a:xfrm>
        </p:grpSpPr>
        <p:sp>
          <p:nvSpPr>
            <p:cNvPr id="17" name="Google Shape;237;p4">
              <a:extLst>
                <a:ext uri="{FF2B5EF4-FFF2-40B4-BE49-F238E27FC236}">
                  <a16:creationId xmlns:a16="http://schemas.microsoft.com/office/drawing/2014/main" id="{DD2DAA25-6940-4378-9590-A0968A0CC802}"/>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8;p4">
              <a:extLst>
                <a:ext uri="{FF2B5EF4-FFF2-40B4-BE49-F238E27FC236}">
                  <a16:creationId xmlns:a16="http://schemas.microsoft.com/office/drawing/2014/main" id="{416BA24D-5207-45D5-BDAE-55B4CBED15F1}"/>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p4">
              <a:extLst>
                <a:ext uri="{FF2B5EF4-FFF2-40B4-BE49-F238E27FC236}">
                  <a16:creationId xmlns:a16="http://schemas.microsoft.com/office/drawing/2014/main" id="{5B96218F-33BB-4DEE-90DD-9E88D98F3FE5}"/>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41;p4">
            <a:extLst>
              <a:ext uri="{FF2B5EF4-FFF2-40B4-BE49-F238E27FC236}">
                <a16:creationId xmlns:a16="http://schemas.microsoft.com/office/drawing/2014/main" id="{41571F5D-E498-46BA-8F2E-CE0C28EFAEA7}"/>
              </a:ext>
            </a:extLst>
          </p:cNvPr>
          <p:cNvGrpSpPr/>
          <p:nvPr/>
        </p:nvGrpSpPr>
        <p:grpSpPr>
          <a:xfrm rot="1542551" flipH="1">
            <a:off x="8393274" y="1849085"/>
            <a:ext cx="804485" cy="1096349"/>
            <a:chOff x="2203847" y="-2373322"/>
            <a:chExt cx="804491" cy="1096358"/>
          </a:xfrm>
        </p:grpSpPr>
        <p:sp>
          <p:nvSpPr>
            <p:cNvPr id="21" name="Google Shape;242;p4">
              <a:extLst>
                <a:ext uri="{FF2B5EF4-FFF2-40B4-BE49-F238E27FC236}">
                  <a16:creationId xmlns:a16="http://schemas.microsoft.com/office/drawing/2014/main" id="{549561F9-1710-4A77-B6CD-5E133BCD1E6C}"/>
                </a:ext>
              </a:extLst>
            </p:cNvPr>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3;p4">
              <a:extLst>
                <a:ext uri="{FF2B5EF4-FFF2-40B4-BE49-F238E27FC236}">
                  <a16:creationId xmlns:a16="http://schemas.microsoft.com/office/drawing/2014/main" id="{9110904A-567B-4B21-89BB-B3BA15911B3A}"/>
                </a:ext>
              </a:extLst>
            </p:cNvPr>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4;p4">
              <a:extLst>
                <a:ext uri="{FF2B5EF4-FFF2-40B4-BE49-F238E27FC236}">
                  <a16:creationId xmlns:a16="http://schemas.microsoft.com/office/drawing/2014/main" id="{1750FB79-98D8-4068-AD24-41CEBEABF170}"/>
                </a:ext>
              </a:extLst>
            </p:cNvPr>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5;p4">
              <a:extLst>
                <a:ext uri="{FF2B5EF4-FFF2-40B4-BE49-F238E27FC236}">
                  <a16:creationId xmlns:a16="http://schemas.microsoft.com/office/drawing/2014/main" id="{8DDF63C3-C9D3-41E5-BFB8-1AF21C824B0C}"/>
                </a:ext>
              </a:extLst>
            </p:cNvPr>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6;p4">
              <a:extLst>
                <a:ext uri="{FF2B5EF4-FFF2-40B4-BE49-F238E27FC236}">
                  <a16:creationId xmlns:a16="http://schemas.microsoft.com/office/drawing/2014/main" id="{1AF551F1-26A2-41A8-9E6D-005D87506BC4}"/>
                </a:ext>
              </a:extLst>
            </p:cNvPr>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p4">
              <a:extLst>
                <a:ext uri="{FF2B5EF4-FFF2-40B4-BE49-F238E27FC236}">
                  <a16:creationId xmlns:a16="http://schemas.microsoft.com/office/drawing/2014/main" id="{D92910C2-2016-476A-AF5E-B1A234543E30}"/>
                </a:ext>
              </a:extLst>
            </p:cNvPr>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8;p4">
              <a:extLst>
                <a:ext uri="{FF2B5EF4-FFF2-40B4-BE49-F238E27FC236}">
                  <a16:creationId xmlns:a16="http://schemas.microsoft.com/office/drawing/2014/main" id="{4D52222D-1EE4-4631-8C8C-7565519A2464}"/>
                </a:ext>
              </a:extLst>
            </p:cNvPr>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9;p4">
              <a:extLst>
                <a:ext uri="{FF2B5EF4-FFF2-40B4-BE49-F238E27FC236}">
                  <a16:creationId xmlns:a16="http://schemas.microsoft.com/office/drawing/2014/main" id="{918DDF4D-DAA1-4E54-BB85-97B4218C1640}"/>
                </a:ext>
              </a:extLst>
            </p:cNvPr>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50;p4">
            <a:extLst>
              <a:ext uri="{FF2B5EF4-FFF2-40B4-BE49-F238E27FC236}">
                <a16:creationId xmlns:a16="http://schemas.microsoft.com/office/drawing/2014/main" id="{97ED69A3-7F0C-4D7C-940B-00DC56521BC7}"/>
              </a:ext>
            </a:extLst>
          </p:cNvPr>
          <p:cNvGrpSpPr/>
          <p:nvPr/>
        </p:nvGrpSpPr>
        <p:grpSpPr>
          <a:xfrm>
            <a:off x="8503523" y="4193436"/>
            <a:ext cx="547356" cy="706096"/>
            <a:chOff x="8495548" y="1440711"/>
            <a:chExt cx="547356" cy="706096"/>
          </a:xfrm>
        </p:grpSpPr>
        <p:sp>
          <p:nvSpPr>
            <p:cNvPr id="30" name="Google Shape;251;p4">
              <a:extLst>
                <a:ext uri="{FF2B5EF4-FFF2-40B4-BE49-F238E27FC236}">
                  <a16:creationId xmlns:a16="http://schemas.microsoft.com/office/drawing/2014/main" id="{EDB4C92E-AF8A-43B5-85E9-07F4F201DB30}"/>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2;p4">
              <a:extLst>
                <a:ext uri="{FF2B5EF4-FFF2-40B4-BE49-F238E27FC236}">
                  <a16:creationId xmlns:a16="http://schemas.microsoft.com/office/drawing/2014/main" id="{C1D48997-0425-4272-8A54-23904BD59BDE}"/>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p4">
              <a:extLst>
                <a:ext uri="{FF2B5EF4-FFF2-40B4-BE49-F238E27FC236}">
                  <a16:creationId xmlns:a16="http://schemas.microsoft.com/office/drawing/2014/main" id="{707F78C9-F4B1-4F3E-A395-07FC9606367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p4">
              <a:extLst>
                <a:ext uri="{FF2B5EF4-FFF2-40B4-BE49-F238E27FC236}">
                  <a16:creationId xmlns:a16="http://schemas.microsoft.com/office/drawing/2014/main" id="{2DF1984F-D244-457D-A91F-299CD6F16379}"/>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5;p4">
              <a:extLst>
                <a:ext uri="{FF2B5EF4-FFF2-40B4-BE49-F238E27FC236}">
                  <a16:creationId xmlns:a16="http://schemas.microsoft.com/office/drawing/2014/main" id="{042BE47E-16D2-4507-86D7-7E61920FB180}"/>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6;p4">
              <a:extLst>
                <a:ext uri="{FF2B5EF4-FFF2-40B4-BE49-F238E27FC236}">
                  <a16:creationId xmlns:a16="http://schemas.microsoft.com/office/drawing/2014/main" id="{56D69455-A06F-4DF1-8590-346BA521508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7;p4">
              <a:extLst>
                <a:ext uri="{FF2B5EF4-FFF2-40B4-BE49-F238E27FC236}">
                  <a16:creationId xmlns:a16="http://schemas.microsoft.com/office/drawing/2014/main" id="{188EE7EC-2C3F-482F-BCF0-39CD82E0DCE5}"/>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p4">
              <a:extLst>
                <a:ext uri="{FF2B5EF4-FFF2-40B4-BE49-F238E27FC236}">
                  <a16:creationId xmlns:a16="http://schemas.microsoft.com/office/drawing/2014/main" id="{795FBC64-5B3A-4FCC-854F-ACAB3C85DB42}"/>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9;p4">
              <a:extLst>
                <a:ext uri="{FF2B5EF4-FFF2-40B4-BE49-F238E27FC236}">
                  <a16:creationId xmlns:a16="http://schemas.microsoft.com/office/drawing/2014/main" id="{E78D82CB-2E94-44B8-AFF2-6E76B9D3552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0;p4">
              <a:extLst>
                <a:ext uri="{FF2B5EF4-FFF2-40B4-BE49-F238E27FC236}">
                  <a16:creationId xmlns:a16="http://schemas.microsoft.com/office/drawing/2014/main" id="{DF1FBFBD-4D7E-4BCA-80D2-CE09D920B526}"/>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1;p4">
              <a:extLst>
                <a:ext uri="{FF2B5EF4-FFF2-40B4-BE49-F238E27FC236}">
                  <a16:creationId xmlns:a16="http://schemas.microsoft.com/office/drawing/2014/main" id="{F34CD687-AB1F-41AC-A47F-1FAC078A6DA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Rectangle 112">
            <a:extLst>
              <a:ext uri="{FF2B5EF4-FFF2-40B4-BE49-F238E27FC236}">
                <a16:creationId xmlns:a16="http://schemas.microsoft.com/office/drawing/2014/main" id="{DD8C6855-A1A0-4527-A3E6-435A77427F0B}"/>
              </a:ext>
            </a:extLst>
          </p:cNvPr>
          <p:cNvSpPr>
            <a:spLocks noChangeArrowheads="1"/>
          </p:cNvSpPr>
          <p:nvPr/>
        </p:nvSpPr>
        <p:spPr bwMode="auto">
          <a:xfrm>
            <a:off x="1319556" y="569559"/>
            <a:ext cx="6548710" cy="599620"/>
          </a:xfrm>
          <a:prstGeom prst="rect">
            <a:avLst/>
          </a:prstGeom>
          <a:solidFill>
            <a:schemeClr val="accent6">
              <a:lumMod val="20000"/>
              <a:lumOff val="80000"/>
            </a:schemeClr>
          </a:solidFill>
          <a:ln w="38100">
            <a:solidFill>
              <a:schemeClr val="accent6">
                <a:lumMod val="75000"/>
              </a:schemeClr>
            </a:solidFill>
          </a:ln>
          <a:effectLst/>
        </p:spPr>
        <p:txBody>
          <a:bodyPr/>
          <a:lstStyle/>
          <a:p>
            <a:pPr marL="976313" indent="-976313" algn="just">
              <a:spcBef>
                <a:spcPct val="20000"/>
              </a:spcBef>
            </a:pPr>
            <a:r>
              <a:rPr lang="en-US" altLang="en-US" sz="2800" b="1">
                <a:solidFill>
                  <a:srgbClr val="002570"/>
                </a:solidFill>
                <a:latin typeface="Times New Roman" panose="02020603050405020304" pitchFamily="18" charset="0"/>
                <a:cs typeface="Times New Roman" panose="02020603050405020304" pitchFamily="18" charset="0"/>
              </a:rPr>
              <a:t>Câu 3: Châu Á có các đới khí hậu nào?</a:t>
            </a:r>
          </a:p>
        </p:txBody>
      </p:sp>
      <p:sp>
        <p:nvSpPr>
          <p:cNvPr id="50" name="Flowchart: Terminator 49">
            <a:extLst>
              <a:ext uri="{FF2B5EF4-FFF2-40B4-BE49-F238E27FC236}">
                <a16:creationId xmlns:a16="http://schemas.microsoft.com/office/drawing/2014/main" id="{6E9AB628-E40B-425C-AB90-A366BEAA1C47}"/>
              </a:ext>
            </a:extLst>
          </p:cNvPr>
          <p:cNvSpPr/>
          <p:nvPr/>
        </p:nvSpPr>
        <p:spPr>
          <a:xfrm>
            <a:off x="1603538" y="1431238"/>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lang="en-US" sz="2400" b="1" kern="1200">
                <a:solidFill>
                  <a:schemeClr val="bg1"/>
                </a:solidFill>
                <a:latin typeface="Times New Roman" panose="02020603050405020304" pitchFamily="18" charset="0"/>
                <a:ea typeface="+mn-ea"/>
                <a:cs typeface="Times New Roman" panose="02020603050405020304" pitchFamily="18" charset="0"/>
              </a:rPr>
              <a:t>Nhiệt đới, hàn đới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54" name="Picture 6" descr="Káº¿t quáº£ hÃ¬nh áº£nh cho right wrong tick icon">
            <a:extLst>
              <a:ext uri="{FF2B5EF4-FFF2-40B4-BE49-F238E27FC236}">
                <a16:creationId xmlns:a16="http://schemas.microsoft.com/office/drawing/2014/main" id="{00FEFC7E-D579-4432-BEC6-AF072F0ECA6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89905" y="3065663"/>
            <a:ext cx="501933" cy="5086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Káº¿t quáº£ hÃ¬nh áº£nh cho right wrong tick icon">
            <a:extLst>
              <a:ext uri="{FF2B5EF4-FFF2-40B4-BE49-F238E27FC236}">
                <a16:creationId xmlns:a16="http://schemas.microsoft.com/office/drawing/2014/main" id="{774BFF89-20BC-42BF-8800-AF4AB7E548C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89905" y="1426738"/>
            <a:ext cx="468777" cy="47506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Káº¿t quáº£ hÃ¬nh áº£nh cho right wrong tick icon">
            <a:extLst>
              <a:ext uri="{FF2B5EF4-FFF2-40B4-BE49-F238E27FC236}">
                <a16:creationId xmlns:a16="http://schemas.microsoft.com/office/drawing/2014/main" id="{2D95F0D9-7C86-46CE-AF5E-5E7104F0E3D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89905" y="3832749"/>
            <a:ext cx="529172" cy="536275"/>
          </a:xfrm>
          <a:prstGeom prst="rect">
            <a:avLst/>
          </a:prstGeom>
          <a:noFill/>
          <a:extLst>
            <a:ext uri="{909E8E84-426E-40DD-AFC4-6F175D3DCCD1}">
              <a14:hiddenFill xmlns:a14="http://schemas.microsoft.com/office/drawing/2010/main">
                <a:solidFill>
                  <a:srgbClr val="FFFFFF"/>
                </a:solidFill>
              </a14:hiddenFill>
            </a:ext>
          </a:extLst>
        </p:spPr>
      </p:pic>
      <p:pic>
        <p:nvPicPr>
          <p:cNvPr id="57" name="CẤM BUÔN BÁN, CẤM REUP" descr="Káº¿t quáº£ hÃ¬nh áº£nh cho right wrong tick icon">
            <a:extLst>
              <a:ext uri="{FF2B5EF4-FFF2-40B4-BE49-F238E27FC236}">
                <a16:creationId xmlns:a16="http://schemas.microsoft.com/office/drawing/2014/main" id="{148F694F-8751-4660-87FE-4B1CC502CFF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89905" y="2173741"/>
            <a:ext cx="802332" cy="705148"/>
          </a:xfrm>
          <a:prstGeom prst="rect">
            <a:avLst/>
          </a:prstGeom>
          <a:noFill/>
          <a:extLst>
            <a:ext uri="{909E8E84-426E-40DD-AFC4-6F175D3DCCD1}">
              <a14:hiddenFill xmlns:a14="http://schemas.microsoft.com/office/drawing/2010/main">
                <a:solidFill>
                  <a:srgbClr val="FFFFFF"/>
                </a:solidFill>
              </a14:hiddenFill>
            </a:ext>
          </a:extLst>
        </p:spPr>
      </p:pic>
      <p:sp>
        <p:nvSpPr>
          <p:cNvPr id="58" name="Flowchart: Terminator 57">
            <a:extLst>
              <a:ext uri="{FF2B5EF4-FFF2-40B4-BE49-F238E27FC236}">
                <a16:creationId xmlns:a16="http://schemas.microsoft.com/office/drawing/2014/main" id="{83FE35C3-FB83-4738-B38D-DEBE4047C7EA}"/>
              </a:ext>
            </a:extLst>
          </p:cNvPr>
          <p:cNvSpPr/>
          <p:nvPr/>
        </p:nvSpPr>
        <p:spPr>
          <a:xfrm>
            <a:off x="1603539" y="2234669"/>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Nhiệt</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đới, ôn đới, hàn đới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59" name="Flowchart: Terminator 58">
            <a:extLst>
              <a:ext uri="{FF2B5EF4-FFF2-40B4-BE49-F238E27FC236}">
                <a16:creationId xmlns:a16="http://schemas.microsoft.com/office/drawing/2014/main" id="{84FBF6B4-940B-42F3-976D-AB6811C05EF3}"/>
              </a:ext>
            </a:extLst>
          </p:cNvPr>
          <p:cNvSpPr/>
          <p:nvPr/>
        </p:nvSpPr>
        <p:spPr>
          <a:xfrm>
            <a:off x="1566758" y="3065663"/>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Nhiệt</a:t>
            </a:r>
            <a:r>
              <a:rPr kumimoji="0" lang="en-US" sz="2400" b="1" i="0" u="none" strike="noStrike" kern="1200" cap="none" spc="0" normalizeH="0" noProof="0">
                <a:ln>
                  <a:noFill/>
                </a:ln>
                <a:solidFill>
                  <a:schemeClr val="bg1"/>
                </a:solidFill>
                <a:effectLst/>
                <a:uLnTx/>
                <a:uFillTx/>
                <a:latin typeface="Times New Roman" panose="02020603050405020304" pitchFamily="18" charset="0"/>
                <a:ea typeface="+mn-ea"/>
                <a:cs typeface="Times New Roman" panose="02020603050405020304" pitchFamily="18" charset="0"/>
              </a:rPr>
              <a:t> đới, ôn đới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60" name="Flowchart: Terminator 59">
            <a:extLst>
              <a:ext uri="{FF2B5EF4-FFF2-40B4-BE49-F238E27FC236}">
                <a16:creationId xmlns:a16="http://schemas.microsoft.com/office/drawing/2014/main" id="{DF19ADB9-2BA5-445A-9961-941237C1DCBE}"/>
              </a:ext>
            </a:extLst>
          </p:cNvPr>
          <p:cNvSpPr/>
          <p:nvPr/>
        </p:nvSpPr>
        <p:spPr>
          <a:xfrm>
            <a:off x="1504368" y="3882199"/>
            <a:ext cx="5675333" cy="410945"/>
          </a:xfrm>
          <a:prstGeom prst="flowChartTerminator">
            <a:avLst/>
          </a:prstGeom>
          <a:noFill/>
          <a:ln w="25400" cap="flat" cmpd="sng" algn="ctr">
            <a:noFill/>
            <a:prstDash val="solid"/>
          </a:ln>
          <a:effectLst/>
        </p:spPr>
        <p:txBody>
          <a:bodyPr rtlCol="0" anchor="ctr"/>
          <a:lstStyle/>
          <a:p>
            <a:pPr marL="0" marR="0" lvl="0" indent="0" algn="ctr" defTabSz="914282" eaLnBrk="1" fontAlgn="auto" latinLnBrk="0" hangingPunct="1">
              <a:lnSpc>
                <a:spcPct val="100000"/>
              </a:lnSpc>
              <a:spcBef>
                <a:spcPts val="0"/>
              </a:spcBef>
              <a:spcAft>
                <a:spcPts val="0"/>
              </a:spcAft>
              <a:buClrTx/>
              <a:buSzTx/>
              <a:buFontTx/>
              <a:buNone/>
              <a:tabLst/>
              <a:defRPr/>
            </a:pPr>
            <a:r>
              <a:rPr lang="en-US" sz="2400" b="1" kern="1200">
                <a:solidFill>
                  <a:schemeClr val="bg1"/>
                </a:solidFill>
                <a:latin typeface="Times New Roman" panose="02020603050405020304" pitchFamily="18" charset="0"/>
                <a:ea typeface="+mn-ea"/>
                <a:cs typeface="Times New Roman" panose="02020603050405020304" pitchFamily="18" charset="0"/>
              </a:rPr>
              <a:t>Ôn đới, hàn đới</a:t>
            </a:r>
            <a:endPar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8713C172-C3D5-42F9-BEE5-F2C416204CB4}"/>
              </a:ext>
            </a:extLst>
          </p:cNvPr>
          <p:cNvPicPr>
            <a:picLocks noChangeAspect="1"/>
          </p:cNvPicPr>
          <p:nvPr/>
        </p:nvPicPr>
        <p:blipFill rotWithShape="1">
          <a:blip r:embed="rId10"/>
          <a:srcRect r="48449"/>
          <a:stretch/>
        </p:blipFill>
        <p:spPr>
          <a:xfrm>
            <a:off x="1328590" y="1397353"/>
            <a:ext cx="549529" cy="599620"/>
          </a:xfrm>
          <a:prstGeom prst="rect">
            <a:avLst/>
          </a:prstGeom>
        </p:spPr>
      </p:pic>
      <p:pic>
        <p:nvPicPr>
          <p:cNvPr id="5" name="Picture 4">
            <a:extLst>
              <a:ext uri="{FF2B5EF4-FFF2-40B4-BE49-F238E27FC236}">
                <a16:creationId xmlns:a16="http://schemas.microsoft.com/office/drawing/2014/main" id="{31EFB5C7-47FB-4B3C-9B6A-56A81292E487}"/>
              </a:ext>
            </a:extLst>
          </p:cNvPr>
          <p:cNvPicPr>
            <a:picLocks noChangeAspect="1"/>
          </p:cNvPicPr>
          <p:nvPr/>
        </p:nvPicPr>
        <p:blipFill rotWithShape="1">
          <a:blip r:embed="rId11"/>
          <a:srcRect l="30900" r="30969"/>
          <a:stretch/>
        </p:blipFill>
        <p:spPr>
          <a:xfrm>
            <a:off x="1342716" y="2127600"/>
            <a:ext cx="437456" cy="645325"/>
          </a:xfrm>
          <a:prstGeom prst="rect">
            <a:avLst/>
          </a:prstGeom>
        </p:spPr>
      </p:pic>
      <p:pic>
        <p:nvPicPr>
          <p:cNvPr id="7" name="Picture 6">
            <a:extLst>
              <a:ext uri="{FF2B5EF4-FFF2-40B4-BE49-F238E27FC236}">
                <a16:creationId xmlns:a16="http://schemas.microsoft.com/office/drawing/2014/main" id="{FAAD757E-8BBD-4DC9-971A-B23B394F30A3}"/>
              </a:ext>
            </a:extLst>
          </p:cNvPr>
          <p:cNvPicPr>
            <a:picLocks noChangeAspect="1"/>
          </p:cNvPicPr>
          <p:nvPr/>
        </p:nvPicPr>
        <p:blipFill rotWithShape="1">
          <a:blip r:embed="rId12"/>
          <a:srcRect l="49439" b="1828"/>
          <a:stretch/>
        </p:blipFill>
        <p:spPr>
          <a:xfrm>
            <a:off x="1317500" y="2990327"/>
            <a:ext cx="487887" cy="532858"/>
          </a:xfrm>
          <a:prstGeom prst="rect">
            <a:avLst/>
          </a:prstGeom>
        </p:spPr>
      </p:pic>
      <p:pic>
        <p:nvPicPr>
          <p:cNvPr id="9" name="Picture 8">
            <a:extLst>
              <a:ext uri="{FF2B5EF4-FFF2-40B4-BE49-F238E27FC236}">
                <a16:creationId xmlns:a16="http://schemas.microsoft.com/office/drawing/2014/main" id="{802BC30B-7245-4626-B767-EF5243B6541B}"/>
              </a:ext>
            </a:extLst>
          </p:cNvPr>
          <p:cNvPicPr>
            <a:picLocks noChangeAspect="1"/>
          </p:cNvPicPr>
          <p:nvPr/>
        </p:nvPicPr>
        <p:blipFill rotWithShape="1">
          <a:blip r:embed="rId13"/>
          <a:srcRect l="29115" r="26624"/>
          <a:stretch/>
        </p:blipFill>
        <p:spPr>
          <a:xfrm>
            <a:off x="1268282" y="3744519"/>
            <a:ext cx="500395" cy="635937"/>
          </a:xfrm>
          <a:prstGeom prst="rect">
            <a:avLst/>
          </a:prstGeom>
        </p:spPr>
      </p:pic>
      <p:pic>
        <p:nvPicPr>
          <p:cNvPr id="46" name="Picture 45">
            <a:extLst>
              <a:ext uri="{FF2B5EF4-FFF2-40B4-BE49-F238E27FC236}">
                <a16:creationId xmlns:a16="http://schemas.microsoft.com/office/drawing/2014/main" id="{C63F3FD5-B368-41CB-A745-977231C3F1C4}"/>
              </a:ext>
            </a:extLst>
          </p:cNvPr>
          <p:cNvPicPr>
            <a:picLocks noChangeAspect="1"/>
          </p:cNvPicPr>
          <p:nvPr/>
        </p:nvPicPr>
        <p:blipFill rotWithShape="1">
          <a:blip r:embed="rId14">
            <a:clrChange>
              <a:clrFrom>
                <a:srgbClr val="383E4A"/>
              </a:clrFrom>
              <a:clrTo>
                <a:srgbClr val="383E4A">
                  <a:alpha val="0"/>
                </a:srgbClr>
              </a:clrTo>
            </a:clrChange>
            <a:extLst>
              <a:ext uri="{BEBA8EAE-BF5A-486C-A8C5-ECC9F3942E4B}">
                <a14:imgProps xmlns:a14="http://schemas.microsoft.com/office/drawing/2010/main">
                  <a14:imgLayer r:embed="rId15">
                    <a14:imgEffect>
                      <a14:backgroundRemoval t="3041" b="98311" l="46875" r="66016">
                        <a14:foregroundMark x1="57313" y1="13514" x2="57227" y2="17230"/>
                        <a14:foregroundMark x1="57422" y1="8784" x2="57313" y2="13514"/>
                        <a14:foregroundMark x1="54492" y1="7770" x2="56445" y2="3716"/>
                        <a14:foregroundMark x1="59083" y1="7095" x2="59250" y2="7273"/>
                        <a14:foregroundMark x1="57813" y1="5743" x2="59083" y2="7095"/>
                        <a14:foregroundMark x1="65503" y1="30392" x2="65957" y2="40878"/>
                        <a14:foregroundMark x1="54102" y1="89527" x2="57227" y2="97297"/>
                        <a14:foregroundMark x1="50195" y1="72635" x2="50391" y2="80743"/>
                        <a14:foregroundMark x1="49609" y1="44257" x2="48047" y2="51689"/>
                        <a14:foregroundMark x1="48242" y1="37500" x2="47265" y2="39189"/>
                        <a14:foregroundMark x1="53711" y1="96622" x2="58398" y2="98311"/>
                        <a14:foregroundMark x1="59172" y1="14727" x2="58984" y2="15541"/>
                        <a14:foregroundMark x1="59570" y1="12162" x2="59570" y2="12162"/>
                        <a14:foregroundMark x1="60156" y1="12162" x2="59961" y2="12500"/>
                        <a14:foregroundMark x1="59766" y1="12500" x2="59375" y2="13851"/>
                        <a14:backgroundMark x1="46875" y1="39189" x2="46875" y2="39189"/>
                        <a14:backgroundMark x1="47070" y1="39189" x2="46875" y2="40878"/>
                        <a14:backgroundMark x1="65625" y1="28041" x2="66211" y2="29730"/>
                        <a14:backgroundMark x1="66211" y1="40878" x2="66211" y2="42905"/>
                        <a14:backgroundMark x1="56445" y1="99324" x2="56445" y2="99324"/>
                        <a14:backgroundMark x1="62500" y1="8784" x2="62500" y2="8784"/>
                        <a14:backgroundMark x1="63086" y1="6081" x2="63672" y2="7095"/>
                        <a14:backgroundMark x1="61328" y1="7095" x2="61328" y2="7095"/>
                        <a14:backgroundMark x1="61523" y1="8784" x2="63086" y2="8108"/>
                        <a14:backgroundMark x1="61523" y1="6757" x2="61937" y2="9332"/>
                        <a14:backgroundMark x1="61657" y1="12162" x2="61706" y2="14057"/>
                        <a14:backgroundMark x1="61523" y1="7095" x2="61657" y2="12162"/>
                      </a14:backgroundRemoval>
                    </a14:imgEffect>
                  </a14:imgLayer>
                </a14:imgProps>
              </a:ext>
            </a:extLst>
          </a:blip>
          <a:srcRect l="45703" r="32617"/>
          <a:stretch/>
        </p:blipFill>
        <p:spPr>
          <a:xfrm>
            <a:off x="7708672" y="1839415"/>
            <a:ext cx="1057275" cy="2819400"/>
          </a:xfrm>
          <a:prstGeom prst="rect">
            <a:avLst/>
          </a:prstGeom>
        </p:spPr>
      </p:pic>
      <p:grpSp>
        <p:nvGrpSpPr>
          <p:cNvPr id="47" name="Group 46">
            <a:extLst>
              <a:ext uri="{FF2B5EF4-FFF2-40B4-BE49-F238E27FC236}">
                <a16:creationId xmlns:a16="http://schemas.microsoft.com/office/drawing/2014/main" id="{EC190176-6D6B-4EFA-976C-CC4BAF87CA85}"/>
              </a:ext>
            </a:extLst>
          </p:cNvPr>
          <p:cNvGrpSpPr/>
          <p:nvPr/>
        </p:nvGrpSpPr>
        <p:grpSpPr>
          <a:xfrm rot="528921">
            <a:off x="48771" y="15299"/>
            <a:ext cx="1312933" cy="1691643"/>
            <a:chOff x="272468" y="-190763"/>
            <a:chExt cx="3255616" cy="4349655"/>
          </a:xfrm>
        </p:grpSpPr>
        <p:pic>
          <p:nvPicPr>
            <p:cNvPr id="48" name="Picture 10">
              <a:extLst>
                <a:ext uri="{FF2B5EF4-FFF2-40B4-BE49-F238E27FC236}">
                  <a16:creationId xmlns:a16="http://schemas.microsoft.com/office/drawing/2014/main" id="{8A9F141F-F5AF-41C2-9EF7-69028B037A6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0833597">
              <a:off x="272468" y="-190763"/>
              <a:ext cx="2843587" cy="4349655"/>
            </a:xfrm>
            <a:prstGeom prst="rect">
              <a:avLst/>
            </a:prstGeom>
          </p:spPr>
        </p:pic>
        <p:pic>
          <p:nvPicPr>
            <p:cNvPr id="49" name="Picture 6">
              <a:extLst>
                <a:ext uri="{FF2B5EF4-FFF2-40B4-BE49-F238E27FC236}">
                  <a16:creationId xmlns:a16="http://schemas.microsoft.com/office/drawing/2014/main" id="{BE03732B-A387-49CD-A05D-3F3AF933CB40}"/>
                </a:ext>
              </a:extLst>
            </p:cNvPr>
            <p:cNvPicPr>
              <a:picLocks noChangeAspect="1"/>
            </p:cNvPicPr>
            <p:nvPr/>
          </p:nvPicPr>
          <p:blipFill>
            <a:blip r:embed="rId18"/>
            <a:srcRect/>
            <a:stretch>
              <a:fillRect/>
            </a:stretch>
          </p:blipFill>
          <p:spPr>
            <a:xfrm rot="21229124">
              <a:off x="1846844" y="3018582"/>
              <a:ext cx="307939" cy="622099"/>
            </a:xfrm>
            <a:prstGeom prst="rect">
              <a:avLst/>
            </a:prstGeom>
          </p:spPr>
        </p:pic>
        <p:pic>
          <p:nvPicPr>
            <p:cNvPr id="51" name="Picture 50">
              <a:extLst>
                <a:ext uri="{FF2B5EF4-FFF2-40B4-BE49-F238E27FC236}">
                  <a16:creationId xmlns:a16="http://schemas.microsoft.com/office/drawing/2014/main" id="{EEABC76A-5DEB-43E5-9B3C-0116BE9B9DEE}"/>
                </a:ext>
              </a:extLst>
            </p:cNvPr>
            <p:cNvPicPr>
              <a:picLocks noChangeAspect="1"/>
            </p:cNvPicPr>
            <p:nvPr/>
          </p:nvPicPr>
          <p:blipFill>
            <a:blip r:embed="rId19"/>
            <a:srcRect/>
            <a:stretch>
              <a:fillRect/>
            </a:stretch>
          </p:blipFill>
          <p:spPr>
            <a:xfrm rot="20145137">
              <a:off x="1636069" y="3150965"/>
              <a:ext cx="302114" cy="606756"/>
            </a:xfrm>
            <a:prstGeom prst="rect">
              <a:avLst/>
            </a:prstGeom>
          </p:spPr>
        </p:pic>
        <p:pic>
          <p:nvPicPr>
            <p:cNvPr id="52" name="Picture 2">
              <a:extLst>
                <a:ext uri="{FF2B5EF4-FFF2-40B4-BE49-F238E27FC236}">
                  <a16:creationId xmlns:a16="http://schemas.microsoft.com/office/drawing/2014/main" id="{2125629A-92E5-41C4-BAE8-444EE3EF483D}"/>
                </a:ext>
              </a:extLst>
            </p:cNvPr>
            <p:cNvPicPr>
              <a:picLocks noChangeAspect="1"/>
            </p:cNvPicPr>
            <p:nvPr/>
          </p:nvPicPr>
          <p:blipFill>
            <a:blip r:embed="rId20"/>
            <a:srcRect/>
            <a:stretch>
              <a:fillRect/>
            </a:stretch>
          </p:blipFill>
          <p:spPr>
            <a:xfrm rot="278538">
              <a:off x="2065926" y="3028133"/>
              <a:ext cx="328683" cy="660669"/>
            </a:xfrm>
            <a:prstGeom prst="rect">
              <a:avLst/>
            </a:prstGeom>
          </p:spPr>
        </p:pic>
        <p:pic>
          <p:nvPicPr>
            <p:cNvPr id="53" name="Picture 10">
              <a:extLst>
                <a:ext uri="{FF2B5EF4-FFF2-40B4-BE49-F238E27FC236}">
                  <a16:creationId xmlns:a16="http://schemas.microsoft.com/office/drawing/2014/main" id="{064A3DD6-612D-4BD9-A4A1-ABC402D6C9C8}"/>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t="85689"/>
            <a:stretch/>
          </p:blipFill>
          <p:spPr>
            <a:xfrm rot="20833597">
              <a:off x="684497" y="3490279"/>
              <a:ext cx="2843587" cy="622493"/>
            </a:xfrm>
            <a:prstGeom prst="rect">
              <a:avLst/>
            </a:prstGeom>
          </p:spPr>
        </p:pic>
      </p:grpSp>
      <p:pic>
        <p:nvPicPr>
          <p:cNvPr id="64" name="Picture 2">
            <a:hlinkClick r:id="rId21" action="ppaction://hlinksldjump"/>
            <a:extLst>
              <a:ext uri="{FF2B5EF4-FFF2-40B4-BE49-F238E27FC236}">
                <a16:creationId xmlns:a16="http://schemas.microsoft.com/office/drawing/2014/main" id="{907A69E4-C12C-43F4-B45C-1C4BDBE51B2A}"/>
              </a:ext>
            </a:extLst>
          </p:cNvPr>
          <p:cNvPicPr>
            <a:picLocks noChangeAspect="1"/>
          </p:cNvPicPr>
          <p:nvPr/>
        </p:nvPicPr>
        <p:blipFill>
          <a:blip r:embed="rId20"/>
          <a:srcRect/>
          <a:stretch>
            <a:fillRect/>
          </a:stretch>
        </p:blipFill>
        <p:spPr>
          <a:xfrm flipH="1">
            <a:off x="176646" y="115632"/>
            <a:ext cx="1021633" cy="2053533"/>
          </a:xfrm>
          <a:prstGeom prst="rect">
            <a:avLst/>
          </a:prstGeom>
        </p:spPr>
      </p:pic>
    </p:spTree>
    <p:extLst>
      <p:ext uri="{BB962C8B-B14F-4D97-AF65-F5344CB8AC3E}">
        <p14:creationId xmlns:p14="http://schemas.microsoft.com/office/powerpoint/2010/main" val="18907365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0-#ppt_w/2"/>
                                          </p:val>
                                        </p:tav>
                                        <p:tav tm="100000">
                                          <p:val>
                                            <p:strVal val="#ppt_x"/>
                                          </p:val>
                                        </p:tav>
                                      </p:tavLst>
                                    </p:anim>
                                    <p:anim calcmode="lin" valueType="num">
                                      <p:cBhvr additive="base">
                                        <p:cTn id="13"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p:cTn id="18" dur="500" fill="hold"/>
                                        <p:tgtEl>
                                          <p:spTgt spid="64"/>
                                        </p:tgtEl>
                                        <p:attrNameLst>
                                          <p:attrName>ppt_w</p:attrName>
                                        </p:attrNameLst>
                                      </p:cBhvr>
                                      <p:tavLst>
                                        <p:tav tm="0">
                                          <p:val>
                                            <p:fltVal val="0"/>
                                          </p:val>
                                        </p:tav>
                                        <p:tav tm="100000">
                                          <p:val>
                                            <p:strVal val="#ppt_w"/>
                                          </p:val>
                                        </p:tav>
                                      </p:tavLst>
                                    </p:anim>
                                    <p:anim calcmode="lin" valueType="num">
                                      <p:cBhvr>
                                        <p:cTn id="19" dur="500" fill="hold"/>
                                        <p:tgtEl>
                                          <p:spTgt spid="64"/>
                                        </p:tgtEl>
                                        <p:attrNameLst>
                                          <p:attrName>ppt_h</p:attrName>
                                        </p:attrNameLst>
                                      </p:cBhvr>
                                      <p:tavLst>
                                        <p:tav tm="0">
                                          <p:val>
                                            <p:fltVal val="0"/>
                                          </p:val>
                                        </p:tav>
                                        <p:tav tm="100000">
                                          <p:val>
                                            <p:strVal val="#ppt_h"/>
                                          </p:val>
                                        </p:tav>
                                      </p:tavLst>
                                    </p:anim>
                                    <p:animEffect transition="in" filter="fade">
                                      <p:cBhvr>
                                        <p:cTn id="20" dur="500"/>
                                        <p:tgtEl>
                                          <p:spTgt spid="64"/>
                                        </p:tgtEl>
                                      </p:cBhvr>
                                    </p:animEffect>
                                  </p:childTnLst>
                                </p:cTn>
                              </p:par>
                            </p:childTnLst>
                          </p:cTn>
                        </p:par>
                        <p:par>
                          <p:cTn id="21" fill="hold">
                            <p:stCondLst>
                              <p:cond delay="500"/>
                            </p:stCondLst>
                            <p:childTnLst>
                              <p:par>
                                <p:cTn id="22" presetID="42" presetClass="path" presetSubtype="0" accel="50000" decel="50000" fill="hold" nodeType="afterEffect">
                                  <p:stCondLst>
                                    <p:cond delay="0"/>
                                  </p:stCondLst>
                                  <p:childTnLst>
                                    <p:animMotion origin="layout" path="M -3.61111E-6 -3.58025E-6 L 0.01042 0.57068 " pathEditMode="relative" rAng="0" ptsTypes="AA">
                                      <p:cBhvr>
                                        <p:cTn id="23" dur="2000" fill="hold"/>
                                        <p:tgtEl>
                                          <p:spTgt spid="64"/>
                                        </p:tgtEl>
                                        <p:attrNameLst>
                                          <p:attrName>ppt_x</p:attrName>
                                          <p:attrName>ppt_y</p:attrName>
                                        </p:attrNameLst>
                                      </p:cBhvr>
                                      <p:rCtr x="521" y="28519"/>
                                    </p:animMotion>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cTn>
                              </p:par>
                            </p:childTnLst>
                          </p:cTn>
                        </p:par>
                        <p:par>
                          <p:cTn id="31" fill="hold">
                            <p:stCondLst>
                              <p:cond delay="500"/>
                            </p:stCondLst>
                            <p:childTnLst>
                              <p:par>
                                <p:cTn id="32" presetID="2" presetClass="exit" presetSubtype="3" fill="hold" nodeType="afterEffect">
                                  <p:stCondLst>
                                    <p:cond delay="0"/>
                                  </p:stCondLst>
                                  <p:childTnLst>
                                    <p:anim calcmode="lin" valueType="num">
                                      <p:cBhvr additive="base">
                                        <p:cTn id="33" dur="2250"/>
                                        <p:tgtEl>
                                          <p:spTgt spid="47"/>
                                        </p:tgtEl>
                                        <p:attrNameLst>
                                          <p:attrName>ppt_x</p:attrName>
                                        </p:attrNameLst>
                                      </p:cBhvr>
                                      <p:tavLst>
                                        <p:tav tm="0">
                                          <p:val>
                                            <p:strVal val="ppt_x"/>
                                          </p:val>
                                        </p:tav>
                                        <p:tav tm="100000">
                                          <p:val>
                                            <p:strVal val="1+ppt_w/2"/>
                                          </p:val>
                                        </p:tav>
                                      </p:tavLst>
                                    </p:anim>
                                    <p:anim calcmode="lin" valueType="num">
                                      <p:cBhvr additive="base">
                                        <p:cTn id="34" dur="2250"/>
                                        <p:tgtEl>
                                          <p:spTgt spid="47"/>
                                        </p:tgtEl>
                                        <p:attrNameLst>
                                          <p:attrName>ppt_y</p:attrName>
                                        </p:attrNameLst>
                                      </p:cBhvr>
                                      <p:tavLst>
                                        <p:tav tm="0">
                                          <p:val>
                                            <p:strVal val="ppt_y"/>
                                          </p:val>
                                        </p:tav>
                                        <p:tav tm="100000">
                                          <p:val>
                                            <p:strVal val="0-ppt_h/2"/>
                                          </p:val>
                                        </p:tav>
                                      </p:tavLst>
                                    </p:anim>
                                    <p:set>
                                      <p:cBhvr>
                                        <p:cTn id="35" dur="1" fill="hold">
                                          <p:stCondLst>
                                            <p:cond delay="2249"/>
                                          </p:stCondLst>
                                        </p:cTn>
                                        <p:tgtEl>
                                          <p:spTgt spid="47"/>
                                        </p:tgtEl>
                                        <p:attrNameLst>
                                          <p:attrName>style.visibility</p:attrName>
                                        </p:attrNameLst>
                                      </p:cBhvr>
                                      <p:to>
                                        <p:strVal val="hidden"/>
                                      </p:to>
                                    </p:set>
                                  </p:childTnLst>
                                </p:cTn>
                              </p:par>
                            </p:childTnLst>
                          </p:cTn>
                        </p:par>
                        <p:par>
                          <p:cTn id="36" fill="hold">
                            <p:stCondLst>
                              <p:cond delay="2750"/>
                            </p:stCondLst>
                            <p:childTnLst>
                              <p:par>
                                <p:cTn id="37" presetID="2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3250"/>
                            </p:stCondLst>
                            <p:childTnLst>
                              <p:par>
                                <p:cTn id="41" presetID="22" presetClass="entr" presetSubtype="4"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childTnLst>
                          </p:cTn>
                        </p:par>
                        <p:par>
                          <p:cTn id="44" fill="hold">
                            <p:stCondLst>
                              <p:cond delay="3750"/>
                            </p:stCondLst>
                            <p:childTnLst>
                              <p:par>
                                <p:cTn id="45" presetID="22" presetClass="entr" presetSubtype="4"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1000"/>
                                        <p:tgtEl>
                                          <p:spTgt spid="41"/>
                                        </p:tgtEl>
                                      </p:cBhvr>
                                    </p:animEffect>
                                    <p:anim calcmode="lin" valueType="num">
                                      <p:cBhvr>
                                        <p:cTn id="53" dur="1000" fill="hold"/>
                                        <p:tgtEl>
                                          <p:spTgt spid="41"/>
                                        </p:tgtEl>
                                        <p:attrNameLst>
                                          <p:attrName>ppt_x</p:attrName>
                                        </p:attrNameLst>
                                      </p:cBhvr>
                                      <p:tavLst>
                                        <p:tav tm="0">
                                          <p:val>
                                            <p:strVal val="#ppt_x"/>
                                          </p:val>
                                        </p:tav>
                                        <p:tav tm="100000">
                                          <p:val>
                                            <p:strVal val="#ppt_x"/>
                                          </p:val>
                                        </p:tav>
                                      </p:tavLst>
                                    </p:anim>
                                    <p:anim calcmode="lin" valueType="num">
                                      <p:cBhvr>
                                        <p:cTn id="5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1+#ppt_w/2"/>
                                          </p:val>
                                        </p:tav>
                                        <p:tav tm="100000">
                                          <p:val>
                                            <p:strVal val="#ppt_x"/>
                                          </p:val>
                                        </p:tav>
                                      </p:tavLst>
                                    </p:anim>
                                    <p:anim calcmode="lin" valueType="num">
                                      <p:cBhvr additive="base">
                                        <p:cTn id="66" dur="500" fill="hold"/>
                                        <p:tgtEl>
                                          <p:spTgt spid="50"/>
                                        </p:tgtEl>
                                        <p:attrNameLst>
                                          <p:attrName>ppt_y</p:attrName>
                                        </p:attrNameLst>
                                      </p:cBhvr>
                                      <p:tavLst>
                                        <p:tav tm="0">
                                          <p:val>
                                            <p:strVal val="#ppt_y"/>
                                          </p:val>
                                        </p:tav>
                                        <p:tav tm="100000">
                                          <p:val>
                                            <p:strVal val="#ppt_y"/>
                                          </p:val>
                                        </p:tav>
                                      </p:tavLst>
                                    </p:anim>
                                  </p:childTnLst>
                                </p:cTn>
                              </p:par>
                            </p:childTnLst>
                          </p:cTn>
                        </p:par>
                        <p:par>
                          <p:cTn id="67" fill="hold">
                            <p:stCondLst>
                              <p:cond delay="1500"/>
                            </p:stCondLst>
                            <p:childTnLst>
                              <p:par>
                                <p:cTn id="68" presetID="53" presetClass="entr" presetSubtype="16"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Effect transition="in" filter="fade">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2" presetClass="entr" presetSubtype="2" fill="hold" grpId="0" nodeType="afterEffect">
                                  <p:stCondLst>
                                    <p:cond delay="0"/>
                                  </p:stCondLst>
                                  <p:childTnLst>
                                    <p:set>
                                      <p:cBhvr>
                                        <p:cTn id="82" dur="1" fill="hold">
                                          <p:stCondLst>
                                            <p:cond delay="0"/>
                                          </p:stCondLst>
                                        </p:cTn>
                                        <p:tgtEl>
                                          <p:spTgt spid="58"/>
                                        </p:tgtEl>
                                        <p:attrNameLst>
                                          <p:attrName>style.visibility</p:attrName>
                                        </p:attrNameLst>
                                      </p:cBhvr>
                                      <p:to>
                                        <p:strVal val="visible"/>
                                      </p:to>
                                    </p:set>
                                    <p:anim calcmode="lin" valueType="num">
                                      <p:cBhvr additive="base">
                                        <p:cTn id="83" dur="500" fill="hold"/>
                                        <p:tgtEl>
                                          <p:spTgt spid="58"/>
                                        </p:tgtEl>
                                        <p:attrNameLst>
                                          <p:attrName>ppt_x</p:attrName>
                                        </p:attrNameLst>
                                      </p:cBhvr>
                                      <p:tavLst>
                                        <p:tav tm="0">
                                          <p:val>
                                            <p:strVal val="1+#ppt_w/2"/>
                                          </p:val>
                                        </p:tav>
                                        <p:tav tm="100000">
                                          <p:val>
                                            <p:strVal val="#ppt_x"/>
                                          </p:val>
                                        </p:tav>
                                      </p:tavLst>
                                    </p:anim>
                                    <p:anim calcmode="lin" valueType="num">
                                      <p:cBhvr additive="base">
                                        <p:cTn id="84" dur="500" fill="hold"/>
                                        <p:tgtEl>
                                          <p:spTgt spid="58"/>
                                        </p:tgtEl>
                                        <p:attrNameLst>
                                          <p:attrName>ppt_y</p:attrName>
                                        </p:attrNameLst>
                                      </p:cBhvr>
                                      <p:tavLst>
                                        <p:tav tm="0">
                                          <p:val>
                                            <p:strVal val="#ppt_y"/>
                                          </p:val>
                                        </p:tav>
                                        <p:tav tm="100000">
                                          <p:val>
                                            <p:strVal val="#ppt_y"/>
                                          </p:val>
                                        </p:tav>
                                      </p:tavLst>
                                    </p:anim>
                                  </p:childTnLst>
                                </p:cTn>
                              </p:par>
                            </p:childTnLst>
                          </p:cTn>
                        </p:par>
                        <p:par>
                          <p:cTn id="85" fill="hold">
                            <p:stCondLst>
                              <p:cond delay="1500"/>
                            </p:stCondLst>
                            <p:childTnLst>
                              <p:par>
                                <p:cTn id="86" presetID="53" presetClass="entr" presetSubtype="16" fill="hold" grpId="0" nodeType="after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p:cTn id="88" dur="500" fill="hold"/>
                                        <p:tgtEl>
                                          <p:spTgt spid="61"/>
                                        </p:tgtEl>
                                        <p:attrNameLst>
                                          <p:attrName>ppt_w</p:attrName>
                                        </p:attrNameLst>
                                      </p:cBhvr>
                                      <p:tavLst>
                                        <p:tav tm="0">
                                          <p:val>
                                            <p:fltVal val="0"/>
                                          </p:val>
                                        </p:tav>
                                        <p:tav tm="100000">
                                          <p:val>
                                            <p:strVal val="#ppt_w"/>
                                          </p:val>
                                        </p:tav>
                                      </p:tavLst>
                                    </p:anim>
                                    <p:anim calcmode="lin" valueType="num">
                                      <p:cBhvr>
                                        <p:cTn id="89" dur="500" fill="hold"/>
                                        <p:tgtEl>
                                          <p:spTgt spid="61"/>
                                        </p:tgtEl>
                                        <p:attrNameLst>
                                          <p:attrName>ppt_h</p:attrName>
                                        </p:attrNameLst>
                                      </p:cBhvr>
                                      <p:tavLst>
                                        <p:tav tm="0">
                                          <p:val>
                                            <p:fltVal val="0"/>
                                          </p:val>
                                        </p:tav>
                                        <p:tav tm="100000">
                                          <p:val>
                                            <p:strVal val="#ppt_h"/>
                                          </p:val>
                                        </p:tav>
                                      </p:tavLst>
                                    </p:anim>
                                    <p:animEffect transition="in" filter="fade">
                                      <p:cBhvr>
                                        <p:cTn id="90" dur="500"/>
                                        <p:tgtEl>
                                          <p:spTgt spid="61"/>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fade">
                                      <p:cBhvr>
                                        <p:cTn id="95" dur="1000"/>
                                        <p:tgtEl>
                                          <p:spTgt spid="7"/>
                                        </p:tgtEl>
                                      </p:cBhvr>
                                    </p:animEffect>
                                    <p:anim calcmode="lin" valueType="num">
                                      <p:cBhvr>
                                        <p:cTn id="96" dur="1000" fill="hold"/>
                                        <p:tgtEl>
                                          <p:spTgt spid="7"/>
                                        </p:tgtEl>
                                        <p:attrNameLst>
                                          <p:attrName>ppt_x</p:attrName>
                                        </p:attrNameLst>
                                      </p:cBhvr>
                                      <p:tavLst>
                                        <p:tav tm="0">
                                          <p:val>
                                            <p:strVal val="#ppt_x"/>
                                          </p:val>
                                        </p:tav>
                                        <p:tav tm="100000">
                                          <p:val>
                                            <p:strVal val="#ppt_x"/>
                                          </p:val>
                                        </p:tav>
                                      </p:tavLst>
                                    </p:anim>
                                    <p:anim calcmode="lin" valueType="num">
                                      <p:cBhvr>
                                        <p:cTn id="97" dur="1000" fill="hold"/>
                                        <p:tgtEl>
                                          <p:spTgt spid="7"/>
                                        </p:tgtEl>
                                        <p:attrNameLst>
                                          <p:attrName>ppt_y</p:attrName>
                                        </p:attrNameLst>
                                      </p:cBhvr>
                                      <p:tavLst>
                                        <p:tav tm="0">
                                          <p:val>
                                            <p:strVal val="#ppt_y+.1"/>
                                          </p:val>
                                        </p:tav>
                                        <p:tav tm="100000">
                                          <p:val>
                                            <p:strVal val="#ppt_y"/>
                                          </p:val>
                                        </p:tav>
                                      </p:tavLst>
                                    </p:anim>
                                  </p:childTnLst>
                                </p:cTn>
                              </p:par>
                            </p:childTnLst>
                          </p:cTn>
                        </p:par>
                        <p:par>
                          <p:cTn id="98" fill="hold">
                            <p:stCondLst>
                              <p:cond delay="1000"/>
                            </p:stCondLst>
                            <p:childTnLst>
                              <p:par>
                                <p:cTn id="99" presetID="2" presetClass="entr" presetSubtype="2" fill="hold" grpId="0" nodeType="after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additive="base">
                                        <p:cTn id="101" dur="500" fill="hold"/>
                                        <p:tgtEl>
                                          <p:spTgt spid="59"/>
                                        </p:tgtEl>
                                        <p:attrNameLst>
                                          <p:attrName>ppt_x</p:attrName>
                                        </p:attrNameLst>
                                      </p:cBhvr>
                                      <p:tavLst>
                                        <p:tav tm="0">
                                          <p:val>
                                            <p:strVal val="1+#ppt_w/2"/>
                                          </p:val>
                                        </p:tav>
                                        <p:tav tm="100000">
                                          <p:val>
                                            <p:strVal val="#ppt_x"/>
                                          </p:val>
                                        </p:tav>
                                      </p:tavLst>
                                    </p:anim>
                                    <p:anim calcmode="lin" valueType="num">
                                      <p:cBhvr additive="base">
                                        <p:cTn id="102" dur="500" fill="hold"/>
                                        <p:tgtEl>
                                          <p:spTgt spid="59"/>
                                        </p:tgtEl>
                                        <p:attrNameLst>
                                          <p:attrName>ppt_y</p:attrName>
                                        </p:attrNameLst>
                                      </p:cBhvr>
                                      <p:tavLst>
                                        <p:tav tm="0">
                                          <p:val>
                                            <p:strVal val="#ppt_y"/>
                                          </p:val>
                                        </p:tav>
                                        <p:tav tm="100000">
                                          <p:val>
                                            <p:strVal val="#ppt_y"/>
                                          </p:val>
                                        </p:tav>
                                      </p:tavLst>
                                    </p:anim>
                                  </p:childTnLst>
                                </p:cTn>
                              </p:par>
                            </p:childTnLst>
                          </p:cTn>
                        </p:par>
                        <p:par>
                          <p:cTn id="103" fill="hold">
                            <p:stCondLst>
                              <p:cond delay="1500"/>
                            </p:stCondLst>
                            <p:childTnLst>
                              <p:par>
                                <p:cTn id="104" presetID="53" presetClass="entr" presetSubtype="16" fill="hold" grpId="0" nodeType="afterEffect">
                                  <p:stCondLst>
                                    <p:cond delay="0"/>
                                  </p:stCondLst>
                                  <p:childTnLst>
                                    <p:set>
                                      <p:cBhvr>
                                        <p:cTn id="105" dur="1" fill="hold">
                                          <p:stCondLst>
                                            <p:cond delay="0"/>
                                          </p:stCondLst>
                                        </p:cTn>
                                        <p:tgtEl>
                                          <p:spTgt spid="62"/>
                                        </p:tgtEl>
                                        <p:attrNameLst>
                                          <p:attrName>style.visibility</p:attrName>
                                        </p:attrNameLst>
                                      </p:cBhvr>
                                      <p:to>
                                        <p:strVal val="visible"/>
                                      </p:to>
                                    </p:set>
                                    <p:anim calcmode="lin" valueType="num">
                                      <p:cBhvr>
                                        <p:cTn id="106" dur="500" fill="hold"/>
                                        <p:tgtEl>
                                          <p:spTgt spid="62"/>
                                        </p:tgtEl>
                                        <p:attrNameLst>
                                          <p:attrName>ppt_w</p:attrName>
                                        </p:attrNameLst>
                                      </p:cBhvr>
                                      <p:tavLst>
                                        <p:tav tm="0">
                                          <p:val>
                                            <p:fltVal val="0"/>
                                          </p:val>
                                        </p:tav>
                                        <p:tav tm="100000">
                                          <p:val>
                                            <p:strVal val="#ppt_w"/>
                                          </p:val>
                                        </p:tav>
                                      </p:tavLst>
                                    </p:anim>
                                    <p:anim calcmode="lin" valueType="num">
                                      <p:cBhvr>
                                        <p:cTn id="107" dur="500" fill="hold"/>
                                        <p:tgtEl>
                                          <p:spTgt spid="62"/>
                                        </p:tgtEl>
                                        <p:attrNameLst>
                                          <p:attrName>ppt_h</p:attrName>
                                        </p:attrNameLst>
                                      </p:cBhvr>
                                      <p:tavLst>
                                        <p:tav tm="0">
                                          <p:val>
                                            <p:fltVal val="0"/>
                                          </p:val>
                                        </p:tav>
                                        <p:tav tm="100000">
                                          <p:val>
                                            <p:strVal val="#ppt_h"/>
                                          </p:val>
                                        </p:tav>
                                      </p:tavLst>
                                    </p:anim>
                                    <p:animEffect transition="in" filter="fade">
                                      <p:cBhvr>
                                        <p:cTn id="108" dur="500"/>
                                        <p:tgtEl>
                                          <p:spTgt spid="62"/>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1000"/>
                                        <p:tgtEl>
                                          <p:spTgt spid="9"/>
                                        </p:tgtEl>
                                      </p:cBhvr>
                                    </p:animEffect>
                                    <p:anim calcmode="lin" valueType="num">
                                      <p:cBhvr>
                                        <p:cTn id="114" dur="1000" fill="hold"/>
                                        <p:tgtEl>
                                          <p:spTgt spid="9"/>
                                        </p:tgtEl>
                                        <p:attrNameLst>
                                          <p:attrName>ppt_x</p:attrName>
                                        </p:attrNameLst>
                                      </p:cBhvr>
                                      <p:tavLst>
                                        <p:tav tm="0">
                                          <p:val>
                                            <p:strVal val="#ppt_x"/>
                                          </p:val>
                                        </p:tav>
                                        <p:tav tm="100000">
                                          <p:val>
                                            <p:strVal val="#ppt_x"/>
                                          </p:val>
                                        </p:tav>
                                      </p:tavLst>
                                    </p:anim>
                                    <p:anim calcmode="lin" valueType="num">
                                      <p:cBhvr>
                                        <p:cTn id="115" dur="1000" fill="hold"/>
                                        <p:tgtEl>
                                          <p:spTgt spid="9"/>
                                        </p:tgtEl>
                                        <p:attrNameLst>
                                          <p:attrName>ppt_y</p:attrName>
                                        </p:attrNameLst>
                                      </p:cBhvr>
                                      <p:tavLst>
                                        <p:tav tm="0">
                                          <p:val>
                                            <p:strVal val="#ppt_y+.1"/>
                                          </p:val>
                                        </p:tav>
                                        <p:tav tm="100000">
                                          <p:val>
                                            <p:strVal val="#ppt_y"/>
                                          </p:val>
                                        </p:tav>
                                      </p:tavLst>
                                    </p:anim>
                                  </p:childTnLst>
                                </p:cTn>
                              </p:par>
                            </p:childTnLst>
                          </p:cTn>
                        </p:par>
                        <p:par>
                          <p:cTn id="116" fill="hold">
                            <p:stCondLst>
                              <p:cond delay="1000"/>
                            </p:stCondLst>
                            <p:childTnLst>
                              <p:par>
                                <p:cTn id="117" presetID="2" presetClass="entr" presetSubtype="2" fill="hold" grpId="0" nodeType="afterEffect">
                                  <p:stCondLst>
                                    <p:cond delay="0"/>
                                  </p:stCondLst>
                                  <p:childTnLst>
                                    <p:set>
                                      <p:cBhvr>
                                        <p:cTn id="118" dur="1" fill="hold">
                                          <p:stCondLst>
                                            <p:cond delay="0"/>
                                          </p:stCondLst>
                                        </p:cTn>
                                        <p:tgtEl>
                                          <p:spTgt spid="60"/>
                                        </p:tgtEl>
                                        <p:attrNameLst>
                                          <p:attrName>style.visibility</p:attrName>
                                        </p:attrNameLst>
                                      </p:cBhvr>
                                      <p:to>
                                        <p:strVal val="visible"/>
                                      </p:to>
                                    </p:set>
                                    <p:anim calcmode="lin" valueType="num">
                                      <p:cBhvr additive="base">
                                        <p:cTn id="119" dur="500" fill="hold"/>
                                        <p:tgtEl>
                                          <p:spTgt spid="60"/>
                                        </p:tgtEl>
                                        <p:attrNameLst>
                                          <p:attrName>ppt_x</p:attrName>
                                        </p:attrNameLst>
                                      </p:cBhvr>
                                      <p:tavLst>
                                        <p:tav tm="0">
                                          <p:val>
                                            <p:strVal val="1+#ppt_w/2"/>
                                          </p:val>
                                        </p:tav>
                                        <p:tav tm="100000">
                                          <p:val>
                                            <p:strVal val="#ppt_x"/>
                                          </p:val>
                                        </p:tav>
                                      </p:tavLst>
                                    </p:anim>
                                    <p:anim calcmode="lin" valueType="num">
                                      <p:cBhvr additive="base">
                                        <p:cTn id="120" dur="500" fill="hold"/>
                                        <p:tgtEl>
                                          <p:spTgt spid="60"/>
                                        </p:tgtEl>
                                        <p:attrNameLst>
                                          <p:attrName>ppt_y</p:attrName>
                                        </p:attrNameLst>
                                      </p:cBhvr>
                                      <p:tavLst>
                                        <p:tav tm="0">
                                          <p:val>
                                            <p:strVal val="#ppt_y"/>
                                          </p:val>
                                        </p:tav>
                                        <p:tav tm="100000">
                                          <p:val>
                                            <p:strVal val="#ppt_y"/>
                                          </p:val>
                                        </p:tav>
                                      </p:tavLst>
                                    </p:anim>
                                  </p:childTnLst>
                                </p:cTn>
                              </p:par>
                            </p:childTnLst>
                          </p:cTn>
                        </p:par>
                        <p:par>
                          <p:cTn id="121" fill="hold">
                            <p:stCondLst>
                              <p:cond delay="1500"/>
                            </p:stCondLst>
                            <p:childTnLst>
                              <p:par>
                                <p:cTn id="122" presetID="53" presetClass="entr" presetSubtype="16" fill="hold" grpId="0" nodeType="afterEffect">
                                  <p:stCondLst>
                                    <p:cond delay="0"/>
                                  </p:stCondLst>
                                  <p:childTnLst>
                                    <p:set>
                                      <p:cBhvr>
                                        <p:cTn id="123" dur="1" fill="hold">
                                          <p:stCondLst>
                                            <p:cond delay="0"/>
                                          </p:stCondLst>
                                        </p:cTn>
                                        <p:tgtEl>
                                          <p:spTgt spid="63"/>
                                        </p:tgtEl>
                                        <p:attrNameLst>
                                          <p:attrName>style.visibility</p:attrName>
                                        </p:attrNameLst>
                                      </p:cBhvr>
                                      <p:to>
                                        <p:strVal val="visible"/>
                                      </p:to>
                                    </p:set>
                                    <p:anim calcmode="lin" valueType="num">
                                      <p:cBhvr>
                                        <p:cTn id="124" dur="500" fill="hold"/>
                                        <p:tgtEl>
                                          <p:spTgt spid="63"/>
                                        </p:tgtEl>
                                        <p:attrNameLst>
                                          <p:attrName>ppt_w</p:attrName>
                                        </p:attrNameLst>
                                      </p:cBhvr>
                                      <p:tavLst>
                                        <p:tav tm="0">
                                          <p:val>
                                            <p:fltVal val="0"/>
                                          </p:val>
                                        </p:tav>
                                        <p:tav tm="100000">
                                          <p:val>
                                            <p:strVal val="#ppt_w"/>
                                          </p:val>
                                        </p:tav>
                                      </p:tavLst>
                                    </p:anim>
                                    <p:anim calcmode="lin" valueType="num">
                                      <p:cBhvr>
                                        <p:cTn id="125" dur="500" fill="hold"/>
                                        <p:tgtEl>
                                          <p:spTgt spid="63"/>
                                        </p:tgtEl>
                                        <p:attrNameLst>
                                          <p:attrName>ppt_h</p:attrName>
                                        </p:attrNameLst>
                                      </p:cBhvr>
                                      <p:tavLst>
                                        <p:tav tm="0">
                                          <p:val>
                                            <p:fltVal val="0"/>
                                          </p:val>
                                        </p:tav>
                                        <p:tav tm="100000">
                                          <p:val>
                                            <p:strVal val="#ppt_h"/>
                                          </p:val>
                                        </p:tav>
                                      </p:tavLst>
                                    </p:anim>
                                    <p:animEffect transition="in" filter="fade">
                                      <p:cBhvr>
                                        <p:cTn id="12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childTnLst>
                          </p:cTn>
                        </p:par>
                        <p:par>
                          <p:cTn id="132" fill="hold">
                            <p:stCondLst>
                              <p:cond delay="0"/>
                            </p:stCondLst>
                            <p:childTnLst>
                              <p:par>
                                <p:cTn id="133" presetID="10" presetClass="exit" presetSubtype="0" fill="hold" nodeType="afterEffect">
                                  <p:stCondLst>
                                    <p:cond delay="500"/>
                                  </p:stCondLst>
                                  <p:childTnLst>
                                    <p:animEffect transition="out" filter="fade">
                                      <p:cBhvr>
                                        <p:cTn id="134" dur="500"/>
                                        <p:tgtEl>
                                          <p:spTgt spid="55"/>
                                        </p:tgtEl>
                                      </p:cBhvr>
                                    </p:animEffect>
                                    <p:set>
                                      <p:cBhvr>
                                        <p:cTn id="13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36" restart="whenNotActive" fill="hold" evtFilter="cancelBubble" nodeType="interactiveSeq">
                <p:stCondLst>
                  <p:cond evt="onClick" delay="0">
                    <p:tgtEl>
                      <p:spTgt spid="5"/>
                    </p:tgtEl>
                  </p:cond>
                </p:stCondLst>
                <p:endSync evt="end" delay="0">
                  <p:rtn val="all"/>
                </p:endSync>
                <p:childTnLst>
                  <p:par>
                    <p:cTn id="137" fill="hold">
                      <p:stCondLst>
                        <p:cond delay="0"/>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4" name="Am-thanh-tra-loi-dung-www_nhacchuongvui_com.wav"/>
                                        </p:tgtEl>
                                      </p:cMediaNode>
                                    </p:audio>
                                  </p:subTnLst>
                                </p:cTn>
                              </p:par>
                              <p:par>
                                <p:cTn id="141" presetID="16" presetClass="exit" presetSubtype="21" fill="hold" nodeType="withEffect">
                                  <p:stCondLst>
                                    <p:cond delay="0"/>
                                  </p:stCondLst>
                                  <p:childTnLst>
                                    <p:animEffect transition="out" filter="barn(inVertical)">
                                      <p:cBhvr>
                                        <p:cTn id="142" dur="500"/>
                                        <p:tgtEl>
                                          <p:spTgt spid="3"/>
                                        </p:tgtEl>
                                      </p:cBhvr>
                                    </p:animEffect>
                                    <p:set>
                                      <p:cBhvr>
                                        <p:cTn id="143" dur="1" fill="hold">
                                          <p:stCondLst>
                                            <p:cond delay="499"/>
                                          </p:stCondLst>
                                        </p:cTn>
                                        <p:tgtEl>
                                          <p:spTgt spid="3"/>
                                        </p:tgtEl>
                                        <p:attrNameLst>
                                          <p:attrName>style.visibility</p:attrName>
                                        </p:attrNameLst>
                                      </p:cBhvr>
                                      <p:to>
                                        <p:strVal val="hidden"/>
                                      </p:to>
                                    </p:set>
                                  </p:childTnLst>
                                </p:cTn>
                              </p:par>
                              <p:par>
                                <p:cTn id="144" presetID="16" presetClass="exit" presetSubtype="21" fill="hold" grpId="1" nodeType="withEffect">
                                  <p:stCondLst>
                                    <p:cond delay="0"/>
                                  </p:stCondLst>
                                  <p:childTnLst>
                                    <p:animEffect transition="out" filter="barn(inVertical)">
                                      <p:cBhvr>
                                        <p:cTn id="145" dur="500"/>
                                        <p:tgtEl>
                                          <p:spTgt spid="50"/>
                                        </p:tgtEl>
                                      </p:cBhvr>
                                    </p:animEffect>
                                    <p:set>
                                      <p:cBhvr>
                                        <p:cTn id="146" dur="1" fill="hold">
                                          <p:stCondLst>
                                            <p:cond delay="499"/>
                                          </p:stCondLst>
                                        </p:cTn>
                                        <p:tgtEl>
                                          <p:spTgt spid="50"/>
                                        </p:tgtEl>
                                        <p:attrNameLst>
                                          <p:attrName>style.visibility</p:attrName>
                                        </p:attrNameLst>
                                      </p:cBhvr>
                                      <p:to>
                                        <p:strVal val="hidden"/>
                                      </p:to>
                                    </p:set>
                                  </p:childTnLst>
                                </p:cTn>
                              </p:par>
                              <p:par>
                                <p:cTn id="147" presetID="16" presetClass="exit" presetSubtype="21" fill="hold" grpId="1" nodeType="withEffect">
                                  <p:stCondLst>
                                    <p:cond delay="0"/>
                                  </p:stCondLst>
                                  <p:childTnLst>
                                    <p:animEffect transition="out" filter="barn(inVertical)">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16" presetClass="exit" presetSubtype="21" fill="hold" nodeType="withEffect">
                                  <p:stCondLst>
                                    <p:cond delay="0"/>
                                  </p:stCondLst>
                                  <p:childTnLst>
                                    <p:animEffect transition="out" filter="barn(inVertical)">
                                      <p:cBhvr>
                                        <p:cTn id="151" dur="500"/>
                                        <p:tgtEl>
                                          <p:spTgt spid="7"/>
                                        </p:tgtEl>
                                      </p:cBhvr>
                                    </p:animEffect>
                                    <p:set>
                                      <p:cBhvr>
                                        <p:cTn id="152" dur="1" fill="hold">
                                          <p:stCondLst>
                                            <p:cond delay="499"/>
                                          </p:stCondLst>
                                        </p:cTn>
                                        <p:tgtEl>
                                          <p:spTgt spid="7"/>
                                        </p:tgtEl>
                                        <p:attrNameLst>
                                          <p:attrName>style.visibility</p:attrName>
                                        </p:attrNameLst>
                                      </p:cBhvr>
                                      <p:to>
                                        <p:strVal val="hidden"/>
                                      </p:to>
                                    </p:set>
                                  </p:childTnLst>
                                </p:cTn>
                              </p:par>
                              <p:par>
                                <p:cTn id="153" presetID="16" presetClass="exit" presetSubtype="21" fill="hold" grpId="1" nodeType="withEffect">
                                  <p:stCondLst>
                                    <p:cond delay="0"/>
                                  </p:stCondLst>
                                  <p:childTnLst>
                                    <p:animEffect transition="out" filter="barn(inVertical)">
                                      <p:cBhvr>
                                        <p:cTn id="154" dur="500"/>
                                        <p:tgtEl>
                                          <p:spTgt spid="59"/>
                                        </p:tgtEl>
                                      </p:cBhvr>
                                    </p:animEffect>
                                    <p:set>
                                      <p:cBhvr>
                                        <p:cTn id="155" dur="1" fill="hold">
                                          <p:stCondLst>
                                            <p:cond delay="499"/>
                                          </p:stCondLst>
                                        </p:cTn>
                                        <p:tgtEl>
                                          <p:spTgt spid="59"/>
                                        </p:tgtEl>
                                        <p:attrNameLst>
                                          <p:attrName>style.visibility</p:attrName>
                                        </p:attrNameLst>
                                      </p:cBhvr>
                                      <p:to>
                                        <p:strVal val="hidden"/>
                                      </p:to>
                                    </p:set>
                                  </p:childTnLst>
                                </p:cTn>
                              </p:par>
                              <p:par>
                                <p:cTn id="156" presetID="16" presetClass="exit" presetSubtype="21" fill="hold" grpId="1" nodeType="withEffect">
                                  <p:stCondLst>
                                    <p:cond delay="0"/>
                                  </p:stCondLst>
                                  <p:childTnLst>
                                    <p:animEffect transition="out" filter="barn(inVertical)">
                                      <p:cBhvr>
                                        <p:cTn id="157" dur="500"/>
                                        <p:tgtEl>
                                          <p:spTgt spid="62"/>
                                        </p:tgtEl>
                                      </p:cBhvr>
                                    </p:animEffect>
                                    <p:set>
                                      <p:cBhvr>
                                        <p:cTn id="158" dur="1" fill="hold">
                                          <p:stCondLst>
                                            <p:cond delay="499"/>
                                          </p:stCondLst>
                                        </p:cTn>
                                        <p:tgtEl>
                                          <p:spTgt spid="62"/>
                                        </p:tgtEl>
                                        <p:attrNameLst>
                                          <p:attrName>style.visibility</p:attrName>
                                        </p:attrNameLst>
                                      </p:cBhvr>
                                      <p:to>
                                        <p:strVal val="hidden"/>
                                      </p:to>
                                    </p:set>
                                  </p:childTnLst>
                                </p:cTn>
                              </p:par>
                              <p:par>
                                <p:cTn id="159" presetID="16" presetClass="exit" presetSubtype="21" fill="hold" nodeType="withEffect">
                                  <p:stCondLst>
                                    <p:cond delay="0"/>
                                  </p:stCondLst>
                                  <p:childTnLst>
                                    <p:animEffect transition="out" filter="barn(inVertical)">
                                      <p:cBhvr>
                                        <p:cTn id="160" dur="500"/>
                                        <p:tgtEl>
                                          <p:spTgt spid="9"/>
                                        </p:tgtEl>
                                      </p:cBhvr>
                                    </p:animEffect>
                                    <p:set>
                                      <p:cBhvr>
                                        <p:cTn id="161" dur="1" fill="hold">
                                          <p:stCondLst>
                                            <p:cond delay="499"/>
                                          </p:stCondLst>
                                        </p:cTn>
                                        <p:tgtEl>
                                          <p:spTgt spid="9"/>
                                        </p:tgtEl>
                                        <p:attrNameLst>
                                          <p:attrName>style.visibility</p:attrName>
                                        </p:attrNameLst>
                                      </p:cBhvr>
                                      <p:to>
                                        <p:strVal val="hidden"/>
                                      </p:to>
                                    </p:set>
                                  </p:childTnLst>
                                </p:cTn>
                              </p:par>
                              <p:par>
                                <p:cTn id="162" presetID="16" presetClass="exit" presetSubtype="21" fill="hold" grpId="1" nodeType="withEffect">
                                  <p:stCondLst>
                                    <p:cond delay="0"/>
                                  </p:stCondLst>
                                  <p:childTnLst>
                                    <p:animEffect transition="out" filter="barn(inVertical)">
                                      <p:cBhvr>
                                        <p:cTn id="163" dur="500"/>
                                        <p:tgtEl>
                                          <p:spTgt spid="60"/>
                                        </p:tgtEl>
                                      </p:cBhvr>
                                    </p:animEffect>
                                    <p:set>
                                      <p:cBhvr>
                                        <p:cTn id="164" dur="1" fill="hold">
                                          <p:stCondLst>
                                            <p:cond delay="499"/>
                                          </p:stCondLst>
                                        </p:cTn>
                                        <p:tgtEl>
                                          <p:spTgt spid="60"/>
                                        </p:tgtEl>
                                        <p:attrNameLst>
                                          <p:attrName>style.visibility</p:attrName>
                                        </p:attrNameLst>
                                      </p:cBhvr>
                                      <p:to>
                                        <p:strVal val="hidden"/>
                                      </p:to>
                                    </p:set>
                                  </p:childTnLst>
                                </p:cTn>
                              </p:par>
                              <p:par>
                                <p:cTn id="165" presetID="16" presetClass="exit" presetSubtype="21" fill="hold" grpId="1" nodeType="withEffect">
                                  <p:stCondLst>
                                    <p:cond delay="0"/>
                                  </p:stCondLst>
                                  <p:childTnLst>
                                    <p:animEffect transition="out" filter="barn(inVertical)">
                                      <p:cBhvr>
                                        <p:cTn id="166" dur="500"/>
                                        <p:tgtEl>
                                          <p:spTgt spid="63"/>
                                        </p:tgtEl>
                                      </p:cBhvr>
                                    </p:animEffect>
                                    <p:set>
                                      <p:cBhvr>
                                        <p:cTn id="167"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8" restart="whenNotActive" fill="hold" evtFilter="cancelBubble" nodeType="interactiveSeq">
                <p:stCondLst>
                  <p:cond evt="onClick" delay="0">
                    <p:tgtEl>
                      <p:spTgt spid="7"/>
                    </p:tgtEl>
                  </p:cond>
                </p:stCondLst>
                <p:endSync evt="end" delay="0">
                  <p:rtn val="all"/>
                </p:endSync>
                <p:childTnLst>
                  <p:par>
                    <p:cTn id="169" fill="hold">
                      <p:stCondLst>
                        <p:cond delay="0"/>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3" name="Am-thanh-tra-loi-sai-www_nhacchuongvui_com.wav"/>
                                        </p:tgtEl>
                                      </p:cMediaNode>
                                    </p:audio>
                                  </p:subTnLst>
                                </p:cTn>
                              </p:par>
                            </p:childTnLst>
                          </p:cTn>
                        </p:par>
                        <p:par>
                          <p:cTn id="173" fill="hold">
                            <p:stCondLst>
                              <p:cond delay="0"/>
                            </p:stCondLst>
                            <p:childTnLst>
                              <p:par>
                                <p:cTn id="174" presetID="10" presetClass="exit" presetSubtype="0" fill="hold" nodeType="afterEffect">
                                  <p:stCondLst>
                                    <p:cond delay="500"/>
                                  </p:stCondLst>
                                  <p:childTnLst>
                                    <p:animEffect transition="out" filter="fade">
                                      <p:cBhvr>
                                        <p:cTn id="175" dur="500"/>
                                        <p:tgtEl>
                                          <p:spTgt spid="54"/>
                                        </p:tgtEl>
                                      </p:cBhvr>
                                    </p:animEffect>
                                    <p:set>
                                      <p:cBhvr>
                                        <p:cTn id="17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9"/>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3" name="Am-thanh-tra-loi-sai-www_nhacchuongvui_com.wav"/>
                                        </p:tgtEl>
                                      </p:cMediaNode>
                                    </p:audio>
                                  </p:subTnLst>
                                </p:cTn>
                              </p:par>
                            </p:childTnLst>
                          </p:cTn>
                        </p:par>
                        <p:par>
                          <p:cTn id="182" fill="hold">
                            <p:stCondLst>
                              <p:cond delay="0"/>
                            </p:stCondLst>
                            <p:childTnLst>
                              <p:par>
                                <p:cTn id="183" presetID="10" presetClass="exit" presetSubtype="0" fill="hold" nodeType="afterEffect">
                                  <p:stCondLst>
                                    <p:cond delay="500"/>
                                  </p:stCondLst>
                                  <p:childTnLst>
                                    <p:animEffect transition="out" filter="fade">
                                      <p:cBhvr>
                                        <p:cTn id="184" dur="500"/>
                                        <p:tgtEl>
                                          <p:spTgt spid="56"/>
                                        </p:tgtEl>
                                      </p:cBhvr>
                                    </p:animEffect>
                                    <p:set>
                                      <p:cBhvr>
                                        <p:cTn id="18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3" grpId="0" animBg="1"/>
      <p:bldP spid="63" grpId="1" animBg="1"/>
      <p:bldP spid="62" grpId="0" animBg="1"/>
      <p:bldP spid="62" grpId="1" animBg="1"/>
      <p:bldP spid="61" grpId="0" animBg="1"/>
      <p:bldP spid="10" grpId="0" animBg="1"/>
      <p:bldP spid="10" grpId="1" animBg="1"/>
      <p:bldP spid="41" grpId="0" animBg="1"/>
      <p:bldP spid="50" grpId="0"/>
      <p:bldP spid="50" grpId="1"/>
      <p:bldP spid="58" grpId="0"/>
      <p:bldP spid="59" grpId="0"/>
      <p:bldP spid="59" grpId="1"/>
      <p:bldP spid="60" grpId="0"/>
      <p:bldP spid="6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1" name="Google Shape;2324;p35">
            <a:extLst>
              <a:ext uri="{FF2B5EF4-FFF2-40B4-BE49-F238E27FC236}">
                <a16:creationId xmlns:a16="http://schemas.microsoft.com/office/drawing/2014/main" id="{5BCCED6C-EB56-4FB9-849A-7F0C0497B48C}"/>
              </a:ext>
            </a:extLst>
          </p:cNvPr>
          <p:cNvSpPr/>
          <p:nvPr/>
        </p:nvSpPr>
        <p:spPr>
          <a:xfrm rot="-40072">
            <a:off x="3223598" y="544327"/>
            <a:ext cx="3434649" cy="673104"/>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rgbClr val="F5DABD"/>
          </a:solidFill>
          <a:ln>
            <a:noFill/>
          </a:ln>
          <a:effectLst>
            <a:outerShdw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26;p39">
            <a:extLst>
              <a:ext uri="{FF2B5EF4-FFF2-40B4-BE49-F238E27FC236}">
                <a16:creationId xmlns:a16="http://schemas.microsoft.com/office/drawing/2014/main" id="{357CB63C-3F58-4A6C-BF34-CD82A6EDAC01}"/>
              </a:ext>
            </a:extLst>
          </p:cNvPr>
          <p:cNvSpPr txBox="1">
            <a:spLocks/>
          </p:cNvSpPr>
          <p:nvPr/>
        </p:nvSpPr>
        <p:spPr>
          <a:xfrm>
            <a:off x="3193729" y="539848"/>
            <a:ext cx="3074999" cy="5845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lita One"/>
              <a:buNone/>
              <a:defRPr sz="36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pPr algn="l"/>
            <a:r>
              <a:rPr lang="en-US" sz="2800" dirty="0" smtClean="0">
                <a:solidFill>
                  <a:srgbClr val="EE8148"/>
                </a:solidFill>
                <a:latin typeface="Lobster" panose="00000500000000000000" pitchFamily="2" charset="0"/>
              </a:rPr>
              <a:t>YÊU CẦU CẦN ĐẠT</a:t>
            </a:r>
            <a:endParaRPr lang="en-US" sz="2800" dirty="0">
              <a:solidFill>
                <a:srgbClr val="EE8148"/>
              </a:solidFill>
              <a:latin typeface="Lobster" panose="00000500000000000000" pitchFamily="2" charset="0"/>
            </a:endParaRPr>
          </a:p>
        </p:txBody>
      </p:sp>
      <p:sp>
        <p:nvSpPr>
          <p:cNvPr id="20" name="椭圆 150">
            <a:extLst>
              <a:ext uri="{FF2B5EF4-FFF2-40B4-BE49-F238E27FC236}">
                <a16:creationId xmlns:a16="http://schemas.microsoft.com/office/drawing/2014/main" id="{99582997-6135-4692-BA8C-CDECA87166CF}"/>
              </a:ext>
            </a:extLst>
          </p:cNvPr>
          <p:cNvSpPr>
            <a:spLocks noChangeAspect="1"/>
          </p:cNvSpPr>
          <p:nvPr/>
        </p:nvSpPr>
        <p:spPr>
          <a:xfrm>
            <a:off x="844011" y="1375482"/>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22" name="Oval 21">
            <a:extLst>
              <a:ext uri="{FF2B5EF4-FFF2-40B4-BE49-F238E27FC236}">
                <a16:creationId xmlns:a16="http://schemas.microsoft.com/office/drawing/2014/main" id="{70C7CF42-E0A3-4F64-A37C-380FC8240E0A}"/>
              </a:ext>
            </a:extLst>
          </p:cNvPr>
          <p:cNvSpPr/>
          <p:nvPr/>
        </p:nvSpPr>
        <p:spPr>
          <a:xfrm>
            <a:off x="983656" y="1505064"/>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2" name="TextBox 1">
            <a:extLst>
              <a:ext uri="{FF2B5EF4-FFF2-40B4-BE49-F238E27FC236}">
                <a16:creationId xmlns:a16="http://schemas.microsoft.com/office/drawing/2014/main" id="{45589CF4-04C9-4E99-A902-0C52B7AEBD32}"/>
              </a:ext>
            </a:extLst>
          </p:cNvPr>
          <p:cNvSpPr txBox="1"/>
          <p:nvPr/>
        </p:nvSpPr>
        <p:spPr>
          <a:xfrm>
            <a:off x="1658313" y="1266003"/>
            <a:ext cx="6641409" cy="1156086"/>
          </a:xfrm>
          <a:prstGeom prst="rect">
            <a:avLst/>
          </a:prstGeom>
          <a:solidFill>
            <a:schemeClr val="accent2"/>
          </a:solidFill>
        </p:spPr>
        <p:txBody>
          <a:bodyPr wrap="square" rtlCol="0">
            <a:spAutoFit/>
          </a:bodyPr>
          <a:lstStyle/>
          <a:p>
            <a:pPr algn="just">
              <a:lnSpc>
                <a:spcPct val="96000"/>
              </a:lnSpc>
            </a:pPr>
            <a:r>
              <a:rPr lang="en-US" sz="2400" spc="-100">
                <a:solidFill>
                  <a:srgbClr val="002570"/>
                </a:solidFill>
                <a:latin typeface="Times New Roman" panose="02020603050405020304" pitchFamily="18" charset="0"/>
                <a:cs typeface="Times New Roman" panose="02020603050405020304" pitchFamily="18" charset="0"/>
              </a:rPr>
              <a:t>Nêu được đặc điểm về dân cư, tên một số hoạt động kinh tế của người dân châu Á và ý nghĩa (lợi ích) của những hoạt động này.</a:t>
            </a:r>
          </a:p>
        </p:txBody>
      </p:sp>
      <p:sp>
        <p:nvSpPr>
          <p:cNvPr id="39" name="TextBox 38">
            <a:extLst>
              <a:ext uri="{FF2B5EF4-FFF2-40B4-BE49-F238E27FC236}">
                <a16:creationId xmlns:a16="http://schemas.microsoft.com/office/drawing/2014/main" id="{4CA47992-A885-4C8F-A507-3BAC4FF45D4F}"/>
              </a:ext>
            </a:extLst>
          </p:cNvPr>
          <p:cNvSpPr txBox="1"/>
          <p:nvPr/>
        </p:nvSpPr>
        <p:spPr>
          <a:xfrm>
            <a:off x="1658313" y="2494579"/>
            <a:ext cx="6574545" cy="801501"/>
          </a:xfrm>
          <a:prstGeom prst="rect">
            <a:avLst/>
          </a:prstGeom>
          <a:solidFill>
            <a:schemeClr val="accent2"/>
          </a:solidFill>
        </p:spPr>
        <p:txBody>
          <a:bodyPr wrap="square" rtlCol="0">
            <a:spAutoFit/>
          </a:bodyPr>
          <a:lstStyle/>
          <a:p>
            <a:pPr algn="just">
              <a:lnSpc>
                <a:spcPct val="96000"/>
              </a:lnSpc>
            </a:pPr>
            <a:r>
              <a:rPr lang="en-US" sz="2400" spc="-100">
                <a:solidFill>
                  <a:srgbClr val="002570"/>
                </a:solidFill>
                <a:latin typeface="Times New Roman" panose="02020603050405020304" pitchFamily="18" charset="0"/>
                <a:cs typeface="Times New Roman" panose="02020603050405020304" pitchFamily="18" charset="0"/>
              </a:rPr>
              <a:t>Dựa vào lược đồ nhận biết được sự phân bố một số hoạt động sản xuất của người dân châu Á.</a:t>
            </a:r>
          </a:p>
        </p:txBody>
      </p:sp>
      <p:sp>
        <p:nvSpPr>
          <p:cNvPr id="44" name="TextBox 43">
            <a:extLst>
              <a:ext uri="{FF2B5EF4-FFF2-40B4-BE49-F238E27FC236}">
                <a16:creationId xmlns:a16="http://schemas.microsoft.com/office/drawing/2014/main" id="{2F736F39-F4F3-4062-8A7C-5AEA4C2109A9}"/>
              </a:ext>
            </a:extLst>
          </p:cNvPr>
          <p:cNvSpPr txBox="1"/>
          <p:nvPr/>
        </p:nvSpPr>
        <p:spPr>
          <a:xfrm>
            <a:off x="1658313" y="3522110"/>
            <a:ext cx="6574545" cy="1056251"/>
          </a:xfrm>
          <a:prstGeom prst="rect">
            <a:avLst/>
          </a:prstGeom>
          <a:solidFill>
            <a:schemeClr val="accent2"/>
          </a:solidFill>
        </p:spPr>
        <p:txBody>
          <a:bodyPr wrap="square" rtlCol="0">
            <a:spAutoFit/>
          </a:bodyPr>
          <a:lstStyle/>
          <a:p>
            <a:pPr algn="just">
              <a:lnSpc>
                <a:spcPct val="87000"/>
              </a:lnSpc>
            </a:pPr>
            <a:r>
              <a:rPr lang="en-US" sz="2400" spc="-100">
                <a:solidFill>
                  <a:srgbClr val="002570"/>
                </a:solidFill>
                <a:latin typeface="Times New Roman" panose="02020603050405020304" pitchFamily="18" charset="0"/>
                <a:cs typeface="Times New Roman" panose="02020603050405020304" pitchFamily="18" charset="0"/>
              </a:rPr>
              <a:t>Biết được khu vực Đông Nam Á có khí hậu gió mùa nóng ẩm, trồng nhiều lúa gạo, cây công nghiệp và khai thác khoáng sản.</a:t>
            </a:r>
          </a:p>
        </p:txBody>
      </p:sp>
      <p:sp>
        <p:nvSpPr>
          <p:cNvPr id="56" name="椭圆 150">
            <a:extLst>
              <a:ext uri="{FF2B5EF4-FFF2-40B4-BE49-F238E27FC236}">
                <a16:creationId xmlns:a16="http://schemas.microsoft.com/office/drawing/2014/main" id="{EA94F278-F386-4A4A-ABEF-0AD1E1A2874A}"/>
              </a:ext>
            </a:extLst>
          </p:cNvPr>
          <p:cNvSpPr>
            <a:spLocks noChangeAspect="1"/>
          </p:cNvSpPr>
          <p:nvPr/>
        </p:nvSpPr>
        <p:spPr>
          <a:xfrm>
            <a:off x="881088" y="2517991"/>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58" name="Oval 57">
            <a:extLst>
              <a:ext uri="{FF2B5EF4-FFF2-40B4-BE49-F238E27FC236}">
                <a16:creationId xmlns:a16="http://schemas.microsoft.com/office/drawing/2014/main" id="{C1E90A7F-7FB0-475C-B41E-42718A2AA5F4}"/>
              </a:ext>
            </a:extLst>
          </p:cNvPr>
          <p:cNvSpPr/>
          <p:nvPr/>
        </p:nvSpPr>
        <p:spPr>
          <a:xfrm>
            <a:off x="1020733" y="2647573"/>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sp>
        <p:nvSpPr>
          <p:cNvPr id="60" name="椭圆 150">
            <a:extLst>
              <a:ext uri="{FF2B5EF4-FFF2-40B4-BE49-F238E27FC236}">
                <a16:creationId xmlns:a16="http://schemas.microsoft.com/office/drawing/2014/main" id="{F30F156B-1500-4E7F-9CC1-D1C4E75CE70D}"/>
              </a:ext>
            </a:extLst>
          </p:cNvPr>
          <p:cNvSpPr>
            <a:spLocks noChangeAspect="1"/>
          </p:cNvSpPr>
          <p:nvPr/>
        </p:nvSpPr>
        <p:spPr>
          <a:xfrm>
            <a:off x="920199" y="3766092"/>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62" name="Oval 61">
            <a:extLst>
              <a:ext uri="{FF2B5EF4-FFF2-40B4-BE49-F238E27FC236}">
                <a16:creationId xmlns:a16="http://schemas.microsoft.com/office/drawing/2014/main" id="{C11F8B0F-4185-4772-AE8B-3E473FDE9557}"/>
              </a:ext>
            </a:extLst>
          </p:cNvPr>
          <p:cNvSpPr/>
          <p:nvPr/>
        </p:nvSpPr>
        <p:spPr>
          <a:xfrm>
            <a:off x="1059844" y="3895674"/>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3</a:t>
            </a:r>
          </a:p>
        </p:txBody>
      </p:sp>
      <p:pic>
        <p:nvPicPr>
          <p:cNvPr id="63" name="Picture 10">
            <a:extLst>
              <a:ext uri="{FF2B5EF4-FFF2-40B4-BE49-F238E27FC236}">
                <a16:creationId xmlns:a16="http://schemas.microsoft.com/office/drawing/2014/main" id="{87243422-5E50-47F8-8CDA-CD7BB4C7B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3597">
            <a:off x="317806" y="22855"/>
            <a:ext cx="834307" cy="1276188"/>
          </a:xfrm>
          <a:prstGeom prst="rect">
            <a:avLst/>
          </a:prstGeom>
        </p:spPr>
      </p:pic>
      <p:grpSp>
        <p:nvGrpSpPr>
          <p:cNvPr id="73" name="Google Shape;134;p2">
            <a:extLst>
              <a:ext uri="{FF2B5EF4-FFF2-40B4-BE49-F238E27FC236}">
                <a16:creationId xmlns:a16="http://schemas.microsoft.com/office/drawing/2014/main" id="{AED04B95-6462-49AD-9E0C-C4284E6F0585}"/>
              </a:ext>
            </a:extLst>
          </p:cNvPr>
          <p:cNvGrpSpPr/>
          <p:nvPr/>
        </p:nvGrpSpPr>
        <p:grpSpPr>
          <a:xfrm>
            <a:off x="2582576" y="447883"/>
            <a:ext cx="572150" cy="827665"/>
            <a:chOff x="497350" y="-655197"/>
            <a:chExt cx="771716" cy="1116355"/>
          </a:xfrm>
        </p:grpSpPr>
        <p:sp>
          <p:nvSpPr>
            <p:cNvPr id="74" name="Google Shape;135;p2">
              <a:extLst>
                <a:ext uri="{FF2B5EF4-FFF2-40B4-BE49-F238E27FC236}">
                  <a16:creationId xmlns:a16="http://schemas.microsoft.com/office/drawing/2014/main" id="{E5D7D237-1808-461B-9CB1-B626547EADD3}"/>
                </a:ext>
              </a:extLst>
            </p:cNvPr>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6;p2">
              <a:extLst>
                <a:ext uri="{FF2B5EF4-FFF2-40B4-BE49-F238E27FC236}">
                  <a16:creationId xmlns:a16="http://schemas.microsoft.com/office/drawing/2014/main" id="{1734E7E6-6C99-4B4C-B4BD-2B41FB06030F}"/>
                </a:ext>
              </a:extLst>
            </p:cNvPr>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7;p2">
              <a:extLst>
                <a:ext uri="{FF2B5EF4-FFF2-40B4-BE49-F238E27FC236}">
                  <a16:creationId xmlns:a16="http://schemas.microsoft.com/office/drawing/2014/main" id="{243B9E01-1E75-4D9B-8D23-E849281EC67C}"/>
                </a:ext>
              </a:extLst>
            </p:cNvPr>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8;p2">
              <a:extLst>
                <a:ext uri="{FF2B5EF4-FFF2-40B4-BE49-F238E27FC236}">
                  <a16:creationId xmlns:a16="http://schemas.microsoft.com/office/drawing/2014/main" id="{A7D7193E-AE72-464E-BB0D-4C308869EA3F}"/>
                </a:ext>
              </a:extLst>
            </p:cNvPr>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9;p2">
              <a:extLst>
                <a:ext uri="{FF2B5EF4-FFF2-40B4-BE49-F238E27FC236}">
                  <a16:creationId xmlns:a16="http://schemas.microsoft.com/office/drawing/2014/main" id="{FC22F025-609B-4DE9-84F2-E56930254420}"/>
                </a:ext>
              </a:extLst>
            </p:cNvPr>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0;p2">
              <a:extLst>
                <a:ext uri="{FF2B5EF4-FFF2-40B4-BE49-F238E27FC236}">
                  <a16:creationId xmlns:a16="http://schemas.microsoft.com/office/drawing/2014/main" id="{B3B37E5F-00F4-45FA-BD62-1D6B44398C94}"/>
                </a:ext>
              </a:extLst>
            </p:cNvPr>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1;p2">
              <a:extLst>
                <a:ext uri="{FF2B5EF4-FFF2-40B4-BE49-F238E27FC236}">
                  <a16:creationId xmlns:a16="http://schemas.microsoft.com/office/drawing/2014/main" id="{F6350E81-F645-4645-9B03-B8E00A3E5461}"/>
                </a:ext>
              </a:extLst>
            </p:cNvPr>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p2">
              <a:extLst>
                <a:ext uri="{FF2B5EF4-FFF2-40B4-BE49-F238E27FC236}">
                  <a16:creationId xmlns:a16="http://schemas.microsoft.com/office/drawing/2014/main" id="{CA4C268F-254A-43D8-9FD3-629C332565BE}"/>
                </a:ext>
              </a:extLst>
            </p:cNvPr>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134;p2">
            <a:extLst>
              <a:ext uri="{FF2B5EF4-FFF2-40B4-BE49-F238E27FC236}">
                <a16:creationId xmlns:a16="http://schemas.microsoft.com/office/drawing/2014/main" id="{F19A5611-F98E-45AC-AA69-4F79A144C912}"/>
              </a:ext>
            </a:extLst>
          </p:cNvPr>
          <p:cNvGrpSpPr/>
          <p:nvPr/>
        </p:nvGrpSpPr>
        <p:grpSpPr>
          <a:xfrm flipH="1">
            <a:off x="5945290" y="436248"/>
            <a:ext cx="572150" cy="827665"/>
            <a:chOff x="497350" y="-655197"/>
            <a:chExt cx="771716" cy="1116355"/>
          </a:xfrm>
        </p:grpSpPr>
        <p:sp>
          <p:nvSpPr>
            <p:cNvPr id="83" name="Google Shape;135;p2">
              <a:extLst>
                <a:ext uri="{FF2B5EF4-FFF2-40B4-BE49-F238E27FC236}">
                  <a16:creationId xmlns:a16="http://schemas.microsoft.com/office/drawing/2014/main" id="{0D9629EE-7F46-47DA-8F7B-1269144D5786}"/>
                </a:ext>
              </a:extLst>
            </p:cNvPr>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6;p2">
              <a:extLst>
                <a:ext uri="{FF2B5EF4-FFF2-40B4-BE49-F238E27FC236}">
                  <a16:creationId xmlns:a16="http://schemas.microsoft.com/office/drawing/2014/main" id="{60711E4C-D06F-43BC-A8D7-E48B8C077B80}"/>
                </a:ext>
              </a:extLst>
            </p:cNvPr>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7;p2">
              <a:extLst>
                <a:ext uri="{FF2B5EF4-FFF2-40B4-BE49-F238E27FC236}">
                  <a16:creationId xmlns:a16="http://schemas.microsoft.com/office/drawing/2014/main" id="{242ADD82-001A-4AD9-AE7A-0B96A3830706}"/>
                </a:ext>
              </a:extLst>
            </p:cNvPr>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8;p2">
              <a:extLst>
                <a:ext uri="{FF2B5EF4-FFF2-40B4-BE49-F238E27FC236}">
                  <a16:creationId xmlns:a16="http://schemas.microsoft.com/office/drawing/2014/main" id="{747D305F-4603-4C21-A8F8-C9DD4E84E336}"/>
                </a:ext>
              </a:extLst>
            </p:cNvPr>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9;p2">
              <a:extLst>
                <a:ext uri="{FF2B5EF4-FFF2-40B4-BE49-F238E27FC236}">
                  <a16:creationId xmlns:a16="http://schemas.microsoft.com/office/drawing/2014/main" id="{EA51E1BE-35F2-4375-91D6-A3B85AF385A3}"/>
                </a:ext>
              </a:extLst>
            </p:cNvPr>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0;p2">
              <a:extLst>
                <a:ext uri="{FF2B5EF4-FFF2-40B4-BE49-F238E27FC236}">
                  <a16:creationId xmlns:a16="http://schemas.microsoft.com/office/drawing/2014/main" id="{EDAF64E2-2572-40F9-8494-C06822BBDAFC}"/>
                </a:ext>
              </a:extLst>
            </p:cNvPr>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1;p2">
              <a:extLst>
                <a:ext uri="{FF2B5EF4-FFF2-40B4-BE49-F238E27FC236}">
                  <a16:creationId xmlns:a16="http://schemas.microsoft.com/office/drawing/2014/main" id="{CFE94E37-6882-4D35-9095-D326AF68A7CD}"/>
                </a:ext>
              </a:extLst>
            </p:cNvPr>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2;p2">
              <a:extLst>
                <a:ext uri="{FF2B5EF4-FFF2-40B4-BE49-F238E27FC236}">
                  <a16:creationId xmlns:a16="http://schemas.microsoft.com/office/drawing/2014/main" id="{FAE68CBB-33D5-4E40-A3A2-CDB5795F68EE}"/>
                </a:ext>
              </a:extLst>
            </p:cNvPr>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组合 7">
            <a:extLst>
              <a:ext uri="{FF2B5EF4-FFF2-40B4-BE49-F238E27FC236}">
                <a16:creationId xmlns:a16="http://schemas.microsoft.com/office/drawing/2014/main" id="{9003989F-DF25-4CDC-8C35-C811C77CB43C}"/>
              </a:ext>
            </a:extLst>
          </p:cNvPr>
          <p:cNvGrpSpPr/>
          <p:nvPr/>
        </p:nvGrpSpPr>
        <p:grpSpPr>
          <a:xfrm rot="20794228">
            <a:off x="6813384" y="4323321"/>
            <a:ext cx="2296011" cy="568321"/>
            <a:chOff x="1319119" y="4991175"/>
            <a:chExt cx="4233330" cy="1171700"/>
          </a:xfrm>
        </p:grpSpPr>
        <p:pic>
          <p:nvPicPr>
            <p:cNvPr id="55" name="图片 4">
              <a:extLst>
                <a:ext uri="{FF2B5EF4-FFF2-40B4-BE49-F238E27FC236}">
                  <a16:creationId xmlns:a16="http://schemas.microsoft.com/office/drawing/2014/main" id="{E217DB9C-C41C-4B35-83BB-69E857D1CF4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319119" y="5145915"/>
              <a:ext cx="2180630" cy="862221"/>
            </a:xfrm>
            <a:prstGeom prst="rect">
              <a:avLst/>
            </a:prstGeom>
          </p:spPr>
        </p:pic>
        <p:pic>
          <p:nvPicPr>
            <p:cNvPr id="57" name="图片 5">
              <a:extLst>
                <a:ext uri="{FF2B5EF4-FFF2-40B4-BE49-F238E27FC236}">
                  <a16:creationId xmlns:a16="http://schemas.microsoft.com/office/drawing/2014/main" id="{99D5C468-13C9-4572-899F-D8BF80C905C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8724" y="4991175"/>
              <a:ext cx="2373725" cy="11717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290">
                                          <p:stCondLst>
                                            <p:cond delay="0"/>
                                          </p:stCondLst>
                                        </p:cTn>
                                        <p:tgtEl>
                                          <p:spTgt spid="12"/>
                                        </p:tgtEl>
                                      </p:cBhvr>
                                    </p:animEffect>
                                    <p:anim calcmode="lin" valueType="num">
                                      <p:cBhvr>
                                        <p:cTn id="1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23" dur="13">
                                          <p:stCondLst>
                                            <p:cond delay="325"/>
                                          </p:stCondLst>
                                        </p:cTn>
                                        <p:tgtEl>
                                          <p:spTgt spid="12"/>
                                        </p:tgtEl>
                                      </p:cBhvr>
                                      <p:to x="100000" y="60000"/>
                                    </p:animScale>
                                    <p:animScale>
                                      <p:cBhvr>
                                        <p:cTn id="24" dur="83" decel="50000">
                                          <p:stCondLst>
                                            <p:cond delay="338"/>
                                          </p:stCondLst>
                                        </p:cTn>
                                        <p:tgtEl>
                                          <p:spTgt spid="12"/>
                                        </p:tgtEl>
                                      </p:cBhvr>
                                      <p:to x="100000" y="100000"/>
                                    </p:animScale>
                                    <p:animScale>
                                      <p:cBhvr>
                                        <p:cTn id="25" dur="13">
                                          <p:stCondLst>
                                            <p:cond delay="656"/>
                                          </p:stCondLst>
                                        </p:cTn>
                                        <p:tgtEl>
                                          <p:spTgt spid="12"/>
                                        </p:tgtEl>
                                      </p:cBhvr>
                                      <p:to x="100000" y="80000"/>
                                    </p:animScale>
                                    <p:animScale>
                                      <p:cBhvr>
                                        <p:cTn id="26" dur="83" decel="50000">
                                          <p:stCondLst>
                                            <p:cond delay="669"/>
                                          </p:stCondLst>
                                        </p:cTn>
                                        <p:tgtEl>
                                          <p:spTgt spid="12"/>
                                        </p:tgtEl>
                                      </p:cBhvr>
                                      <p:to x="100000" y="100000"/>
                                    </p:animScale>
                                    <p:animScale>
                                      <p:cBhvr>
                                        <p:cTn id="27" dur="13">
                                          <p:stCondLst>
                                            <p:cond delay="821"/>
                                          </p:stCondLst>
                                        </p:cTn>
                                        <p:tgtEl>
                                          <p:spTgt spid="12"/>
                                        </p:tgtEl>
                                      </p:cBhvr>
                                      <p:to x="100000" y="90000"/>
                                    </p:animScale>
                                    <p:animScale>
                                      <p:cBhvr>
                                        <p:cTn id="28" dur="83" decel="50000">
                                          <p:stCondLst>
                                            <p:cond delay="834"/>
                                          </p:stCondLst>
                                        </p:cTn>
                                        <p:tgtEl>
                                          <p:spTgt spid="12"/>
                                        </p:tgtEl>
                                      </p:cBhvr>
                                      <p:to x="100000" y="100000"/>
                                    </p:animScale>
                                    <p:animScale>
                                      <p:cBhvr>
                                        <p:cTn id="29" dur="13">
                                          <p:stCondLst>
                                            <p:cond delay="904"/>
                                          </p:stCondLst>
                                        </p:cTn>
                                        <p:tgtEl>
                                          <p:spTgt spid="12"/>
                                        </p:tgtEl>
                                      </p:cBhvr>
                                      <p:to x="100000" y="95000"/>
                                    </p:animScale>
                                    <p:animScale>
                                      <p:cBhvr>
                                        <p:cTn id="30" dur="83" decel="50000">
                                          <p:stCondLst>
                                            <p:cond delay="917"/>
                                          </p:stCondLst>
                                        </p:cTn>
                                        <p:tgtEl>
                                          <p:spTgt spid="12"/>
                                        </p:tgtEl>
                                      </p:cBhvr>
                                      <p:to x="100000" y="100000"/>
                                    </p:animScale>
                                  </p:childTnLst>
                                </p:cTn>
                              </p:par>
                            </p:childTnLst>
                          </p:cTn>
                        </p:par>
                        <p:par>
                          <p:cTn id="31" fill="hold">
                            <p:stCondLst>
                              <p:cond delay="2500"/>
                            </p:stCondLst>
                            <p:childTnLst>
                              <p:par>
                                <p:cTn id="32" presetID="53" presetClass="entr" presetSubtype="528"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500" fill="hold"/>
                                        <p:tgtEl>
                                          <p:spTgt spid="73"/>
                                        </p:tgtEl>
                                        <p:attrNameLst>
                                          <p:attrName>ppt_w</p:attrName>
                                        </p:attrNameLst>
                                      </p:cBhvr>
                                      <p:tavLst>
                                        <p:tav tm="0">
                                          <p:val>
                                            <p:fltVal val="0"/>
                                          </p:val>
                                        </p:tav>
                                        <p:tav tm="100000">
                                          <p:val>
                                            <p:strVal val="#ppt_w"/>
                                          </p:val>
                                        </p:tav>
                                      </p:tavLst>
                                    </p:anim>
                                    <p:anim calcmode="lin" valueType="num">
                                      <p:cBhvr>
                                        <p:cTn id="35" dur="500" fill="hold"/>
                                        <p:tgtEl>
                                          <p:spTgt spid="73"/>
                                        </p:tgtEl>
                                        <p:attrNameLst>
                                          <p:attrName>ppt_h</p:attrName>
                                        </p:attrNameLst>
                                      </p:cBhvr>
                                      <p:tavLst>
                                        <p:tav tm="0">
                                          <p:val>
                                            <p:fltVal val="0"/>
                                          </p:val>
                                        </p:tav>
                                        <p:tav tm="100000">
                                          <p:val>
                                            <p:strVal val="#ppt_h"/>
                                          </p:val>
                                        </p:tav>
                                      </p:tavLst>
                                    </p:anim>
                                    <p:animEffect transition="in" filter="fade">
                                      <p:cBhvr>
                                        <p:cTn id="36" dur="500"/>
                                        <p:tgtEl>
                                          <p:spTgt spid="73"/>
                                        </p:tgtEl>
                                      </p:cBhvr>
                                    </p:animEffect>
                                    <p:anim calcmode="lin" valueType="num">
                                      <p:cBhvr>
                                        <p:cTn id="37" dur="500" fill="hold"/>
                                        <p:tgtEl>
                                          <p:spTgt spid="73"/>
                                        </p:tgtEl>
                                        <p:attrNameLst>
                                          <p:attrName>ppt_x</p:attrName>
                                        </p:attrNameLst>
                                      </p:cBhvr>
                                      <p:tavLst>
                                        <p:tav tm="0">
                                          <p:val>
                                            <p:fltVal val="0.5"/>
                                          </p:val>
                                        </p:tav>
                                        <p:tav tm="100000">
                                          <p:val>
                                            <p:strVal val="#ppt_x"/>
                                          </p:val>
                                        </p:tav>
                                      </p:tavLst>
                                    </p:anim>
                                    <p:anim calcmode="lin" valueType="num">
                                      <p:cBhvr>
                                        <p:cTn id="38" dur="500" fill="hold"/>
                                        <p:tgtEl>
                                          <p:spTgt spid="73"/>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p:cTn id="41" dur="500" fill="hold"/>
                                        <p:tgtEl>
                                          <p:spTgt spid="82"/>
                                        </p:tgtEl>
                                        <p:attrNameLst>
                                          <p:attrName>ppt_w</p:attrName>
                                        </p:attrNameLst>
                                      </p:cBhvr>
                                      <p:tavLst>
                                        <p:tav tm="0">
                                          <p:val>
                                            <p:fltVal val="0"/>
                                          </p:val>
                                        </p:tav>
                                        <p:tav tm="100000">
                                          <p:val>
                                            <p:strVal val="#ppt_w"/>
                                          </p:val>
                                        </p:tav>
                                      </p:tavLst>
                                    </p:anim>
                                    <p:anim calcmode="lin" valueType="num">
                                      <p:cBhvr>
                                        <p:cTn id="42" dur="500" fill="hold"/>
                                        <p:tgtEl>
                                          <p:spTgt spid="82"/>
                                        </p:tgtEl>
                                        <p:attrNameLst>
                                          <p:attrName>ppt_h</p:attrName>
                                        </p:attrNameLst>
                                      </p:cBhvr>
                                      <p:tavLst>
                                        <p:tav tm="0">
                                          <p:val>
                                            <p:fltVal val="0"/>
                                          </p:val>
                                        </p:tav>
                                        <p:tav tm="100000">
                                          <p:val>
                                            <p:strVal val="#ppt_h"/>
                                          </p:val>
                                        </p:tav>
                                      </p:tavLst>
                                    </p:anim>
                                    <p:animEffect transition="in" filter="fade">
                                      <p:cBhvr>
                                        <p:cTn id="43" dur="500"/>
                                        <p:tgtEl>
                                          <p:spTgt spid="82"/>
                                        </p:tgtEl>
                                      </p:cBhvr>
                                    </p:animEffect>
                                    <p:anim calcmode="lin" valueType="num">
                                      <p:cBhvr>
                                        <p:cTn id="44" dur="500" fill="hold"/>
                                        <p:tgtEl>
                                          <p:spTgt spid="82"/>
                                        </p:tgtEl>
                                        <p:attrNameLst>
                                          <p:attrName>ppt_x</p:attrName>
                                        </p:attrNameLst>
                                      </p:cBhvr>
                                      <p:tavLst>
                                        <p:tav tm="0">
                                          <p:val>
                                            <p:fltVal val="0.5"/>
                                          </p:val>
                                        </p:tav>
                                        <p:tav tm="100000">
                                          <p:val>
                                            <p:strVal val="#ppt_x"/>
                                          </p:val>
                                        </p:tav>
                                      </p:tavLst>
                                    </p:anim>
                                    <p:anim calcmode="lin" valueType="num">
                                      <p:cBhvr>
                                        <p:cTn id="45" dur="500" fill="hold"/>
                                        <p:tgtEl>
                                          <p:spTgt spid="82"/>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8">
                                          <p:stCondLst>
                                            <p:cond delay="0"/>
                                          </p:stCondLst>
                                        </p:cTn>
                                        <p:tgtEl>
                                          <p:spTgt spid="20"/>
                                        </p:tgtEl>
                                      </p:cBhvr>
                                    </p:animEffect>
                                    <p:anim calcmode="lin" valueType="num">
                                      <p:cBhvr>
                                        <p:cTn id="51"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2"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3"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54"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5"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6" dur="3">
                                          <p:stCondLst>
                                            <p:cond delay="65"/>
                                          </p:stCondLst>
                                        </p:cTn>
                                        <p:tgtEl>
                                          <p:spTgt spid="20"/>
                                        </p:tgtEl>
                                      </p:cBhvr>
                                      <p:to x="100000" y="60000"/>
                                    </p:animScale>
                                    <p:animScale>
                                      <p:cBhvr>
                                        <p:cTn id="57" dur="17" decel="50000">
                                          <p:stCondLst>
                                            <p:cond delay="68"/>
                                          </p:stCondLst>
                                        </p:cTn>
                                        <p:tgtEl>
                                          <p:spTgt spid="20"/>
                                        </p:tgtEl>
                                      </p:cBhvr>
                                      <p:to x="100000" y="100000"/>
                                    </p:animScale>
                                    <p:animScale>
                                      <p:cBhvr>
                                        <p:cTn id="58" dur="3">
                                          <p:stCondLst>
                                            <p:cond delay="131"/>
                                          </p:stCondLst>
                                        </p:cTn>
                                        <p:tgtEl>
                                          <p:spTgt spid="20"/>
                                        </p:tgtEl>
                                      </p:cBhvr>
                                      <p:to x="100000" y="80000"/>
                                    </p:animScale>
                                    <p:animScale>
                                      <p:cBhvr>
                                        <p:cTn id="59" dur="17" decel="50000">
                                          <p:stCondLst>
                                            <p:cond delay="134"/>
                                          </p:stCondLst>
                                        </p:cTn>
                                        <p:tgtEl>
                                          <p:spTgt spid="20"/>
                                        </p:tgtEl>
                                      </p:cBhvr>
                                      <p:to x="100000" y="100000"/>
                                    </p:animScale>
                                    <p:animScale>
                                      <p:cBhvr>
                                        <p:cTn id="60" dur="3">
                                          <p:stCondLst>
                                            <p:cond delay="164"/>
                                          </p:stCondLst>
                                        </p:cTn>
                                        <p:tgtEl>
                                          <p:spTgt spid="20"/>
                                        </p:tgtEl>
                                      </p:cBhvr>
                                      <p:to x="100000" y="90000"/>
                                    </p:animScale>
                                    <p:animScale>
                                      <p:cBhvr>
                                        <p:cTn id="61" dur="17" decel="50000">
                                          <p:stCondLst>
                                            <p:cond delay="167"/>
                                          </p:stCondLst>
                                        </p:cTn>
                                        <p:tgtEl>
                                          <p:spTgt spid="20"/>
                                        </p:tgtEl>
                                      </p:cBhvr>
                                      <p:to x="100000" y="100000"/>
                                    </p:animScale>
                                    <p:animScale>
                                      <p:cBhvr>
                                        <p:cTn id="62" dur="3">
                                          <p:stCondLst>
                                            <p:cond delay="181"/>
                                          </p:stCondLst>
                                        </p:cTn>
                                        <p:tgtEl>
                                          <p:spTgt spid="20"/>
                                        </p:tgtEl>
                                      </p:cBhvr>
                                      <p:to x="100000" y="95000"/>
                                    </p:animScale>
                                    <p:animScale>
                                      <p:cBhvr>
                                        <p:cTn id="63" dur="17" decel="50000">
                                          <p:stCondLst>
                                            <p:cond delay="183"/>
                                          </p:stCondLst>
                                        </p:cTn>
                                        <p:tgtEl>
                                          <p:spTgt spid="20"/>
                                        </p:tgtEl>
                                      </p:cBhvr>
                                      <p:to x="100000" y="100000"/>
                                    </p:animScale>
                                  </p:childTnLst>
                                </p:cTn>
                              </p:par>
                            </p:childTnLst>
                          </p:cTn>
                        </p:par>
                        <p:par>
                          <p:cTn id="64" fill="hold">
                            <p:stCondLst>
                              <p:cond delay="200"/>
                            </p:stCondLst>
                            <p:childTnLst>
                              <p:par>
                                <p:cTn id="65" presetID="26"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71">
                                          <p:stCondLst>
                                            <p:cond delay="0"/>
                                          </p:stCondLst>
                                        </p:cTn>
                                        <p:tgtEl>
                                          <p:spTgt spid="22"/>
                                        </p:tgtEl>
                                      </p:cBhvr>
                                    </p:animEffect>
                                    <p:anim calcmode="lin" valueType="num">
                                      <p:cBhvr>
                                        <p:cTn id="68"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71"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72"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73" dur="1">
                                          <p:stCondLst>
                                            <p:cond delay="80"/>
                                          </p:stCondLst>
                                        </p:cTn>
                                        <p:tgtEl>
                                          <p:spTgt spid="22"/>
                                        </p:tgtEl>
                                      </p:cBhvr>
                                      <p:to x="100000" y="60000"/>
                                    </p:animScale>
                                    <p:animScale>
                                      <p:cBhvr>
                                        <p:cTn id="74" dur="1" decel="50000">
                                          <p:stCondLst>
                                            <p:cond delay="83"/>
                                          </p:stCondLst>
                                        </p:cTn>
                                        <p:tgtEl>
                                          <p:spTgt spid="22"/>
                                        </p:tgtEl>
                                      </p:cBhvr>
                                      <p:to x="100000" y="100000"/>
                                    </p:animScale>
                                    <p:animScale>
                                      <p:cBhvr>
                                        <p:cTn id="75" dur="1">
                                          <p:stCondLst>
                                            <p:cond delay="161"/>
                                          </p:stCondLst>
                                        </p:cTn>
                                        <p:tgtEl>
                                          <p:spTgt spid="22"/>
                                        </p:tgtEl>
                                      </p:cBhvr>
                                      <p:to x="100000" y="80000"/>
                                    </p:animScale>
                                    <p:animScale>
                                      <p:cBhvr>
                                        <p:cTn id="76" dur="1" decel="50000">
                                          <p:stCondLst>
                                            <p:cond delay="164"/>
                                          </p:stCondLst>
                                        </p:cTn>
                                        <p:tgtEl>
                                          <p:spTgt spid="22"/>
                                        </p:tgtEl>
                                      </p:cBhvr>
                                      <p:to x="100000" y="100000"/>
                                    </p:animScale>
                                    <p:animScale>
                                      <p:cBhvr>
                                        <p:cTn id="77" dur="1">
                                          <p:stCondLst>
                                            <p:cond delay="249"/>
                                          </p:stCondLst>
                                        </p:cTn>
                                        <p:tgtEl>
                                          <p:spTgt spid="22"/>
                                        </p:tgtEl>
                                      </p:cBhvr>
                                      <p:to x="100000" y="90000"/>
                                    </p:animScale>
                                    <p:animScale>
                                      <p:cBhvr>
                                        <p:cTn id="78" dur="1" decel="50000">
                                          <p:stCondLst>
                                            <p:cond delay="249"/>
                                          </p:stCondLst>
                                        </p:cTn>
                                        <p:tgtEl>
                                          <p:spTgt spid="22"/>
                                        </p:tgtEl>
                                      </p:cBhvr>
                                      <p:to x="100000" y="100000"/>
                                    </p:animScale>
                                    <p:animScale>
                                      <p:cBhvr>
                                        <p:cTn id="79" dur="1">
                                          <p:stCondLst>
                                            <p:cond delay="249"/>
                                          </p:stCondLst>
                                        </p:cTn>
                                        <p:tgtEl>
                                          <p:spTgt spid="22"/>
                                        </p:tgtEl>
                                      </p:cBhvr>
                                      <p:to x="100000" y="95000"/>
                                    </p:animScale>
                                    <p:animScale>
                                      <p:cBhvr>
                                        <p:cTn id="80" dur="1" decel="50000">
                                          <p:stCondLst>
                                            <p:cond delay="249"/>
                                          </p:stCondLst>
                                        </p:cTn>
                                        <p:tgtEl>
                                          <p:spTgt spid="2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left)">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down)">
                                      <p:cBhvr>
                                        <p:cTn id="90" dur="58">
                                          <p:stCondLst>
                                            <p:cond delay="0"/>
                                          </p:stCondLst>
                                        </p:cTn>
                                        <p:tgtEl>
                                          <p:spTgt spid="56"/>
                                        </p:tgtEl>
                                      </p:cBhvr>
                                    </p:animEffect>
                                    <p:anim calcmode="lin" valueType="num">
                                      <p:cBhvr>
                                        <p:cTn id="91"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2"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3"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94"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95"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96" dur="3">
                                          <p:stCondLst>
                                            <p:cond delay="65"/>
                                          </p:stCondLst>
                                        </p:cTn>
                                        <p:tgtEl>
                                          <p:spTgt spid="56"/>
                                        </p:tgtEl>
                                      </p:cBhvr>
                                      <p:to x="100000" y="60000"/>
                                    </p:animScale>
                                    <p:animScale>
                                      <p:cBhvr>
                                        <p:cTn id="97" dur="17" decel="50000">
                                          <p:stCondLst>
                                            <p:cond delay="68"/>
                                          </p:stCondLst>
                                        </p:cTn>
                                        <p:tgtEl>
                                          <p:spTgt spid="56"/>
                                        </p:tgtEl>
                                      </p:cBhvr>
                                      <p:to x="100000" y="100000"/>
                                    </p:animScale>
                                    <p:animScale>
                                      <p:cBhvr>
                                        <p:cTn id="98" dur="3">
                                          <p:stCondLst>
                                            <p:cond delay="131"/>
                                          </p:stCondLst>
                                        </p:cTn>
                                        <p:tgtEl>
                                          <p:spTgt spid="56"/>
                                        </p:tgtEl>
                                      </p:cBhvr>
                                      <p:to x="100000" y="80000"/>
                                    </p:animScale>
                                    <p:animScale>
                                      <p:cBhvr>
                                        <p:cTn id="99" dur="17" decel="50000">
                                          <p:stCondLst>
                                            <p:cond delay="134"/>
                                          </p:stCondLst>
                                        </p:cTn>
                                        <p:tgtEl>
                                          <p:spTgt spid="56"/>
                                        </p:tgtEl>
                                      </p:cBhvr>
                                      <p:to x="100000" y="100000"/>
                                    </p:animScale>
                                    <p:animScale>
                                      <p:cBhvr>
                                        <p:cTn id="100" dur="3">
                                          <p:stCondLst>
                                            <p:cond delay="164"/>
                                          </p:stCondLst>
                                        </p:cTn>
                                        <p:tgtEl>
                                          <p:spTgt spid="56"/>
                                        </p:tgtEl>
                                      </p:cBhvr>
                                      <p:to x="100000" y="90000"/>
                                    </p:animScale>
                                    <p:animScale>
                                      <p:cBhvr>
                                        <p:cTn id="101" dur="17" decel="50000">
                                          <p:stCondLst>
                                            <p:cond delay="167"/>
                                          </p:stCondLst>
                                        </p:cTn>
                                        <p:tgtEl>
                                          <p:spTgt spid="56"/>
                                        </p:tgtEl>
                                      </p:cBhvr>
                                      <p:to x="100000" y="100000"/>
                                    </p:animScale>
                                    <p:animScale>
                                      <p:cBhvr>
                                        <p:cTn id="102" dur="3">
                                          <p:stCondLst>
                                            <p:cond delay="181"/>
                                          </p:stCondLst>
                                        </p:cTn>
                                        <p:tgtEl>
                                          <p:spTgt spid="56"/>
                                        </p:tgtEl>
                                      </p:cBhvr>
                                      <p:to x="100000" y="95000"/>
                                    </p:animScale>
                                    <p:animScale>
                                      <p:cBhvr>
                                        <p:cTn id="103" dur="17" decel="50000">
                                          <p:stCondLst>
                                            <p:cond delay="183"/>
                                          </p:stCondLst>
                                        </p:cTn>
                                        <p:tgtEl>
                                          <p:spTgt spid="56"/>
                                        </p:tgtEl>
                                      </p:cBhvr>
                                      <p:to x="100000" y="100000"/>
                                    </p:animScale>
                                  </p:childTnLst>
                                </p:cTn>
                              </p:par>
                            </p:childTnLst>
                          </p:cTn>
                        </p:par>
                        <p:par>
                          <p:cTn id="104" fill="hold">
                            <p:stCondLst>
                              <p:cond delay="200"/>
                            </p:stCondLst>
                            <p:childTnLst>
                              <p:par>
                                <p:cTn id="105" presetID="26" presetClass="entr" presetSubtype="0" fill="hold" grpId="0" nodeType="after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wipe(down)">
                                      <p:cBhvr>
                                        <p:cTn id="107" dur="71">
                                          <p:stCondLst>
                                            <p:cond delay="0"/>
                                          </p:stCondLst>
                                        </p:cTn>
                                        <p:tgtEl>
                                          <p:spTgt spid="58"/>
                                        </p:tgtEl>
                                      </p:cBhvr>
                                    </p:animEffect>
                                    <p:anim calcmode="lin" valueType="num">
                                      <p:cBhvr>
                                        <p:cTn id="108" dur="224"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09" dur="82"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10" dur="82" tmFilter="0, 0; 0.125,0.2665; 0.25,0.4; 0.375,0.465; 0.5,0.5;  0.625,0.535; 0.75,0.6; 0.875,0.7335; 1,1">
                                          <p:stCondLst>
                                            <p:cond delay="82"/>
                                          </p:stCondLst>
                                        </p:cTn>
                                        <p:tgtEl>
                                          <p:spTgt spid="58"/>
                                        </p:tgtEl>
                                        <p:attrNameLst>
                                          <p:attrName>ppt_y</p:attrName>
                                        </p:attrNameLst>
                                      </p:cBhvr>
                                      <p:tavLst>
                                        <p:tav tm="0" fmla="#ppt_y-sin(pi*$)/9">
                                          <p:val>
                                            <p:fltVal val="0"/>
                                          </p:val>
                                        </p:tav>
                                        <p:tav tm="100000">
                                          <p:val>
                                            <p:fltVal val="1"/>
                                          </p:val>
                                        </p:tav>
                                      </p:tavLst>
                                    </p:anim>
                                    <p:anim calcmode="lin" valueType="num">
                                      <p:cBhvr>
                                        <p:cTn id="111" dur="2" tmFilter="0, 0; 0.125,0.2665; 0.25,0.4; 0.375,0.465; 0.5,0.5;  0.625,0.535; 0.75,0.6; 0.875,0.7335; 1,1">
                                          <p:stCondLst>
                                            <p:cond delay="163"/>
                                          </p:stCondLst>
                                        </p:cTn>
                                        <p:tgtEl>
                                          <p:spTgt spid="58"/>
                                        </p:tgtEl>
                                        <p:attrNameLst>
                                          <p:attrName>ppt_y</p:attrName>
                                        </p:attrNameLst>
                                      </p:cBhvr>
                                      <p:tavLst>
                                        <p:tav tm="0" fmla="#ppt_y-sin(pi*$)/27">
                                          <p:val>
                                            <p:fltVal val="0"/>
                                          </p:val>
                                        </p:tav>
                                        <p:tav tm="100000">
                                          <p:val>
                                            <p:fltVal val="1"/>
                                          </p:val>
                                        </p:tav>
                                      </p:tavLst>
                                    </p:anim>
                                    <p:anim calcmode="lin" valueType="num">
                                      <p:cBhvr>
                                        <p:cTn id="112" dur="1" tmFilter="0, 0; 0.125,0.2665; 0.25,0.4; 0.375,0.465; 0.5,0.5;  0.625,0.535; 0.75,0.6; 0.875,0.7335; 1,1">
                                          <p:stCondLst>
                                            <p:cond delay="249"/>
                                          </p:stCondLst>
                                        </p:cTn>
                                        <p:tgtEl>
                                          <p:spTgt spid="58"/>
                                        </p:tgtEl>
                                        <p:attrNameLst>
                                          <p:attrName>ppt_y</p:attrName>
                                        </p:attrNameLst>
                                      </p:cBhvr>
                                      <p:tavLst>
                                        <p:tav tm="0" fmla="#ppt_y-sin(pi*$)/81">
                                          <p:val>
                                            <p:fltVal val="0"/>
                                          </p:val>
                                        </p:tav>
                                        <p:tav tm="100000">
                                          <p:val>
                                            <p:fltVal val="1"/>
                                          </p:val>
                                        </p:tav>
                                      </p:tavLst>
                                    </p:anim>
                                    <p:animScale>
                                      <p:cBhvr>
                                        <p:cTn id="113" dur="1">
                                          <p:stCondLst>
                                            <p:cond delay="80"/>
                                          </p:stCondLst>
                                        </p:cTn>
                                        <p:tgtEl>
                                          <p:spTgt spid="58"/>
                                        </p:tgtEl>
                                      </p:cBhvr>
                                      <p:to x="100000" y="60000"/>
                                    </p:animScale>
                                    <p:animScale>
                                      <p:cBhvr>
                                        <p:cTn id="114" dur="1" decel="50000">
                                          <p:stCondLst>
                                            <p:cond delay="83"/>
                                          </p:stCondLst>
                                        </p:cTn>
                                        <p:tgtEl>
                                          <p:spTgt spid="58"/>
                                        </p:tgtEl>
                                      </p:cBhvr>
                                      <p:to x="100000" y="100000"/>
                                    </p:animScale>
                                    <p:animScale>
                                      <p:cBhvr>
                                        <p:cTn id="115" dur="1">
                                          <p:stCondLst>
                                            <p:cond delay="161"/>
                                          </p:stCondLst>
                                        </p:cTn>
                                        <p:tgtEl>
                                          <p:spTgt spid="58"/>
                                        </p:tgtEl>
                                      </p:cBhvr>
                                      <p:to x="100000" y="80000"/>
                                    </p:animScale>
                                    <p:animScale>
                                      <p:cBhvr>
                                        <p:cTn id="116" dur="1" decel="50000">
                                          <p:stCondLst>
                                            <p:cond delay="164"/>
                                          </p:stCondLst>
                                        </p:cTn>
                                        <p:tgtEl>
                                          <p:spTgt spid="58"/>
                                        </p:tgtEl>
                                      </p:cBhvr>
                                      <p:to x="100000" y="100000"/>
                                    </p:animScale>
                                    <p:animScale>
                                      <p:cBhvr>
                                        <p:cTn id="117" dur="1">
                                          <p:stCondLst>
                                            <p:cond delay="249"/>
                                          </p:stCondLst>
                                        </p:cTn>
                                        <p:tgtEl>
                                          <p:spTgt spid="58"/>
                                        </p:tgtEl>
                                      </p:cBhvr>
                                      <p:to x="100000" y="90000"/>
                                    </p:animScale>
                                    <p:animScale>
                                      <p:cBhvr>
                                        <p:cTn id="118" dur="1" decel="50000">
                                          <p:stCondLst>
                                            <p:cond delay="249"/>
                                          </p:stCondLst>
                                        </p:cTn>
                                        <p:tgtEl>
                                          <p:spTgt spid="58"/>
                                        </p:tgtEl>
                                      </p:cBhvr>
                                      <p:to x="100000" y="100000"/>
                                    </p:animScale>
                                    <p:animScale>
                                      <p:cBhvr>
                                        <p:cTn id="119" dur="1">
                                          <p:stCondLst>
                                            <p:cond delay="249"/>
                                          </p:stCondLst>
                                        </p:cTn>
                                        <p:tgtEl>
                                          <p:spTgt spid="58"/>
                                        </p:tgtEl>
                                      </p:cBhvr>
                                      <p:to x="100000" y="95000"/>
                                    </p:animScale>
                                    <p:animScale>
                                      <p:cBhvr>
                                        <p:cTn id="120" dur="1" decel="50000">
                                          <p:stCondLst>
                                            <p:cond delay="249"/>
                                          </p:stCondLst>
                                        </p:cTn>
                                        <p:tgtEl>
                                          <p:spTgt spid="58"/>
                                        </p:tgtEl>
                                      </p:cBhvr>
                                      <p:to x="100000" y="100000"/>
                                    </p:animScale>
                                  </p:childTnLst>
                                </p:cTn>
                              </p:par>
                            </p:childTnLst>
                          </p:cTn>
                        </p:par>
                        <p:par>
                          <p:cTn id="121" fill="hold">
                            <p:stCondLst>
                              <p:cond delay="450"/>
                            </p:stCondLst>
                            <p:childTnLst>
                              <p:par>
                                <p:cTn id="122" presetID="22" presetClass="entr" presetSubtype="8" fill="hold" grpId="0"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left)">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wipe(down)">
                                      <p:cBhvr>
                                        <p:cTn id="129" dur="58">
                                          <p:stCondLst>
                                            <p:cond delay="0"/>
                                          </p:stCondLst>
                                        </p:cTn>
                                        <p:tgtEl>
                                          <p:spTgt spid="60"/>
                                        </p:tgtEl>
                                      </p:cBhvr>
                                    </p:animEffect>
                                    <p:anim calcmode="lin" valueType="num">
                                      <p:cBhvr>
                                        <p:cTn id="130" dur="18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60"/>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60"/>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60"/>
                                        </p:tgtEl>
                                        <p:attrNameLst>
                                          <p:attrName>ppt_y</p:attrName>
                                        </p:attrNameLst>
                                      </p:cBhvr>
                                      <p:tavLst>
                                        <p:tav tm="0" fmla="#ppt_y-sin(pi*$)/81">
                                          <p:val>
                                            <p:fltVal val="0"/>
                                          </p:val>
                                        </p:tav>
                                        <p:tav tm="100000">
                                          <p:val>
                                            <p:fltVal val="1"/>
                                          </p:val>
                                        </p:tav>
                                      </p:tavLst>
                                    </p:anim>
                                    <p:animScale>
                                      <p:cBhvr>
                                        <p:cTn id="135" dur="3">
                                          <p:stCondLst>
                                            <p:cond delay="65"/>
                                          </p:stCondLst>
                                        </p:cTn>
                                        <p:tgtEl>
                                          <p:spTgt spid="60"/>
                                        </p:tgtEl>
                                      </p:cBhvr>
                                      <p:to x="100000" y="60000"/>
                                    </p:animScale>
                                    <p:animScale>
                                      <p:cBhvr>
                                        <p:cTn id="136" dur="17" decel="50000">
                                          <p:stCondLst>
                                            <p:cond delay="68"/>
                                          </p:stCondLst>
                                        </p:cTn>
                                        <p:tgtEl>
                                          <p:spTgt spid="60"/>
                                        </p:tgtEl>
                                      </p:cBhvr>
                                      <p:to x="100000" y="100000"/>
                                    </p:animScale>
                                    <p:animScale>
                                      <p:cBhvr>
                                        <p:cTn id="137" dur="3">
                                          <p:stCondLst>
                                            <p:cond delay="131"/>
                                          </p:stCondLst>
                                        </p:cTn>
                                        <p:tgtEl>
                                          <p:spTgt spid="60"/>
                                        </p:tgtEl>
                                      </p:cBhvr>
                                      <p:to x="100000" y="80000"/>
                                    </p:animScale>
                                    <p:animScale>
                                      <p:cBhvr>
                                        <p:cTn id="138" dur="17" decel="50000">
                                          <p:stCondLst>
                                            <p:cond delay="134"/>
                                          </p:stCondLst>
                                        </p:cTn>
                                        <p:tgtEl>
                                          <p:spTgt spid="60"/>
                                        </p:tgtEl>
                                      </p:cBhvr>
                                      <p:to x="100000" y="100000"/>
                                    </p:animScale>
                                    <p:animScale>
                                      <p:cBhvr>
                                        <p:cTn id="139" dur="3">
                                          <p:stCondLst>
                                            <p:cond delay="164"/>
                                          </p:stCondLst>
                                        </p:cTn>
                                        <p:tgtEl>
                                          <p:spTgt spid="60"/>
                                        </p:tgtEl>
                                      </p:cBhvr>
                                      <p:to x="100000" y="90000"/>
                                    </p:animScale>
                                    <p:animScale>
                                      <p:cBhvr>
                                        <p:cTn id="140" dur="17" decel="50000">
                                          <p:stCondLst>
                                            <p:cond delay="167"/>
                                          </p:stCondLst>
                                        </p:cTn>
                                        <p:tgtEl>
                                          <p:spTgt spid="60"/>
                                        </p:tgtEl>
                                      </p:cBhvr>
                                      <p:to x="100000" y="100000"/>
                                    </p:animScale>
                                    <p:animScale>
                                      <p:cBhvr>
                                        <p:cTn id="141" dur="3">
                                          <p:stCondLst>
                                            <p:cond delay="181"/>
                                          </p:stCondLst>
                                        </p:cTn>
                                        <p:tgtEl>
                                          <p:spTgt spid="60"/>
                                        </p:tgtEl>
                                      </p:cBhvr>
                                      <p:to x="100000" y="95000"/>
                                    </p:animScale>
                                    <p:animScale>
                                      <p:cBhvr>
                                        <p:cTn id="142" dur="17" decel="50000">
                                          <p:stCondLst>
                                            <p:cond delay="183"/>
                                          </p:stCondLst>
                                        </p:cTn>
                                        <p:tgtEl>
                                          <p:spTgt spid="60"/>
                                        </p:tgtEl>
                                      </p:cBhvr>
                                      <p:to x="100000" y="100000"/>
                                    </p:animScale>
                                  </p:childTnLst>
                                </p:cTn>
                              </p:par>
                            </p:childTnLst>
                          </p:cTn>
                        </p:par>
                        <p:par>
                          <p:cTn id="143" fill="hold">
                            <p:stCondLst>
                              <p:cond delay="200"/>
                            </p:stCondLst>
                            <p:childTnLst>
                              <p:par>
                                <p:cTn id="144" presetID="26" presetClass="entr" presetSubtype="0" fill="hold" grpId="0" nodeType="afterEffect">
                                  <p:stCondLst>
                                    <p:cond delay="0"/>
                                  </p:stCondLst>
                                  <p:childTnLst>
                                    <p:set>
                                      <p:cBhvr>
                                        <p:cTn id="145" dur="1" fill="hold">
                                          <p:stCondLst>
                                            <p:cond delay="0"/>
                                          </p:stCondLst>
                                        </p:cTn>
                                        <p:tgtEl>
                                          <p:spTgt spid="62"/>
                                        </p:tgtEl>
                                        <p:attrNameLst>
                                          <p:attrName>style.visibility</p:attrName>
                                        </p:attrNameLst>
                                      </p:cBhvr>
                                      <p:to>
                                        <p:strVal val="visible"/>
                                      </p:to>
                                    </p:set>
                                    <p:animEffect transition="in" filter="wipe(down)">
                                      <p:cBhvr>
                                        <p:cTn id="146" dur="71">
                                          <p:stCondLst>
                                            <p:cond delay="0"/>
                                          </p:stCondLst>
                                        </p:cTn>
                                        <p:tgtEl>
                                          <p:spTgt spid="62"/>
                                        </p:tgtEl>
                                      </p:cBhvr>
                                    </p:animEffect>
                                    <p:anim calcmode="lin" valueType="num">
                                      <p:cBhvr>
                                        <p:cTn id="147" dur="224"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48" dur="82"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49" dur="82" tmFilter="0, 0; 0.125,0.2665; 0.25,0.4; 0.375,0.465; 0.5,0.5;  0.625,0.535; 0.75,0.6; 0.875,0.7335; 1,1">
                                          <p:stCondLst>
                                            <p:cond delay="82"/>
                                          </p:stCondLst>
                                        </p:cTn>
                                        <p:tgtEl>
                                          <p:spTgt spid="62"/>
                                        </p:tgtEl>
                                        <p:attrNameLst>
                                          <p:attrName>ppt_y</p:attrName>
                                        </p:attrNameLst>
                                      </p:cBhvr>
                                      <p:tavLst>
                                        <p:tav tm="0" fmla="#ppt_y-sin(pi*$)/9">
                                          <p:val>
                                            <p:fltVal val="0"/>
                                          </p:val>
                                        </p:tav>
                                        <p:tav tm="100000">
                                          <p:val>
                                            <p:fltVal val="1"/>
                                          </p:val>
                                        </p:tav>
                                      </p:tavLst>
                                    </p:anim>
                                    <p:anim calcmode="lin" valueType="num">
                                      <p:cBhvr>
                                        <p:cTn id="150" dur="2" tmFilter="0, 0; 0.125,0.2665; 0.25,0.4; 0.375,0.465; 0.5,0.5;  0.625,0.535; 0.75,0.6; 0.875,0.7335; 1,1">
                                          <p:stCondLst>
                                            <p:cond delay="163"/>
                                          </p:stCondLst>
                                        </p:cTn>
                                        <p:tgtEl>
                                          <p:spTgt spid="62"/>
                                        </p:tgtEl>
                                        <p:attrNameLst>
                                          <p:attrName>ppt_y</p:attrName>
                                        </p:attrNameLst>
                                      </p:cBhvr>
                                      <p:tavLst>
                                        <p:tav tm="0" fmla="#ppt_y-sin(pi*$)/27">
                                          <p:val>
                                            <p:fltVal val="0"/>
                                          </p:val>
                                        </p:tav>
                                        <p:tav tm="100000">
                                          <p:val>
                                            <p:fltVal val="1"/>
                                          </p:val>
                                        </p:tav>
                                      </p:tavLst>
                                    </p:anim>
                                    <p:anim calcmode="lin" valueType="num">
                                      <p:cBhvr>
                                        <p:cTn id="151" dur="1" tmFilter="0, 0; 0.125,0.2665; 0.25,0.4; 0.375,0.465; 0.5,0.5;  0.625,0.535; 0.75,0.6; 0.875,0.7335; 1,1">
                                          <p:stCondLst>
                                            <p:cond delay="249"/>
                                          </p:stCondLst>
                                        </p:cTn>
                                        <p:tgtEl>
                                          <p:spTgt spid="62"/>
                                        </p:tgtEl>
                                        <p:attrNameLst>
                                          <p:attrName>ppt_y</p:attrName>
                                        </p:attrNameLst>
                                      </p:cBhvr>
                                      <p:tavLst>
                                        <p:tav tm="0" fmla="#ppt_y-sin(pi*$)/81">
                                          <p:val>
                                            <p:fltVal val="0"/>
                                          </p:val>
                                        </p:tav>
                                        <p:tav tm="100000">
                                          <p:val>
                                            <p:fltVal val="1"/>
                                          </p:val>
                                        </p:tav>
                                      </p:tavLst>
                                    </p:anim>
                                    <p:animScale>
                                      <p:cBhvr>
                                        <p:cTn id="152" dur="1">
                                          <p:stCondLst>
                                            <p:cond delay="80"/>
                                          </p:stCondLst>
                                        </p:cTn>
                                        <p:tgtEl>
                                          <p:spTgt spid="62"/>
                                        </p:tgtEl>
                                      </p:cBhvr>
                                      <p:to x="100000" y="60000"/>
                                    </p:animScale>
                                    <p:animScale>
                                      <p:cBhvr>
                                        <p:cTn id="153" dur="1" decel="50000">
                                          <p:stCondLst>
                                            <p:cond delay="83"/>
                                          </p:stCondLst>
                                        </p:cTn>
                                        <p:tgtEl>
                                          <p:spTgt spid="62"/>
                                        </p:tgtEl>
                                      </p:cBhvr>
                                      <p:to x="100000" y="100000"/>
                                    </p:animScale>
                                    <p:animScale>
                                      <p:cBhvr>
                                        <p:cTn id="154" dur="1">
                                          <p:stCondLst>
                                            <p:cond delay="161"/>
                                          </p:stCondLst>
                                        </p:cTn>
                                        <p:tgtEl>
                                          <p:spTgt spid="62"/>
                                        </p:tgtEl>
                                      </p:cBhvr>
                                      <p:to x="100000" y="80000"/>
                                    </p:animScale>
                                    <p:animScale>
                                      <p:cBhvr>
                                        <p:cTn id="155" dur="1" decel="50000">
                                          <p:stCondLst>
                                            <p:cond delay="164"/>
                                          </p:stCondLst>
                                        </p:cTn>
                                        <p:tgtEl>
                                          <p:spTgt spid="62"/>
                                        </p:tgtEl>
                                      </p:cBhvr>
                                      <p:to x="100000" y="100000"/>
                                    </p:animScale>
                                    <p:animScale>
                                      <p:cBhvr>
                                        <p:cTn id="156" dur="1">
                                          <p:stCondLst>
                                            <p:cond delay="249"/>
                                          </p:stCondLst>
                                        </p:cTn>
                                        <p:tgtEl>
                                          <p:spTgt spid="62"/>
                                        </p:tgtEl>
                                      </p:cBhvr>
                                      <p:to x="100000" y="90000"/>
                                    </p:animScale>
                                    <p:animScale>
                                      <p:cBhvr>
                                        <p:cTn id="157" dur="1" decel="50000">
                                          <p:stCondLst>
                                            <p:cond delay="249"/>
                                          </p:stCondLst>
                                        </p:cTn>
                                        <p:tgtEl>
                                          <p:spTgt spid="62"/>
                                        </p:tgtEl>
                                      </p:cBhvr>
                                      <p:to x="100000" y="100000"/>
                                    </p:animScale>
                                    <p:animScale>
                                      <p:cBhvr>
                                        <p:cTn id="158" dur="1">
                                          <p:stCondLst>
                                            <p:cond delay="249"/>
                                          </p:stCondLst>
                                        </p:cTn>
                                        <p:tgtEl>
                                          <p:spTgt spid="62"/>
                                        </p:tgtEl>
                                      </p:cBhvr>
                                      <p:to x="100000" y="95000"/>
                                    </p:animScale>
                                    <p:animScale>
                                      <p:cBhvr>
                                        <p:cTn id="159" dur="1" decel="50000">
                                          <p:stCondLst>
                                            <p:cond delay="249"/>
                                          </p:stCondLst>
                                        </p:cTn>
                                        <p:tgtEl>
                                          <p:spTgt spid="62"/>
                                        </p:tgtEl>
                                      </p:cBhvr>
                                      <p:to x="100000" y="100000"/>
                                    </p:animScale>
                                  </p:childTnLst>
                                </p:cTn>
                              </p:par>
                            </p:childTnLst>
                          </p:cTn>
                        </p:par>
                        <p:par>
                          <p:cTn id="160" fill="hold">
                            <p:stCondLst>
                              <p:cond delay="450"/>
                            </p:stCondLst>
                            <p:childTnLst>
                              <p:par>
                                <p:cTn id="161" presetID="22" presetClass="entr" presetSubtype="8"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wipe(left)">
                                      <p:cBhvr>
                                        <p:cTn id="163" dur="500"/>
                                        <p:tgtEl>
                                          <p:spTgt spid="44"/>
                                        </p:tgtEl>
                                      </p:cBhvr>
                                    </p:animEffect>
                                  </p:childTnLst>
                                </p:cTn>
                              </p:par>
                              <p:par>
                                <p:cTn id="164" presetID="14" presetClass="entr" presetSubtype="10" fill="hold" nodeType="with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randombar(horizontal)">
                                      <p:cBhvr>
                                        <p:cTn id="1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animBg="1"/>
      <p:bldP spid="22" grpId="0" animBg="1"/>
      <p:bldP spid="2" grpId="0" animBg="1"/>
      <p:bldP spid="39" grpId="0" animBg="1"/>
      <p:bldP spid="44" grpId="0" animBg="1"/>
      <p:bldP spid="56" grpId="0" animBg="1"/>
      <p:bldP spid="58" grpId="0" animBg="1"/>
      <p:bldP spid="60"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5" name="Rectangle: Rounded Corners 34">
            <a:extLst>
              <a:ext uri="{FF2B5EF4-FFF2-40B4-BE49-F238E27FC236}">
                <a16:creationId xmlns:a16="http://schemas.microsoft.com/office/drawing/2014/main" id="{32249C28-6E22-45CB-B7CB-0838B0F466EC}"/>
              </a:ext>
            </a:extLst>
          </p:cNvPr>
          <p:cNvSpPr/>
          <p:nvPr/>
        </p:nvSpPr>
        <p:spPr>
          <a:xfrm>
            <a:off x="3425371" y="1308002"/>
            <a:ext cx="3984340" cy="981019"/>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Dân cư châu Á</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3597">
            <a:off x="329224" y="230983"/>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7409710" y="13779"/>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7819893" y="2265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2886673" y="921243"/>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2957588" y="1001560"/>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8"/>
          <a:srcRect/>
          <a:stretch>
            <a:fillRect/>
          </a:stretch>
        </p:blipFill>
        <p:spPr>
          <a:xfrm>
            <a:off x="7124814" y="1939702"/>
            <a:ext cx="1587035" cy="3190019"/>
          </a:xfrm>
          <a:prstGeom prst="rect">
            <a:avLst/>
          </a:prstGeom>
        </p:spPr>
      </p:pic>
      <p:pic>
        <p:nvPicPr>
          <p:cNvPr id="25" name="图片 5">
            <a:extLst>
              <a:ext uri="{FF2B5EF4-FFF2-40B4-BE49-F238E27FC236}">
                <a16:creationId xmlns:a16="http://schemas.microsoft.com/office/drawing/2014/main" id="{0D76F69B-5B0B-4650-8E95-EDE996C781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0150" y="1000750"/>
            <a:ext cx="3049063" cy="4142750"/>
          </a:xfrm>
          <a:prstGeom prst="rect">
            <a:avLst/>
          </a:prstGeom>
        </p:spPr>
      </p:pic>
      <p:pic>
        <p:nvPicPr>
          <p:cNvPr id="26" name="图片 3">
            <a:extLst>
              <a:ext uri="{FF2B5EF4-FFF2-40B4-BE49-F238E27FC236}">
                <a16:creationId xmlns:a16="http://schemas.microsoft.com/office/drawing/2014/main" id="{8E20F815-F9FA-4EFB-A283-61E1DB08C0C9}"/>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a:off x="6183341" y="431338"/>
            <a:ext cx="893261" cy="1366570"/>
          </a:xfrm>
          <a:prstGeom prst="rect">
            <a:avLst/>
          </a:prstGeom>
        </p:spPr>
      </p:pic>
      <p:pic>
        <p:nvPicPr>
          <p:cNvPr id="27" name="图片 13">
            <a:extLst>
              <a:ext uri="{FF2B5EF4-FFF2-40B4-BE49-F238E27FC236}">
                <a16:creationId xmlns:a16="http://schemas.microsoft.com/office/drawing/2014/main" id="{4FDF2A7E-D334-4464-8014-D2B284445DFB}"/>
              </a:ext>
            </a:extLst>
          </p:cNvPr>
          <p:cNvPicPr>
            <a:picLocks noChangeAspect="1"/>
          </p:cNvPicPr>
          <p:nvPr/>
        </p:nvPicPr>
        <p:blipFill rotWithShape="1">
          <a:blip r:embed="rId10">
            <a:clrChange>
              <a:clrFrom>
                <a:srgbClr val="FFFFFF"/>
              </a:clrFrom>
              <a:clrTo>
                <a:srgbClr val="FFFFFF">
                  <a:alpha val="0"/>
                </a:srgbClr>
              </a:clrTo>
            </a:clrChange>
          </a:blip>
          <a:srcRect r="-1835"/>
          <a:stretch/>
        </p:blipFill>
        <p:spPr>
          <a:xfrm>
            <a:off x="1734289" y="559353"/>
            <a:ext cx="1544342" cy="1366569"/>
          </a:xfrm>
          <a:prstGeom prst="rect">
            <a:avLst/>
          </a:prstGeom>
        </p:spPr>
      </p:pic>
      <p:pic>
        <p:nvPicPr>
          <p:cNvPr id="28" name="图片 3">
            <a:extLst>
              <a:ext uri="{FF2B5EF4-FFF2-40B4-BE49-F238E27FC236}">
                <a16:creationId xmlns:a16="http://schemas.microsoft.com/office/drawing/2014/main" id="{E13F9BB1-4E22-4B9A-9256-DC621EC6F67A}"/>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15" name="Picture 4">
            <a:extLst>
              <a:ext uri="{FF2B5EF4-FFF2-40B4-BE49-F238E27FC236}">
                <a16:creationId xmlns:a16="http://schemas.microsoft.com/office/drawing/2014/main" id="{2B73DCA8-7D9F-481E-A8A6-DD8D653A41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74805" y="2838684"/>
            <a:ext cx="3632198" cy="2306446"/>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2" presetClass="entr" presetSubtype="9" fill="hold" nodeType="withEffect" p14:presetBounceEnd="20000">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14:bounceEnd="20000">
                                          <p:cBhvr additive="base">
                                            <p:cTn id="10"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1" dur="1500" fill="hold"/>
                                            <p:tgtEl>
                                              <p:spTgt spid="26"/>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20000">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14:bounceEnd="20000">
                                          <p:cBhvr additive="base">
                                            <p:cTn id="14"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27"/>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14:bounceEnd="20000">
                                          <p:cBhvr additive="base">
                                            <p:cTn id="18" dur="1500" fill="hold"/>
                                            <p:tgtEl>
                                              <p:spTgt spid="28"/>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28"/>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0-#ppt_w/2"/>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72">
                                              <p:stCondLst>
                                                <p:cond delay="0"/>
                                              </p:stCondLst>
                                            </p:cTn>
                                            <p:tgtEl>
                                              <p:spTgt spid="33"/>
                                            </p:tgtEl>
                                          </p:cBhvr>
                                        </p:animEffect>
                                        <p:anim calcmode="lin" valueType="num">
                                          <p:cBhvr>
                                            <p:cTn id="41"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6" dur="3">
                                              <p:stCondLst>
                                                <p:cond delay="81"/>
                                              </p:stCondLst>
                                            </p:cTn>
                                            <p:tgtEl>
                                              <p:spTgt spid="33"/>
                                            </p:tgtEl>
                                          </p:cBhvr>
                                          <p:to x="100000" y="60000"/>
                                        </p:animScale>
                                        <p:animScale>
                                          <p:cBhvr>
                                            <p:cTn id="47" dur="21" decel="50000">
                                              <p:stCondLst>
                                                <p:cond delay="85"/>
                                              </p:stCondLst>
                                            </p:cTn>
                                            <p:tgtEl>
                                              <p:spTgt spid="33"/>
                                            </p:tgtEl>
                                          </p:cBhvr>
                                          <p:to x="100000" y="100000"/>
                                        </p:animScale>
                                        <p:animScale>
                                          <p:cBhvr>
                                            <p:cTn id="48" dur="3">
                                              <p:stCondLst>
                                                <p:cond delay="164"/>
                                              </p:stCondLst>
                                            </p:cTn>
                                            <p:tgtEl>
                                              <p:spTgt spid="33"/>
                                            </p:tgtEl>
                                          </p:cBhvr>
                                          <p:to x="100000" y="80000"/>
                                        </p:animScale>
                                        <p:animScale>
                                          <p:cBhvr>
                                            <p:cTn id="49" dur="21" decel="50000">
                                              <p:stCondLst>
                                                <p:cond delay="167"/>
                                              </p:stCondLst>
                                            </p:cTn>
                                            <p:tgtEl>
                                              <p:spTgt spid="33"/>
                                            </p:tgtEl>
                                          </p:cBhvr>
                                          <p:to x="100000" y="100000"/>
                                        </p:animScale>
                                        <p:animScale>
                                          <p:cBhvr>
                                            <p:cTn id="50" dur="3">
                                              <p:stCondLst>
                                                <p:cond delay="205"/>
                                              </p:stCondLst>
                                            </p:cTn>
                                            <p:tgtEl>
                                              <p:spTgt spid="33"/>
                                            </p:tgtEl>
                                          </p:cBhvr>
                                          <p:to x="100000" y="90000"/>
                                        </p:animScale>
                                        <p:animScale>
                                          <p:cBhvr>
                                            <p:cTn id="51" dur="21" decel="50000">
                                              <p:stCondLst>
                                                <p:cond delay="208"/>
                                              </p:stCondLst>
                                            </p:cTn>
                                            <p:tgtEl>
                                              <p:spTgt spid="33"/>
                                            </p:tgtEl>
                                          </p:cBhvr>
                                          <p:to x="100000" y="100000"/>
                                        </p:animScale>
                                        <p:animScale>
                                          <p:cBhvr>
                                            <p:cTn id="52" dur="3">
                                              <p:stCondLst>
                                                <p:cond delay="226"/>
                                              </p:stCondLst>
                                            </p:cTn>
                                            <p:tgtEl>
                                              <p:spTgt spid="33"/>
                                            </p:tgtEl>
                                          </p:cBhvr>
                                          <p:to x="100000" y="95000"/>
                                        </p:animScale>
                                        <p:animScale>
                                          <p:cBhvr>
                                            <p:cTn id="53" dur="21" decel="50000">
                                              <p:stCondLst>
                                                <p:cond delay="229"/>
                                              </p:stCondLst>
                                            </p:cTn>
                                            <p:tgtEl>
                                              <p:spTgt spid="33"/>
                                            </p:tgtEl>
                                          </p:cBhvr>
                                          <p:to x="100000" y="100000"/>
                                        </p:animScale>
                                      </p:childTnLst>
                                    </p:cTn>
                                  </p:par>
                                </p:childTnLst>
                              </p:cTn>
                            </p:par>
                            <p:par>
                              <p:cTn id="54" fill="hold">
                                <p:stCondLst>
                                  <p:cond delay="250"/>
                                </p:stCondLst>
                                <p:childTnLst>
                                  <p:par>
                                    <p:cTn id="55" presetID="26"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71">
                                              <p:stCondLst>
                                                <p:cond delay="0"/>
                                              </p:stCondLst>
                                            </p:cTn>
                                            <p:tgtEl>
                                              <p:spTgt spid="34"/>
                                            </p:tgtEl>
                                          </p:cBhvr>
                                        </p:animEffect>
                                        <p:anim calcmode="lin" valueType="num">
                                          <p:cBhvr>
                                            <p:cTn id="58"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9"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0"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3" dur="1">
                                              <p:stCondLst>
                                                <p:cond delay="80"/>
                                              </p:stCondLst>
                                            </p:cTn>
                                            <p:tgtEl>
                                              <p:spTgt spid="34"/>
                                            </p:tgtEl>
                                          </p:cBhvr>
                                          <p:to x="100000" y="60000"/>
                                        </p:animScale>
                                        <p:animScale>
                                          <p:cBhvr>
                                            <p:cTn id="64" dur="1" decel="50000">
                                              <p:stCondLst>
                                                <p:cond delay="83"/>
                                              </p:stCondLst>
                                            </p:cTn>
                                            <p:tgtEl>
                                              <p:spTgt spid="34"/>
                                            </p:tgtEl>
                                          </p:cBhvr>
                                          <p:to x="100000" y="100000"/>
                                        </p:animScale>
                                        <p:animScale>
                                          <p:cBhvr>
                                            <p:cTn id="65" dur="1">
                                              <p:stCondLst>
                                                <p:cond delay="161"/>
                                              </p:stCondLst>
                                            </p:cTn>
                                            <p:tgtEl>
                                              <p:spTgt spid="34"/>
                                            </p:tgtEl>
                                          </p:cBhvr>
                                          <p:to x="100000" y="80000"/>
                                        </p:animScale>
                                        <p:animScale>
                                          <p:cBhvr>
                                            <p:cTn id="66" dur="1" decel="50000">
                                              <p:stCondLst>
                                                <p:cond delay="164"/>
                                              </p:stCondLst>
                                            </p:cTn>
                                            <p:tgtEl>
                                              <p:spTgt spid="34"/>
                                            </p:tgtEl>
                                          </p:cBhvr>
                                          <p:to x="100000" y="100000"/>
                                        </p:animScale>
                                        <p:animScale>
                                          <p:cBhvr>
                                            <p:cTn id="67" dur="1">
                                              <p:stCondLst>
                                                <p:cond delay="249"/>
                                              </p:stCondLst>
                                            </p:cTn>
                                            <p:tgtEl>
                                              <p:spTgt spid="34"/>
                                            </p:tgtEl>
                                          </p:cBhvr>
                                          <p:to x="100000" y="90000"/>
                                        </p:animScale>
                                        <p:animScale>
                                          <p:cBhvr>
                                            <p:cTn id="68" dur="1" decel="50000">
                                              <p:stCondLst>
                                                <p:cond delay="249"/>
                                              </p:stCondLst>
                                            </p:cTn>
                                            <p:tgtEl>
                                              <p:spTgt spid="34"/>
                                            </p:tgtEl>
                                          </p:cBhvr>
                                          <p:to x="100000" y="100000"/>
                                        </p:animScale>
                                        <p:animScale>
                                          <p:cBhvr>
                                            <p:cTn id="69" dur="1">
                                              <p:stCondLst>
                                                <p:cond delay="249"/>
                                              </p:stCondLst>
                                            </p:cTn>
                                            <p:tgtEl>
                                              <p:spTgt spid="34"/>
                                            </p:tgtEl>
                                          </p:cBhvr>
                                          <p:to x="100000" y="95000"/>
                                        </p:animScale>
                                        <p:animScale>
                                          <p:cBhvr>
                                            <p:cTn id="70" dur="1" decel="50000">
                                              <p:stCondLst>
                                                <p:cond delay="249"/>
                                              </p:stCondLst>
                                            </p:cTn>
                                            <p:tgtEl>
                                              <p:spTgt spid="34"/>
                                            </p:tgtEl>
                                          </p:cBhvr>
                                          <p:to x="100000" y="100000"/>
                                        </p:animScale>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1000" fill="hold"/>
                                            <p:tgtEl>
                                              <p:spTgt spid="35"/>
                                            </p:tgtEl>
                                            <p:attrNameLst>
                                              <p:attrName>ppt_w</p:attrName>
                                            </p:attrNameLst>
                                          </p:cBhvr>
                                          <p:tavLst>
                                            <p:tav tm="0">
                                              <p:val>
                                                <p:fltVal val="0"/>
                                              </p:val>
                                            </p:tav>
                                            <p:tav tm="100000">
                                              <p:val>
                                                <p:strVal val="#ppt_w"/>
                                              </p:val>
                                            </p:tav>
                                          </p:tavLst>
                                        </p:anim>
                                        <p:anim calcmode="lin" valueType="num">
                                          <p:cBhvr>
                                            <p:cTn id="75" dur="1000" fill="hold"/>
                                            <p:tgtEl>
                                              <p:spTgt spid="35"/>
                                            </p:tgtEl>
                                            <p:attrNameLst>
                                              <p:attrName>ppt_h</p:attrName>
                                            </p:attrNameLst>
                                          </p:cBhvr>
                                          <p:tavLst>
                                            <p:tav tm="0">
                                              <p:val>
                                                <p:fltVal val="0"/>
                                              </p:val>
                                            </p:tav>
                                            <p:tav tm="100000">
                                              <p:val>
                                                <p:strVal val="#ppt_h"/>
                                              </p:val>
                                            </p:tav>
                                          </p:tavLst>
                                        </p:anim>
                                        <p:animEffect transition="in" filter="fade">
                                          <p:cBhvr>
                                            <p:cTn id="76" dur="1000"/>
                                            <p:tgtEl>
                                              <p:spTgt spid="35"/>
                                            </p:tgtEl>
                                          </p:cBhvr>
                                        </p:animEffect>
                                      </p:childTnLst>
                                    </p:cTn>
                                  </p:par>
                                </p:childTnLst>
                              </p:cTn>
                            </p:par>
                            <p:par>
                              <p:cTn id="77" fill="hold">
                                <p:stCondLst>
                                  <p:cond delay="1500"/>
                                </p:stCondLst>
                                <p:childTnLst>
                                  <p:par>
                                    <p:cTn id="78" presetID="2" presetClass="entr" presetSubtype="2"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1+#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2" presetClass="entr" presetSubtype="9"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500" fill="hold"/>
                                            <p:tgtEl>
                                              <p:spTgt spid="26"/>
                                            </p:tgtEl>
                                            <p:attrNameLst>
                                              <p:attrName>ppt_x</p:attrName>
                                            </p:attrNameLst>
                                          </p:cBhvr>
                                          <p:tavLst>
                                            <p:tav tm="0">
                                              <p:val>
                                                <p:strVal val="0-#ppt_w/2"/>
                                              </p:val>
                                            </p:tav>
                                            <p:tav tm="100000">
                                              <p:val>
                                                <p:strVal val="#ppt_x"/>
                                              </p:val>
                                            </p:tav>
                                          </p:tavLst>
                                        </p:anim>
                                        <p:anim calcmode="lin" valueType="num">
                                          <p:cBhvr additive="base">
                                            <p:cTn id="11" dur="1500" fill="hold"/>
                                            <p:tgtEl>
                                              <p:spTgt spid="26"/>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500" fill="hold"/>
                                            <p:tgtEl>
                                              <p:spTgt spid="27"/>
                                            </p:tgtEl>
                                            <p:attrNameLst>
                                              <p:attrName>ppt_x</p:attrName>
                                            </p:attrNameLst>
                                          </p:cBhvr>
                                          <p:tavLst>
                                            <p:tav tm="0">
                                              <p:val>
                                                <p:strVal val="0-#ppt_w/2"/>
                                              </p:val>
                                            </p:tav>
                                            <p:tav tm="100000">
                                              <p:val>
                                                <p:strVal val="#ppt_x"/>
                                              </p:val>
                                            </p:tav>
                                          </p:tavLst>
                                        </p:anim>
                                        <p:anim calcmode="lin" valueType="num">
                                          <p:cBhvr additive="base">
                                            <p:cTn id="15" dur="1500" fill="hold"/>
                                            <p:tgtEl>
                                              <p:spTgt spid="27"/>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500" fill="hold"/>
                                            <p:tgtEl>
                                              <p:spTgt spid="28"/>
                                            </p:tgtEl>
                                            <p:attrNameLst>
                                              <p:attrName>ppt_x</p:attrName>
                                            </p:attrNameLst>
                                          </p:cBhvr>
                                          <p:tavLst>
                                            <p:tav tm="0">
                                              <p:val>
                                                <p:strVal val="0-#ppt_w/2"/>
                                              </p:val>
                                            </p:tav>
                                            <p:tav tm="100000">
                                              <p:val>
                                                <p:strVal val="#ppt_x"/>
                                              </p:val>
                                            </p:tav>
                                          </p:tavLst>
                                        </p:anim>
                                        <p:anim calcmode="lin" valueType="num">
                                          <p:cBhvr additive="base">
                                            <p:cTn id="19" dur="1500" fill="hold"/>
                                            <p:tgtEl>
                                              <p:spTgt spid="28"/>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0-#ppt_w/2"/>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72">
                                              <p:stCondLst>
                                                <p:cond delay="0"/>
                                              </p:stCondLst>
                                            </p:cTn>
                                            <p:tgtEl>
                                              <p:spTgt spid="33"/>
                                            </p:tgtEl>
                                          </p:cBhvr>
                                        </p:animEffect>
                                        <p:anim calcmode="lin" valueType="num">
                                          <p:cBhvr>
                                            <p:cTn id="41"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6" dur="3">
                                              <p:stCondLst>
                                                <p:cond delay="81"/>
                                              </p:stCondLst>
                                            </p:cTn>
                                            <p:tgtEl>
                                              <p:spTgt spid="33"/>
                                            </p:tgtEl>
                                          </p:cBhvr>
                                          <p:to x="100000" y="60000"/>
                                        </p:animScale>
                                        <p:animScale>
                                          <p:cBhvr>
                                            <p:cTn id="47" dur="21" decel="50000">
                                              <p:stCondLst>
                                                <p:cond delay="85"/>
                                              </p:stCondLst>
                                            </p:cTn>
                                            <p:tgtEl>
                                              <p:spTgt spid="33"/>
                                            </p:tgtEl>
                                          </p:cBhvr>
                                          <p:to x="100000" y="100000"/>
                                        </p:animScale>
                                        <p:animScale>
                                          <p:cBhvr>
                                            <p:cTn id="48" dur="3">
                                              <p:stCondLst>
                                                <p:cond delay="164"/>
                                              </p:stCondLst>
                                            </p:cTn>
                                            <p:tgtEl>
                                              <p:spTgt spid="33"/>
                                            </p:tgtEl>
                                          </p:cBhvr>
                                          <p:to x="100000" y="80000"/>
                                        </p:animScale>
                                        <p:animScale>
                                          <p:cBhvr>
                                            <p:cTn id="49" dur="21" decel="50000">
                                              <p:stCondLst>
                                                <p:cond delay="167"/>
                                              </p:stCondLst>
                                            </p:cTn>
                                            <p:tgtEl>
                                              <p:spTgt spid="33"/>
                                            </p:tgtEl>
                                          </p:cBhvr>
                                          <p:to x="100000" y="100000"/>
                                        </p:animScale>
                                        <p:animScale>
                                          <p:cBhvr>
                                            <p:cTn id="50" dur="3">
                                              <p:stCondLst>
                                                <p:cond delay="205"/>
                                              </p:stCondLst>
                                            </p:cTn>
                                            <p:tgtEl>
                                              <p:spTgt spid="33"/>
                                            </p:tgtEl>
                                          </p:cBhvr>
                                          <p:to x="100000" y="90000"/>
                                        </p:animScale>
                                        <p:animScale>
                                          <p:cBhvr>
                                            <p:cTn id="51" dur="21" decel="50000">
                                              <p:stCondLst>
                                                <p:cond delay="208"/>
                                              </p:stCondLst>
                                            </p:cTn>
                                            <p:tgtEl>
                                              <p:spTgt spid="33"/>
                                            </p:tgtEl>
                                          </p:cBhvr>
                                          <p:to x="100000" y="100000"/>
                                        </p:animScale>
                                        <p:animScale>
                                          <p:cBhvr>
                                            <p:cTn id="52" dur="3">
                                              <p:stCondLst>
                                                <p:cond delay="226"/>
                                              </p:stCondLst>
                                            </p:cTn>
                                            <p:tgtEl>
                                              <p:spTgt spid="33"/>
                                            </p:tgtEl>
                                          </p:cBhvr>
                                          <p:to x="100000" y="95000"/>
                                        </p:animScale>
                                        <p:animScale>
                                          <p:cBhvr>
                                            <p:cTn id="53" dur="21" decel="50000">
                                              <p:stCondLst>
                                                <p:cond delay="229"/>
                                              </p:stCondLst>
                                            </p:cTn>
                                            <p:tgtEl>
                                              <p:spTgt spid="33"/>
                                            </p:tgtEl>
                                          </p:cBhvr>
                                          <p:to x="100000" y="100000"/>
                                        </p:animScale>
                                      </p:childTnLst>
                                    </p:cTn>
                                  </p:par>
                                </p:childTnLst>
                              </p:cTn>
                            </p:par>
                            <p:par>
                              <p:cTn id="54" fill="hold">
                                <p:stCondLst>
                                  <p:cond delay="250"/>
                                </p:stCondLst>
                                <p:childTnLst>
                                  <p:par>
                                    <p:cTn id="55" presetID="26"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71">
                                              <p:stCondLst>
                                                <p:cond delay="0"/>
                                              </p:stCondLst>
                                            </p:cTn>
                                            <p:tgtEl>
                                              <p:spTgt spid="34"/>
                                            </p:tgtEl>
                                          </p:cBhvr>
                                        </p:animEffect>
                                        <p:anim calcmode="lin" valueType="num">
                                          <p:cBhvr>
                                            <p:cTn id="58"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9"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0"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3" dur="1">
                                              <p:stCondLst>
                                                <p:cond delay="80"/>
                                              </p:stCondLst>
                                            </p:cTn>
                                            <p:tgtEl>
                                              <p:spTgt spid="34"/>
                                            </p:tgtEl>
                                          </p:cBhvr>
                                          <p:to x="100000" y="60000"/>
                                        </p:animScale>
                                        <p:animScale>
                                          <p:cBhvr>
                                            <p:cTn id="64" dur="1" decel="50000">
                                              <p:stCondLst>
                                                <p:cond delay="83"/>
                                              </p:stCondLst>
                                            </p:cTn>
                                            <p:tgtEl>
                                              <p:spTgt spid="34"/>
                                            </p:tgtEl>
                                          </p:cBhvr>
                                          <p:to x="100000" y="100000"/>
                                        </p:animScale>
                                        <p:animScale>
                                          <p:cBhvr>
                                            <p:cTn id="65" dur="1">
                                              <p:stCondLst>
                                                <p:cond delay="161"/>
                                              </p:stCondLst>
                                            </p:cTn>
                                            <p:tgtEl>
                                              <p:spTgt spid="34"/>
                                            </p:tgtEl>
                                          </p:cBhvr>
                                          <p:to x="100000" y="80000"/>
                                        </p:animScale>
                                        <p:animScale>
                                          <p:cBhvr>
                                            <p:cTn id="66" dur="1" decel="50000">
                                              <p:stCondLst>
                                                <p:cond delay="164"/>
                                              </p:stCondLst>
                                            </p:cTn>
                                            <p:tgtEl>
                                              <p:spTgt spid="34"/>
                                            </p:tgtEl>
                                          </p:cBhvr>
                                          <p:to x="100000" y="100000"/>
                                        </p:animScale>
                                        <p:animScale>
                                          <p:cBhvr>
                                            <p:cTn id="67" dur="1">
                                              <p:stCondLst>
                                                <p:cond delay="249"/>
                                              </p:stCondLst>
                                            </p:cTn>
                                            <p:tgtEl>
                                              <p:spTgt spid="34"/>
                                            </p:tgtEl>
                                          </p:cBhvr>
                                          <p:to x="100000" y="90000"/>
                                        </p:animScale>
                                        <p:animScale>
                                          <p:cBhvr>
                                            <p:cTn id="68" dur="1" decel="50000">
                                              <p:stCondLst>
                                                <p:cond delay="249"/>
                                              </p:stCondLst>
                                            </p:cTn>
                                            <p:tgtEl>
                                              <p:spTgt spid="34"/>
                                            </p:tgtEl>
                                          </p:cBhvr>
                                          <p:to x="100000" y="100000"/>
                                        </p:animScale>
                                        <p:animScale>
                                          <p:cBhvr>
                                            <p:cTn id="69" dur="1">
                                              <p:stCondLst>
                                                <p:cond delay="249"/>
                                              </p:stCondLst>
                                            </p:cTn>
                                            <p:tgtEl>
                                              <p:spTgt spid="34"/>
                                            </p:tgtEl>
                                          </p:cBhvr>
                                          <p:to x="100000" y="95000"/>
                                        </p:animScale>
                                        <p:animScale>
                                          <p:cBhvr>
                                            <p:cTn id="70" dur="1" decel="50000">
                                              <p:stCondLst>
                                                <p:cond delay="249"/>
                                              </p:stCondLst>
                                            </p:cTn>
                                            <p:tgtEl>
                                              <p:spTgt spid="34"/>
                                            </p:tgtEl>
                                          </p:cBhvr>
                                          <p:to x="100000" y="100000"/>
                                        </p:animScale>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1000" fill="hold"/>
                                            <p:tgtEl>
                                              <p:spTgt spid="35"/>
                                            </p:tgtEl>
                                            <p:attrNameLst>
                                              <p:attrName>ppt_w</p:attrName>
                                            </p:attrNameLst>
                                          </p:cBhvr>
                                          <p:tavLst>
                                            <p:tav tm="0">
                                              <p:val>
                                                <p:fltVal val="0"/>
                                              </p:val>
                                            </p:tav>
                                            <p:tav tm="100000">
                                              <p:val>
                                                <p:strVal val="#ppt_w"/>
                                              </p:val>
                                            </p:tav>
                                          </p:tavLst>
                                        </p:anim>
                                        <p:anim calcmode="lin" valueType="num">
                                          <p:cBhvr>
                                            <p:cTn id="75" dur="1000" fill="hold"/>
                                            <p:tgtEl>
                                              <p:spTgt spid="35"/>
                                            </p:tgtEl>
                                            <p:attrNameLst>
                                              <p:attrName>ppt_h</p:attrName>
                                            </p:attrNameLst>
                                          </p:cBhvr>
                                          <p:tavLst>
                                            <p:tav tm="0">
                                              <p:val>
                                                <p:fltVal val="0"/>
                                              </p:val>
                                            </p:tav>
                                            <p:tav tm="100000">
                                              <p:val>
                                                <p:strVal val="#ppt_h"/>
                                              </p:val>
                                            </p:tav>
                                          </p:tavLst>
                                        </p:anim>
                                        <p:animEffect transition="in" filter="fade">
                                          <p:cBhvr>
                                            <p:cTn id="76" dur="1000"/>
                                            <p:tgtEl>
                                              <p:spTgt spid="35"/>
                                            </p:tgtEl>
                                          </p:cBhvr>
                                        </p:animEffect>
                                      </p:childTnLst>
                                    </p:cTn>
                                  </p:par>
                                </p:childTnLst>
                              </p:cTn>
                            </p:par>
                            <p:par>
                              <p:cTn id="77" fill="hold">
                                <p:stCondLst>
                                  <p:cond delay="1500"/>
                                </p:stCondLst>
                                <p:childTnLst>
                                  <p:par>
                                    <p:cTn id="78" presetID="2" presetClass="entr" presetSubtype="2"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1+#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4" name="图片 7">
            <a:extLst>
              <a:ext uri="{FF2B5EF4-FFF2-40B4-BE49-F238E27FC236}">
                <a16:creationId xmlns:a16="http://schemas.microsoft.com/office/drawing/2014/main" id="{BD0AA1AA-BE37-48D9-9FB5-B83D6B933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5" name="Rectangle: Rounded Corners 34">
            <a:extLst>
              <a:ext uri="{FF2B5EF4-FFF2-40B4-BE49-F238E27FC236}">
                <a16:creationId xmlns:a16="http://schemas.microsoft.com/office/drawing/2014/main" id="{195E8C52-3C8D-4A5E-AC75-9623F7AAD0F0}"/>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grpSp>
        <p:nvGrpSpPr>
          <p:cNvPr id="36" name="Google Shape;324;p6">
            <a:extLst>
              <a:ext uri="{FF2B5EF4-FFF2-40B4-BE49-F238E27FC236}">
                <a16:creationId xmlns:a16="http://schemas.microsoft.com/office/drawing/2014/main" id="{5491903A-1B51-4F58-B0CF-2157260792FD}"/>
              </a:ext>
            </a:extLst>
          </p:cNvPr>
          <p:cNvGrpSpPr/>
          <p:nvPr/>
        </p:nvGrpSpPr>
        <p:grpSpPr>
          <a:xfrm rot="-7635502">
            <a:off x="-40669" y="119907"/>
            <a:ext cx="629457" cy="661901"/>
            <a:chOff x="782176" y="-1158311"/>
            <a:chExt cx="629467" cy="661912"/>
          </a:xfrm>
        </p:grpSpPr>
        <p:sp>
          <p:nvSpPr>
            <p:cNvPr id="37" name="Google Shape;325;p6">
              <a:extLst>
                <a:ext uri="{FF2B5EF4-FFF2-40B4-BE49-F238E27FC236}">
                  <a16:creationId xmlns:a16="http://schemas.microsoft.com/office/drawing/2014/main" id="{FD0E1AB1-8C5C-44C6-BB79-ED2BF4B2A4FC}"/>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p6">
              <a:extLst>
                <a:ext uri="{FF2B5EF4-FFF2-40B4-BE49-F238E27FC236}">
                  <a16:creationId xmlns:a16="http://schemas.microsoft.com/office/drawing/2014/main" id="{10EA37BE-9D1F-45C6-B4E8-37B96E3BFDB4}"/>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7;p6">
              <a:extLst>
                <a:ext uri="{FF2B5EF4-FFF2-40B4-BE49-F238E27FC236}">
                  <a16:creationId xmlns:a16="http://schemas.microsoft.com/office/drawing/2014/main" id="{77C67089-DD37-48EA-9EF8-B3D78A22C39B}"/>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8;p6">
              <a:extLst>
                <a:ext uri="{FF2B5EF4-FFF2-40B4-BE49-F238E27FC236}">
                  <a16:creationId xmlns:a16="http://schemas.microsoft.com/office/drawing/2014/main" id="{4F696CA3-683B-4249-9D68-591359FCD85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9;p6">
              <a:extLst>
                <a:ext uri="{FF2B5EF4-FFF2-40B4-BE49-F238E27FC236}">
                  <a16:creationId xmlns:a16="http://schemas.microsoft.com/office/drawing/2014/main" id="{23C43D3C-837C-4468-AA37-0F74D5B27FB7}"/>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0;p6">
              <a:extLst>
                <a:ext uri="{FF2B5EF4-FFF2-40B4-BE49-F238E27FC236}">
                  <a16:creationId xmlns:a16="http://schemas.microsoft.com/office/drawing/2014/main" id="{BA7D60EA-3322-40DF-8AF8-32EF8F2DC280}"/>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1;p6">
              <a:extLst>
                <a:ext uri="{FF2B5EF4-FFF2-40B4-BE49-F238E27FC236}">
                  <a16:creationId xmlns:a16="http://schemas.microsoft.com/office/drawing/2014/main" id="{50806E3D-33CB-403D-858D-3CF4DA2E9BA3}"/>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2;p6">
              <a:extLst>
                <a:ext uri="{FF2B5EF4-FFF2-40B4-BE49-F238E27FC236}">
                  <a16:creationId xmlns:a16="http://schemas.microsoft.com/office/drawing/2014/main" id="{F707BE9E-D3D7-4319-AC4F-D4C33C8B3542}"/>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333;p6">
            <a:extLst>
              <a:ext uri="{FF2B5EF4-FFF2-40B4-BE49-F238E27FC236}">
                <a16:creationId xmlns:a16="http://schemas.microsoft.com/office/drawing/2014/main" id="{969BD103-BBF9-4398-AF11-C4CD83AA3534}"/>
              </a:ext>
            </a:extLst>
          </p:cNvPr>
          <p:cNvGrpSpPr/>
          <p:nvPr/>
        </p:nvGrpSpPr>
        <p:grpSpPr>
          <a:xfrm rot="-786892">
            <a:off x="8680190" y="4356926"/>
            <a:ext cx="510643" cy="738267"/>
            <a:chOff x="8499282" y="3580082"/>
            <a:chExt cx="510652" cy="738280"/>
          </a:xfrm>
        </p:grpSpPr>
        <p:sp>
          <p:nvSpPr>
            <p:cNvPr id="46" name="Google Shape;334;p6">
              <a:extLst>
                <a:ext uri="{FF2B5EF4-FFF2-40B4-BE49-F238E27FC236}">
                  <a16:creationId xmlns:a16="http://schemas.microsoft.com/office/drawing/2014/main" id="{27411689-204D-4745-8A6B-0224C143802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p6">
              <a:extLst>
                <a:ext uri="{FF2B5EF4-FFF2-40B4-BE49-F238E27FC236}">
                  <a16:creationId xmlns:a16="http://schemas.microsoft.com/office/drawing/2014/main" id="{0847BF93-4906-4510-B0EB-95752CAF7A4C}"/>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6;p6">
              <a:extLst>
                <a:ext uri="{FF2B5EF4-FFF2-40B4-BE49-F238E27FC236}">
                  <a16:creationId xmlns:a16="http://schemas.microsoft.com/office/drawing/2014/main" id="{A8BCBFBC-5081-41B8-B67E-7C61D858FE06}"/>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7;p6">
              <a:extLst>
                <a:ext uri="{FF2B5EF4-FFF2-40B4-BE49-F238E27FC236}">
                  <a16:creationId xmlns:a16="http://schemas.microsoft.com/office/drawing/2014/main" id="{B4D0FEBF-7146-4804-A32B-137FE124AA7B}"/>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8;p6">
              <a:extLst>
                <a:ext uri="{FF2B5EF4-FFF2-40B4-BE49-F238E27FC236}">
                  <a16:creationId xmlns:a16="http://schemas.microsoft.com/office/drawing/2014/main" id="{E589F3B4-79AB-4418-B53C-7EA409CEC67B}"/>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9;p6">
              <a:extLst>
                <a:ext uri="{FF2B5EF4-FFF2-40B4-BE49-F238E27FC236}">
                  <a16:creationId xmlns:a16="http://schemas.microsoft.com/office/drawing/2014/main" id="{9636C6B2-21AA-4FE1-AF4F-DAD1874BEE39}"/>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0;p6">
              <a:extLst>
                <a:ext uri="{FF2B5EF4-FFF2-40B4-BE49-F238E27FC236}">
                  <a16:creationId xmlns:a16="http://schemas.microsoft.com/office/drawing/2014/main" id="{40C97DA3-CA2B-41CB-88B9-EC660F57E44F}"/>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1;p6">
              <a:extLst>
                <a:ext uri="{FF2B5EF4-FFF2-40B4-BE49-F238E27FC236}">
                  <a16:creationId xmlns:a16="http://schemas.microsoft.com/office/drawing/2014/main" id="{9D2C40CA-4E9B-4283-BF07-E862502617AD}"/>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Oval 68">
            <a:extLst>
              <a:ext uri="{FF2B5EF4-FFF2-40B4-BE49-F238E27FC236}">
                <a16:creationId xmlns:a16="http://schemas.microsoft.com/office/drawing/2014/main" id="{6FB05BF2-1FE5-4135-B0E0-4D0607457AEC}"/>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8AAFF09-311B-4BC0-9997-58B47BE604EE}"/>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mc:AlternateContent xmlns:mc="http://schemas.openxmlformats.org/markup-compatibility/2006" xmlns:a14="http://schemas.microsoft.com/office/drawing/2010/main">
        <mc:Choice Requires="a14">
          <p:graphicFrame>
            <p:nvGraphicFramePr>
              <p:cNvPr id="71" name="Table 70">
                <a:extLst>
                  <a:ext uri="{FF2B5EF4-FFF2-40B4-BE49-F238E27FC236}">
                    <a16:creationId xmlns:a16="http://schemas.microsoft.com/office/drawing/2014/main" id="{EF34E212-B6FF-4572-9E8C-FF7B900F27B4}"/>
                  </a:ext>
                </a:extLst>
              </p:cNvPr>
              <p:cNvGraphicFramePr>
                <a:graphicFrameLocks noGrp="1"/>
              </p:cNvGraphicFramePr>
              <p:nvPr>
                <p:extLst>
                  <p:ext uri="{D42A27DB-BD31-4B8C-83A1-F6EECF244321}">
                    <p14:modId xmlns:p14="http://schemas.microsoft.com/office/powerpoint/2010/main" val="699551433"/>
                  </p:ext>
                </p:extLst>
              </p:nvPr>
            </p:nvGraphicFramePr>
            <p:xfrm>
              <a:off x="3852808" y="1039303"/>
              <a:ext cx="5183041" cy="3260550"/>
            </p:xfrm>
            <a:graphic>
              <a:graphicData uri="http://schemas.openxmlformats.org/drawingml/2006/table">
                <a:tbl>
                  <a:tblPr firstRow="1" bandRow="1"/>
                  <a:tblGrid>
                    <a:gridCol w="1861022">
                      <a:extLst>
                        <a:ext uri="{9D8B030D-6E8A-4147-A177-3AD203B41FA5}">
                          <a16:colId xmlns:a16="http://schemas.microsoft.com/office/drawing/2014/main" val="3292343978"/>
                        </a:ext>
                      </a:extLst>
                    </a:gridCol>
                    <a:gridCol w="1356882">
                      <a:extLst>
                        <a:ext uri="{9D8B030D-6E8A-4147-A177-3AD203B41FA5}">
                          <a16:colId xmlns:a16="http://schemas.microsoft.com/office/drawing/2014/main" val="2821364288"/>
                        </a:ext>
                      </a:extLst>
                    </a:gridCol>
                    <a:gridCol w="1965137">
                      <a:extLst>
                        <a:ext uri="{9D8B030D-6E8A-4147-A177-3AD203B41FA5}">
                          <a16:colId xmlns:a16="http://schemas.microsoft.com/office/drawing/2014/main" val="1170761985"/>
                        </a:ext>
                      </a:extLst>
                    </a:gridCol>
                  </a:tblGrid>
                  <a:tr h="58495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Châu</a:t>
                          </a:r>
                          <a:r>
                            <a:rPr lang="en-US" sz="1800" baseline="0">
                              <a:solidFill>
                                <a:sysClr val="windowText" lastClr="000000"/>
                              </a:solidFill>
                              <a:latin typeface="Times New Roman" panose="02020603050405020304" pitchFamily="18" charset="0"/>
                              <a:cs typeface="Times New Roman" panose="02020603050405020304" pitchFamily="18" charset="0"/>
                            </a:rPr>
                            <a:t> lục</a:t>
                          </a:r>
                          <a:endParaRPr lang="en-US" sz="18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Diện</a:t>
                          </a:r>
                          <a:r>
                            <a:rPr lang="en-US" sz="1800" baseline="0">
                              <a:solidFill>
                                <a:sysClr val="windowText" lastClr="000000"/>
                              </a:solidFill>
                              <a:latin typeface="Times New Roman" panose="02020603050405020304" pitchFamily="18" charset="0"/>
                              <a:cs typeface="Times New Roman" panose="02020603050405020304" pitchFamily="18" charset="0"/>
                            </a:rPr>
                            <a:t> tích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a:t>
                          </a:r>
                          <a14:m>
                            <m:oMath xmlns:m="http://schemas.openxmlformats.org/officeDocument/2006/math">
                              <m:sSup>
                                <m:sSupPr>
                                  <m:ctrlPr>
                                    <a:rPr lang="en-US" sz="1600" i="1" baseline="0" smtClean="0">
                                      <a:solidFill>
                                        <a:sysClr val="windowText" lastClr="000000"/>
                                      </a:solidFill>
                                      <a:latin typeface="Cambria Math" panose="02040503050406030204" pitchFamily="18" charset="0"/>
                                    </a:rPr>
                                  </m:ctrlPr>
                                </m:sSupPr>
                                <m:e>
                                  <m:r>
                                    <a:rPr lang="en-US" sz="1600" b="1" i="0" baseline="0" smtClean="0">
                                      <a:solidFill>
                                        <a:sysClr val="windowText" lastClr="000000"/>
                                      </a:solidFill>
                                      <a:latin typeface="Cambria Math" panose="02040503050406030204" pitchFamily="18" charset="0"/>
                                    </a:rPr>
                                    <m:t>𝐤𝐦</m:t>
                                  </m:r>
                                </m:e>
                                <m:sup>
                                  <m:r>
                                    <a:rPr lang="en-US" sz="1600" b="1" i="0" baseline="0" smtClean="0">
                                      <a:solidFill>
                                        <a:sysClr val="windowText" lastClr="000000"/>
                                      </a:solidFill>
                                      <a:latin typeface="Cambria Math" panose="02040503050406030204" pitchFamily="18" charset="0"/>
                                    </a:rPr>
                                    <m:t>𝟐</m:t>
                                  </m:r>
                                </m:sup>
                              </m:sSup>
                            </m:oMath>
                          </a14:m>
                          <a:r>
                            <a:rPr lang="en-US" sz="1600" i="0" baseline="0">
                              <a:solidFill>
                                <a:sysClr val="windowText" lastClr="000000"/>
                              </a:solidFill>
                              <a:latin typeface="Times New Roman" panose="02020603050405020304" pitchFamily="18" charset="0"/>
                              <a:cs typeface="Times New Roman" panose="02020603050405020304" pitchFamily="18" charset="0"/>
                            </a:rPr>
                            <a:t>)</a:t>
                          </a:r>
                          <a:endParaRPr lang="en-US" sz="1600" i="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Dân</a:t>
                          </a:r>
                          <a:r>
                            <a:rPr lang="en-US" sz="18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16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33788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Á</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4,561</m:t>
                                    </m:r>
                                  </m:e>
                                  <m:sup>
                                    <m:r>
                                      <a:rPr lang="en-US" sz="1800" b="0" i="1" smtClean="0">
                                        <a:latin typeface="Cambria Math" panose="02040503050406030204" pitchFamily="18" charset="0"/>
                                        <a:cs typeface="Times New Roman" panose="02020603050405020304" pitchFamily="18" charset="0"/>
                                      </a:rPr>
                                      <m:t>(1)</m:t>
                                    </m:r>
                                  </m:sup>
                                </m:sSup>
                              </m:oMath>
                            </m:oMathPara>
                          </a14:m>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090463011"/>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Mĩ</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Phi</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1373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33788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Âu</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cs typeface="Times New Roman" panose="02020603050405020304" pitchFamily="18" charset="0"/>
                            </a:rPr>
                            <a:t> </a:t>
                          </a:r>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744</m:t>
                                  </m:r>
                                </m:e>
                                <m:sup>
                                  <m:r>
                                    <a:rPr lang="en-US" sz="1800" b="0" i="1" smtClean="0">
                                      <a:latin typeface="Cambria Math" panose="02040503050406030204" pitchFamily="18" charset="0"/>
                                      <a:cs typeface="Times New Roman" panose="02020603050405020304" pitchFamily="18" charset="0"/>
                                    </a:rPr>
                                    <m:t>(2)</m:t>
                                  </m:r>
                                </m:sup>
                              </m:sSup>
                            </m:oMath>
                          </a14:m>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819965662"/>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Đại Dương</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Nam Cực</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428131">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100" i="1">
                              <a:latin typeface="Times New Roman" panose="02020603050405020304" pitchFamily="18" charset="0"/>
                              <a:cs typeface="Times New Roman" panose="02020603050405020304" pitchFamily="18" charset="0"/>
                            </a:rPr>
                            <a:t>Không</a:t>
                          </a:r>
                          <a:r>
                            <a:rPr lang="en-US" sz="11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100" i="1" baseline="0">
                              <a:latin typeface="Times New Roman" panose="02020603050405020304" pitchFamily="18" charset="0"/>
                              <a:cs typeface="Times New Roman" panose="02020603050405020304" pitchFamily="18" charset="0"/>
                            </a:rPr>
                            <a:t>Kể cả dân số Liên bang Nga</a:t>
                          </a:r>
                          <a:endParaRPr lang="en-US" sz="11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Choice>
        <mc:Fallback xmlns="">
          <p:graphicFrame>
            <p:nvGraphicFramePr>
              <p:cNvPr id="71" name="Table 70">
                <a:extLst>
                  <a:ext uri="{FF2B5EF4-FFF2-40B4-BE49-F238E27FC236}">
                    <a16:creationId xmlns:a16="http://schemas.microsoft.com/office/drawing/2014/main" id="{EF34E212-B6FF-4572-9E8C-FF7B900F27B4}"/>
                  </a:ext>
                </a:extLst>
              </p:cNvPr>
              <p:cNvGraphicFramePr>
                <a:graphicFrameLocks noGrp="1"/>
              </p:cNvGraphicFramePr>
              <p:nvPr>
                <p:extLst>
                  <p:ext uri="{D42A27DB-BD31-4B8C-83A1-F6EECF244321}">
                    <p14:modId xmlns:p14="http://schemas.microsoft.com/office/powerpoint/2010/main" val="699551433"/>
                  </p:ext>
                </p:extLst>
              </p:nvPr>
            </p:nvGraphicFramePr>
            <p:xfrm>
              <a:off x="3852808" y="1039303"/>
              <a:ext cx="5183041" cy="3260550"/>
            </p:xfrm>
            <a:graphic>
              <a:graphicData uri="http://schemas.openxmlformats.org/drawingml/2006/table">
                <a:tbl>
                  <a:tblPr firstRow="1" bandRow="1"/>
                  <a:tblGrid>
                    <a:gridCol w="1861022">
                      <a:extLst>
                        <a:ext uri="{9D8B030D-6E8A-4147-A177-3AD203B41FA5}">
                          <a16:colId xmlns:a16="http://schemas.microsoft.com/office/drawing/2014/main" val="3292343978"/>
                        </a:ext>
                      </a:extLst>
                    </a:gridCol>
                    <a:gridCol w="1356882">
                      <a:extLst>
                        <a:ext uri="{9D8B030D-6E8A-4147-A177-3AD203B41FA5}">
                          <a16:colId xmlns:a16="http://schemas.microsoft.com/office/drawing/2014/main" val="2821364288"/>
                        </a:ext>
                      </a:extLst>
                    </a:gridCol>
                    <a:gridCol w="1965137">
                      <a:extLst>
                        <a:ext uri="{9D8B030D-6E8A-4147-A177-3AD203B41FA5}">
                          <a16:colId xmlns:a16="http://schemas.microsoft.com/office/drawing/2014/main" val="1170761985"/>
                        </a:ext>
                      </a:extLst>
                    </a:gridCol>
                  </a:tblGrid>
                  <a:tr h="61512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Châu</a:t>
                          </a:r>
                          <a:r>
                            <a:rPr lang="en-US" sz="1800" baseline="0">
                              <a:solidFill>
                                <a:sysClr val="windowText" lastClr="000000"/>
                              </a:solidFill>
                              <a:latin typeface="Times New Roman" panose="02020603050405020304" pitchFamily="18" charset="0"/>
                              <a:cs typeface="Times New Roman" panose="02020603050405020304" pitchFamily="18" charset="0"/>
                            </a:rPr>
                            <a:t> lục</a:t>
                          </a:r>
                          <a:endParaRPr lang="en-US" sz="18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8739" t="-4950" r="-146396" b="-437624"/>
                          </a:stretch>
                        </a:blip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Dân</a:t>
                          </a:r>
                          <a:r>
                            <a:rPr lang="en-US" sz="18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16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3771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Á</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64087" t="-170968" r="-619" b="-612903"/>
                          </a:stretch>
                        </a:blipFill>
                      </a:tcPr>
                    </a:tc>
                    <a:extLst>
                      <a:ext uri="{0D108BD9-81ED-4DB2-BD59-A6C34878D82A}">
                        <a16:rowId xmlns:a16="http://schemas.microsoft.com/office/drawing/2014/main" val="1090463011"/>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Mĩ</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Phi</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1373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3771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Âu</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64087" t="-464516" r="-619" b="-319355"/>
                          </a:stretch>
                        </a:blipFill>
                      </a:tcPr>
                    </a:tc>
                    <a:extLst>
                      <a:ext uri="{0D108BD9-81ED-4DB2-BD59-A6C34878D82A}">
                        <a16:rowId xmlns:a16="http://schemas.microsoft.com/office/drawing/2014/main" val="2819965662"/>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Đại Dương</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Nam Cực</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428131">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100" i="1">
                              <a:latin typeface="Times New Roman" panose="02020603050405020304" pitchFamily="18" charset="0"/>
                              <a:cs typeface="Times New Roman" panose="02020603050405020304" pitchFamily="18" charset="0"/>
                            </a:rPr>
                            <a:t>Không</a:t>
                          </a:r>
                          <a:r>
                            <a:rPr lang="en-US" sz="11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100" i="1" baseline="0">
                              <a:latin typeface="Times New Roman" panose="02020603050405020304" pitchFamily="18" charset="0"/>
                              <a:cs typeface="Times New Roman" panose="02020603050405020304" pitchFamily="18" charset="0"/>
                            </a:rPr>
                            <a:t>Kể cả dân số Liên bang Nga</a:t>
                          </a:r>
                          <a:endParaRPr lang="en-US" sz="11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Fallback>
      </mc:AlternateContent>
      <p:sp>
        <p:nvSpPr>
          <p:cNvPr id="72" name="TextBox 71">
            <a:extLst>
              <a:ext uri="{FF2B5EF4-FFF2-40B4-BE49-F238E27FC236}">
                <a16:creationId xmlns:a16="http://schemas.microsoft.com/office/drawing/2014/main" id="{0D3BC076-C436-48A3-9D92-0F3CC6B70F05}"/>
              </a:ext>
            </a:extLst>
          </p:cNvPr>
          <p:cNvSpPr txBox="1"/>
          <p:nvPr/>
        </p:nvSpPr>
        <p:spPr>
          <a:xfrm>
            <a:off x="4037744" y="4387230"/>
            <a:ext cx="5593080" cy="369332"/>
          </a:xfrm>
          <a:prstGeom prst="rect">
            <a:avLst/>
          </a:prstGeom>
          <a:noFill/>
        </p:spPr>
        <p:txBody>
          <a:bodyPr wrap="square" rtlCol="0">
            <a:spAutoFit/>
          </a:bodyPr>
          <a:lstStyle/>
          <a:p>
            <a:pPr>
              <a:buClrTx/>
              <a:buFontTx/>
              <a:buNone/>
            </a:pPr>
            <a:r>
              <a:rPr lang="en-US" sz="1800" b="1" i="1" kern="1200">
                <a:solidFill>
                  <a:prstClr val="black"/>
                </a:solidFill>
                <a:latin typeface="Times New Roman" panose="02020603050405020304" pitchFamily="18" charset="0"/>
                <a:ea typeface="+mn-ea"/>
                <a:cs typeface="Times New Roman" panose="02020603050405020304" pitchFamily="18" charset="0"/>
              </a:rPr>
              <a:t>Bảng số liệu về diện tích và dân số các châu lục</a:t>
            </a:r>
          </a:p>
        </p:txBody>
      </p:sp>
      <p:sp>
        <p:nvSpPr>
          <p:cNvPr id="4" name="TextBox 3">
            <a:extLst>
              <a:ext uri="{FF2B5EF4-FFF2-40B4-BE49-F238E27FC236}">
                <a16:creationId xmlns:a16="http://schemas.microsoft.com/office/drawing/2014/main" id="{0046BC52-B635-466F-BD3A-C2A7B61AFEF2}"/>
              </a:ext>
            </a:extLst>
          </p:cNvPr>
          <p:cNvSpPr txBox="1"/>
          <p:nvPr/>
        </p:nvSpPr>
        <p:spPr>
          <a:xfrm>
            <a:off x="417204" y="1008480"/>
            <a:ext cx="3424981" cy="1815882"/>
          </a:xfrm>
          <a:prstGeom prst="rect">
            <a:avLst/>
          </a:prstGeom>
          <a:noFill/>
        </p:spPr>
        <p:txBody>
          <a:bodyPr wrap="square" rtlCol="0">
            <a:spAutoFit/>
          </a:bodyPr>
          <a:lstStyle/>
          <a:p>
            <a:pPr algn="just"/>
            <a:r>
              <a:rPr lang="en-US" sz="2800" b="1" spc="-20">
                <a:latin typeface="Times New Roman" panose="02020603050405020304" pitchFamily="18" charset="0"/>
                <a:cs typeface="Times New Roman" panose="02020603050405020304" pitchFamily="18" charset="0"/>
              </a:rPr>
              <a:t>Dựa vào bảng số liệu, em hãy so sánh số dân châu Á với các châu lục khác?</a:t>
            </a:r>
          </a:p>
        </p:txBody>
      </p:sp>
      <p:sp>
        <p:nvSpPr>
          <p:cNvPr id="5" name="TextBox 4">
            <a:extLst>
              <a:ext uri="{FF2B5EF4-FFF2-40B4-BE49-F238E27FC236}">
                <a16:creationId xmlns:a16="http://schemas.microsoft.com/office/drawing/2014/main" id="{EF669174-BBE7-4DDC-9107-611F8131554D}"/>
              </a:ext>
            </a:extLst>
          </p:cNvPr>
          <p:cNvSpPr txBox="1"/>
          <p:nvPr/>
        </p:nvSpPr>
        <p:spPr>
          <a:xfrm>
            <a:off x="364597" y="2906363"/>
            <a:ext cx="3412441" cy="1037848"/>
          </a:xfrm>
          <a:prstGeom prst="rect">
            <a:avLst/>
          </a:prstGeom>
          <a:noFill/>
        </p:spPr>
        <p:txBody>
          <a:bodyPr wrap="square" rtlCol="0">
            <a:spAutoFit/>
          </a:bodyPr>
          <a:lstStyle/>
          <a:p>
            <a:pPr algn="just">
              <a:lnSpc>
                <a:spcPct val="96000"/>
              </a:lnSpc>
            </a:pPr>
            <a:r>
              <a:rPr lang="en-US" sz="3200" b="1" spc="-40">
                <a:solidFill>
                  <a:srgbClr val="002060"/>
                </a:solidFill>
                <a:latin typeface="Times New Roman" panose="02020603050405020304" pitchFamily="18" charset="0"/>
                <a:cs typeface="Times New Roman" panose="02020603050405020304" pitchFamily="18" charset="0"/>
              </a:rPr>
              <a:t>Số dân châu Á đông nhất thế giới.</a:t>
            </a:r>
          </a:p>
        </p:txBody>
      </p:sp>
      <p:sp>
        <p:nvSpPr>
          <p:cNvPr id="6" name="TextBox 5">
            <a:extLst>
              <a:ext uri="{FF2B5EF4-FFF2-40B4-BE49-F238E27FC236}">
                <a16:creationId xmlns:a16="http://schemas.microsoft.com/office/drawing/2014/main" id="{4A622DE5-6E12-41A1-939B-735D9742502E}"/>
              </a:ext>
            </a:extLst>
          </p:cNvPr>
          <p:cNvSpPr txBox="1"/>
          <p:nvPr/>
        </p:nvSpPr>
        <p:spPr>
          <a:xfrm>
            <a:off x="500817" y="1087703"/>
            <a:ext cx="3400933" cy="1384995"/>
          </a:xfrm>
          <a:prstGeom prst="rect">
            <a:avLst/>
          </a:prstGeom>
          <a:noFill/>
        </p:spPr>
        <p:txBody>
          <a:bodyPr wrap="square" rtlCol="0">
            <a:spAutoFit/>
          </a:bodyPr>
          <a:lstStyle>
            <a:defPPr marR="0" lvl="0" algn="l" rtl="0">
              <a:lnSpc>
                <a:spcPct val="100000"/>
              </a:lnSpc>
              <a:spcBef>
                <a:spcPts val="0"/>
              </a:spcBef>
              <a:spcAft>
                <a:spcPts val="0"/>
              </a:spcAft>
            </a:defPPr>
            <a:lvl1pPr algn="just">
              <a:defRPr sz="3200" b="1">
                <a:latin typeface="Times New Roman" panose="02020603050405020304" pitchFamily="18" charset="0"/>
                <a:cs typeface="Times New Roman" panose="02020603050405020304" pitchFamily="18" charset="0"/>
              </a:defRPr>
            </a:lvl1pPr>
          </a:lstStyle>
          <a:p>
            <a:r>
              <a:rPr lang="en-US" sz="2800" spc="-20"/>
              <a:t>Dân số châu Á gấp bao nhiêu lần các châu lục khác?</a:t>
            </a:r>
          </a:p>
        </p:txBody>
      </p:sp>
      <p:sp>
        <p:nvSpPr>
          <p:cNvPr id="76" name="TextBox 75">
            <a:extLst>
              <a:ext uri="{FF2B5EF4-FFF2-40B4-BE49-F238E27FC236}">
                <a16:creationId xmlns:a16="http://schemas.microsoft.com/office/drawing/2014/main" id="{D4D8A8F1-1D1F-45FD-B417-3DA5D6514910}"/>
              </a:ext>
            </a:extLst>
          </p:cNvPr>
          <p:cNvSpPr txBox="1"/>
          <p:nvPr/>
        </p:nvSpPr>
        <p:spPr>
          <a:xfrm>
            <a:off x="245429" y="2759880"/>
            <a:ext cx="3558438" cy="1680588"/>
          </a:xfrm>
          <a:prstGeom prst="rect">
            <a:avLst/>
          </a:prstGeom>
          <a:noFill/>
        </p:spPr>
        <p:txBody>
          <a:bodyPr wrap="square" rtlCol="0">
            <a:spAutoFit/>
          </a:bodyPr>
          <a:lstStyle/>
          <a:p>
            <a:pPr algn="just">
              <a:lnSpc>
                <a:spcPct val="86000"/>
              </a:lnSpc>
            </a:pPr>
            <a:r>
              <a:rPr lang="en-US" sz="2400" b="1" spc="-140">
                <a:solidFill>
                  <a:srgbClr val="002060"/>
                </a:solidFill>
                <a:latin typeface="Times New Roman" panose="02020603050405020304" pitchFamily="18" charset="0"/>
                <a:cs typeface="Times New Roman" panose="02020603050405020304" pitchFamily="18" charset="0"/>
              </a:rPr>
              <a:t>Dân số châu Á gấp hơn 4 lần dân số châu Mĩ, hơn 3 lần dân số châu Phi, hơn 6 lần dân số châu Âu, hơn 100 dân số châu Đại dương.</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18F59B2-7769-4CAE-AAA0-BE4D88579F4C}"/>
                  </a:ext>
                </a:extLst>
              </p:cNvPr>
              <p:cNvSpPr txBox="1"/>
              <p:nvPr/>
            </p:nvSpPr>
            <p:spPr>
              <a:xfrm>
                <a:off x="225433" y="1547772"/>
                <a:ext cx="3627375" cy="2997167"/>
              </a:xfrm>
              <a:prstGeom prst="rect">
                <a:avLst/>
              </a:prstGeom>
              <a:solidFill>
                <a:schemeClr val="accent2"/>
              </a:solidFill>
            </p:spPr>
            <p:txBody>
              <a:bodyPr wrap="square" rtlCol="0">
                <a:spAutoFit/>
              </a:bodyPr>
              <a:lstStyle/>
              <a:p>
                <a:pPr algn="just">
                  <a:lnSpc>
                    <a:spcPct val="96000"/>
                  </a:lnSpc>
                </a:pPr>
                <a:r>
                  <a:rPr lang="en-US" sz="2800" b="1" spc="-140">
                    <a:solidFill>
                      <a:srgbClr val="EE8148"/>
                    </a:solidFill>
                    <a:latin typeface="Times New Roman" panose="02020603050405020304" pitchFamily="18" charset="0"/>
                    <a:cs typeface="Times New Roman" panose="02020603050405020304" pitchFamily="18" charset="0"/>
                  </a:rPr>
                  <a:t>Châu Á là châu lục có số dân đông nhất thế giới. Diện tích châu Á chỉ hơn diện tích châu Mĩ 2 triệu </a:t>
                </a:r>
                <a14:m>
                  <m:oMath xmlns:m="http://schemas.openxmlformats.org/officeDocument/2006/math">
                    <m:sSup>
                      <m:sSupPr>
                        <m:ctrlPr>
                          <a:rPr lang="en-US" sz="2800" b="1" i="1" spc="-140">
                            <a:solidFill>
                              <a:srgbClr val="EE8148"/>
                            </a:solidFill>
                            <a:latin typeface="Cambria Math" panose="02040503050406030204" pitchFamily="18" charset="0"/>
                            <a:cs typeface="Times New Roman" panose="02020603050405020304" pitchFamily="18" charset="0"/>
                          </a:rPr>
                        </m:ctrlPr>
                      </m:sSupPr>
                      <m:e>
                        <m:r>
                          <a:rPr lang="en-US" sz="2800" b="1" spc="-140">
                            <a:solidFill>
                              <a:srgbClr val="EE8148"/>
                            </a:solidFill>
                            <a:latin typeface="Cambria Math" panose="02040503050406030204" pitchFamily="18" charset="0"/>
                            <a:cs typeface="Times New Roman" panose="02020603050405020304" pitchFamily="18" charset="0"/>
                          </a:rPr>
                          <m:t>𝐤𝐦</m:t>
                        </m:r>
                      </m:e>
                      <m:sup>
                        <m:r>
                          <a:rPr lang="en-US" sz="2800" b="1" spc="-140">
                            <a:solidFill>
                              <a:srgbClr val="EE8148"/>
                            </a:solidFill>
                            <a:latin typeface="Cambria Math" panose="02040503050406030204" pitchFamily="18" charset="0"/>
                            <a:cs typeface="Times New Roman" panose="02020603050405020304" pitchFamily="18" charset="0"/>
                          </a:rPr>
                          <m:t>𝟐</m:t>
                        </m:r>
                      </m:sup>
                    </m:sSup>
                  </m:oMath>
                </a14:m>
                <a:r>
                  <a:rPr lang="en-US" sz="2800" b="1" spc="-140">
                    <a:solidFill>
                      <a:srgbClr val="EE8148"/>
                    </a:solidFill>
                    <a:latin typeface="Times New Roman" panose="02020603050405020304" pitchFamily="18" charset="0"/>
                    <a:cs typeface="Times New Roman" panose="02020603050405020304" pitchFamily="18" charset="0"/>
                  </a:rPr>
                  <a:t> nhưng số dân lại đông hơn gấp 4 lần số dân châu Mĩ.</a:t>
                </a:r>
              </a:p>
            </p:txBody>
          </p:sp>
        </mc:Choice>
        <mc:Fallback xmlns="">
          <p:sp>
            <p:nvSpPr>
              <p:cNvPr id="77" name="TextBox 76">
                <a:extLst>
                  <a:ext uri="{FF2B5EF4-FFF2-40B4-BE49-F238E27FC236}">
                    <a16:creationId xmlns:a16="http://schemas.microsoft.com/office/drawing/2014/main" id="{C18F59B2-7769-4CAE-AAA0-BE4D88579F4C}"/>
                  </a:ext>
                </a:extLst>
              </p:cNvPr>
              <p:cNvSpPr txBox="1">
                <a:spLocks noRot="1" noChangeAspect="1" noMove="1" noResize="1" noEditPoints="1" noAdjustHandles="1" noChangeArrowheads="1" noChangeShapeType="1" noTextEdit="1"/>
              </p:cNvSpPr>
              <p:nvPr/>
            </p:nvSpPr>
            <p:spPr>
              <a:xfrm>
                <a:off x="225433" y="1547772"/>
                <a:ext cx="3627375" cy="2997167"/>
              </a:xfrm>
              <a:prstGeom prst="rect">
                <a:avLst/>
              </a:prstGeom>
              <a:blipFill>
                <a:blip r:embed="rId5"/>
                <a:stretch>
                  <a:fillRect l="-3529" t="-2642" r="-3361" b="-4675"/>
                </a:stretch>
              </a:blipFill>
            </p:spPr>
            <p:txBody>
              <a:bodyPr/>
              <a:lstStyle/>
              <a:p>
                <a:r>
                  <a:rPr lang="en-US">
                    <a:noFill/>
                  </a:rPr>
                  <a:t> </a:t>
                </a:r>
              </a:p>
            </p:txBody>
          </p:sp>
        </mc:Fallback>
      </mc:AlternateContent>
      <p:sp>
        <p:nvSpPr>
          <p:cNvPr id="30" name="Text Box 178">
            <a:extLst>
              <a:ext uri="{FF2B5EF4-FFF2-40B4-BE49-F238E27FC236}">
                <a16:creationId xmlns:a16="http://schemas.microsoft.com/office/drawing/2014/main" id="{813F8884-5F4D-40F7-87A9-E1EFF1684CDB}"/>
              </a:ext>
            </a:extLst>
          </p:cNvPr>
          <p:cNvSpPr txBox="1">
            <a:spLocks noChangeArrowheads="1"/>
          </p:cNvSpPr>
          <p:nvPr/>
        </p:nvSpPr>
        <p:spPr bwMode="auto">
          <a:xfrm>
            <a:off x="7758514" y="2008997"/>
            <a:ext cx="1489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4 lần)</a:t>
            </a:r>
          </a:p>
        </p:txBody>
      </p:sp>
      <p:sp>
        <p:nvSpPr>
          <p:cNvPr id="31" name="Text Box 179">
            <a:extLst>
              <a:ext uri="{FF2B5EF4-FFF2-40B4-BE49-F238E27FC236}">
                <a16:creationId xmlns:a16="http://schemas.microsoft.com/office/drawing/2014/main" id="{C038A17D-99EA-4EBA-8478-DFA8A592C8AA}"/>
              </a:ext>
            </a:extLst>
          </p:cNvPr>
          <p:cNvSpPr txBox="1">
            <a:spLocks noChangeArrowheads="1"/>
          </p:cNvSpPr>
          <p:nvPr/>
        </p:nvSpPr>
        <p:spPr bwMode="auto">
          <a:xfrm>
            <a:off x="7819811" y="2388575"/>
            <a:ext cx="16467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(hơn 3 lần)</a:t>
            </a:r>
          </a:p>
        </p:txBody>
      </p:sp>
      <p:sp>
        <p:nvSpPr>
          <p:cNvPr id="32" name="Text Box 180">
            <a:extLst>
              <a:ext uri="{FF2B5EF4-FFF2-40B4-BE49-F238E27FC236}">
                <a16:creationId xmlns:a16="http://schemas.microsoft.com/office/drawing/2014/main" id="{A54F770A-8067-4B73-97C8-89921A8FB489}"/>
              </a:ext>
            </a:extLst>
          </p:cNvPr>
          <p:cNvSpPr txBox="1">
            <a:spLocks noChangeArrowheads="1"/>
          </p:cNvSpPr>
          <p:nvPr/>
        </p:nvSpPr>
        <p:spPr bwMode="auto">
          <a:xfrm>
            <a:off x="7497257" y="3159931"/>
            <a:ext cx="16467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100 lần)</a:t>
            </a:r>
          </a:p>
        </p:txBody>
      </p:sp>
      <p:sp>
        <p:nvSpPr>
          <p:cNvPr id="33" name="Text Box 181">
            <a:extLst>
              <a:ext uri="{FF2B5EF4-FFF2-40B4-BE49-F238E27FC236}">
                <a16:creationId xmlns:a16="http://schemas.microsoft.com/office/drawing/2014/main" id="{5DCAB8E0-7F4B-4D91-8CBE-6FA7EEDCAAC6}"/>
              </a:ext>
            </a:extLst>
          </p:cNvPr>
          <p:cNvSpPr txBox="1">
            <a:spLocks noChangeArrowheads="1"/>
          </p:cNvSpPr>
          <p:nvPr/>
        </p:nvSpPr>
        <p:spPr bwMode="auto">
          <a:xfrm>
            <a:off x="7758513" y="2774172"/>
            <a:ext cx="1489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6 lần)</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down)">
                                      <p:cBhvr>
                                        <p:cTn id="15" dur="72">
                                          <p:stCondLst>
                                            <p:cond delay="0"/>
                                          </p:stCondLst>
                                        </p:cTn>
                                        <p:tgtEl>
                                          <p:spTgt spid="69"/>
                                        </p:tgtEl>
                                      </p:cBhvr>
                                    </p:animEffect>
                                    <p:anim calcmode="lin" valueType="num">
                                      <p:cBhvr>
                                        <p:cTn id="16" dur="228"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69"/>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69"/>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69"/>
                                        </p:tgtEl>
                                        <p:attrNameLst>
                                          <p:attrName>ppt_y</p:attrName>
                                        </p:attrNameLst>
                                      </p:cBhvr>
                                      <p:tavLst>
                                        <p:tav tm="0" fmla="#ppt_y-sin(pi*$)/81">
                                          <p:val>
                                            <p:fltVal val="0"/>
                                          </p:val>
                                        </p:tav>
                                        <p:tav tm="100000">
                                          <p:val>
                                            <p:fltVal val="1"/>
                                          </p:val>
                                        </p:tav>
                                      </p:tavLst>
                                    </p:anim>
                                    <p:animScale>
                                      <p:cBhvr>
                                        <p:cTn id="21" dur="3">
                                          <p:stCondLst>
                                            <p:cond delay="81"/>
                                          </p:stCondLst>
                                        </p:cTn>
                                        <p:tgtEl>
                                          <p:spTgt spid="69"/>
                                        </p:tgtEl>
                                      </p:cBhvr>
                                      <p:to x="100000" y="60000"/>
                                    </p:animScale>
                                    <p:animScale>
                                      <p:cBhvr>
                                        <p:cTn id="22" dur="21" decel="50000">
                                          <p:stCondLst>
                                            <p:cond delay="85"/>
                                          </p:stCondLst>
                                        </p:cTn>
                                        <p:tgtEl>
                                          <p:spTgt spid="69"/>
                                        </p:tgtEl>
                                      </p:cBhvr>
                                      <p:to x="100000" y="100000"/>
                                    </p:animScale>
                                    <p:animScale>
                                      <p:cBhvr>
                                        <p:cTn id="23" dur="3">
                                          <p:stCondLst>
                                            <p:cond delay="164"/>
                                          </p:stCondLst>
                                        </p:cTn>
                                        <p:tgtEl>
                                          <p:spTgt spid="69"/>
                                        </p:tgtEl>
                                      </p:cBhvr>
                                      <p:to x="100000" y="80000"/>
                                    </p:animScale>
                                    <p:animScale>
                                      <p:cBhvr>
                                        <p:cTn id="24" dur="21" decel="50000">
                                          <p:stCondLst>
                                            <p:cond delay="167"/>
                                          </p:stCondLst>
                                        </p:cTn>
                                        <p:tgtEl>
                                          <p:spTgt spid="69"/>
                                        </p:tgtEl>
                                      </p:cBhvr>
                                      <p:to x="100000" y="100000"/>
                                    </p:animScale>
                                    <p:animScale>
                                      <p:cBhvr>
                                        <p:cTn id="25" dur="3">
                                          <p:stCondLst>
                                            <p:cond delay="205"/>
                                          </p:stCondLst>
                                        </p:cTn>
                                        <p:tgtEl>
                                          <p:spTgt spid="69"/>
                                        </p:tgtEl>
                                      </p:cBhvr>
                                      <p:to x="100000" y="90000"/>
                                    </p:animScale>
                                    <p:animScale>
                                      <p:cBhvr>
                                        <p:cTn id="26" dur="21" decel="50000">
                                          <p:stCondLst>
                                            <p:cond delay="208"/>
                                          </p:stCondLst>
                                        </p:cTn>
                                        <p:tgtEl>
                                          <p:spTgt spid="69"/>
                                        </p:tgtEl>
                                      </p:cBhvr>
                                      <p:to x="100000" y="100000"/>
                                    </p:animScale>
                                    <p:animScale>
                                      <p:cBhvr>
                                        <p:cTn id="27" dur="3">
                                          <p:stCondLst>
                                            <p:cond delay="226"/>
                                          </p:stCondLst>
                                        </p:cTn>
                                        <p:tgtEl>
                                          <p:spTgt spid="69"/>
                                        </p:tgtEl>
                                      </p:cBhvr>
                                      <p:to x="100000" y="95000"/>
                                    </p:animScale>
                                    <p:animScale>
                                      <p:cBhvr>
                                        <p:cTn id="28" dur="21" decel="50000">
                                          <p:stCondLst>
                                            <p:cond delay="229"/>
                                          </p:stCondLst>
                                        </p:cTn>
                                        <p:tgtEl>
                                          <p:spTgt spid="69"/>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71">
                                          <p:stCondLst>
                                            <p:cond delay="0"/>
                                          </p:stCondLst>
                                        </p:cTn>
                                        <p:tgtEl>
                                          <p:spTgt spid="70"/>
                                        </p:tgtEl>
                                      </p:cBhvr>
                                    </p:animEffect>
                                    <p:anim calcmode="lin" valueType="num">
                                      <p:cBhvr>
                                        <p:cTn id="33" dur="224"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70"/>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70"/>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70"/>
                                        </p:tgtEl>
                                        <p:attrNameLst>
                                          <p:attrName>ppt_y</p:attrName>
                                        </p:attrNameLst>
                                      </p:cBhvr>
                                      <p:tavLst>
                                        <p:tav tm="0" fmla="#ppt_y-sin(pi*$)/81">
                                          <p:val>
                                            <p:fltVal val="0"/>
                                          </p:val>
                                        </p:tav>
                                        <p:tav tm="100000">
                                          <p:val>
                                            <p:fltVal val="1"/>
                                          </p:val>
                                        </p:tav>
                                      </p:tavLst>
                                    </p:anim>
                                    <p:animScale>
                                      <p:cBhvr>
                                        <p:cTn id="38" dur="1">
                                          <p:stCondLst>
                                            <p:cond delay="80"/>
                                          </p:stCondLst>
                                        </p:cTn>
                                        <p:tgtEl>
                                          <p:spTgt spid="70"/>
                                        </p:tgtEl>
                                      </p:cBhvr>
                                      <p:to x="100000" y="60000"/>
                                    </p:animScale>
                                    <p:animScale>
                                      <p:cBhvr>
                                        <p:cTn id="39" dur="1" decel="50000">
                                          <p:stCondLst>
                                            <p:cond delay="83"/>
                                          </p:stCondLst>
                                        </p:cTn>
                                        <p:tgtEl>
                                          <p:spTgt spid="70"/>
                                        </p:tgtEl>
                                      </p:cBhvr>
                                      <p:to x="100000" y="100000"/>
                                    </p:animScale>
                                    <p:animScale>
                                      <p:cBhvr>
                                        <p:cTn id="40" dur="1">
                                          <p:stCondLst>
                                            <p:cond delay="161"/>
                                          </p:stCondLst>
                                        </p:cTn>
                                        <p:tgtEl>
                                          <p:spTgt spid="70"/>
                                        </p:tgtEl>
                                      </p:cBhvr>
                                      <p:to x="100000" y="80000"/>
                                    </p:animScale>
                                    <p:animScale>
                                      <p:cBhvr>
                                        <p:cTn id="41" dur="1" decel="50000">
                                          <p:stCondLst>
                                            <p:cond delay="164"/>
                                          </p:stCondLst>
                                        </p:cTn>
                                        <p:tgtEl>
                                          <p:spTgt spid="70"/>
                                        </p:tgtEl>
                                      </p:cBhvr>
                                      <p:to x="100000" y="100000"/>
                                    </p:animScale>
                                    <p:animScale>
                                      <p:cBhvr>
                                        <p:cTn id="42" dur="1">
                                          <p:stCondLst>
                                            <p:cond delay="249"/>
                                          </p:stCondLst>
                                        </p:cTn>
                                        <p:tgtEl>
                                          <p:spTgt spid="70"/>
                                        </p:tgtEl>
                                      </p:cBhvr>
                                      <p:to x="100000" y="90000"/>
                                    </p:animScale>
                                    <p:animScale>
                                      <p:cBhvr>
                                        <p:cTn id="43" dur="1" decel="50000">
                                          <p:stCondLst>
                                            <p:cond delay="249"/>
                                          </p:stCondLst>
                                        </p:cTn>
                                        <p:tgtEl>
                                          <p:spTgt spid="70"/>
                                        </p:tgtEl>
                                      </p:cBhvr>
                                      <p:to x="100000" y="100000"/>
                                    </p:animScale>
                                    <p:animScale>
                                      <p:cBhvr>
                                        <p:cTn id="44" dur="1">
                                          <p:stCondLst>
                                            <p:cond delay="249"/>
                                          </p:stCondLst>
                                        </p:cTn>
                                        <p:tgtEl>
                                          <p:spTgt spid="70"/>
                                        </p:tgtEl>
                                      </p:cBhvr>
                                      <p:to x="100000" y="95000"/>
                                    </p:animScale>
                                    <p:animScale>
                                      <p:cBhvr>
                                        <p:cTn id="45" dur="1" decel="50000">
                                          <p:stCondLst>
                                            <p:cond delay="249"/>
                                          </p:stCondLst>
                                        </p:cTn>
                                        <p:tgtEl>
                                          <p:spTgt spid="70"/>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Effect transition="in" filter="fade">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barn(inVertical)">
                                      <p:cBhvr>
                                        <p:cTn id="56" dur="500"/>
                                        <p:tgtEl>
                                          <p:spTgt spid="7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500" fill="hold"/>
                                        <p:tgtEl>
                                          <p:spTgt spid="72"/>
                                        </p:tgtEl>
                                        <p:attrNameLst>
                                          <p:attrName>ppt_w</p:attrName>
                                        </p:attrNameLst>
                                      </p:cBhvr>
                                      <p:tavLst>
                                        <p:tav tm="0">
                                          <p:val>
                                            <p:fltVal val="0"/>
                                          </p:val>
                                        </p:tav>
                                        <p:tav tm="100000">
                                          <p:val>
                                            <p:strVal val="#ppt_w"/>
                                          </p:val>
                                        </p:tav>
                                      </p:tavLst>
                                    </p:anim>
                                    <p:anim calcmode="lin" valueType="num">
                                      <p:cBhvr>
                                        <p:cTn id="62" dur="500" fill="hold"/>
                                        <p:tgtEl>
                                          <p:spTgt spid="72"/>
                                        </p:tgtEl>
                                        <p:attrNameLst>
                                          <p:attrName>ppt_h</p:attrName>
                                        </p:attrNameLst>
                                      </p:cBhvr>
                                      <p:tavLst>
                                        <p:tav tm="0">
                                          <p:val>
                                            <p:fltVal val="0"/>
                                          </p:val>
                                        </p:tav>
                                        <p:tav tm="100000">
                                          <p:val>
                                            <p:strVal val="#ppt_h"/>
                                          </p:val>
                                        </p:tav>
                                      </p:tavLst>
                                    </p:anim>
                                    <p:animEffect transition="in" filter="fade">
                                      <p:cBhvr>
                                        <p:cTn id="63" dur="500"/>
                                        <p:tgtEl>
                                          <p:spTgt spid="7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animEffect transition="in" filter="fade">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500" fill="hold"/>
                                        <p:tgtEl>
                                          <p:spTgt spid="5"/>
                                        </p:tgtEl>
                                        <p:attrNameLst>
                                          <p:attrName>ppt_w</p:attrName>
                                        </p:attrNameLst>
                                      </p:cBhvr>
                                      <p:tavLst>
                                        <p:tav tm="0">
                                          <p:val>
                                            <p:fltVal val="0"/>
                                          </p:val>
                                        </p:tav>
                                        <p:tav tm="100000">
                                          <p:val>
                                            <p:strVal val="#ppt_w"/>
                                          </p:val>
                                        </p:tav>
                                      </p:tavLst>
                                    </p:anim>
                                    <p:anim calcmode="lin" valueType="num">
                                      <p:cBhvr>
                                        <p:cTn id="76" dur="500" fill="hold"/>
                                        <p:tgtEl>
                                          <p:spTgt spid="5"/>
                                        </p:tgtEl>
                                        <p:attrNameLst>
                                          <p:attrName>ppt_h</p:attrName>
                                        </p:attrNameLst>
                                      </p:cBhvr>
                                      <p:tavLst>
                                        <p:tav tm="0">
                                          <p:val>
                                            <p:fltVal val="0"/>
                                          </p:val>
                                        </p:tav>
                                        <p:tav tm="100000">
                                          <p:val>
                                            <p:strVal val="#ppt_h"/>
                                          </p:val>
                                        </p:tav>
                                      </p:tavLst>
                                    </p:anim>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4"/>
                                        </p:tgtEl>
                                        <p:attrNameLst>
                                          <p:attrName>ppt_w</p:attrName>
                                        </p:attrNameLst>
                                      </p:cBhvr>
                                      <p:tavLst>
                                        <p:tav tm="0">
                                          <p:val>
                                            <p:strVal val="ppt_w"/>
                                          </p:val>
                                        </p:tav>
                                        <p:tav tm="100000">
                                          <p:val>
                                            <p:fltVal val="0"/>
                                          </p:val>
                                        </p:tav>
                                      </p:tavLst>
                                    </p:anim>
                                    <p:anim calcmode="lin" valueType="num">
                                      <p:cBhvr>
                                        <p:cTn id="82" dur="500"/>
                                        <p:tgtEl>
                                          <p:spTgt spid="4"/>
                                        </p:tgtEl>
                                        <p:attrNameLst>
                                          <p:attrName>ppt_h</p:attrName>
                                        </p:attrNameLst>
                                      </p:cBhvr>
                                      <p:tavLst>
                                        <p:tav tm="0">
                                          <p:val>
                                            <p:strVal val="ppt_h"/>
                                          </p:val>
                                        </p:tav>
                                        <p:tav tm="100000">
                                          <p:val>
                                            <p:fltVal val="0"/>
                                          </p:val>
                                        </p:tav>
                                      </p:tavLst>
                                    </p:anim>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5"/>
                                        </p:tgtEl>
                                        <p:attrNameLst>
                                          <p:attrName>ppt_w</p:attrName>
                                        </p:attrNameLst>
                                      </p:cBhvr>
                                      <p:tavLst>
                                        <p:tav tm="0">
                                          <p:val>
                                            <p:strVal val="ppt_w"/>
                                          </p:val>
                                        </p:tav>
                                        <p:tav tm="100000">
                                          <p:val>
                                            <p:fltVal val="0"/>
                                          </p:val>
                                        </p:tav>
                                      </p:tavLst>
                                    </p:anim>
                                    <p:anim calcmode="lin" valueType="num">
                                      <p:cBhvr>
                                        <p:cTn id="87" dur="500"/>
                                        <p:tgtEl>
                                          <p:spTgt spid="5"/>
                                        </p:tgtEl>
                                        <p:attrNameLst>
                                          <p:attrName>ppt_h</p:attrName>
                                        </p:attrNameLst>
                                      </p:cBhvr>
                                      <p:tavLst>
                                        <p:tav tm="0">
                                          <p:val>
                                            <p:strVal val="ppt_h"/>
                                          </p:val>
                                        </p:tav>
                                        <p:tav tm="100000">
                                          <p:val>
                                            <p:fltVal val="0"/>
                                          </p:val>
                                        </p:tav>
                                      </p:tavLst>
                                    </p:anim>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 calcmode="lin" valueType="num">
                                      <p:cBhvr>
                                        <p:cTn id="94" dur="500" fill="hold"/>
                                        <p:tgtEl>
                                          <p:spTgt spid="6"/>
                                        </p:tgtEl>
                                        <p:attrNameLst>
                                          <p:attrName>ppt_w</p:attrName>
                                        </p:attrNameLst>
                                      </p:cBhvr>
                                      <p:tavLst>
                                        <p:tav tm="0">
                                          <p:val>
                                            <p:fltVal val="0"/>
                                          </p:val>
                                        </p:tav>
                                        <p:tav tm="100000">
                                          <p:val>
                                            <p:strVal val="#ppt_w"/>
                                          </p:val>
                                        </p:tav>
                                      </p:tavLst>
                                    </p:anim>
                                    <p:anim calcmode="lin" valueType="num">
                                      <p:cBhvr>
                                        <p:cTn id="95" dur="500" fill="hold"/>
                                        <p:tgtEl>
                                          <p:spTgt spid="6"/>
                                        </p:tgtEl>
                                        <p:attrNameLst>
                                          <p:attrName>ppt_h</p:attrName>
                                        </p:attrNameLst>
                                      </p:cBhvr>
                                      <p:tavLst>
                                        <p:tav tm="0">
                                          <p:val>
                                            <p:fltVal val="0"/>
                                          </p:val>
                                        </p:tav>
                                        <p:tav tm="100000">
                                          <p:val>
                                            <p:strVal val="#ppt_h"/>
                                          </p:val>
                                        </p:tav>
                                      </p:tavLst>
                                    </p:anim>
                                    <p:animEffect transition="in" filter="fade">
                                      <p:cBhvr>
                                        <p:cTn id="96" dur="500"/>
                                        <p:tgtEl>
                                          <p:spTgt spid="6"/>
                                        </p:tgtEl>
                                      </p:cBhvr>
                                    </p:animEffect>
                                  </p:childTnLst>
                                </p:cTn>
                              </p:par>
                            </p:childTnLst>
                          </p:cTn>
                        </p:par>
                      </p:childTnLst>
                    </p:cTn>
                  </p:par>
                  <p:par>
                    <p:cTn id="97" fill="hold">
                      <p:stCondLst>
                        <p:cond delay="indefinite"/>
                      </p:stCondLst>
                      <p:childTnLst>
                        <p:par>
                          <p:cTn id="98" fill="hold">
                            <p:stCondLst>
                              <p:cond delay="0"/>
                            </p:stCondLst>
                            <p:childTnLst>
                              <p:par>
                                <p:cTn id="99" presetID="52" presetClass="entr"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Scale>
                                      <p:cBhvr>
                                        <p:cTn id="101"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2" dur="1000" decel="50000" fill="hold">
                                          <p:stCondLst>
                                            <p:cond delay="0"/>
                                          </p:stCondLst>
                                        </p:cTn>
                                        <p:tgtEl>
                                          <p:spTgt spid="31"/>
                                        </p:tgtEl>
                                        <p:attrNameLst>
                                          <p:attrName>ppt_x</p:attrName>
                                          <p:attrName>ppt_y</p:attrName>
                                        </p:attrNameLst>
                                      </p:cBhvr>
                                    </p:animMotion>
                                    <p:animEffect transition="in" filter="fade">
                                      <p:cBhvr>
                                        <p:cTn id="103" dur="100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52" presetClass="entr" presetSubtype="0"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Scale>
                                      <p:cBhvr>
                                        <p:cTn id="108"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1000" decel="50000" fill="hold">
                                          <p:stCondLst>
                                            <p:cond delay="0"/>
                                          </p:stCondLst>
                                        </p:cTn>
                                        <p:tgtEl>
                                          <p:spTgt spid="30"/>
                                        </p:tgtEl>
                                        <p:attrNameLst>
                                          <p:attrName>ppt_x</p:attrName>
                                          <p:attrName>ppt_y</p:attrName>
                                        </p:attrNameLst>
                                      </p:cBhvr>
                                    </p:animMotion>
                                    <p:animEffect transition="in" filter="fade">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52"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Scale>
                                      <p:cBhvr>
                                        <p:cTn id="115"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6" dur="1000" decel="50000" fill="hold">
                                          <p:stCondLst>
                                            <p:cond delay="0"/>
                                          </p:stCondLst>
                                        </p:cTn>
                                        <p:tgtEl>
                                          <p:spTgt spid="33"/>
                                        </p:tgtEl>
                                        <p:attrNameLst>
                                          <p:attrName>ppt_x</p:attrName>
                                          <p:attrName>ppt_y</p:attrName>
                                        </p:attrNameLst>
                                      </p:cBhvr>
                                    </p:animMotion>
                                    <p:animEffect transition="in" filter="fade">
                                      <p:cBhvr>
                                        <p:cTn id="117" dur="10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52" presetClass="entr" presetSubtype="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Scale>
                                      <p:cBhvr>
                                        <p:cTn id="12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32"/>
                                        </p:tgtEl>
                                        <p:attrNameLst>
                                          <p:attrName>ppt_x</p:attrName>
                                          <p:attrName>ppt_y</p:attrName>
                                        </p:attrNameLst>
                                      </p:cBhvr>
                                    </p:animMotion>
                                    <p:animEffect transition="in" filter="fade">
                                      <p:cBhvr>
                                        <p:cTn id="124" dur="1000"/>
                                        <p:tgtEl>
                                          <p:spTgt spid="32"/>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anim calcmode="lin" valueType="num">
                                      <p:cBhvr>
                                        <p:cTn id="129" dur="500" fill="hold"/>
                                        <p:tgtEl>
                                          <p:spTgt spid="76"/>
                                        </p:tgtEl>
                                        <p:attrNameLst>
                                          <p:attrName>ppt_w</p:attrName>
                                        </p:attrNameLst>
                                      </p:cBhvr>
                                      <p:tavLst>
                                        <p:tav tm="0">
                                          <p:val>
                                            <p:fltVal val="0"/>
                                          </p:val>
                                        </p:tav>
                                        <p:tav tm="100000">
                                          <p:val>
                                            <p:strVal val="#ppt_w"/>
                                          </p:val>
                                        </p:tav>
                                      </p:tavLst>
                                    </p:anim>
                                    <p:anim calcmode="lin" valueType="num">
                                      <p:cBhvr>
                                        <p:cTn id="130" dur="500" fill="hold"/>
                                        <p:tgtEl>
                                          <p:spTgt spid="76"/>
                                        </p:tgtEl>
                                        <p:attrNameLst>
                                          <p:attrName>ppt_h</p:attrName>
                                        </p:attrNameLst>
                                      </p:cBhvr>
                                      <p:tavLst>
                                        <p:tav tm="0">
                                          <p:val>
                                            <p:fltVal val="0"/>
                                          </p:val>
                                        </p:tav>
                                        <p:tav tm="100000">
                                          <p:val>
                                            <p:strVal val="#ppt_h"/>
                                          </p:val>
                                        </p:tav>
                                      </p:tavLst>
                                    </p:anim>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6"/>
                                        </p:tgtEl>
                                        <p:attrNameLst>
                                          <p:attrName>ppt_w</p:attrName>
                                        </p:attrNameLst>
                                      </p:cBhvr>
                                      <p:tavLst>
                                        <p:tav tm="0">
                                          <p:val>
                                            <p:strVal val="ppt_w"/>
                                          </p:val>
                                        </p:tav>
                                        <p:tav tm="100000">
                                          <p:val>
                                            <p:fltVal val="0"/>
                                          </p:val>
                                        </p:tav>
                                      </p:tavLst>
                                    </p:anim>
                                    <p:anim calcmode="lin" valueType="num">
                                      <p:cBhvr>
                                        <p:cTn id="136" dur="500"/>
                                        <p:tgtEl>
                                          <p:spTgt spid="6"/>
                                        </p:tgtEl>
                                        <p:attrNameLst>
                                          <p:attrName>ppt_h</p:attrName>
                                        </p:attrNameLst>
                                      </p:cBhvr>
                                      <p:tavLst>
                                        <p:tav tm="0">
                                          <p:val>
                                            <p:strVal val="ppt_h"/>
                                          </p:val>
                                        </p:tav>
                                        <p:tav tm="100000">
                                          <p:val>
                                            <p:fltVal val="0"/>
                                          </p:val>
                                        </p:tav>
                                      </p:tavLst>
                                    </p:anim>
                                    <p:animEffect transition="out" filter="fade">
                                      <p:cBhvr>
                                        <p:cTn id="137" dur="500"/>
                                        <p:tgtEl>
                                          <p:spTgt spid="6"/>
                                        </p:tgtEl>
                                      </p:cBhvr>
                                    </p:animEffect>
                                    <p:set>
                                      <p:cBhvr>
                                        <p:cTn id="138" dur="1" fill="hold">
                                          <p:stCondLst>
                                            <p:cond delay="499"/>
                                          </p:stCondLst>
                                        </p:cTn>
                                        <p:tgtEl>
                                          <p:spTgt spid="6"/>
                                        </p:tgtEl>
                                        <p:attrNameLst>
                                          <p:attrName>style.visibility</p:attrName>
                                        </p:attrNameLst>
                                      </p:cBhvr>
                                      <p:to>
                                        <p:strVal val="hidden"/>
                                      </p:to>
                                    </p:set>
                                  </p:childTnLst>
                                </p:cTn>
                              </p:par>
                              <p:par>
                                <p:cTn id="139" presetID="53" presetClass="exit" presetSubtype="32" fill="hold" grpId="1" nodeType="withEffect">
                                  <p:stCondLst>
                                    <p:cond delay="0"/>
                                  </p:stCondLst>
                                  <p:childTnLst>
                                    <p:anim calcmode="lin" valueType="num">
                                      <p:cBhvr>
                                        <p:cTn id="140" dur="500"/>
                                        <p:tgtEl>
                                          <p:spTgt spid="76"/>
                                        </p:tgtEl>
                                        <p:attrNameLst>
                                          <p:attrName>ppt_w</p:attrName>
                                        </p:attrNameLst>
                                      </p:cBhvr>
                                      <p:tavLst>
                                        <p:tav tm="0">
                                          <p:val>
                                            <p:strVal val="ppt_w"/>
                                          </p:val>
                                        </p:tav>
                                        <p:tav tm="100000">
                                          <p:val>
                                            <p:fltVal val="0"/>
                                          </p:val>
                                        </p:tav>
                                      </p:tavLst>
                                    </p:anim>
                                    <p:anim calcmode="lin" valueType="num">
                                      <p:cBhvr>
                                        <p:cTn id="141" dur="500"/>
                                        <p:tgtEl>
                                          <p:spTgt spid="76"/>
                                        </p:tgtEl>
                                        <p:attrNameLst>
                                          <p:attrName>ppt_h</p:attrName>
                                        </p:attrNameLst>
                                      </p:cBhvr>
                                      <p:tavLst>
                                        <p:tav tm="0">
                                          <p:val>
                                            <p:strVal val="ppt_h"/>
                                          </p:val>
                                        </p:tav>
                                        <p:tav tm="100000">
                                          <p:val>
                                            <p:fltVal val="0"/>
                                          </p:val>
                                        </p:tav>
                                      </p:tavLst>
                                    </p:anim>
                                    <p:animEffect transition="out" filter="fade">
                                      <p:cBhvr>
                                        <p:cTn id="142" dur="500"/>
                                        <p:tgtEl>
                                          <p:spTgt spid="76"/>
                                        </p:tgtEl>
                                      </p:cBhvr>
                                    </p:animEffect>
                                    <p:set>
                                      <p:cBhvr>
                                        <p:cTn id="143" dur="1" fill="hold">
                                          <p:stCondLst>
                                            <p:cond delay="499"/>
                                          </p:stCondLst>
                                        </p:cTn>
                                        <p:tgtEl>
                                          <p:spTgt spid="7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77"/>
                                        </p:tgtEl>
                                        <p:attrNameLst>
                                          <p:attrName>style.visibility</p:attrName>
                                        </p:attrNameLst>
                                      </p:cBhvr>
                                      <p:to>
                                        <p:strVal val="visible"/>
                                      </p:to>
                                    </p:set>
                                    <p:anim calcmode="lin" valueType="num">
                                      <p:cBhvr>
                                        <p:cTn id="148" dur="500" fill="hold"/>
                                        <p:tgtEl>
                                          <p:spTgt spid="77"/>
                                        </p:tgtEl>
                                        <p:attrNameLst>
                                          <p:attrName>ppt_w</p:attrName>
                                        </p:attrNameLst>
                                      </p:cBhvr>
                                      <p:tavLst>
                                        <p:tav tm="0">
                                          <p:val>
                                            <p:fltVal val="0"/>
                                          </p:val>
                                        </p:tav>
                                        <p:tav tm="100000">
                                          <p:val>
                                            <p:strVal val="#ppt_w"/>
                                          </p:val>
                                        </p:tav>
                                      </p:tavLst>
                                    </p:anim>
                                    <p:anim calcmode="lin" valueType="num">
                                      <p:cBhvr>
                                        <p:cTn id="149" dur="500" fill="hold"/>
                                        <p:tgtEl>
                                          <p:spTgt spid="77"/>
                                        </p:tgtEl>
                                        <p:attrNameLst>
                                          <p:attrName>ppt_h</p:attrName>
                                        </p:attrNameLst>
                                      </p:cBhvr>
                                      <p:tavLst>
                                        <p:tav tm="0">
                                          <p:val>
                                            <p:fltVal val="0"/>
                                          </p:val>
                                        </p:tav>
                                        <p:tav tm="100000">
                                          <p:val>
                                            <p:strVal val="#ppt_h"/>
                                          </p:val>
                                        </p:tav>
                                      </p:tavLst>
                                    </p:anim>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9" grpId="0" animBg="1"/>
      <p:bldP spid="70" grpId="0" animBg="1"/>
      <p:bldP spid="72" grpId="0"/>
      <p:bldP spid="4" grpId="0"/>
      <p:bldP spid="4" grpId="1"/>
      <p:bldP spid="5" grpId="0"/>
      <p:bldP spid="5" grpId="1"/>
      <p:bldP spid="6" grpId="0"/>
      <p:bldP spid="6" grpId="1"/>
      <p:bldP spid="76" grpId="0" animBg="1"/>
      <p:bldP spid="76" grpId="1" animBg="1"/>
      <p:bldP spid="77" grpId="0" animBg="1"/>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106" name="Google Shape;342;p6">
            <a:extLst>
              <a:ext uri="{FF2B5EF4-FFF2-40B4-BE49-F238E27FC236}">
                <a16:creationId xmlns:a16="http://schemas.microsoft.com/office/drawing/2014/main" id="{03A3D6C1-FAB2-4400-9892-E4BFBAC98E9A}"/>
              </a:ext>
            </a:extLst>
          </p:cNvPr>
          <p:cNvGrpSpPr/>
          <p:nvPr/>
        </p:nvGrpSpPr>
        <p:grpSpPr>
          <a:xfrm rot="-2429888" flipH="1">
            <a:off x="8399911" y="4231103"/>
            <a:ext cx="884430" cy="658938"/>
            <a:chOff x="8054181" y="220421"/>
            <a:chExt cx="884462" cy="658961"/>
          </a:xfrm>
        </p:grpSpPr>
        <p:sp>
          <p:nvSpPr>
            <p:cNvPr id="107" name="Google Shape;343;p6">
              <a:extLst>
                <a:ext uri="{FF2B5EF4-FFF2-40B4-BE49-F238E27FC236}">
                  <a16:creationId xmlns:a16="http://schemas.microsoft.com/office/drawing/2014/main" id="{AF178690-1B4A-4DF9-8C1A-243A8D5F3C1E}"/>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44;p6">
              <a:extLst>
                <a:ext uri="{FF2B5EF4-FFF2-40B4-BE49-F238E27FC236}">
                  <a16:creationId xmlns:a16="http://schemas.microsoft.com/office/drawing/2014/main" id="{4C73CDCA-784C-4D8F-84A5-281CCDDD9658}"/>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allout: Bent Line 1">
            <a:extLst>
              <a:ext uri="{FF2B5EF4-FFF2-40B4-BE49-F238E27FC236}">
                <a16:creationId xmlns:a16="http://schemas.microsoft.com/office/drawing/2014/main" id="{E7F5341D-3A84-4756-AFF3-1340754E9BEC}"/>
              </a:ext>
            </a:extLst>
          </p:cNvPr>
          <p:cNvSpPr/>
          <p:nvPr/>
        </p:nvSpPr>
        <p:spPr>
          <a:xfrm>
            <a:off x="2104571" y="1157348"/>
            <a:ext cx="6451260" cy="1546494"/>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oogle Shape;346;p6">
            <a:extLst>
              <a:ext uri="{FF2B5EF4-FFF2-40B4-BE49-F238E27FC236}">
                <a16:creationId xmlns:a16="http://schemas.microsoft.com/office/drawing/2014/main" id="{FAF2178D-82BC-421D-9002-34A889AFCD56}"/>
              </a:ext>
            </a:extLst>
          </p:cNvPr>
          <p:cNvGrpSpPr/>
          <p:nvPr/>
        </p:nvGrpSpPr>
        <p:grpSpPr>
          <a:xfrm rot="5400000">
            <a:off x="7976980" y="4510614"/>
            <a:ext cx="547356" cy="706096"/>
            <a:chOff x="8495548" y="1440711"/>
            <a:chExt cx="547356" cy="706096"/>
          </a:xfrm>
        </p:grpSpPr>
        <p:sp>
          <p:nvSpPr>
            <p:cNvPr id="110" name="Google Shape;347;p6">
              <a:extLst>
                <a:ext uri="{FF2B5EF4-FFF2-40B4-BE49-F238E27FC236}">
                  <a16:creationId xmlns:a16="http://schemas.microsoft.com/office/drawing/2014/main" id="{A093B740-C49E-4616-8591-2C94E1349F89}"/>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8;p6">
              <a:extLst>
                <a:ext uri="{FF2B5EF4-FFF2-40B4-BE49-F238E27FC236}">
                  <a16:creationId xmlns:a16="http://schemas.microsoft.com/office/drawing/2014/main" id="{A4281F75-C23B-4FD9-AAA6-4F220B902D5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9;p6">
              <a:extLst>
                <a:ext uri="{FF2B5EF4-FFF2-40B4-BE49-F238E27FC236}">
                  <a16:creationId xmlns:a16="http://schemas.microsoft.com/office/drawing/2014/main" id="{CA397B6A-C367-40EB-A166-03D4B5EA85F4}"/>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0;p6">
              <a:extLst>
                <a:ext uri="{FF2B5EF4-FFF2-40B4-BE49-F238E27FC236}">
                  <a16:creationId xmlns:a16="http://schemas.microsoft.com/office/drawing/2014/main" id="{15E72582-C9E3-448D-A4D0-AD062B3E5908}"/>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1;p6">
              <a:extLst>
                <a:ext uri="{FF2B5EF4-FFF2-40B4-BE49-F238E27FC236}">
                  <a16:creationId xmlns:a16="http://schemas.microsoft.com/office/drawing/2014/main" id="{C6394E7B-10DB-4997-9842-6F0D5BA538C6}"/>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2;p6">
              <a:extLst>
                <a:ext uri="{FF2B5EF4-FFF2-40B4-BE49-F238E27FC236}">
                  <a16:creationId xmlns:a16="http://schemas.microsoft.com/office/drawing/2014/main" id="{8ED3E08A-D5C4-4700-A36B-63FDBC865B6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53;p6">
              <a:extLst>
                <a:ext uri="{FF2B5EF4-FFF2-40B4-BE49-F238E27FC236}">
                  <a16:creationId xmlns:a16="http://schemas.microsoft.com/office/drawing/2014/main" id="{0369279A-6230-4BF7-AC85-3E57F9521CD8}"/>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54;p6">
              <a:extLst>
                <a:ext uri="{FF2B5EF4-FFF2-40B4-BE49-F238E27FC236}">
                  <a16:creationId xmlns:a16="http://schemas.microsoft.com/office/drawing/2014/main" id="{3A1EA831-F33B-43E5-8C14-FC994ED0744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55;p6">
              <a:extLst>
                <a:ext uri="{FF2B5EF4-FFF2-40B4-BE49-F238E27FC236}">
                  <a16:creationId xmlns:a16="http://schemas.microsoft.com/office/drawing/2014/main" id="{206FC1EF-FC6A-4E36-9945-4153D2D5657D}"/>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56;p6">
              <a:extLst>
                <a:ext uri="{FF2B5EF4-FFF2-40B4-BE49-F238E27FC236}">
                  <a16:creationId xmlns:a16="http://schemas.microsoft.com/office/drawing/2014/main" id="{4F7E7083-2583-4A26-96E1-5F0E8828F47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57;p6">
              <a:extLst>
                <a:ext uri="{FF2B5EF4-FFF2-40B4-BE49-F238E27FC236}">
                  <a16:creationId xmlns:a16="http://schemas.microsoft.com/office/drawing/2014/main" id="{27805EC0-12FC-42EA-AB08-3C1B76E53C4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324;p6">
            <a:extLst>
              <a:ext uri="{FF2B5EF4-FFF2-40B4-BE49-F238E27FC236}">
                <a16:creationId xmlns:a16="http://schemas.microsoft.com/office/drawing/2014/main" id="{EA93B75F-9C07-430A-B224-55AC0D18C9B9}"/>
              </a:ext>
            </a:extLst>
          </p:cNvPr>
          <p:cNvGrpSpPr/>
          <p:nvPr/>
        </p:nvGrpSpPr>
        <p:grpSpPr>
          <a:xfrm rot="-7635502">
            <a:off x="-40669" y="119907"/>
            <a:ext cx="629457" cy="661901"/>
            <a:chOff x="782176" y="-1158311"/>
            <a:chExt cx="629467" cy="661912"/>
          </a:xfrm>
        </p:grpSpPr>
        <p:sp>
          <p:nvSpPr>
            <p:cNvPr id="122" name="Google Shape;325;p6">
              <a:extLst>
                <a:ext uri="{FF2B5EF4-FFF2-40B4-BE49-F238E27FC236}">
                  <a16:creationId xmlns:a16="http://schemas.microsoft.com/office/drawing/2014/main" id="{98B1C56E-B299-4E81-B182-29325D6F5B3E}"/>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6;p6">
              <a:extLst>
                <a:ext uri="{FF2B5EF4-FFF2-40B4-BE49-F238E27FC236}">
                  <a16:creationId xmlns:a16="http://schemas.microsoft.com/office/drawing/2014/main" id="{88BDA032-3CD1-4717-9E90-470B77E23ACF}"/>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7;p6">
              <a:extLst>
                <a:ext uri="{FF2B5EF4-FFF2-40B4-BE49-F238E27FC236}">
                  <a16:creationId xmlns:a16="http://schemas.microsoft.com/office/drawing/2014/main" id="{EB155F09-62FE-49B9-9111-31BDCC1E656F}"/>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8;p6">
              <a:extLst>
                <a:ext uri="{FF2B5EF4-FFF2-40B4-BE49-F238E27FC236}">
                  <a16:creationId xmlns:a16="http://schemas.microsoft.com/office/drawing/2014/main" id="{5F881BFD-9F54-495E-B5F7-6E4767F2505F}"/>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9;p6">
              <a:extLst>
                <a:ext uri="{FF2B5EF4-FFF2-40B4-BE49-F238E27FC236}">
                  <a16:creationId xmlns:a16="http://schemas.microsoft.com/office/drawing/2014/main" id="{E49DCD9D-4A85-42A8-B215-E4834A74147C}"/>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0;p6">
              <a:extLst>
                <a:ext uri="{FF2B5EF4-FFF2-40B4-BE49-F238E27FC236}">
                  <a16:creationId xmlns:a16="http://schemas.microsoft.com/office/drawing/2014/main" id="{67EFCCA1-90E4-43FF-9E84-0D231B233931}"/>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1;p6">
              <a:extLst>
                <a:ext uri="{FF2B5EF4-FFF2-40B4-BE49-F238E27FC236}">
                  <a16:creationId xmlns:a16="http://schemas.microsoft.com/office/drawing/2014/main" id="{D118964A-D026-4750-B947-8D4A50754BC9}"/>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2;p6">
              <a:extLst>
                <a:ext uri="{FF2B5EF4-FFF2-40B4-BE49-F238E27FC236}">
                  <a16:creationId xmlns:a16="http://schemas.microsoft.com/office/drawing/2014/main" id="{D57C3D2E-DDFE-4467-B99D-E11933ACA770}"/>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33;p6">
            <a:extLst>
              <a:ext uri="{FF2B5EF4-FFF2-40B4-BE49-F238E27FC236}">
                <a16:creationId xmlns:a16="http://schemas.microsoft.com/office/drawing/2014/main" id="{7CD55FCC-B295-4D97-BDD6-B4E0D793854F}"/>
              </a:ext>
            </a:extLst>
          </p:cNvPr>
          <p:cNvGrpSpPr/>
          <p:nvPr/>
        </p:nvGrpSpPr>
        <p:grpSpPr>
          <a:xfrm rot="-786892">
            <a:off x="8663110" y="3324759"/>
            <a:ext cx="510643" cy="738267"/>
            <a:chOff x="8499282" y="3580082"/>
            <a:chExt cx="510652" cy="738280"/>
          </a:xfrm>
        </p:grpSpPr>
        <p:sp>
          <p:nvSpPr>
            <p:cNvPr id="131" name="Google Shape;334;p6">
              <a:extLst>
                <a:ext uri="{FF2B5EF4-FFF2-40B4-BE49-F238E27FC236}">
                  <a16:creationId xmlns:a16="http://schemas.microsoft.com/office/drawing/2014/main" id="{01CE5712-E5B6-463F-839C-D0BA0C68DF8A}"/>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35;p6">
              <a:extLst>
                <a:ext uri="{FF2B5EF4-FFF2-40B4-BE49-F238E27FC236}">
                  <a16:creationId xmlns:a16="http://schemas.microsoft.com/office/drawing/2014/main" id="{EC33F34A-E895-4EC5-8E28-42EAA5B0CAEE}"/>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36;p6">
              <a:extLst>
                <a:ext uri="{FF2B5EF4-FFF2-40B4-BE49-F238E27FC236}">
                  <a16:creationId xmlns:a16="http://schemas.microsoft.com/office/drawing/2014/main" id="{61AB0C8D-49BB-4333-A1EB-3B6E361BCFB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37;p6">
              <a:extLst>
                <a:ext uri="{FF2B5EF4-FFF2-40B4-BE49-F238E27FC236}">
                  <a16:creationId xmlns:a16="http://schemas.microsoft.com/office/drawing/2014/main" id="{D03A56E2-1398-4BDD-9804-761197209BB1}"/>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38;p6">
              <a:extLst>
                <a:ext uri="{FF2B5EF4-FFF2-40B4-BE49-F238E27FC236}">
                  <a16:creationId xmlns:a16="http://schemas.microsoft.com/office/drawing/2014/main" id="{BB52CF61-A242-4DC8-98B2-A698DBAEC7F7}"/>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39;p6">
              <a:extLst>
                <a:ext uri="{FF2B5EF4-FFF2-40B4-BE49-F238E27FC236}">
                  <a16:creationId xmlns:a16="http://schemas.microsoft.com/office/drawing/2014/main" id="{C8719EAC-8AEB-4F0B-89DD-DB67C0556ABF}"/>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0;p6">
              <a:extLst>
                <a:ext uri="{FF2B5EF4-FFF2-40B4-BE49-F238E27FC236}">
                  <a16:creationId xmlns:a16="http://schemas.microsoft.com/office/drawing/2014/main" id="{53CB62D3-BC40-43A1-949D-FFD4B7233177}"/>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1;p6">
              <a:extLst>
                <a:ext uri="{FF2B5EF4-FFF2-40B4-BE49-F238E27FC236}">
                  <a16:creationId xmlns:a16="http://schemas.microsoft.com/office/drawing/2014/main" id="{6CDD21B4-9726-4DE9-A669-07302A6CB6CB}"/>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Rectangle: Rounded Corners 138">
            <a:extLst>
              <a:ext uri="{FF2B5EF4-FFF2-40B4-BE49-F238E27FC236}">
                <a16:creationId xmlns:a16="http://schemas.microsoft.com/office/drawing/2014/main" id="{CE79D507-83FE-4CE6-BDC7-0437D4042DEC}"/>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sp>
        <p:nvSpPr>
          <p:cNvPr id="140" name="Oval 139">
            <a:extLst>
              <a:ext uri="{FF2B5EF4-FFF2-40B4-BE49-F238E27FC236}">
                <a16:creationId xmlns:a16="http://schemas.microsoft.com/office/drawing/2014/main" id="{F3C34CE9-4B1B-451D-AA59-65AF1E19BDBE}"/>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ED2CEF5-0350-41BB-8D14-B71218464488}"/>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22" name="TextBox 21">
            <a:extLst>
              <a:ext uri="{FF2B5EF4-FFF2-40B4-BE49-F238E27FC236}">
                <a16:creationId xmlns:a16="http://schemas.microsoft.com/office/drawing/2014/main" id="{E2B0E7CB-AB42-411F-9A86-F573E4438D26}"/>
              </a:ext>
            </a:extLst>
          </p:cNvPr>
          <p:cNvSpPr txBox="1"/>
          <p:nvPr/>
        </p:nvSpPr>
        <p:spPr>
          <a:xfrm>
            <a:off x="2347661" y="1297485"/>
            <a:ext cx="573828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Số dân đông thì có ảnh hương như thế nào đối với cuộc sống?</a:t>
            </a:r>
          </a:p>
        </p:txBody>
      </p:sp>
      <p:sp>
        <p:nvSpPr>
          <p:cNvPr id="143" name="TextBox 142">
            <a:extLst>
              <a:ext uri="{FF2B5EF4-FFF2-40B4-BE49-F238E27FC236}">
                <a16:creationId xmlns:a16="http://schemas.microsoft.com/office/drawing/2014/main" id="{28AA6727-D15A-4157-A743-8DB183A48EA2}"/>
              </a:ext>
            </a:extLst>
          </p:cNvPr>
          <p:cNvSpPr txBox="1"/>
          <p:nvPr/>
        </p:nvSpPr>
        <p:spPr>
          <a:xfrm>
            <a:off x="2112709" y="1161279"/>
            <a:ext cx="6451261" cy="255454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Chất lượng cuộc sống thấp; quá tải bệnh viện, trường học, giao thông; tệ nạn xã hội diễn ra nhiều; thất nghiệp; ô nhiễm môi trường, tài nguyên bị cạn kiệt, … </a:t>
            </a:r>
          </a:p>
        </p:txBody>
      </p:sp>
      <p:sp>
        <p:nvSpPr>
          <p:cNvPr id="147" name="TextBox 146">
            <a:extLst>
              <a:ext uri="{FF2B5EF4-FFF2-40B4-BE49-F238E27FC236}">
                <a16:creationId xmlns:a16="http://schemas.microsoft.com/office/drawing/2014/main" id="{AA898DB3-FFAD-43ED-A0D8-598AFF14D1F0}"/>
              </a:ext>
            </a:extLst>
          </p:cNvPr>
          <p:cNvSpPr txBox="1"/>
          <p:nvPr/>
        </p:nvSpPr>
        <p:spPr>
          <a:xfrm>
            <a:off x="2076875" y="1251837"/>
            <a:ext cx="6487095"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Vậy người dân ở đây phải thực hiện yêu cầu gì thì mới có thể nâng cao chất lượng cuộc sống?</a:t>
            </a:r>
          </a:p>
        </p:txBody>
      </p:sp>
      <p:sp>
        <p:nvSpPr>
          <p:cNvPr id="148" name="TextBox 147">
            <a:extLst>
              <a:ext uri="{FF2B5EF4-FFF2-40B4-BE49-F238E27FC236}">
                <a16:creationId xmlns:a16="http://schemas.microsoft.com/office/drawing/2014/main" id="{C57E14D8-FD3B-4A7E-9110-66ECCCF1B02F}"/>
              </a:ext>
            </a:extLst>
          </p:cNvPr>
          <p:cNvSpPr txBox="1"/>
          <p:nvPr/>
        </p:nvSpPr>
        <p:spPr>
          <a:xfrm>
            <a:off x="2241955" y="1210814"/>
            <a:ext cx="6095983" cy="156966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latin typeface="Times New Roman" panose="02020603050405020304" pitchFamily="18" charset="0"/>
                <a:cs typeface="Times New Roman" panose="02020603050405020304" pitchFamily="18" charset="0"/>
              </a:rPr>
              <a:t>Phải giảm sự gia tăng dân số thì việc nâng cao chất lượng cuộc sống mới có điều kiện thực hiện được.</a:t>
            </a:r>
          </a:p>
        </p:txBody>
      </p:sp>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59" y="1404405"/>
            <a:ext cx="1751078" cy="351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1"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wipe(up)">
                                      <p:cBhvr>
                                        <p:cTn id="13" dur="500"/>
                                        <p:tgtEl>
                                          <p:spTgt spid="121"/>
                                        </p:tgtEl>
                                      </p:cBhvr>
                                    </p:animEffect>
                                  </p:childTnLst>
                                </p:cTn>
                              </p:par>
                              <p:par>
                                <p:cTn id="14" presetID="22" presetClass="entr" presetSubtype="4"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down)">
                                      <p:cBhvr>
                                        <p:cTn id="16" dur="500"/>
                                        <p:tgtEl>
                                          <p:spTgt spid="13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wipe(down)">
                                      <p:cBhvr>
                                        <p:cTn id="21" dur="72">
                                          <p:stCondLst>
                                            <p:cond delay="0"/>
                                          </p:stCondLst>
                                        </p:cTn>
                                        <p:tgtEl>
                                          <p:spTgt spid="140"/>
                                        </p:tgtEl>
                                      </p:cBhvr>
                                    </p:animEffect>
                                    <p:anim calcmode="lin" valueType="num">
                                      <p:cBhvr>
                                        <p:cTn id="22" dur="228"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23" dur="83"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24" dur="83" tmFilter="0, 0; 0.125,0.2665; 0.25,0.4; 0.375,0.465; 0.5,0.5;  0.625,0.535; 0.75,0.6; 0.875,0.7335; 1,1">
                                          <p:stCondLst>
                                            <p:cond delay="83"/>
                                          </p:stCondLst>
                                        </p:cTn>
                                        <p:tgtEl>
                                          <p:spTgt spid="140"/>
                                        </p:tgtEl>
                                        <p:attrNameLst>
                                          <p:attrName>ppt_y</p:attrName>
                                        </p:attrNameLst>
                                      </p:cBhvr>
                                      <p:tavLst>
                                        <p:tav tm="0" fmla="#ppt_y-sin(pi*$)/9">
                                          <p:val>
                                            <p:fltVal val="0"/>
                                          </p:val>
                                        </p:tav>
                                        <p:tav tm="100000">
                                          <p:val>
                                            <p:fltVal val="1"/>
                                          </p:val>
                                        </p:tav>
                                      </p:tavLst>
                                    </p:anim>
                                    <p:anim calcmode="lin" valueType="num">
                                      <p:cBhvr>
                                        <p:cTn id="25" dur="41" tmFilter="0, 0; 0.125,0.2665; 0.25,0.4; 0.375,0.465; 0.5,0.5;  0.625,0.535; 0.75,0.6; 0.875,0.7335; 1,1">
                                          <p:stCondLst>
                                            <p:cond delay="166"/>
                                          </p:stCondLst>
                                        </p:cTn>
                                        <p:tgtEl>
                                          <p:spTgt spid="140"/>
                                        </p:tgtEl>
                                        <p:attrNameLst>
                                          <p:attrName>ppt_y</p:attrName>
                                        </p:attrNameLst>
                                      </p:cBhvr>
                                      <p:tavLst>
                                        <p:tav tm="0" fmla="#ppt_y-sin(pi*$)/27">
                                          <p:val>
                                            <p:fltVal val="0"/>
                                          </p:val>
                                        </p:tav>
                                        <p:tav tm="100000">
                                          <p:val>
                                            <p:fltVal val="1"/>
                                          </p:val>
                                        </p:tav>
                                      </p:tavLst>
                                    </p:anim>
                                    <p:anim calcmode="lin" valueType="num">
                                      <p:cBhvr>
                                        <p:cTn id="26" dur="21" tmFilter="0, 0; 0.125,0.2665; 0.25,0.4; 0.375,0.465; 0.5,0.5;  0.625,0.535; 0.75,0.6; 0.875,0.7335; 1,1">
                                          <p:stCondLst>
                                            <p:cond delay="207"/>
                                          </p:stCondLst>
                                        </p:cTn>
                                        <p:tgtEl>
                                          <p:spTgt spid="140"/>
                                        </p:tgtEl>
                                        <p:attrNameLst>
                                          <p:attrName>ppt_y</p:attrName>
                                        </p:attrNameLst>
                                      </p:cBhvr>
                                      <p:tavLst>
                                        <p:tav tm="0" fmla="#ppt_y-sin(pi*$)/81">
                                          <p:val>
                                            <p:fltVal val="0"/>
                                          </p:val>
                                        </p:tav>
                                        <p:tav tm="100000">
                                          <p:val>
                                            <p:fltVal val="1"/>
                                          </p:val>
                                        </p:tav>
                                      </p:tavLst>
                                    </p:anim>
                                    <p:animScale>
                                      <p:cBhvr>
                                        <p:cTn id="27" dur="3">
                                          <p:stCondLst>
                                            <p:cond delay="81"/>
                                          </p:stCondLst>
                                        </p:cTn>
                                        <p:tgtEl>
                                          <p:spTgt spid="140"/>
                                        </p:tgtEl>
                                      </p:cBhvr>
                                      <p:to x="100000" y="60000"/>
                                    </p:animScale>
                                    <p:animScale>
                                      <p:cBhvr>
                                        <p:cTn id="28" dur="21" decel="50000">
                                          <p:stCondLst>
                                            <p:cond delay="85"/>
                                          </p:stCondLst>
                                        </p:cTn>
                                        <p:tgtEl>
                                          <p:spTgt spid="140"/>
                                        </p:tgtEl>
                                      </p:cBhvr>
                                      <p:to x="100000" y="100000"/>
                                    </p:animScale>
                                    <p:animScale>
                                      <p:cBhvr>
                                        <p:cTn id="29" dur="3">
                                          <p:stCondLst>
                                            <p:cond delay="164"/>
                                          </p:stCondLst>
                                        </p:cTn>
                                        <p:tgtEl>
                                          <p:spTgt spid="140"/>
                                        </p:tgtEl>
                                      </p:cBhvr>
                                      <p:to x="100000" y="80000"/>
                                    </p:animScale>
                                    <p:animScale>
                                      <p:cBhvr>
                                        <p:cTn id="30" dur="21" decel="50000">
                                          <p:stCondLst>
                                            <p:cond delay="167"/>
                                          </p:stCondLst>
                                        </p:cTn>
                                        <p:tgtEl>
                                          <p:spTgt spid="140"/>
                                        </p:tgtEl>
                                      </p:cBhvr>
                                      <p:to x="100000" y="100000"/>
                                    </p:animScale>
                                    <p:animScale>
                                      <p:cBhvr>
                                        <p:cTn id="31" dur="3">
                                          <p:stCondLst>
                                            <p:cond delay="205"/>
                                          </p:stCondLst>
                                        </p:cTn>
                                        <p:tgtEl>
                                          <p:spTgt spid="140"/>
                                        </p:tgtEl>
                                      </p:cBhvr>
                                      <p:to x="100000" y="90000"/>
                                    </p:animScale>
                                    <p:animScale>
                                      <p:cBhvr>
                                        <p:cTn id="32" dur="21" decel="50000">
                                          <p:stCondLst>
                                            <p:cond delay="208"/>
                                          </p:stCondLst>
                                        </p:cTn>
                                        <p:tgtEl>
                                          <p:spTgt spid="140"/>
                                        </p:tgtEl>
                                      </p:cBhvr>
                                      <p:to x="100000" y="100000"/>
                                    </p:animScale>
                                    <p:animScale>
                                      <p:cBhvr>
                                        <p:cTn id="33" dur="3">
                                          <p:stCondLst>
                                            <p:cond delay="226"/>
                                          </p:stCondLst>
                                        </p:cTn>
                                        <p:tgtEl>
                                          <p:spTgt spid="140"/>
                                        </p:tgtEl>
                                      </p:cBhvr>
                                      <p:to x="100000" y="95000"/>
                                    </p:animScale>
                                    <p:animScale>
                                      <p:cBhvr>
                                        <p:cTn id="34" dur="21" decel="50000">
                                          <p:stCondLst>
                                            <p:cond delay="229"/>
                                          </p:stCondLst>
                                        </p:cTn>
                                        <p:tgtEl>
                                          <p:spTgt spid="140"/>
                                        </p:tgtEl>
                                      </p:cBhvr>
                                      <p:to x="100000" y="100000"/>
                                    </p:animScale>
                                  </p:childTnLst>
                                </p:cTn>
                              </p:par>
                            </p:childTnLst>
                          </p:cTn>
                        </p:par>
                        <p:par>
                          <p:cTn id="35" fill="hold">
                            <p:stCondLst>
                              <p:cond delay="250"/>
                            </p:stCondLst>
                            <p:childTnLst>
                              <p:par>
                                <p:cTn id="36" presetID="26" presetClass="entr" presetSubtype="0" fill="hold" grpId="0" nodeType="afterEffect">
                                  <p:stCondLst>
                                    <p:cond delay="0"/>
                                  </p:stCondLst>
                                  <p:childTnLst>
                                    <p:set>
                                      <p:cBhvr>
                                        <p:cTn id="37" dur="1" fill="hold">
                                          <p:stCondLst>
                                            <p:cond delay="0"/>
                                          </p:stCondLst>
                                        </p:cTn>
                                        <p:tgtEl>
                                          <p:spTgt spid="141"/>
                                        </p:tgtEl>
                                        <p:attrNameLst>
                                          <p:attrName>style.visibility</p:attrName>
                                        </p:attrNameLst>
                                      </p:cBhvr>
                                      <p:to>
                                        <p:strVal val="visible"/>
                                      </p:to>
                                    </p:set>
                                    <p:animEffect transition="in" filter="wipe(down)">
                                      <p:cBhvr>
                                        <p:cTn id="38" dur="71">
                                          <p:stCondLst>
                                            <p:cond delay="0"/>
                                          </p:stCondLst>
                                        </p:cTn>
                                        <p:tgtEl>
                                          <p:spTgt spid="141"/>
                                        </p:tgtEl>
                                      </p:cBhvr>
                                    </p:animEffect>
                                    <p:anim calcmode="lin" valueType="num">
                                      <p:cBhvr>
                                        <p:cTn id="39" dur="224"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40" dur="82"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41" dur="82" tmFilter="0, 0; 0.125,0.2665; 0.25,0.4; 0.375,0.465; 0.5,0.5;  0.625,0.535; 0.75,0.6; 0.875,0.7335; 1,1">
                                          <p:stCondLst>
                                            <p:cond delay="82"/>
                                          </p:stCondLst>
                                        </p:cTn>
                                        <p:tgtEl>
                                          <p:spTgt spid="141"/>
                                        </p:tgtEl>
                                        <p:attrNameLst>
                                          <p:attrName>ppt_y</p:attrName>
                                        </p:attrNameLst>
                                      </p:cBhvr>
                                      <p:tavLst>
                                        <p:tav tm="0" fmla="#ppt_y-sin(pi*$)/9">
                                          <p:val>
                                            <p:fltVal val="0"/>
                                          </p:val>
                                        </p:tav>
                                        <p:tav tm="100000">
                                          <p:val>
                                            <p:fltVal val="1"/>
                                          </p:val>
                                        </p:tav>
                                      </p:tavLst>
                                    </p:anim>
                                    <p:anim calcmode="lin" valueType="num">
                                      <p:cBhvr>
                                        <p:cTn id="42" dur="2" tmFilter="0, 0; 0.125,0.2665; 0.25,0.4; 0.375,0.465; 0.5,0.5;  0.625,0.535; 0.75,0.6; 0.875,0.7335; 1,1">
                                          <p:stCondLst>
                                            <p:cond delay="163"/>
                                          </p:stCondLst>
                                        </p:cTn>
                                        <p:tgtEl>
                                          <p:spTgt spid="141"/>
                                        </p:tgtEl>
                                        <p:attrNameLst>
                                          <p:attrName>ppt_y</p:attrName>
                                        </p:attrNameLst>
                                      </p:cBhvr>
                                      <p:tavLst>
                                        <p:tav tm="0" fmla="#ppt_y-sin(pi*$)/27">
                                          <p:val>
                                            <p:fltVal val="0"/>
                                          </p:val>
                                        </p:tav>
                                        <p:tav tm="100000">
                                          <p:val>
                                            <p:fltVal val="1"/>
                                          </p:val>
                                        </p:tav>
                                      </p:tavLst>
                                    </p:anim>
                                    <p:anim calcmode="lin" valueType="num">
                                      <p:cBhvr>
                                        <p:cTn id="43" dur="1" tmFilter="0, 0; 0.125,0.2665; 0.25,0.4; 0.375,0.465; 0.5,0.5;  0.625,0.535; 0.75,0.6; 0.875,0.7335; 1,1">
                                          <p:stCondLst>
                                            <p:cond delay="249"/>
                                          </p:stCondLst>
                                        </p:cTn>
                                        <p:tgtEl>
                                          <p:spTgt spid="141"/>
                                        </p:tgtEl>
                                        <p:attrNameLst>
                                          <p:attrName>ppt_y</p:attrName>
                                        </p:attrNameLst>
                                      </p:cBhvr>
                                      <p:tavLst>
                                        <p:tav tm="0" fmla="#ppt_y-sin(pi*$)/81">
                                          <p:val>
                                            <p:fltVal val="0"/>
                                          </p:val>
                                        </p:tav>
                                        <p:tav tm="100000">
                                          <p:val>
                                            <p:fltVal val="1"/>
                                          </p:val>
                                        </p:tav>
                                      </p:tavLst>
                                    </p:anim>
                                    <p:animScale>
                                      <p:cBhvr>
                                        <p:cTn id="44" dur="1">
                                          <p:stCondLst>
                                            <p:cond delay="80"/>
                                          </p:stCondLst>
                                        </p:cTn>
                                        <p:tgtEl>
                                          <p:spTgt spid="141"/>
                                        </p:tgtEl>
                                      </p:cBhvr>
                                      <p:to x="100000" y="60000"/>
                                    </p:animScale>
                                    <p:animScale>
                                      <p:cBhvr>
                                        <p:cTn id="45" dur="1" decel="50000">
                                          <p:stCondLst>
                                            <p:cond delay="83"/>
                                          </p:stCondLst>
                                        </p:cTn>
                                        <p:tgtEl>
                                          <p:spTgt spid="141"/>
                                        </p:tgtEl>
                                      </p:cBhvr>
                                      <p:to x="100000" y="100000"/>
                                    </p:animScale>
                                    <p:animScale>
                                      <p:cBhvr>
                                        <p:cTn id="46" dur="1">
                                          <p:stCondLst>
                                            <p:cond delay="161"/>
                                          </p:stCondLst>
                                        </p:cTn>
                                        <p:tgtEl>
                                          <p:spTgt spid="141"/>
                                        </p:tgtEl>
                                      </p:cBhvr>
                                      <p:to x="100000" y="80000"/>
                                    </p:animScale>
                                    <p:animScale>
                                      <p:cBhvr>
                                        <p:cTn id="47" dur="1" decel="50000">
                                          <p:stCondLst>
                                            <p:cond delay="164"/>
                                          </p:stCondLst>
                                        </p:cTn>
                                        <p:tgtEl>
                                          <p:spTgt spid="141"/>
                                        </p:tgtEl>
                                      </p:cBhvr>
                                      <p:to x="100000" y="100000"/>
                                    </p:animScale>
                                    <p:animScale>
                                      <p:cBhvr>
                                        <p:cTn id="48" dur="1">
                                          <p:stCondLst>
                                            <p:cond delay="249"/>
                                          </p:stCondLst>
                                        </p:cTn>
                                        <p:tgtEl>
                                          <p:spTgt spid="141"/>
                                        </p:tgtEl>
                                      </p:cBhvr>
                                      <p:to x="100000" y="90000"/>
                                    </p:animScale>
                                    <p:animScale>
                                      <p:cBhvr>
                                        <p:cTn id="49" dur="1" decel="50000">
                                          <p:stCondLst>
                                            <p:cond delay="249"/>
                                          </p:stCondLst>
                                        </p:cTn>
                                        <p:tgtEl>
                                          <p:spTgt spid="141"/>
                                        </p:tgtEl>
                                      </p:cBhvr>
                                      <p:to x="100000" y="100000"/>
                                    </p:animScale>
                                    <p:animScale>
                                      <p:cBhvr>
                                        <p:cTn id="50" dur="1">
                                          <p:stCondLst>
                                            <p:cond delay="249"/>
                                          </p:stCondLst>
                                        </p:cTn>
                                        <p:tgtEl>
                                          <p:spTgt spid="141"/>
                                        </p:tgtEl>
                                      </p:cBhvr>
                                      <p:to x="100000" y="95000"/>
                                    </p:animScale>
                                    <p:animScale>
                                      <p:cBhvr>
                                        <p:cTn id="51" dur="1" decel="50000">
                                          <p:stCondLst>
                                            <p:cond delay="249"/>
                                          </p:stCondLst>
                                        </p:cTn>
                                        <p:tgtEl>
                                          <p:spTgt spid="141"/>
                                        </p:tgtEl>
                                      </p:cBhvr>
                                      <p:to x="100000" y="100000"/>
                                    </p:animScale>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9"/>
                                        </p:tgtEl>
                                        <p:attrNameLst>
                                          <p:attrName>style.visibility</p:attrName>
                                        </p:attrNameLst>
                                      </p:cBhvr>
                                      <p:to>
                                        <p:strVal val="visible"/>
                                      </p:to>
                                    </p:set>
                                    <p:anim calcmode="lin" valueType="num">
                                      <p:cBhvr>
                                        <p:cTn id="55" dur="1000" fill="hold"/>
                                        <p:tgtEl>
                                          <p:spTgt spid="139"/>
                                        </p:tgtEl>
                                        <p:attrNameLst>
                                          <p:attrName>ppt_w</p:attrName>
                                        </p:attrNameLst>
                                      </p:cBhvr>
                                      <p:tavLst>
                                        <p:tav tm="0">
                                          <p:val>
                                            <p:fltVal val="0"/>
                                          </p:val>
                                        </p:tav>
                                        <p:tav tm="100000">
                                          <p:val>
                                            <p:strVal val="#ppt_w"/>
                                          </p:val>
                                        </p:tav>
                                      </p:tavLst>
                                    </p:anim>
                                    <p:anim calcmode="lin" valueType="num">
                                      <p:cBhvr>
                                        <p:cTn id="56" dur="1000" fill="hold"/>
                                        <p:tgtEl>
                                          <p:spTgt spid="139"/>
                                        </p:tgtEl>
                                        <p:attrNameLst>
                                          <p:attrName>ppt_h</p:attrName>
                                        </p:attrNameLst>
                                      </p:cBhvr>
                                      <p:tavLst>
                                        <p:tav tm="0">
                                          <p:val>
                                            <p:fltVal val="0"/>
                                          </p:val>
                                        </p:tav>
                                        <p:tav tm="100000">
                                          <p:val>
                                            <p:strVal val="#ppt_h"/>
                                          </p:val>
                                        </p:tav>
                                      </p:tavLst>
                                    </p:anim>
                                    <p:animEffect transition="in" filter="fade">
                                      <p:cBhvr>
                                        <p:cTn id="57" dur="10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0-#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43"/>
                                        </p:tgtEl>
                                        <p:attrNameLst>
                                          <p:attrName>style.visibility</p:attrName>
                                        </p:attrNameLst>
                                      </p:cBhvr>
                                      <p:to>
                                        <p:strVal val="visible"/>
                                      </p:to>
                                    </p:set>
                                    <p:anim calcmode="lin" valueType="num">
                                      <p:cBhvr>
                                        <p:cTn id="82" dur="500" fill="hold"/>
                                        <p:tgtEl>
                                          <p:spTgt spid="143"/>
                                        </p:tgtEl>
                                        <p:attrNameLst>
                                          <p:attrName>ppt_w</p:attrName>
                                        </p:attrNameLst>
                                      </p:cBhvr>
                                      <p:tavLst>
                                        <p:tav tm="0">
                                          <p:val>
                                            <p:fltVal val="0"/>
                                          </p:val>
                                        </p:tav>
                                        <p:tav tm="100000">
                                          <p:val>
                                            <p:strVal val="#ppt_w"/>
                                          </p:val>
                                        </p:tav>
                                      </p:tavLst>
                                    </p:anim>
                                    <p:anim calcmode="lin" valueType="num">
                                      <p:cBhvr>
                                        <p:cTn id="83" dur="500" fill="hold"/>
                                        <p:tgtEl>
                                          <p:spTgt spid="143"/>
                                        </p:tgtEl>
                                        <p:attrNameLst>
                                          <p:attrName>ppt_h</p:attrName>
                                        </p:attrNameLst>
                                      </p:cBhvr>
                                      <p:tavLst>
                                        <p:tav tm="0">
                                          <p:val>
                                            <p:fltVal val="0"/>
                                          </p:val>
                                        </p:tav>
                                        <p:tav tm="100000">
                                          <p:val>
                                            <p:strVal val="#ppt_h"/>
                                          </p:val>
                                        </p:tav>
                                      </p:tavLst>
                                    </p:anim>
                                    <p:animEffect transition="in" filter="fade">
                                      <p:cBhvr>
                                        <p:cTn id="84" dur="500"/>
                                        <p:tgtEl>
                                          <p:spTgt spid="143"/>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22"/>
                                        </p:tgtEl>
                                        <p:attrNameLst>
                                          <p:attrName>ppt_w</p:attrName>
                                        </p:attrNameLst>
                                      </p:cBhvr>
                                      <p:tavLst>
                                        <p:tav tm="0">
                                          <p:val>
                                            <p:strVal val="ppt_w"/>
                                          </p:val>
                                        </p:tav>
                                        <p:tav tm="100000">
                                          <p:val>
                                            <p:fltVal val="0"/>
                                          </p:val>
                                        </p:tav>
                                      </p:tavLst>
                                    </p:anim>
                                    <p:anim calcmode="lin" valueType="num">
                                      <p:cBhvr>
                                        <p:cTn id="89" dur="500"/>
                                        <p:tgtEl>
                                          <p:spTgt spid="22"/>
                                        </p:tgtEl>
                                        <p:attrNameLst>
                                          <p:attrName>ppt_h</p:attrName>
                                        </p:attrNameLst>
                                      </p:cBhvr>
                                      <p:tavLst>
                                        <p:tav tm="0">
                                          <p:val>
                                            <p:strVal val="ppt_h"/>
                                          </p:val>
                                        </p:tav>
                                        <p:tav tm="100000">
                                          <p:val>
                                            <p:fltVal val="0"/>
                                          </p:val>
                                        </p:tav>
                                      </p:tavLst>
                                    </p:anim>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143"/>
                                        </p:tgtEl>
                                        <p:attrNameLst>
                                          <p:attrName>ppt_w</p:attrName>
                                        </p:attrNameLst>
                                      </p:cBhvr>
                                      <p:tavLst>
                                        <p:tav tm="0">
                                          <p:val>
                                            <p:strVal val="ppt_w"/>
                                          </p:val>
                                        </p:tav>
                                        <p:tav tm="100000">
                                          <p:val>
                                            <p:fltVal val="0"/>
                                          </p:val>
                                        </p:tav>
                                      </p:tavLst>
                                    </p:anim>
                                    <p:anim calcmode="lin" valueType="num">
                                      <p:cBhvr>
                                        <p:cTn id="94" dur="500"/>
                                        <p:tgtEl>
                                          <p:spTgt spid="143"/>
                                        </p:tgtEl>
                                        <p:attrNameLst>
                                          <p:attrName>ppt_h</p:attrName>
                                        </p:attrNameLst>
                                      </p:cBhvr>
                                      <p:tavLst>
                                        <p:tav tm="0">
                                          <p:val>
                                            <p:strVal val="ppt_h"/>
                                          </p:val>
                                        </p:tav>
                                        <p:tav tm="100000">
                                          <p:val>
                                            <p:fltVal val="0"/>
                                          </p:val>
                                        </p:tav>
                                      </p:tavLst>
                                    </p:anim>
                                    <p:animEffect transition="out" filter="fade">
                                      <p:cBhvr>
                                        <p:cTn id="95" dur="500"/>
                                        <p:tgtEl>
                                          <p:spTgt spid="143"/>
                                        </p:tgtEl>
                                      </p:cBhvr>
                                    </p:animEffect>
                                    <p:set>
                                      <p:cBhvr>
                                        <p:cTn id="96" dur="1" fill="hold">
                                          <p:stCondLst>
                                            <p:cond delay="499"/>
                                          </p:stCondLst>
                                        </p:cTn>
                                        <p:tgtEl>
                                          <p:spTgt spid="14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47"/>
                                        </p:tgtEl>
                                        <p:attrNameLst>
                                          <p:attrName>style.visibility</p:attrName>
                                        </p:attrNameLst>
                                      </p:cBhvr>
                                      <p:to>
                                        <p:strVal val="visible"/>
                                      </p:to>
                                    </p:set>
                                    <p:anim calcmode="lin" valueType="num">
                                      <p:cBhvr>
                                        <p:cTn id="101" dur="500" fill="hold"/>
                                        <p:tgtEl>
                                          <p:spTgt spid="147"/>
                                        </p:tgtEl>
                                        <p:attrNameLst>
                                          <p:attrName>ppt_w</p:attrName>
                                        </p:attrNameLst>
                                      </p:cBhvr>
                                      <p:tavLst>
                                        <p:tav tm="0">
                                          <p:val>
                                            <p:fltVal val="0"/>
                                          </p:val>
                                        </p:tav>
                                        <p:tav tm="100000">
                                          <p:val>
                                            <p:strVal val="#ppt_w"/>
                                          </p:val>
                                        </p:tav>
                                      </p:tavLst>
                                    </p:anim>
                                    <p:anim calcmode="lin" valueType="num">
                                      <p:cBhvr>
                                        <p:cTn id="102" dur="500" fill="hold"/>
                                        <p:tgtEl>
                                          <p:spTgt spid="147"/>
                                        </p:tgtEl>
                                        <p:attrNameLst>
                                          <p:attrName>ppt_h</p:attrName>
                                        </p:attrNameLst>
                                      </p:cBhvr>
                                      <p:tavLst>
                                        <p:tav tm="0">
                                          <p:val>
                                            <p:fltVal val="0"/>
                                          </p:val>
                                        </p:tav>
                                        <p:tav tm="100000">
                                          <p:val>
                                            <p:strVal val="#ppt_h"/>
                                          </p:val>
                                        </p:tav>
                                      </p:tavLst>
                                    </p:anim>
                                    <p:animEffect transition="in" filter="fade">
                                      <p:cBhvr>
                                        <p:cTn id="103" dur="500"/>
                                        <p:tgtEl>
                                          <p:spTgt spid="14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xit" presetSubtype="21" fill="hold" grpId="1" nodeType="clickEffect">
                                  <p:stCondLst>
                                    <p:cond delay="0"/>
                                  </p:stCondLst>
                                  <p:childTnLst>
                                    <p:animEffect transition="out" filter="barn(inVertical)">
                                      <p:cBhvr>
                                        <p:cTn id="107" dur="500"/>
                                        <p:tgtEl>
                                          <p:spTgt spid="147"/>
                                        </p:tgtEl>
                                      </p:cBhvr>
                                    </p:animEffect>
                                    <p:set>
                                      <p:cBhvr>
                                        <p:cTn id="108" dur="1" fill="hold">
                                          <p:stCondLst>
                                            <p:cond delay="499"/>
                                          </p:stCondLst>
                                        </p:cTn>
                                        <p:tgtEl>
                                          <p:spTgt spid="147"/>
                                        </p:tgtEl>
                                        <p:attrNameLst>
                                          <p:attrName>style.visibility</p:attrName>
                                        </p:attrNameLst>
                                      </p:cBhvr>
                                      <p:to>
                                        <p:strVal val="hidden"/>
                                      </p:to>
                                    </p:set>
                                  </p:childTnLst>
                                </p:cTn>
                              </p:par>
                              <p:par>
                                <p:cTn id="109" presetID="16" presetClass="exit" presetSubtype="21" fill="hold" grpId="1" nodeType="withEffect">
                                  <p:stCondLst>
                                    <p:cond delay="0"/>
                                  </p:stCondLst>
                                  <p:childTnLst>
                                    <p:animEffect transition="out" filter="barn(inVertical)">
                                      <p:cBhvr>
                                        <p:cTn id="110" dur="500"/>
                                        <p:tgtEl>
                                          <p:spTgt spid="2"/>
                                        </p:tgtEl>
                                      </p:cBhvr>
                                    </p:animEffect>
                                    <p:set>
                                      <p:cBhvr>
                                        <p:cTn id="111" dur="1" fill="hold">
                                          <p:stCondLst>
                                            <p:cond delay="499"/>
                                          </p:stCondLst>
                                        </p:cTn>
                                        <p:tgtEl>
                                          <p:spTgt spid="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148"/>
                                        </p:tgtEl>
                                        <p:attrNameLst>
                                          <p:attrName>style.visibility</p:attrName>
                                        </p:attrNameLst>
                                      </p:cBhvr>
                                      <p:to>
                                        <p:strVal val="visible"/>
                                      </p:to>
                                    </p:set>
                                    <p:anim calcmode="lin" valueType="num">
                                      <p:cBhvr>
                                        <p:cTn id="116" dur="500" fill="hold"/>
                                        <p:tgtEl>
                                          <p:spTgt spid="148"/>
                                        </p:tgtEl>
                                        <p:attrNameLst>
                                          <p:attrName>ppt_w</p:attrName>
                                        </p:attrNameLst>
                                      </p:cBhvr>
                                      <p:tavLst>
                                        <p:tav tm="0">
                                          <p:val>
                                            <p:fltVal val="0"/>
                                          </p:val>
                                        </p:tav>
                                        <p:tav tm="100000">
                                          <p:val>
                                            <p:strVal val="#ppt_w"/>
                                          </p:val>
                                        </p:tav>
                                      </p:tavLst>
                                    </p:anim>
                                    <p:anim calcmode="lin" valueType="num">
                                      <p:cBhvr>
                                        <p:cTn id="117" dur="500" fill="hold"/>
                                        <p:tgtEl>
                                          <p:spTgt spid="148"/>
                                        </p:tgtEl>
                                        <p:attrNameLst>
                                          <p:attrName>ppt_h</p:attrName>
                                        </p:attrNameLst>
                                      </p:cBhvr>
                                      <p:tavLst>
                                        <p:tav tm="0">
                                          <p:val>
                                            <p:fltVal val="0"/>
                                          </p:val>
                                        </p:tav>
                                        <p:tav tm="100000">
                                          <p:val>
                                            <p:strVal val="#ppt_h"/>
                                          </p:val>
                                        </p:tav>
                                      </p:tavLst>
                                    </p:anim>
                                    <p:animEffect transition="in" filter="fade">
                                      <p:cBhvr>
                                        <p:cTn id="11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9" grpId="0" animBg="1"/>
      <p:bldP spid="140" grpId="0" animBg="1"/>
      <p:bldP spid="141" grpId="0" animBg="1"/>
      <p:bldP spid="22" grpId="0"/>
      <p:bldP spid="22" grpId="1"/>
      <p:bldP spid="143" grpId="0" animBg="1"/>
      <p:bldP spid="143" grpId="1" animBg="1"/>
      <p:bldP spid="147" grpId="0"/>
      <p:bldP spid="147" grpId="1"/>
      <p:bldP spid="1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5">
            <a:extLst>
              <a:ext uri="{FF2B5EF4-FFF2-40B4-BE49-F238E27FC236}">
                <a16:creationId xmlns:a16="http://schemas.microsoft.com/office/drawing/2014/main" id="{4CDBE607-8D8F-44BB-8B3B-5AF761B31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43" name="图片 13">
            <a:extLst>
              <a:ext uri="{FF2B5EF4-FFF2-40B4-BE49-F238E27FC236}">
                <a16:creationId xmlns:a16="http://schemas.microsoft.com/office/drawing/2014/main" id="{7E0BEB75-1504-4980-8136-6C47A17CAA80}"/>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45" name="图片 13">
            <a:extLst>
              <a:ext uri="{FF2B5EF4-FFF2-40B4-BE49-F238E27FC236}">
                <a16:creationId xmlns:a16="http://schemas.microsoft.com/office/drawing/2014/main" id="{35F77AF2-CCC1-4C85-90C0-B6F0B516A3DD}"/>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a:off x="444682" y="337001"/>
            <a:ext cx="1544342" cy="1366569"/>
          </a:xfrm>
          <a:prstGeom prst="rect">
            <a:avLst/>
          </a:prstGeom>
        </p:spPr>
      </p:pic>
      <p:grpSp>
        <p:nvGrpSpPr>
          <p:cNvPr id="106" name="Google Shape;342;p6">
            <a:extLst>
              <a:ext uri="{FF2B5EF4-FFF2-40B4-BE49-F238E27FC236}">
                <a16:creationId xmlns:a16="http://schemas.microsoft.com/office/drawing/2014/main" id="{03A3D6C1-FAB2-4400-9892-E4BFBAC98E9A}"/>
              </a:ext>
            </a:extLst>
          </p:cNvPr>
          <p:cNvGrpSpPr/>
          <p:nvPr/>
        </p:nvGrpSpPr>
        <p:grpSpPr>
          <a:xfrm rot="-2429888" flipH="1">
            <a:off x="8399911" y="4231103"/>
            <a:ext cx="884430" cy="658938"/>
            <a:chOff x="8054181" y="220421"/>
            <a:chExt cx="884462" cy="658961"/>
          </a:xfrm>
        </p:grpSpPr>
        <p:sp>
          <p:nvSpPr>
            <p:cNvPr id="107" name="Google Shape;343;p6">
              <a:extLst>
                <a:ext uri="{FF2B5EF4-FFF2-40B4-BE49-F238E27FC236}">
                  <a16:creationId xmlns:a16="http://schemas.microsoft.com/office/drawing/2014/main" id="{AF178690-1B4A-4DF9-8C1A-243A8D5F3C1E}"/>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44;p6">
              <a:extLst>
                <a:ext uri="{FF2B5EF4-FFF2-40B4-BE49-F238E27FC236}">
                  <a16:creationId xmlns:a16="http://schemas.microsoft.com/office/drawing/2014/main" id="{4C73CDCA-784C-4D8F-84A5-281CCDDD9658}"/>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346;p6">
            <a:extLst>
              <a:ext uri="{FF2B5EF4-FFF2-40B4-BE49-F238E27FC236}">
                <a16:creationId xmlns:a16="http://schemas.microsoft.com/office/drawing/2014/main" id="{FAF2178D-82BC-421D-9002-34A889AFCD56}"/>
              </a:ext>
            </a:extLst>
          </p:cNvPr>
          <p:cNvGrpSpPr/>
          <p:nvPr/>
        </p:nvGrpSpPr>
        <p:grpSpPr>
          <a:xfrm rot="5400000">
            <a:off x="7976980" y="4510614"/>
            <a:ext cx="547356" cy="706096"/>
            <a:chOff x="8495548" y="1440711"/>
            <a:chExt cx="547356" cy="706096"/>
          </a:xfrm>
        </p:grpSpPr>
        <p:sp>
          <p:nvSpPr>
            <p:cNvPr id="110" name="Google Shape;347;p6">
              <a:extLst>
                <a:ext uri="{FF2B5EF4-FFF2-40B4-BE49-F238E27FC236}">
                  <a16:creationId xmlns:a16="http://schemas.microsoft.com/office/drawing/2014/main" id="{A093B740-C49E-4616-8591-2C94E1349F89}"/>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8;p6">
              <a:extLst>
                <a:ext uri="{FF2B5EF4-FFF2-40B4-BE49-F238E27FC236}">
                  <a16:creationId xmlns:a16="http://schemas.microsoft.com/office/drawing/2014/main" id="{A4281F75-C23B-4FD9-AAA6-4F220B902D5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9;p6">
              <a:extLst>
                <a:ext uri="{FF2B5EF4-FFF2-40B4-BE49-F238E27FC236}">
                  <a16:creationId xmlns:a16="http://schemas.microsoft.com/office/drawing/2014/main" id="{CA397B6A-C367-40EB-A166-03D4B5EA85F4}"/>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0;p6">
              <a:extLst>
                <a:ext uri="{FF2B5EF4-FFF2-40B4-BE49-F238E27FC236}">
                  <a16:creationId xmlns:a16="http://schemas.microsoft.com/office/drawing/2014/main" id="{15E72582-C9E3-448D-A4D0-AD062B3E5908}"/>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1;p6">
              <a:extLst>
                <a:ext uri="{FF2B5EF4-FFF2-40B4-BE49-F238E27FC236}">
                  <a16:creationId xmlns:a16="http://schemas.microsoft.com/office/drawing/2014/main" id="{C6394E7B-10DB-4997-9842-6F0D5BA538C6}"/>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2;p6">
              <a:extLst>
                <a:ext uri="{FF2B5EF4-FFF2-40B4-BE49-F238E27FC236}">
                  <a16:creationId xmlns:a16="http://schemas.microsoft.com/office/drawing/2014/main" id="{8ED3E08A-D5C4-4700-A36B-63FDBC865B6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53;p6">
              <a:extLst>
                <a:ext uri="{FF2B5EF4-FFF2-40B4-BE49-F238E27FC236}">
                  <a16:creationId xmlns:a16="http://schemas.microsoft.com/office/drawing/2014/main" id="{0369279A-6230-4BF7-AC85-3E57F9521CD8}"/>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54;p6">
              <a:extLst>
                <a:ext uri="{FF2B5EF4-FFF2-40B4-BE49-F238E27FC236}">
                  <a16:creationId xmlns:a16="http://schemas.microsoft.com/office/drawing/2014/main" id="{3A1EA831-F33B-43E5-8C14-FC994ED0744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55;p6">
              <a:extLst>
                <a:ext uri="{FF2B5EF4-FFF2-40B4-BE49-F238E27FC236}">
                  <a16:creationId xmlns:a16="http://schemas.microsoft.com/office/drawing/2014/main" id="{206FC1EF-FC6A-4E36-9945-4153D2D5657D}"/>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56;p6">
              <a:extLst>
                <a:ext uri="{FF2B5EF4-FFF2-40B4-BE49-F238E27FC236}">
                  <a16:creationId xmlns:a16="http://schemas.microsoft.com/office/drawing/2014/main" id="{4F7E7083-2583-4A26-96E1-5F0E8828F47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57;p6">
              <a:extLst>
                <a:ext uri="{FF2B5EF4-FFF2-40B4-BE49-F238E27FC236}">
                  <a16:creationId xmlns:a16="http://schemas.microsoft.com/office/drawing/2014/main" id="{27805EC0-12FC-42EA-AB08-3C1B76E53C4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324;p6">
            <a:extLst>
              <a:ext uri="{FF2B5EF4-FFF2-40B4-BE49-F238E27FC236}">
                <a16:creationId xmlns:a16="http://schemas.microsoft.com/office/drawing/2014/main" id="{EA93B75F-9C07-430A-B224-55AC0D18C9B9}"/>
              </a:ext>
            </a:extLst>
          </p:cNvPr>
          <p:cNvGrpSpPr/>
          <p:nvPr/>
        </p:nvGrpSpPr>
        <p:grpSpPr>
          <a:xfrm rot="-7635502">
            <a:off x="-40669" y="119907"/>
            <a:ext cx="629457" cy="661901"/>
            <a:chOff x="782176" y="-1158311"/>
            <a:chExt cx="629467" cy="661912"/>
          </a:xfrm>
        </p:grpSpPr>
        <p:sp>
          <p:nvSpPr>
            <p:cNvPr id="122" name="Google Shape;325;p6">
              <a:extLst>
                <a:ext uri="{FF2B5EF4-FFF2-40B4-BE49-F238E27FC236}">
                  <a16:creationId xmlns:a16="http://schemas.microsoft.com/office/drawing/2014/main" id="{98B1C56E-B299-4E81-B182-29325D6F5B3E}"/>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6;p6">
              <a:extLst>
                <a:ext uri="{FF2B5EF4-FFF2-40B4-BE49-F238E27FC236}">
                  <a16:creationId xmlns:a16="http://schemas.microsoft.com/office/drawing/2014/main" id="{88BDA032-3CD1-4717-9E90-470B77E23ACF}"/>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7;p6">
              <a:extLst>
                <a:ext uri="{FF2B5EF4-FFF2-40B4-BE49-F238E27FC236}">
                  <a16:creationId xmlns:a16="http://schemas.microsoft.com/office/drawing/2014/main" id="{EB155F09-62FE-49B9-9111-31BDCC1E656F}"/>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8;p6">
              <a:extLst>
                <a:ext uri="{FF2B5EF4-FFF2-40B4-BE49-F238E27FC236}">
                  <a16:creationId xmlns:a16="http://schemas.microsoft.com/office/drawing/2014/main" id="{5F881BFD-9F54-495E-B5F7-6E4767F2505F}"/>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9;p6">
              <a:extLst>
                <a:ext uri="{FF2B5EF4-FFF2-40B4-BE49-F238E27FC236}">
                  <a16:creationId xmlns:a16="http://schemas.microsoft.com/office/drawing/2014/main" id="{E49DCD9D-4A85-42A8-B215-E4834A74147C}"/>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0;p6">
              <a:extLst>
                <a:ext uri="{FF2B5EF4-FFF2-40B4-BE49-F238E27FC236}">
                  <a16:creationId xmlns:a16="http://schemas.microsoft.com/office/drawing/2014/main" id="{67EFCCA1-90E4-43FF-9E84-0D231B233931}"/>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1;p6">
              <a:extLst>
                <a:ext uri="{FF2B5EF4-FFF2-40B4-BE49-F238E27FC236}">
                  <a16:creationId xmlns:a16="http://schemas.microsoft.com/office/drawing/2014/main" id="{D118964A-D026-4750-B947-8D4A50754BC9}"/>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2;p6">
              <a:extLst>
                <a:ext uri="{FF2B5EF4-FFF2-40B4-BE49-F238E27FC236}">
                  <a16:creationId xmlns:a16="http://schemas.microsoft.com/office/drawing/2014/main" id="{D57C3D2E-DDFE-4467-B99D-E11933ACA770}"/>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33;p6">
            <a:extLst>
              <a:ext uri="{FF2B5EF4-FFF2-40B4-BE49-F238E27FC236}">
                <a16:creationId xmlns:a16="http://schemas.microsoft.com/office/drawing/2014/main" id="{7CD55FCC-B295-4D97-BDD6-B4E0D793854F}"/>
              </a:ext>
            </a:extLst>
          </p:cNvPr>
          <p:cNvGrpSpPr/>
          <p:nvPr/>
        </p:nvGrpSpPr>
        <p:grpSpPr>
          <a:xfrm rot="-786892">
            <a:off x="8663110" y="3324759"/>
            <a:ext cx="510643" cy="738267"/>
            <a:chOff x="8499282" y="3580082"/>
            <a:chExt cx="510652" cy="738280"/>
          </a:xfrm>
        </p:grpSpPr>
        <p:sp>
          <p:nvSpPr>
            <p:cNvPr id="131" name="Google Shape;334;p6">
              <a:extLst>
                <a:ext uri="{FF2B5EF4-FFF2-40B4-BE49-F238E27FC236}">
                  <a16:creationId xmlns:a16="http://schemas.microsoft.com/office/drawing/2014/main" id="{01CE5712-E5B6-463F-839C-D0BA0C68DF8A}"/>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35;p6">
              <a:extLst>
                <a:ext uri="{FF2B5EF4-FFF2-40B4-BE49-F238E27FC236}">
                  <a16:creationId xmlns:a16="http://schemas.microsoft.com/office/drawing/2014/main" id="{EC33F34A-E895-4EC5-8E28-42EAA5B0CAEE}"/>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36;p6">
              <a:extLst>
                <a:ext uri="{FF2B5EF4-FFF2-40B4-BE49-F238E27FC236}">
                  <a16:creationId xmlns:a16="http://schemas.microsoft.com/office/drawing/2014/main" id="{61AB0C8D-49BB-4333-A1EB-3B6E361BCFB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37;p6">
              <a:extLst>
                <a:ext uri="{FF2B5EF4-FFF2-40B4-BE49-F238E27FC236}">
                  <a16:creationId xmlns:a16="http://schemas.microsoft.com/office/drawing/2014/main" id="{D03A56E2-1398-4BDD-9804-761197209BB1}"/>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38;p6">
              <a:extLst>
                <a:ext uri="{FF2B5EF4-FFF2-40B4-BE49-F238E27FC236}">
                  <a16:creationId xmlns:a16="http://schemas.microsoft.com/office/drawing/2014/main" id="{BB52CF61-A242-4DC8-98B2-A698DBAEC7F7}"/>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39;p6">
              <a:extLst>
                <a:ext uri="{FF2B5EF4-FFF2-40B4-BE49-F238E27FC236}">
                  <a16:creationId xmlns:a16="http://schemas.microsoft.com/office/drawing/2014/main" id="{C8719EAC-8AEB-4F0B-89DD-DB67C0556ABF}"/>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0;p6">
              <a:extLst>
                <a:ext uri="{FF2B5EF4-FFF2-40B4-BE49-F238E27FC236}">
                  <a16:creationId xmlns:a16="http://schemas.microsoft.com/office/drawing/2014/main" id="{53CB62D3-BC40-43A1-949D-FFD4B7233177}"/>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1;p6">
              <a:extLst>
                <a:ext uri="{FF2B5EF4-FFF2-40B4-BE49-F238E27FC236}">
                  <a16:creationId xmlns:a16="http://schemas.microsoft.com/office/drawing/2014/main" id="{6CDD21B4-9726-4DE9-A669-07302A6CB6CB}"/>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Rectangle: Rounded Corners 138">
            <a:extLst>
              <a:ext uri="{FF2B5EF4-FFF2-40B4-BE49-F238E27FC236}">
                <a16:creationId xmlns:a16="http://schemas.microsoft.com/office/drawing/2014/main" id="{CE79D507-83FE-4CE6-BDC7-0437D4042DEC}"/>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sp>
        <p:nvSpPr>
          <p:cNvPr id="140" name="Oval 139">
            <a:extLst>
              <a:ext uri="{FF2B5EF4-FFF2-40B4-BE49-F238E27FC236}">
                <a16:creationId xmlns:a16="http://schemas.microsoft.com/office/drawing/2014/main" id="{F3C34CE9-4B1B-451D-AA59-65AF1E19BDBE}"/>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ED2CEF5-0350-41BB-8D14-B71218464488}"/>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149" name="TextBox 148">
            <a:extLst>
              <a:ext uri="{FF2B5EF4-FFF2-40B4-BE49-F238E27FC236}">
                <a16:creationId xmlns:a16="http://schemas.microsoft.com/office/drawing/2014/main" id="{E2C79224-D147-4A1C-84B8-6310A4D3B92E}"/>
              </a:ext>
            </a:extLst>
          </p:cNvPr>
          <p:cNvSpPr txBox="1"/>
          <p:nvPr/>
        </p:nvSpPr>
        <p:spPr>
          <a:xfrm>
            <a:off x="2976033" y="1045949"/>
            <a:ext cx="3191932" cy="707886"/>
          </a:xfrm>
          <a:prstGeom prst="rect">
            <a:avLst/>
          </a:prstGeom>
          <a:noFill/>
        </p:spPr>
        <p:txBody>
          <a:bodyPr wrap="square" rtlCol="0">
            <a:spAutoFit/>
          </a:bodyPr>
          <a:lstStyle/>
          <a:p>
            <a:pPr algn="ctr"/>
            <a:r>
              <a:rPr lang="en-US" sz="4000" b="1">
                <a:solidFill>
                  <a:srgbClr val="EE8148"/>
                </a:solidFill>
                <a:latin typeface="Times New Roman" panose="02020603050405020304" pitchFamily="18" charset="0"/>
                <a:cs typeface="Times New Roman" panose="02020603050405020304" pitchFamily="18" charset="0"/>
              </a:rPr>
              <a:t>Kết luận</a:t>
            </a:r>
          </a:p>
        </p:txBody>
      </p:sp>
      <p:sp>
        <p:nvSpPr>
          <p:cNvPr id="150" name="TextBox 149">
            <a:extLst>
              <a:ext uri="{FF2B5EF4-FFF2-40B4-BE49-F238E27FC236}">
                <a16:creationId xmlns:a16="http://schemas.microsoft.com/office/drawing/2014/main" id="{F333D61F-9BB0-4B4F-89DF-E44E0A21D06E}"/>
              </a:ext>
            </a:extLst>
          </p:cNvPr>
          <p:cNvSpPr txBox="1"/>
          <p:nvPr/>
        </p:nvSpPr>
        <p:spPr>
          <a:xfrm>
            <a:off x="813573" y="1864278"/>
            <a:ext cx="6981323" cy="2062103"/>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Châu Á có số dân đông nhất thế giới, mật độ dân số cũng cao nhất thế giới. Để nâng cao chất lượng cuộc sống, một số nước cần giảm sự gia tăng dân số.</a:t>
            </a:r>
          </a:p>
        </p:txBody>
      </p:sp>
      <p:pic>
        <p:nvPicPr>
          <p:cNvPr id="44" name="Picture 2">
            <a:extLst>
              <a:ext uri="{FF2B5EF4-FFF2-40B4-BE49-F238E27FC236}">
                <a16:creationId xmlns:a16="http://schemas.microsoft.com/office/drawing/2014/main" id="{A52F3965-31EA-433B-B3FC-9050701D1858}"/>
              </a:ext>
            </a:extLst>
          </p:cNvPr>
          <p:cNvPicPr>
            <a:picLocks noChangeAspect="1"/>
          </p:cNvPicPr>
          <p:nvPr/>
        </p:nvPicPr>
        <p:blipFill>
          <a:blip r:embed="rId5"/>
          <a:srcRect/>
          <a:stretch>
            <a:fillRect/>
          </a:stretch>
        </p:blipFill>
        <p:spPr>
          <a:xfrm>
            <a:off x="7900147" y="2496073"/>
            <a:ext cx="1193744" cy="2399485"/>
          </a:xfrm>
          <a:prstGeom prst="rect">
            <a:avLst/>
          </a:prstGeom>
        </p:spPr>
      </p:pic>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1"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wipe(up)">
                                      <p:cBhvr>
                                        <p:cTn id="13" dur="500"/>
                                        <p:tgtEl>
                                          <p:spTgt spid="121"/>
                                        </p:tgtEl>
                                      </p:cBhvr>
                                    </p:animEffect>
                                  </p:childTnLst>
                                </p:cTn>
                              </p:par>
                              <p:par>
                                <p:cTn id="14" presetID="22" presetClass="entr" presetSubtype="4"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down)">
                                      <p:cBhvr>
                                        <p:cTn id="16" dur="500"/>
                                        <p:tgtEl>
                                          <p:spTgt spid="13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wipe(down)">
                                      <p:cBhvr>
                                        <p:cTn id="21" dur="72">
                                          <p:stCondLst>
                                            <p:cond delay="0"/>
                                          </p:stCondLst>
                                        </p:cTn>
                                        <p:tgtEl>
                                          <p:spTgt spid="140"/>
                                        </p:tgtEl>
                                      </p:cBhvr>
                                    </p:animEffect>
                                    <p:anim calcmode="lin" valueType="num">
                                      <p:cBhvr>
                                        <p:cTn id="22" dur="228"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23" dur="83"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24" dur="83" tmFilter="0, 0; 0.125,0.2665; 0.25,0.4; 0.375,0.465; 0.5,0.5;  0.625,0.535; 0.75,0.6; 0.875,0.7335; 1,1">
                                          <p:stCondLst>
                                            <p:cond delay="83"/>
                                          </p:stCondLst>
                                        </p:cTn>
                                        <p:tgtEl>
                                          <p:spTgt spid="140"/>
                                        </p:tgtEl>
                                        <p:attrNameLst>
                                          <p:attrName>ppt_y</p:attrName>
                                        </p:attrNameLst>
                                      </p:cBhvr>
                                      <p:tavLst>
                                        <p:tav tm="0" fmla="#ppt_y-sin(pi*$)/9">
                                          <p:val>
                                            <p:fltVal val="0"/>
                                          </p:val>
                                        </p:tav>
                                        <p:tav tm="100000">
                                          <p:val>
                                            <p:fltVal val="1"/>
                                          </p:val>
                                        </p:tav>
                                      </p:tavLst>
                                    </p:anim>
                                    <p:anim calcmode="lin" valueType="num">
                                      <p:cBhvr>
                                        <p:cTn id="25" dur="41" tmFilter="0, 0; 0.125,0.2665; 0.25,0.4; 0.375,0.465; 0.5,0.5;  0.625,0.535; 0.75,0.6; 0.875,0.7335; 1,1">
                                          <p:stCondLst>
                                            <p:cond delay="166"/>
                                          </p:stCondLst>
                                        </p:cTn>
                                        <p:tgtEl>
                                          <p:spTgt spid="140"/>
                                        </p:tgtEl>
                                        <p:attrNameLst>
                                          <p:attrName>ppt_y</p:attrName>
                                        </p:attrNameLst>
                                      </p:cBhvr>
                                      <p:tavLst>
                                        <p:tav tm="0" fmla="#ppt_y-sin(pi*$)/27">
                                          <p:val>
                                            <p:fltVal val="0"/>
                                          </p:val>
                                        </p:tav>
                                        <p:tav tm="100000">
                                          <p:val>
                                            <p:fltVal val="1"/>
                                          </p:val>
                                        </p:tav>
                                      </p:tavLst>
                                    </p:anim>
                                    <p:anim calcmode="lin" valueType="num">
                                      <p:cBhvr>
                                        <p:cTn id="26" dur="21" tmFilter="0, 0; 0.125,0.2665; 0.25,0.4; 0.375,0.465; 0.5,0.5;  0.625,0.535; 0.75,0.6; 0.875,0.7335; 1,1">
                                          <p:stCondLst>
                                            <p:cond delay="207"/>
                                          </p:stCondLst>
                                        </p:cTn>
                                        <p:tgtEl>
                                          <p:spTgt spid="140"/>
                                        </p:tgtEl>
                                        <p:attrNameLst>
                                          <p:attrName>ppt_y</p:attrName>
                                        </p:attrNameLst>
                                      </p:cBhvr>
                                      <p:tavLst>
                                        <p:tav tm="0" fmla="#ppt_y-sin(pi*$)/81">
                                          <p:val>
                                            <p:fltVal val="0"/>
                                          </p:val>
                                        </p:tav>
                                        <p:tav tm="100000">
                                          <p:val>
                                            <p:fltVal val="1"/>
                                          </p:val>
                                        </p:tav>
                                      </p:tavLst>
                                    </p:anim>
                                    <p:animScale>
                                      <p:cBhvr>
                                        <p:cTn id="27" dur="3">
                                          <p:stCondLst>
                                            <p:cond delay="81"/>
                                          </p:stCondLst>
                                        </p:cTn>
                                        <p:tgtEl>
                                          <p:spTgt spid="140"/>
                                        </p:tgtEl>
                                      </p:cBhvr>
                                      <p:to x="100000" y="60000"/>
                                    </p:animScale>
                                    <p:animScale>
                                      <p:cBhvr>
                                        <p:cTn id="28" dur="21" decel="50000">
                                          <p:stCondLst>
                                            <p:cond delay="85"/>
                                          </p:stCondLst>
                                        </p:cTn>
                                        <p:tgtEl>
                                          <p:spTgt spid="140"/>
                                        </p:tgtEl>
                                      </p:cBhvr>
                                      <p:to x="100000" y="100000"/>
                                    </p:animScale>
                                    <p:animScale>
                                      <p:cBhvr>
                                        <p:cTn id="29" dur="3">
                                          <p:stCondLst>
                                            <p:cond delay="164"/>
                                          </p:stCondLst>
                                        </p:cTn>
                                        <p:tgtEl>
                                          <p:spTgt spid="140"/>
                                        </p:tgtEl>
                                      </p:cBhvr>
                                      <p:to x="100000" y="80000"/>
                                    </p:animScale>
                                    <p:animScale>
                                      <p:cBhvr>
                                        <p:cTn id="30" dur="21" decel="50000">
                                          <p:stCondLst>
                                            <p:cond delay="167"/>
                                          </p:stCondLst>
                                        </p:cTn>
                                        <p:tgtEl>
                                          <p:spTgt spid="140"/>
                                        </p:tgtEl>
                                      </p:cBhvr>
                                      <p:to x="100000" y="100000"/>
                                    </p:animScale>
                                    <p:animScale>
                                      <p:cBhvr>
                                        <p:cTn id="31" dur="3">
                                          <p:stCondLst>
                                            <p:cond delay="205"/>
                                          </p:stCondLst>
                                        </p:cTn>
                                        <p:tgtEl>
                                          <p:spTgt spid="140"/>
                                        </p:tgtEl>
                                      </p:cBhvr>
                                      <p:to x="100000" y="90000"/>
                                    </p:animScale>
                                    <p:animScale>
                                      <p:cBhvr>
                                        <p:cTn id="32" dur="21" decel="50000">
                                          <p:stCondLst>
                                            <p:cond delay="208"/>
                                          </p:stCondLst>
                                        </p:cTn>
                                        <p:tgtEl>
                                          <p:spTgt spid="140"/>
                                        </p:tgtEl>
                                      </p:cBhvr>
                                      <p:to x="100000" y="100000"/>
                                    </p:animScale>
                                    <p:animScale>
                                      <p:cBhvr>
                                        <p:cTn id="33" dur="3">
                                          <p:stCondLst>
                                            <p:cond delay="226"/>
                                          </p:stCondLst>
                                        </p:cTn>
                                        <p:tgtEl>
                                          <p:spTgt spid="140"/>
                                        </p:tgtEl>
                                      </p:cBhvr>
                                      <p:to x="100000" y="95000"/>
                                    </p:animScale>
                                    <p:animScale>
                                      <p:cBhvr>
                                        <p:cTn id="34" dur="21" decel="50000">
                                          <p:stCondLst>
                                            <p:cond delay="229"/>
                                          </p:stCondLst>
                                        </p:cTn>
                                        <p:tgtEl>
                                          <p:spTgt spid="140"/>
                                        </p:tgtEl>
                                      </p:cBhvr>
                                      <p:to x="100000" y="100000"/>
                                    </p:animScale>
                                  </p:childTnLst>
                                </p:cTn>
                              </p:par>
                            </p:childTnLst>
                          </p:cTn>
                        </p:par>
                        <p:par>
                          <p:cTn id="35" fill="hold">
                            <p:stCondLst>
                              <p:cond delay="250"/>
                            </p:stCondLst>
                            <p:childTnLst>
                              <p:par>
                                <p:cTn id="36" presetID="26" presetClass="entr" presetSubtype="0" fill="hold" grpId="0" nodeType="afterEffect">
                                  <p:stCondLst>
                                    <p:cond delay="0"/>
                                  </p:stCondLst>
                                  <p:childTnLst>
                                    <p:set>
                                      <p:cBhvr>
                                        <p:cTn id="37" dur="1" fill="hold">
                                          <p:stCondLst>
                                            <p:cond delay="0"/>
                                          </p:stCondLst>
                                        </p:cTn>
                                        <p:tgtEl>
                                          <p:spTgt spid="141"/>
                                        </p:tgtEl>
                                        <p:attrNameLst>
                                          <p:attrName>style.visibility</p:attrName>
                                        </p:attrNameLst>
                                      </p:cBhvr>
                                      <p:to>
                                        <p:strVal val="visible"/>
                                      </p:to>
                                    </p:set>
                                    <p:animEffect transition="in" filter="wipe(down)">
                                      <p:cBhvr>
                                        <p:cTn id="38" dur="71">
                                          <p:stCondLst>
                                            <p:cond delay="0"/>
                                          </p:stCondLst>
                                        </p:cTn>
                                        <p:tgtEl>
                                          <p:spTgt spid="141"/>
                                        </p:tgtEl>
                                      </p:cBhvr>
                                    </p:animEffect>
                                    <p:anim calcmode="lin" valueType="num">
                                      <p:cBhvr>
                                        <p:cTn id="39" dur="224"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40" dur="82"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41" dur="82" tmFilter="0, 0; 0.125,0.2665; 0.25,0.4; 0.375,0.465; 0.5,0.5;  0.625,0.535; 0.75,0.6; 0.875,0.7335; 1,1">
                                          <p:stCondLst>
                                            <p:cond delay="82"/>
                                          </p:stCondLst>
                                        </p:cTn>
                                        <p:tgtEl>
                                          <p:spTgt spid="141"/>
                                        </p:tgtEl>
                                        <p:attrNameLst>
                                          <p:attrName>ppt_y</p:attrName>
                                        </p:attrNameLst>
                                      </p:cBhvr>
                                      <p:tavLst>
                                        <p:tav tm="0" fmla="#ppt_y-sin(pi*$)/9">
                                          <p:val>
                                            <p:fltVal val="0"/>
                                          </p:val>
                                        </p:tav>
                                        <p:tav tm="100000">
                                          <p:val>
                                            <p:fltVal val="1"/>
                                          </p:val>
                                        </p:tav>
                                      </p:tavLst>
                                    </p:anim>
                                    <p:anim calcmode="lin" valueType="num">
                                      <p:cBhvr>
                                        <p:cTn id="42" dur="2" tmFilter="0, 0; 0.125,0.2665; 0.25,0.4; 0.375,0.465; 0.5,0.5;  0.625,0.535; 0.75,0.6; 0.875,0.7335; 1,1">
                                          <p:stCondLst>
                                            <p:cond delay="163"/>
                                          </p:stCondLst>
                                        </p:cTn>
                                        <p:tgtEl>
                                          <p:spTgt spid="141"/>
                                        </p:tgtEl>
                                        <p:attrNameLst>
                                          <p:attrName>ppt_y</p:attrName>
                                        </p:attrNameLst>
                                      </p:cBhvr>
                                      <p:tavLst>
                                        <p:tav tm="0" fmla="#ppt_y-sin(pi*$)/27">
                                          <p:val>
                                            <p:fltVal val="0"/>
                                          </p:val>
                                        </p:tav>
                                        <p:tav tm="100000">
                                          <p:val>
                                            <p:fltVal val="1"/>
                                          </p:val>
                                        </p:tav>
                                      </p:tavLst>
                                    </p:anim>
                                    <p:anim calcmode="lin" valueType="num">
                                      <p:cBhvr>
                                        <p:cTn id="43" dur="1" tmFilter="0, 0; 0.125,0.2665; 0.25,0.4; 0.375,0.465; 0.5,0.5;  0.625,0.535; 0.75,0.6; 0.875,0.7335; 1,1">
                                          <p:stCondLst>
                                            <p:cond delay="249"/>
                                          </p:stCondLst>
                                        </p:cTn>
                                        <p:tgtEl>
                                          <p:spTgt spid="141"/>
                                        </p:tgtEl>
                                        <p:attrNameLst>
                                          <p:attrName>ppt_y</p:attrName>
                                        </p:attrNameLst>
                                      </p:cBhvr>
                                      <p:tavLst>
                                        <p:tav tm="0" fmla="#ppt_y-sin(pi*$)/81">
                                          <p:val>
                                            <p:fltVal val="0"/>
                                          </p:val>
                                        </p:tav>
                                        <p:tav tm="100000">
                                          <p:val>
                                            <p:fltVal val="1"/>
                                          </p:val>
                                        </p:tav>
                                      </p:tavLst>
                                    </p:anim>
                                    <p:animScale>
                                      <p:cBhvr>
                                        <p:cTn id="44" dur="1">
                                          <p:stCondLst>
                                            <p:cond delay="80"/>
                                          </p:stCondLst>
                                        </p:cTn>
                                        <p:tgtEl>
                                          <p:spTgt spid="141"/>
                                        </p:tgtEl>
                                      </p:cBhvr>
                                      <p:to x="100000" y="60000"/>
                                    </p:animScale>
                                    <p:animScale>
                                      <p:cBhvr>
                                        <p:cTn id="45" dur="1" decel="50000">
                                          <p:stCondLst>
                                            <p:cond delay="83"/>
                                          </p:stCondLst>
                                        </p:cTn>
                                        <p:tgtEl>
                                          <p:spTgt spid="141"/>
                                        </p:tgtEl>
                                      </p:cBhvr>
                                      <p:to x="100000" y="100000"/>
                                    </p:animScale>
                                    <p:animScale>
                                      <p:cBhvr>
                                        <p:cTn id="46" dur="1">
                                          <p:stCondLst>
                                            <p:cond delay="161"/>
                                          </p:stCondLst>
                                        </p:cTn>
                                        <p:tgtEl>
                                          <p:spTgt spid="141"/>
                                        </p:tgtEl>
                                      </p:cBhvr>
                                      <p:to x="100000" y="80000"/>
                                    </p:animScale>
                                    <p:animScale>
                                      <p:cBhvr>
                                        <p:cTn id="47" dur="1" decel="50000">
                                          <p:stCondLst>
                                            <p:cond delay="164"/>
                                          </p:stCondLst>
                                        </p:cTn>
                                        <p:tgtEl>
                                          <p:spTgt spid="141"/>
                                        </p:tgtEl>
                                      </p:cBhvr>
                                      <p:to x="100000" y="100000"/>
                                    </p:animScale>
                                    <p:animScale>
                                      <p:cBhvr>
                                        <p:cTn id="48" dur="1">
                                          <p:stCondLst>
                                            <p:cond delay="249"/>
                                          </p:stCondLst>
                                        </p:cTn>
                                        <p:tgtEl>
                                          <p:spTgt spid="141"/>
                                        </p:tgtEl>
                                      </p:cBhvr>
                                      <p:to x="100000" y="90000"/>
                                    </p:animScale>
                                    <p:animScale>
                                      <p:cBhvr>
                                        <p:cTn id="49" dur="1" decel="50000">
                                          <p:stCondLst>
                                            <p:cond delay="249"/>
                                          </p:stCondLst>
                                        </p:cTn>
                                        <p:tgtEl>
                                          <p:spTgt spid="141"/>
                                        </p:tgtEl>
                                      </p:cBhvr>
                                      <p:to x="100000" y="100000"/>
                                    </p:animScale>
                                    <p:animScale>
                                      <p:cBhvr>
                                        <p:cTn id="50" dur="1">
                                          <p:stCondLst>
                                            <p:cond delay="249"/>
                                          </p:stCondLst>
                                        </p:cTn>
                                        <p:tgtEl>
                                          <p:spTgt spid="141"/>
                                        </p:tgtEl>
                                      </p:cBhvr>
                                      <p:to x="100000" y="95000"/>
                                    </p:animScale>
                                    <p:animScale>
                                      <p:cBhvr>
                                        <p:cTn id="51" dur="1" decel="50000">
                                          <p:stCondLst>
                                            <p:cond delay="249"/>
                                          </p:stCondLst>
                                        </p:cTn>
                                        <p:tgtEl>
                                          <p:spTgt spid="141"/>
                                        </p:tgtEl>
                                      </p:cBhvr>
                                      <p:to x="100000" y="100000"/>
                                    </p:animScale>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9"/>
                                        </p:tgtEl>
                                        <p:attrNameLst>
                                          <p:attrName>style.visibility</p:attrName>
                                        </p:attrNameLst>
                                      </p:cBhvr>
                                      <p:to>
                                        <p:strVal val="visible"/>
                                      </p:to>
                                    </p:set>
                                    <p:anim calcmode="lin" valueType="num">
                                      <p:cBhvr>
                                        <p:cTn id="55" dur="1000" fill="hold"/>
                                        <p:tgtEl>
                                          <p:spTgt spid="139"/>
                                        </p:tgtEl>
                                        <p:attrNameLst>
                                          <p:attrName>ppt_w</p:attrName>
                                        </p:attrNameLst>
                                      </p:cBhvr>
                                      <p:tavLst>
                                        <p:tav tm="0">
                                          <p:val>
                                            <p:fltVal val="0"/>
                                          </p:val>
                                        </p:tav>
                                        <p:tav tm="100000">
                                          <p:val>
                                            <p:strVal val="#ppt_w"/>
                                          </p:val>
                                        </p:tav>
                                      </p:tavLst>
                                    </p:anim>
                                    <p:anim calcmode="lin" valueType="num">
                                      <p:cBhvr>
                                        <p:cTn id="56" dur="1000" fill="hold"/>
                                        <p:tgtEl>
                                          <p:spTgt spid="139"/>
                                        </p:tgtEl>
                                        <p:attrNameLst>
                                          <p:attrName>ppt_h</p:attrName>
                                        </p:attrNameLst>
                                      </p:cBhvr>
                                      <p:tavLst>
                                        <p:tav tm="0">
                                          <p:val>
                                            <p:fltVal val="0"/>
                                          </p:val>
                                        </p:tav>
                                        <p:tav tm="100000">
                                          <p:val>
                                            <p:strVal val="#ppt_h"/>
                                          </p:val>
                                        </p:tav>
                                      </p:tavLst>
                                    </p:anim>
                                    <p:animEffect transition="in" filter="fade">
                                      <p:cBhvr>
                                        <p:cTn id="57" dur="10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ppt_x"/>
                                          </p:val>
                                        </p:tav>
                                        <p:tav tm="100000">
                                          <p:val>
                                            <p:strVal val="#ppt_x"/>
                                          </p:val>
                                        </p:tav>
                                      </p:tavLst>
                                    </p:anim>
                                    <p:anim calcmode="lin" valueType="num">
                                      <p:cBhvr additive="base">
                                        <p:cTn id="6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0"/>
                                  </p:stCondLst>
                                  <p:iterate type="lt">
                                    <p:tmPct val="5000"/>
                                  </p:iterate>
                                  <p:childTnLst>
                                    <p:set>
                                      <p:cBhvr>
                                        <p:cTn id="67" dur="1" fill="hold">
                                          <p:stCondLst>
                                            <p:cond delay="0"/>
                                          </p:stCondLst>
                                        </p:cTn>
                                        <p:tgtEl>
                                          <p:spTgt spid="149"/>
                                        </p:tgtEl>
                                        <p:attrNameLst>
                                          <p:attrName>style.visibility</p:attrName>
                                        </p:attrNameLst>
                                      </p:cBhvr>
                                      <p:to>
                                        <p:strVal val="visible"/>
                                      </p:to>
                                    </p:set>
                                    <p:anim calcmode="lin" valueType="num">
                                      <p:cBhvr>
                                        <p:cTn id="68" dur="500" fill="hold"/>
                                        <p:tgtEl>
                                          <p:spTgt spid="149"/>
                                        </p:tgtEl>
                                        <p:attrNameLst>
                                          <p:attrName>ppt_w</p:attrName>
                                        </p:attrNameLst>
                                      </p:cBhvr>
                                      <p:tavLst>
                                        <p:tav tm="0">
                                          <p:val>
                                            <p:fltVal val="0"/>
                                          </p:val>
                                        </p:tav>
                                        <p:tav tm="100000">
                                          <p:val>
                                            <p:strVal val="#ppt_w"/>
                                          </p:val>
                                        </p:tav>
                                      </p:tavLst>
                                    </p:anim>
                                    <p:anim calcmode="lin" valueType="num">
                                      <p:cBhvr>
                                        <p:cTn id="69" dur="500" fill="hold"/>
                                        <p:tgtEl>
                                          <p:spTgt spid="149"/>
                                        </p:tgtEl>
                                        <p:attrNameLst>
                                          <p:attrName>ppt_h</p:attrName>
                                        </p:attrNameLst>
                                      </p:cBhvr>
                                      <p:tavLst>
                                        <p:tav tm="0">
                                          <p:val>
                                            <p:fltVal val="0"/>
                                          </p:val>
                                        </p:tav>
                                        <p:tav tm="100000">
                                          <p:val>
                                            <p:strVal val="#ppt_h"/>
                                          </p:val>
                                        </p:tav>
                                      </p:tavLst>
                                    </p:anim>
                                  </p:childTnLst>
                                </p:cTn>
                              </p:par>
                              <p:par>
                                <p:cTn id="70" presetID="34" presetClass="emph" presetSubtype="0" fill="hold" grpId="1" nodeType="withEffect">
                                  <p:stCondLst>
                                    <p:cond delay="0"/>
                                  </p:stCondLst>
                                  <p:iterate type="lt">
                                    <p:tmPct val="10000"/>
                                  </p:iterate>
                                  <p:childTnLst>
                                    <p:animMotion origin="layout" path="M 0.0 0.0 L 0.0 -0.07213" pathEditMode="relative" ptsTypes="">
                                      <p:cBhvr>
                                        <p:cTn id="71" dur="250" accel="50000" decel="50000" autoRev="1" fill="hold">
                                          <p:stCondLst>
                                            <p:cond delay="0"/>
                                          </p:stCondLst>
                                        </p:cTn>
                                        <p:tgtEl>
                                          <p:spTgt spid="149"/>
                                        </p:tgtEl>
                                        <p:attrNameLst>
                                          <p:attrName>ppt_x</p:attrName>
                                          <p:attrName>ppt_y</p:attrName>
                                        </p:attrNameLst>
                                      </p:cBhvr>
                                    </p:animMotion>
                                    <p:animRot by="1500000">
                                      <p:cBhvr>
                                        <p:cTn id="72" dur="125" fill="hold">
                                          <p:stCondLst>
                                            <p:cond delay="0"/>
                                          </p:stCondLst>
                                        </p:cTn>
                                        <p:tgtEl>
                                          <p:spTgt spid="149"/>
                                        </p:tgtEl>
                                        <p:attrNameLst>
                                          <p:attrName>r</p:attrName>
                                        </p:attrNameLst>
                                      </p:cBhvr>
                                    </p:animRot>
                                    <p:animRot by="-1500000">
                                      <p:cBhvr>
                                        <p:cTn id="73" dur="125" fill="hold">
                                          <p:stCondLst>
                                            <p:cond delay="125"/>
                                          </p:stCondLst>
                                        </p:cTn>
                                        <p:tgtEl>
                                          <p:spTgt spid="149"/>
                                        </p:tgtEl>
                                        <p:attrNameLst>
                                          <p:attrName>r</p:attrName>
                                        </p:attrNameLst>
                                      </p:cBhvr>
                                    </p:animRot>
                                    <p:animRot by="-1500000">
                                      <p:cBhvr>
                                        <p:cTn id="74" dur="125" fill="hold">
                                          <p:stCondLst>
                                            <p:cond delay="250"/>
                                          </p:stCondLst>
                                        </p:cTn>
                                        <p:tgtEl>
                                          <p:spTgt spid="149"/>
                                        </p:tgtEl>
                                        <p:attrNameLst>
                                          <p:attrName>r</p:attrName>
                                        </p:attrNameLst>
                                      </p:cBhvr>
                                    </p:animRot>
                                    <p:animRot by="1500000">
                                      <p:cBhvr>
                                        <p:cTn id="75" dur="125" fill="hold">
                                          <p:stCondLst>
                                            <p:cond delay="375"/>
                                          </p:stCondLst>
                                        </p:cTn>
                                        <p:tgtEl>
                                          <p:spTgt spid="149"/>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0"/>
                                        </p:tgtEl>
                                        <p:attrNameLst>
                                          <p:attrName>style.visibility</p:attrName>
                                        </p:attrNameLst>
                                      </p:cBhvr>
                                      <p:to>
                                        <p:strVal val="visible"/>
                                      </p:to>
                                    </p:set>
                                    <p:animEffect transition="in" filter="barn(inVertical)">
                                      <p:cBhvr>
                                        <p:cTn id="80" dur="500"/>
                                        <p:tgtEl>
                                          <p:spTgt spid="150"/>
                                        </p:tgtEl>
                                      </p:cBhvr>
                                    </p:animEffect>
                                  </p:childTnLst>
                                </p:cTn>
                              </p:par>
                              <p:par>
                                <p:cTn id="81" presetID="14" presetClass="entr" presetSubtype="1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randombar(horizontal)">
                                      <p:cBhvr>
                                        <p:cTn id="8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P spid="149" grpId="0"/>
      <p:bldP spid="149" grpId="1"/>
      <p:bldP spid="15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830</TotalTime>
  <Words>1657</Words>
  <Application>Microsoft Office PowerPoint</Application>
  <PresentationFormat>On-screen Show (16:9)</PresentationFormat>
  <Paragraphs>173</Paragraphs>
  <Slides>28</Slides>
  <Notes>19</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28</vt:i4>
      </vt:variant>
    </vt:vector>
  </HeadingPairs>
  <TitlesOfParts>
    <vt:vector size="48" baseType="lpstr">
      <vt:lpstr>UVN Mang Cau Nang</vt:lpstr>
      <vt:lpstr>微软雅黑</vt:lpstr>
      <vt:lpstr>UTM Cookies</vt:lpstr>
      <vt:lpstr>Montserrat</vt:lpstr>
      <vt:lpstr>Cedarville Cursive</vt:lpstr>
      <vt:lpstr>Lilita One</vt:lpstr>
      <vt:lpstr>UTM Alberta Heavy</vt:lpstr>
      <vt:lpstr>Montserrat Medium</vt:lpstr>
      <vt:lpstr>宋体</vt:lpstr>
      <vt:lpstr>Lobster</vt:lpstr>
      <vt:lpstr>Times New Roman</vt:lpstr>
      <vt:lpstr>Cambria Math</vt:lpstr>
      <vt:lpstr>Darker Grotesque SemiBold</vt:lpstr>
      <vt:lpstr>Arial</vt:lpstr>
      <vt:lpstr>Bebas Neue</vt:lpstr>
      <vt:lpstr>UTM Silk Script</vt:lpstr>
      <vt:lpstr>Calibri</vt:lpstr>
      <vt:lpstr>Manrope Medium</vt:lpstr>
      <vt:lpstr>Welcome Winter! by Slidesgo</vt:lpstr>
      <vt:lpstr>Office Theme</vt:lpstr>
      <vt:lpstr>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Rừng rậm nhiệt đới</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Winter!</dc:title>
  <dc:subject>9Slide.vn</dc:subject>
  <dc:creator>HP</dc:creator>
  <dc:description>9Slide.vn</dc:description>
  <cp:lastModifiedBy>Admin</cp:lastModifiedBy>
  <cp:revision>36</cp:revision>
  <dcterms:modified xsi:type="dcterms:W3CDTF">2024-03-22T12:40:16Z</dcterms:modified>
  <cp:category>9Slide.vn</cp:category>
</cp:coreProperties>
</file>