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6" r:id="rId4"/>
    <p:sldMasterId id="2147483669" r:id="rId5"/>
    <p:sldMasterId id="2147483679" r:id="rId6"/>
    <p:sldMasterId id="2147483685" r:id="rId7"/>
    <p:sldMasterId id="2147483691" r:id="rId8"/>
    <p:sldMasterId id="2147483697" r:id="rId9"/>
    <p:sldMasterId id="2147483699" r:id="rId10"/>
    <p:sldMasterId id="2147483705" r:id="rId11"/>
    <p:sldMasterId id="2147483723" r:id="rId12"/>
    <p:sldMasterId id="2147483729" r:id="rId13"/>
    <p:sldMasterId id="2147483735" r:id="rId14"/>
    <p:sldMasterId id="2147483741" r:id="rId15"/>
  </p:sldMasterIdLst>
  <p:notesMasterIdLst>
    <p:notesMasterId r:id="rId38"/>
  </p:notesMasterIdLst>
  <p:sldIdLst>
    <p:sldId id="286" r:id="rId16"/>
    <p:sldId id="257" r:id="rId17"/>
    <p:sldId id="282" r:id="rId18"/>
    <p:sldId id="331" r:id="rId19"/>
    <p:sldId id="330" r:id="rId20"/>
    <p:sldId id="284" r:id="rId21"/>
    <p:sldId id="289" r:id="rId22"/>
    <p:sldId id="333" r:id="rId23"/>
    <p:sldId id="287" r:id="rId24"/>
    <p:sldId id="291" r:id="rId25"/>
    <p:sldId id="350" r:id="rId26"/>
    <p:sldId id="351" r:id="rId27"/>
    <p:sldId id="335" r:id="rId28"/>
    <p:sldId id="336" r:id="rId29"/>
    <p:sldId id="337" r:id="rId30"/>
    <p:sldId id="338" r:id="rId31"/>
    <p:sldId id="340" r:id="rId32"/>
    <p:sldId id="342" r:id="rId33"/>
    <p:sldId id="344" r:id="rId34"/>
    <p:sldId id="347" r:id="rId35"/>
    <p:sldId id="349" r:id="rId36"/>
    <p:sldId id="258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FF66FF"/>
    <a:srgbClr val="158222"/>
    <a:srgbClr val="00FF00"/>
    <a:srgbClr val="FF9900"/>
    <a:srgbClr val="359393"/>
    <a:srgbClr val="90C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gs" Target="tags/tag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59A6-8B2D-40BF-BA99-C4C708FD6776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0A647-C4E8-42A7-9CB1-C2FF00A37D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8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4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05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98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90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93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752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75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0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3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083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72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0A647-C4E8-42A7-9CB1-C2FF00A37D0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11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63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27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0A647-C4E8-42A7-9CB1-C2FF00A37D0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58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37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450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328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7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61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09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5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8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A5E1-E7FF-49F7-B45D-7678E69D1B71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A5E1-E7FF-49F7-B45D-7678E69D1B71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4" y="879887"/>
            <a:ext cx="505267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3" y="1659414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3209" y="1394276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83093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6650" y="487069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597784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4" y="879887"/>
            <a:ext cx="505267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3" y="1659414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3209" y="1394276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670679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6650" y="487069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68927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4" y="879887"/>
            <a:ext cx="505267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3" y="1659414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3209" y="1394276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04089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6650" y="487069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76602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7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7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225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9142839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3643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7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8071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841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3031015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52552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3673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0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4114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1915096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704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1305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marL="0" marR="0" lvl="0" indent="0" algn="ctr" defTabSz="8627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11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408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8491025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6295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41873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5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66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3976792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5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72344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87322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6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961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476450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2949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1493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4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996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133072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38917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566648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7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52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95649538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97844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0471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77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4529159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3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07909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33038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5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4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8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6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22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61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01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79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62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3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0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9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2023/10/1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37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VcXWebskM88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44" y="3379586"/>
            <a:ext cx="3586119" cy="3586119"/>
          </a:xfrm>
          <a:prstGeom prst="rect">
            <a:avLst/>
          </a:prstGeom>
        </p:spPr>
      </p:pic>
      <p:grpSp>
        <p:nvGrpSpPr>
          <p:cNvPr id="4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1238814" y="183328"/>
            <a:ext cx="3042885" cy="1805560"/>
            <a:chOff x="8726219" y="-661205"/>
            <a:chExt cx="2154936" cy="1322409"/>
          </a:xfrm>
        </p:grpSpPr>
        <p:sp>
          <p:nvSpPr>
            <p:cNvPr id="47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22713" y="336597"/>
            <a:ext cx="1254758" cy="119861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8443339" y="12922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979044" y="2199322"/>
            <a:ext cx="1343797" cy="1073942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679857" y="292573"/>
            <a:ext cx="1343797" cy="1073942"/>
            <a:chOff x="8726219" y="-661205"/>
            <a:chExt cx="2154936" cy="1322409"/>
          </a:xfrm>
        </p:grpSpPr>
        <p:sp>
          <p:nvSpPr>
            <p:cNvPr id="3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78" y="-17663"/>
            <a:ext cx="2138685" cy="2098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1510" y="902769"/>
            <a:ext cx="5389331" cy="3359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188" y="1832600"/>
            <a:ext cx="11498053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246743" y="130629"/>
            <a:ext cx="11669486" cy="660400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CHỮ G">
            <a:hlinkClick r:id="" action="ppaction://media"/>
            <a:extLst>
              <a:ext uri="{FF2B5EF4-FFF2-40B4-BE49-F238E27FC236}">
                <a16:creationId xmlns:a16="http://schemas.microsoft.com/office/drawing/2014/main" id="{4E55101F-B111-0ADE-1082-141135FB3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273"/>
          <a:stretch/>
        </p:blipFill>
        <p:spPr>
          <a:xfrm>
            <a:off x="2148113" y="347963"/>
            <a:ext cx="8302173" cy="61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6242407" y="774763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2877"/>
                <a:gd name="adj2" fmla="val 67561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0,5 li.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229" y="1530489"/>
            <a:ext cx="3231160" cy="4261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680" y="2753826"/>
            <a:ext cx="1734565" cy="22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246743" y="130629"/>
            <a:ext cx="11669486" cy="660400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G">
            <a:hlinkClick r:id="" action="ppaction://media"/>
            <a:extLst>
              <a:ext uri="{FF2B5EF4-FFF2-40B4-BE49-F238E27FC236}">
                <a16:creationId xmlns:a16="http://schemas.microsoft.com/office/drawing/2014/main" id="{0CDB6317-B1BA-E77B-05AD-6E6E31115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5346" t="8510" r="17021" b="6855"/>
          <a:stretch/>
        </p:blipFill>
        <p:spPr>
          <a:xfrm>
            <a:off x="3802742" y="344381"/>
            <a:ext cx="4876800" cy="616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1029979"/>
            <a:ext cx="10365774" cy="1107996"/>
            <a:chOff x="1001754" y="1029979"/>
            <a:chExt cx="8692751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3443597" y="1029979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cs typeface="HP001 5H" panose="020B0603050302020204" pitchFamily="34" charset="0"/>
                </a:rPr>
                <a:t>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11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5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cs typeface="HP001 5H" panose="020B0603050302020204" pitchFamily="34" charset="0"/>
                </a:rPr>
                <a:t>G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8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61" y="3485482"/>
            <a:ext cx="3586119" cy="3586119"/>
          </a:xfrm>
          <a:prstGeom prst="rect">
            <a:avLst/>
          </a:prstGeom>
        </p:spPr>
      </p:pic>
      <p:grpSp>
        <p:nvGrpSpPr>
          <p:cNvPr id="19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804910" y="520625"/>
            <a:ext cx="1343797" cy="1073942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521269" y="114905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9255649" y="675610"/>
            <a:ext cx="1343797" cy="1073942"/>
            <a:chOff x="8726219" y="-661205"/>
            <a:chExt cx="2154936" cy="1322409"/>
          </a:xfrm>
        </p:grpSpPr>
        <p:sp>
          <p:nvSpPr>
            <p:cNvPr id="26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3526497" y="299281"/>
            <a:ext cx="1013045" cy="882964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1" y="-8584"/>
            <a:ext cx="11522439" cy="80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6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3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6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1"/>
            <a:ext cx="4282271" cy="1141664"/>
            <a:chOff x="3111906" y="2642792"/>
            <a:chExt cx="5177983" cy="688295"/>
          </a:xfrm>
        </p:grpSpPr>
        <p:sp>
          <p:nvSpPr>
            <p:cNvPr id="23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n, m,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ư, c, </a:t>
              </a:r>
              <a:r>
                <a:rPr lang="en-US" sz="3200" b="1" i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i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, e, â, s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61" y="3485482"/>
            <a:ext cx="3586119" cy="3586119"/>
          </a:xfrm>
          <a:prstGeom prst="rect">
            <a:avLst/>
          </a:prstGeom>
        </p:spPr>
      </p:pic>
      <p:grpSp>
        <p:nvGrpSpPr>
          <p:cNvPr id="19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804910" y="520625"/>
            <a:ext cx="1343797" cy="1073942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145284" y="71530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9255649" y="675610"/>
            <a:ext cx="1343797" cy="1073942"/>
            <a:chOff x="8726219" y="-661205"/>
            <a:chExt cx="2154936" cy="1322409"/>
          </a:xfrm>
        </p:grpSpPr>
        <p:sp>
          <p:nvSpPr>
            <p:cNvPr id="26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3526497" y="299281"/>
            <a:ext cx="1013045" cy="882964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69" y="23903"/>
            <a:ext cx="10778662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6" y="0"/>
            <a:ext cx="11504149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  <p:grpSp>
        <p:nvGrpSpPr>
          <p:cNvPr id="26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679938" y="119578"/>
            <a:ext cx="3042885" cy="1805560"/>
            <a:chOff x="8726219" y="-661205"/>
            <a:chExt cx="2154936" cy="1322409"/>
          </a:xfrm>
        </p:grpSpPr>
        <p:sp>
          <p:nvSpPr>
            <p:cNvPr id="27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9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-833229" y="1833159"/>
            <a:ext cx="3042885" cy="1805560"/>
            <a:chOff x="8726219" y="-661205"/>
            <a:chExt cx="2154936" cy="1322409"/>
          </a:xfrm>
        </p:grpSpPr>
        <p:sp>
          <p:nvSpPr>
            <p:cNvPr id="30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72604" y="3111581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2604" y="4014586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70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8690652" y="1415207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grpSp>
        <p:nvGrpSpPr>
          <p:cNvPr id="13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804910" y="520625"/>
            <a:ext cx="1343797" cy="1073942"/>
            <a:chOff x="8726219" y="-661205"/>
            <a:chExt cx="2154936" cy="1322409"/>
          </a:xfrm>
        </p:grpSpPr>
        <p:sp>
          <p:nvSpPr>
            <p:cNvPr id="14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145284" y="71530"/>
            <a:ext cx="3042885" cy="1805560"/>
            <a:chOff x="8726219" y="-661205"/>
            <a:chExt cx="2154936" cy="1322409"/>
          </a:xfrm>
        </p:grpSpPr>
        <p:sp>
          <p:nvSpPr>
            <p:cNvPr id="17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4768927" y="1212411"/>
            <a:ext cx="3042885" cy="1805560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15" y="2317986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9" y="908373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sys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yt1s.com - Nhạc thiếu nhi vui nhộn cho bé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939" y="908300"/>
            <a:ext cx="10832122" cy="568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454844" y="1065910"/>
            <a:ext cx="505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https://www.youtube.com/watch?v=VcXWebskM88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403" y="23890"/>
            <a:ext cx="87911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44" y="3379586"/>
            <a:ext cx="3586119" cy="3586119"/>
          </a:xfrm>
          <a:prstGeom prst="rect">
            <a:avLst/>
          </a:prstGeom>
        </p:spPr>
      </p:pic>
      <p:grpSp>
        <p:nvGrpSpPr>
          <p:cNvPr id="4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1238814" y="183328"/>
            <a:ext cx="3042885" cy="1805560"/>
            <a:chOff x="8726219" y="-661205"/>
            <a:chExt cx="2154936" cy="1322409"/>
          </a:xfrm>
        </p:grpSpPr>
        <p:sp>
          <p:nvSpPr>
            <p:cNvPr id="47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22713" y="336597"/>
            <a:ext cx="1254758" cy="119861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8443339" y="12922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979044" y="2199322"/>
            <a:ext cx="1343797" cy="1073942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30" y="1980258"/>
            <a:ext cx="1182284" cy="1750602"/>
          </a:xfrm>
          <a:prstGeom prst="rect">
            <a:avLst/>
          </a:prstGeom>
        </p:spPr>
      </p:pic>
      <p:grpSp>
        <p:nvGrpSpPr>
          <p:cNvPr id="3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679857" y="292573"/>
            <a:ext cx="1343797" cy="1073942"/>
            <a:chOff x="8726219" y="-661205"/>
            <a:chExt cx="2154936" cy="1322409"/>
          </a:xfrm>
        </p:grpSpPr>
        <p:sp>
          <p:nvSpPr>
            <p:cNvPr id="3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78" y="-17663"/>
            <a:ext cx="2138685" cy="20984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10" y="902769"/>
            <a:ext cx="5389331" cy="33591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01" y="1858702"/>
            <a:ext cx="11498053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9" y="1887410"/>
            <a:ext cx="10832123" cy="425492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4449" y="2544977"/>
            <a:ext cx="10493828" cy="242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673" y="-393274"/>
            <a:ext cx="3214244" cy="3208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670" y="3429000"/>
            <a:ext cx="3214244" cy="3208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199" y="264352"/>
            <a:ext cx="66696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957801" y="1967573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834016" y="2127093"/>
            <a:ext cx="1641102" cy="2603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1" t="17551" r="36327" b="12633"/>
          <a:stretch/>
        </p:blipFill>
        <p:spPr>
          <a:xfrm>
            <a:off x="8188383" y="1662778"/>
            <a:ext cx="2820703" cy="38393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937911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98433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337331" y="5575374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32" y="592465"/>
            <a:ext cx="98276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61" y="3485482"/>
            <a:ext cx="3586119" cy="3586119"/>
          </a:xfrm>
          <a:prstGeom prst="rect">
            <a:avLst/>
          </a:prstGeom>
        </p:spPr>
      </p:pic>
      <p:grpSp>
        <p:nvGrpSpPr>
          <p:cNvPr id="19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7804910" y="520625"/>
            <a:ext cx="1343797" cy="1073942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521269" y="114905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9255649" y="675610"/>
            <a:ext cx="1343797" cy="1073942"/>
            <a:chOff x="8726219" y="-661205"/>
            <a:chExt cx="2154936" cy="1322409"/>
          </a:xfrm>
        </p:grpSpPr>
        <p:sp>
          <p:nvSpPr>
            <p:cNvPr id="26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3526497" y="299281"/>
            <a:ext cx="1013045" cy="882964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56" y="0"/>
            <a:ext cx="10778662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cs typeface="HP001 5H" panose="020B0603050302020204" pitchFamily="34" charset="0"/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522515" y="1298934"/>
            <a:ext cx="6154365" cy="4260132"/>
            <a:chOff x="2237576" y="2382293"/>
            <a:chExt cx="5451326" cy="36208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237576" y="2382293"/>
              <a:ext cx="5451326" cy="36208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328920" y="3788696"/>
              <a:ext cx="3189790" cy="154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vừa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G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6051" y="1392682"/>
            <a:ext cx="3231160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799"/>
            <a:ext cx="5148550" cy="2346819"/>
            <a:chOff x="891840" y="2155857"/>
            <a:chExt cx="5148550" cy="1765585"/>
          </a:xfrm>
        </p:grpSpPr>
        <p:sp>
          <p:nvSpPr>
            <p:cNvPr id="15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5937"/>
                <a:gd name="adj2" fmla="val 71953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877106" y="4020147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2877"/>
                <a:gd name="adj2" fmla="val 67561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0,5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6051" y="1392682"/>
            <a:ext cx="3231160" cy="4261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828" y="1100126"/>
            <a:ext cx="3566469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313</Words>
  <Application>Microsoft Office PowerPoint</Application>
  <PresentationFormat>Widescreen</PresentationFormat>
  <Paragraphs>59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53" baseType="lpstr">
      <vt:lpstr>等线</vt:lpstr>
      <vt:lpstr>#9Slide07 Altus</vt:lpstr>
      <vt:lpstr>Arial</vt:lpstr>
      <vt:lpstr>Arial Rounded MT Bold</vt:lpstr>
      <vt:lpstr>Averta Std CY Bold</vt:lpstr>
      <vt:lpstr>Calibri</vt:lpstr>
      <vt:lpstr>Calibri Light</vt:lpstr>
      <vt:lpstr>Cambria</vt:lpstr>
      <vt:lpstr>HP001 4 hàng</vt:lpstr>
      <vt:lpstr>HP001 5 hàng</vt:lpstr>
      <vt:lpstr>inpin heiti</vt:lpstr>
      <vt:lpstr>Quicksand</vt:lpstr>
      <vt:lpstr>Times New Roman</vt:lpstr>
      <vt:lpstr>VNI-Avo</vt:lpstr>
      <vt:lpstr>华康少女文字W5</vt:lpstr>
      <vt:lpstr>字魂37号-波纹乖乖体</vt:lpstr>
      <vt:lpstr>Office 主题</vt:lpstr>
      <vt:lpstr>1_Khởi động</vt:lpstr>
      <vt:lpstr>2_Khởi động</vt:lpstr>
      <vt:lpstr>3_Khởi động</vt:lpstr>
      <vt:lpstr>PPT定制1801380800</vt:lpstr>
      <vt:lpstr>Hoạt động</vt:lpstr>
      <vt:lpstr>1_Hoạt động</vt:lpstr>
      <vt:lpstr>2_Hoạt động</vt:lpstr>
      <vt:lpstr>9_www.33ppt.com</vt:lpstr>
      <vt:lpstr>3_Hoạt động</vt:lpstr>
      <vt:lpstr>4_Hoạt động</vt:lpstr>
      <vt:lpstr>5_Hoạt động</vt:lpstr>
      <vt:lpstr>6_Hoạt động</vt:lpstr>
      <vt:lpstr>7_Hoạt động</vt:lpstr>
      <vt:lpstr>8_Hoạt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Cảm Nguyễn</dc:creator>
  <dc:description>Măng Non Team;</dc:description>
  <cp:lastModifiedBy>Admin</cp:lastModifiedBy>
  <cp:revision>95</cp:revision>
  <dcterms:created xsi:type="dcterms:W3CDTF">2019-06-30T00:37:32Z</dcterms:created>
  <dcterms:modified xsi:type="dcterms:W3CDTF">2023-10-01T11:39:36Z</dcterms:modified>
  <cp:category>Măng Non Team</cp:category>
</cp:coreProperties>
</file>