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75" r:id="rId5"/>
    <p:sldId id="281" r:id="rId6"/>
    <p:sldId id="282" r:id="rId7"/>
    <p:sldId id="283" r:id="rId8"/>
    <p:sldId id="260" r:id="rId9"/>
    <p:sldId id="270" r:id="rId10"/>
    <p:sldId id="271" r:id="rId11"/>
    <p:sldId id="284" r:id="rId12"/>
    <p:sldId id="285" r:id="rId13"/>
    <p:sldId id="274" r:id="rId14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microsoft.com/office/2007/relationships/hdphoto" Target="../media/hdphoto1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microsoft.com/office/2007/relationships/hdphoto" Target="../media/hdphoto21.wdp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hdphoto" Target="../media/hdphoto2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8.wdp"/><Relationship Id="rId25" Type="http://schemas.microsoft.com/office/2007/relationships/hdphoto" Target="../media/hdphoto2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24" Type="http://schemas.openxmlformats.org/officeDocument/2006/relationships/image" Target="../media/image3.png"/><Relationship Id="rId5" Type="http://schemas.openxmlformats.org/officeDocument/2006/relationships/image" Target="../media/image1.pn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8.png"/><Relationship Id="rId19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microsoft.com/office/2007/relationships/hdphoto" Target="../media/hdphoto12.wdp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microsoft.com/office/2007/relationships/hdphoto" Target="../media/hdphoto17.wdp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hdphoto" Target="../media/hdphoto18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2149" cy="6857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  <a:endParaRPr lang="vi-VN" sz="7200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40518" y="3596976"/>
            <a:ext cx="6263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 TOÀN 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Ở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6479671" y="176283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4" y="111996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93" y="933235"/>
            <a:ext cx="1175656" cy="1110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122990" y="90625"/>
            <a:ext cx="145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UTM Cooper Black" panose="02040603050506020204" pitchFamily="18" charset="0"/>
              </a:rPr>
              <a:t>VẬN DỤNG</a:t>
            </a:r>
            <a:endParaRPr lang="en-VN" sz="36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xmlns="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355FE2-3680-FF47-B837-EB06DB7D552F}"/>
                </a:ext>
              </a:extLst>
            </p:cNvPr>
            <p:cNvSpPr txBox="1"/>
            <p:nvPr/>
          </p:nvSpPr>
          <p:spPr>
            <a:xfrm rot="289400">
              <a:off x="4645534" y="2179595"/>
              <a:ext cx="3042821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oper Black" panose="020406030505060202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en-VN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46" y="5304322"/>
            <a:ext cx="892421" cy="84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211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618" y="142615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361" y="151184"/>
            <a:ext cx="1175656" cy="1110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122990" y="90625"/>
            <a:ext cx="247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UTM Cooper Black" panose="02040603050506020204" pitchFamily="18" charset="0"/>
              </a:rPr>
              <a:t>MỞ ĐẦU</a:t>
            </a:r>
            <a:endParaRPr lang="en-VN" sz="36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5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  <a:endParaRPr lang="vi-VN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93" y="898727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546587" y="155942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UTM Cooper Black" panose="02040603050506020204" pitchFamily="18" charset="0"/>
                <a:cs typeface="Arial" panose="020B0604020202020204" pitchFamily="34" charset="0"/>
              </a:rPr>
              <a:t>2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Cooper Black" panose="02040603050506020204" pitchFamily="18" charset="0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568750" y="757098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04670" y="1290269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84348" y="3051922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8068" y="3051922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7356" y="3036932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170432" y="2424520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4958607" y="2424520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459773" y="2424520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trong lớp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206" y="53887"/>
            <a:ext cx="1027486" cy="9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98536" y="5997483"/>
            <a:ext cx="3189083" cy="4179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Trượt lan can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1" y="162045"/>
            <a:ext cx="939095" cy="88692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337596" y="6019323"/>
            <a:ext cx="3491513" cy="4179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rgbClr val="002060"/>
                  </a:solidFill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Mảnh vỡ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8" y="273284"/>
            <a:ext cx="1175656" cy="11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362" y="355695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Gắn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  <a:endParaRPr lang="vi-VN" sz="2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VN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VỆ SINH </a:t>
                    </a:r>
                  </a:p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600" dirty="0">
                  <a:solidFill>
                    <a:srgbClr val="002060"/>
                  </a:solidFill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>
                  <a:solidFill>
                    <a:srgbClr val="002060"/>
                  </a:solidFill>
                </a:rPr>
                <a:t>Đuổi nhau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73" y="773018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1575272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ED174D-1E81-4817-A40B-02E0AD079A9C}"/>
              </a:ext>
            </a:extLst>
          </p:cNvPr>
          <p:cNvSpPr txBox="1"/>
          <p:nvPr/>
        </p:nvSpPr>
        <p:spPr>
          <a:xfrm>
            <a:off x="2597707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34" y="208546"/>
            <a:ext cx="842803" cy="795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122990" y="90625"/>
            <a:ext cx="145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UTM Cooper Black" panose="02040603050506020204" pitchFamily="18" charset="0"/>
              </a:rPr>
              <a:t>VẬN DỤNG</a:t>
            </a:r>
            <a:endParaRPr lang="en-VN" sz="36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286</Words>
  <Application>Microsoft Office PowerPoint</Application>
  <PresentationFormat>Widescreen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Baloo 2</vt:lpstr>
      <vt:lpstr>Pangolin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 PRO</cp:lastModifiedBy>
  <cp:revision>92</cp:revision>
  <dcterms:created xsi:type="dcterms:W3CDTF">2021-06-02T02:35:09Z</dcterms:created>
  <dcterms:modified xsi:type="dcterms:W3CDTF">2021-10-18T16:11:43Z</dcterms:modified>
</cp:coreProperties>
</file>