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  <p:sldMasterId id="2147483691" r:id="rId3"/>
  </p:sldMasterIdLst>
  <p:notesMasterIdLst>
    <p:notesMasterId r:id="rId34"/>
  </p:notesMasterIdLst>
  <p:sldIdLst>
    <p:sldId id="257" r:id="rId4"/>
    <p:sldId id="261" r:id="rId5"/>
    <p:sldId id="262" r:id="rId6"/>
    <p:sldId id="290" r:id="rId7"/>
    <p:sldId id="289" r:id="rId8"/>
    <p:sldId id="279" r:id="rId9"/>
    <p:sldId id="280" r:id="rId10"/>
    <p:sldId id="281" r:id="rId11"/>
    <p:sldId id="282" r:id="rId12"/>
    <p:sldId id="264" r:id="rId13"/>
    <p:sldId id="265" r:id="rId14"/>
    <p:sldId id="283" r:id="rId15"/>
    <p:sldId id="284" r:id="rId16"/>
    <p:sldId id="266" r:id="rId17"/>
    <p:sldId id="267" r:id="rId18"/>
    <p:sldId id="292" r:id="rId19"/>
    <p:sldId id="293" r:id="rId20"/>
    <p:sldId id="294" r:id="rId21"/>
    <p:sldId id="295" r:id="rId22"/>
    <p:sldId id="291" r:id="rId23"/>
    <p:sldId id="286" r:id="rId24"/>
    <p:sldId id="285" r:id="rId25"/>
    <p:sldId id="287" r:id="rId26"/>
    <p:sldId id="288" r:id="rId27"/>
    <p:sldId id="271" r:id="rId28"/>
    <p:sldId id="270" r:id="rId29"/>
    <p:sldId id="268" r:id="rId30"/>
    <p:sldId id="276" r:id="rId31"/>
    <p:sldId id="277" r:id="rId32"/>
    <p:sldId id="278" r:id="rId33"/>
  </p:sldIdLst>
  <p:sldSz cx="12192000" cy="6858000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等线 Light" panose="02010600030101010101" pitchFamily="2" charset="-122"/>
      <p:regular r:id="rId37"/>
    </p:embeddedFont>
    <p:embeddedFont>
      <p:font typeface="#9Slide05 Aphrodite Pro" panose="02000000000000000000" pitchFamily="2" charset="0"/>
      <p:regular r:id="rId38"/>
    </p:embeddedFont>
    <p:embeddedFont>
      <p:font typeface="#9Slide07 HoneyCream" pitchFamily="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  <p:embeddedFont>
      <p:font typeface="UTM Showcard" panose="0204060305050602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73617-C5FE-4939-B8DB-514187AECA2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FA97E-AB6E-4D3F-B5C2-710FB5368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A95E-6841-4403-AF36-7593CD0EB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2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1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2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9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4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968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4.wdp"/><Relationship Id="rId15" Type="http://schemas.openxmlformats.org/officeDocument/2006/relationships/image" Target="../media/image35.g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719" y="208746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Hoạt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trải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nghiệm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89"/>
            <a:ext cx="1932594" cy="2861583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6557822" y="816945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Lớp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1026" name="Picture 2" descr="Biểu tượng - Đồng tiền vàng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910" y="3931614"/>
            <a:ext cx="2959230" cy="24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75" y="2273666"/>
            <a:ext cx="11368593" cy="35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3240134" y="990600"/>
            <a:ext cx="8475615" cy="53082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365987" y="2797967"/>
            <a:ext cx="8541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sát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một số đồng tiền Việt Nam và cho biết: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8385" y="4219074"/>
            <a:ext cx="7967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Màu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sắc và hình ảnh trên mỗi đồng tiền.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8385" y="4829534"/>
            <a:ext cx="7564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Sự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giống nhau và khác nhau giữa các đồng tiền.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2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199">
            <a:off x="952501" y="1289484"/>
            <a:ext cx="3048000" cy="16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tien 2000 (sau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4961" r="2777" b="4068"/>
          <a:stretch>
            <a:fillRect/>
          </a:stretch>
        </p:blipFill>
        <p:spPr bwMode="auto">
          <a:xfrm rot="446773">
            <a:off x="8997450" y="987112"/>
            <a:ext cx="2320925" cy="10642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60">
            <a:off x="560546" y="4190947"/>
            <a:ext cx="3095067" cy="14005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627246"/>
            <a:ext cx="4191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vn-p123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18084"/>
            <a:ext cx="4191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rot="10800000">
            <a:off x="4381500" y="142385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90700" y="1119052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XÁM TRẮNG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879850" y="5602322"/>
            <a:ext cx="289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4838700" y="3544821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90700" y="3240021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SẪM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670050" y="5221322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VÀNG NÂU</a:t>
            </a:r>
          </a:p>
        </p:txBody>
      </p:sp>
      <p:pic>
        <p:nvPicPr>
          <p:cNvPr id="27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60800"/>
            <a:ext cx="4227993" cy="21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4381500" y="142385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7400" y="1119052"/>
            <a:ext cx="3898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LAM ĐẬM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879850" y="5602322"/>
            <a:ext cx="289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495800" y="3546409"/>
            <a:ext cx="2171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68375" y="3221781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NÂU TÍM ĐỎ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7400" y="5221322"/>
            <a:ext cx="385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LÁ ĐẬM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8" y="406164"/>
            <a:ext cx="3975170" cy="188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7" y="2439504"/>
            <a:ext cx="3975171" cy="184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03" y="4483790"/>
            <a:ext cx="3944937" cy="19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459558" y="650808"/>
            <a:ext cx="11272883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  <a:defRPr/>
            </a:pPr>
            <a:r>
              <a:rPr lang="en-US" sz="2800" b="1" i="1" kern="0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i="1" kern="0" dirty="0" err="1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i="1" kern="0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sêri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1" kern="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.</a:t>
            </a:r>
          </a:p>
        </p:txBody>
      </p:sp>
      <p:pic>
        <p:nvPicPr>
          <p:cNvPr id="20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41" y="2684259"/>
            <a:ext cx="4191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vn-p123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34" y="4475649"/>
            <a:ext cx="4621742" cy="19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6" y="2773364"/>
            <a:ext cx="4227993" cy="21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KHÁC NHAU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875020" y="1460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6095999" y="1925736"/>
            <a:ext cx="5811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Dòng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chữ và số chỉ mệnh giá của tờ tiền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999" y="311963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Họa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226416"/>
            <a:ext cx="4919615" cy="245980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5000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8" y="3595303"/>
            <a:ext cx="42386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2000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8" y="1218510"/>
            <a:ext cx="42322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22807" y="4972157"/>
            <a:ext cx="48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Đồng quê Việt Nam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9" y="1374776"/>
            <a:ext cx="5108640" cy="26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hình ảnh làng quê Việt Nam đẹp yên ả, thanh b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649">
            <a:off x="6043909" y="1701880"/>
            <a:ext cx="5404827" cy="3923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83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53861" y="5231515"/>
            <a:ext cx="52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Khu cảng Hải Phòng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8" name="Picture 6" descr="Tiền Giấy Cotton Việt Nam 500 Đồng 1988|Tiền Việt Nam 500 Đồng 19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51333" b="2167"/>
          <a:stretch/>
        </p:blipFill>
        <p:spPr bwMode="auto">
          <a:xfrm>
            <a:off x="447118" y="1347677"/>
            <a:ext cx="5648881" cy="27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iền Nhiều Để Làm Gì? Giải Mã Các Địa Danh In Trȇn Tiền Việt Nam - Klook  Bl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9"/>
          <a:stretch/>
        </p:blipFill>
        <p:spPr bwMode="auto">
          <a:xfrm rot="473906">
            <a:off x="5817677" y="2537442"/>
            <a:ext cx="5954687" cy="29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Vườn Quốc gia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Yok Đôn – Đăk Lăk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Tiền đang lưu hà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5" y="1442970"/>
            <a:ext cx="5165725" cy="249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và giá vé du lịch vườn quốc gia Yok Đôn - Halo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462">
            <a:off x="5540533" y="1974346"/>
            <a:ext cx="5905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Nhà máy thủy điện Trị An – Đồng Nai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5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2" y="1417868"/>
            <a:ext cx="5401445" cy="26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hà máy thủy điện Trị 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1739">
            <a:off x="5815721" y="1744786"/>
            <a:ext cx="5897515" cy="360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25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Mỏ dầu Bạch Hổ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146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1" y="1362015"/>
            <a:ext cx="5715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ỏ dầu Bạch Hổ - chuyện giờ mới kể - Tuổi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042">
            <a:off x="6003486" y="2089473"/>
            <a:ext cx="5715000" cy="3667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34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2492" y="1212409"/>
            <a:ext cx="10088444" cy="3729380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36866" y="2906966"/>
            <a:ext cx="791827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mỗi ngày được bố mẹ cho 20 000 đồng thì các em sẽ sử dụng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22807" y="4972157"/>
            <a:ext cx="48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Chùa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Cầu – Hội 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30" y="1376644"/>
            <a:ext cx="4654174" cy="23011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Chùa Cầu Hội An - Biểu tượng du lịch của Hội An có gì đặc biệt ? - Lonas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210">
            <a:off x="6095999" y="1621626"/>
            <a:ext cx="5279879" cy="384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25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277291" y="4643761"/>
            <a:ext cx="48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Nghênh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Lương Đình – Huế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290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7" y="1186552"/>
            <a:ext cx="57150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ông trình triều Nguyễn được chọn in trên tờ tiền 50.000 đồng - Vn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267">
            <a:off x="6343594" y="1783550"/>
            <a:ext cx="5522111" cy="3677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73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277291" y="4643761"/>
            <a:ext cx="48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Văn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miếu Quốc Tử Giám – Hà 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294" name="Picture 6" descr="100.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1" y="1207392"/>
            <a:ext cx="5861746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Giới thiệu về Văn Miếu Quốc Tử Giám - Trường đại học đầu tiên của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75">
            <a:off x="6320763" y="1857968"/>
            <a:ext cx="5343368" cy="4010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6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643761"/>
            <a:ext cx="531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</a:rPr>
              <a:t>Hòn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</a:rPr>
              <a:t> Đỉnh 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baseline="0" dirty="0">
                <a:solidFill>
                  <a:srgbClr val="00B0F0"/>
                </a:solidFill>
                <a:latin typeface="UTM Avo" panose="02040603050506020204" pitchFamily="18" charset="0"/>
              </a:rPr>
              <a:t>Vịnh</a:t>
            </a: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 Hạ Long – Quảng Ninh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4"/>
          <a:stretch/>
        </p:blipFill>
        <p:spPr bwMode="auto">
          <a:xfrm>
            <a:off x="441795" y="1145086"/>
            <a:ext cx="6108770" cy="26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òn Đỉnh Hương - Hình ảnh in trên tờ tiền 200 nghìn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94">
            <a:off x="6273513" y="1934828"/>
            <a:ext cx="5038725" cy="3876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038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643761"/>
            <a:ext cx="5316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Ngôi nhà tranh tại Làng Sen quê Bác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(Nam Đàn – Nghệ An)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362" name="Picture 2" descr="Giải mã địa danh được in trên các tờ tiền Việt Nam | Văn hó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5" y="1321482"/>
            <a:ext cx="57150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hà của Bác Hồ: Mái nhà tranh giản dị bên làng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79">
            <a:off x="6206288" y="1771833"/>
            <a:ext cx="5625223" cy="3751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93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Flea market scene in cartoon sty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B6244F8-D74E-4453-B8B4-3ABC1DAB7CB8}"/>
              </a:ext>
            </a:extLst>
          </p:cNvPr>
          <p:cNvSpPr/>
          <p:nvPr/>
        </p:nvSpPr>
        <p:spPr>
          <a:xfrm>
            <a:off x="2028582" y="3526972"/>
            <a:ext cx="7221356" cy="333102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47407-3EF9-4FE7-8FEB-5E1F9F90B023}"/>
              </a:ext>
            </a:extLst>
          </p:cNvPr>
          <p:cNvSpPr/>
          <p:nvPr/>
        </p:nvSpPr>
        <p:spPr>
          <a:xfrm>
            <a:off x="1067260" y="4084490"/>
            <a:ext cx="9144000" cy="22159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13800" b="1" spc="50" dirty="0">
                <a:ln w="11430">
                  <a:noFill/>
                </a:ln>
                <a:solidFill>
                  <a:srgbClr val="915001"/>
                </a:solidFill>
                <a:latin typeface="UTM Guanine" panose="02040603050506020204" pitchFamily="18" charset="0"/>
                <a:cs typeface="Times New Roman" pitchFamily="18" charset="0"/>
              </a:rPr>
              <a:t>ĐI CHỢ</a:t>
            </a:r>
            <a:endParaRPr lang="en-US" sz="13800" b="1" spc="50" dirty="0">
              <a:ln w="11430">
                <a:noFill/>
              </a:ln>
              <a:solidFill>
                <a:srgbClr val="00823B"/>
              </a:solidFill>
              <a:latin typeface="UTM Guanine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4115267" y="926357"/>
            <a:ext cx="7792616" cy="4676503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99578" y="1775129"/>
            <a:ext cx="6096000" cy="29789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công sức lao động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làm ra đồng tiền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giữ gìn, quý trọng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tiêu tiền thông minh!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199" y="3391383"/>
            <a:ext cx="7647457" cy="1450042"/>
            <a:chOff x="2209799" y="4428883"/>
            <a:chExt cx="7647457" cy="1450042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799" y="4428883"/>
              <a:ext cx="7530353" cy="1450042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00696" y="4785538"/>
              <a:ext cx="7256560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học cách tiêu tiền hợp lí nhé!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2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11656" y="1236173"/>
            <a:ext cx="7074782" cy="4597003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Nhận biết đồng tiền việt nam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79" y="67377"/>
            <a:ext cx="11955025" cy="679062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6050" y="-39654"/>
            <a:ext cx="3249894" cy="2839787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139093" y="1120207"/>
            <a:ext cx="1376901" cy="867819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5060983" y="4904042"/>
            <a:ext cx="4556667" cy="1778758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713449" y="412839"/>
            <a:ext cx="2346350" cy="1478833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5572051" y="673784"/>
            <a:ext cx="1623819" cy="102344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187526" y="1239856"/>
            <a:ext cx="830151" cy="52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92" y="4097463"/>
            <a:ext cx="3524250" cy="285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84" y="4786494"/>
            <a:ext cx="3048000" cy="2095500"/>
          </a:xfrm>
          <a:prstGeom prst="rect">
            <a:avLst/>
          </a:prstGeom>
        </p:spPr>
      </p:pic>
      <p:pic>
        <p:nvPicPr>
          <p:cNvPr id="13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8" y="3622925"/>
            <a:ext cx="3429000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91760" y="890169"/>
            <a:ext cx="5787983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9912" y="2012020"/>
            <a:ext cx="7617738" cy="17081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95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5977 0.25092 C 0.19258 0.30764 0.24232 0.33866 0.29467 0.33866 C 0.3543 0.33866 0.40183 0.30764 0.43503 0.25092 L 0.5948 1.85185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69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5593" y="4944331"/>
            <a:ext cx="6446882" cy="1673073"/>
            <a:chOff x="668383" y="4703717"/>
            <a:chExt cx="10709366" cy="1066805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2" y="4772813"/>
              <a:ext cx="10472057" cy="997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NGHÌN ĐỒNG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Tập tin:Đồng bạc 1000 đồng.jpe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23" y="1362015"/>
            <a:ext cx="6652952" cy="33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32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9248" y="5051600"/>
            <a:ext cx="5249817" cy="1227485"/>
            <a:chOff x="668383" y="4703717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3" y="4772813"/>
              <a:ext cx="10472056" cy="572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NGHÌN ĐỒNG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765300"/>
            <a:ext cx="5563127" cy="27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5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1815485"/>
            <a:ext cx="5444108" cy="26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493183" y="5051600"/>
            <a:ext cx="5249817" cy="1227485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52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 NGHÌN ĐỒNG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15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8383" y="4793327"/>
            <a:ext cx="5249817" cy="1227485"/>
            <a:chOff x="-580014" y="4537122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-580014" y="4537122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42705" y="4663835"/>
              <a:ext cx="10472057" cy="52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 NGHÌN ĐỒNG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1333" y="4793329"/>
            <a:ext cx="5249817" cy="1227485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443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MƯƠI NGHÌN ĐỒNG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Nằm mơ thấy tiền 10 nghìn đánh con gì? Đánh lô đề số mấy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9" y="2002434"/>
            <a:ext cx="5722091" cy="25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6" descr="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41" y="2002434"/>
            <a:ext cx="5715142" cy="259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8383" y="5015304"/>
            <a:ext cx="5249817" cy="783534"/>
            <a:chOff x="-580014" y="4537122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-580014" y="4537122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42705" y="4663835"/>
              <a:ext cx="10472057" cy="401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 MƯƠI NGHÌN 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1333" y="4793329"/>
            <a:ext cx="5249817" cy="870871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401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TRĂM NGHÌN 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87" descr="5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6" y="2002434"/>
            <a:ext cx="5624693" cy="26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8" descr="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99828"/>
            <a:ext cx="5738788" cy="2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451</Words>
  <Application>Microsoft Office PowerPoint</Application>
  <PresentationFormat>Widescreen</PresentationFormat>
  <Paragraphs>65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Cambria</vt:lpstr>
      <vt:lpstr>UTM Avo</vt:lpstr>
      <vt:lpstr>#9Slide07 HoneyCream</vt:lpstr>
      <vt:lpstr>UTM Gradoo</vt:lpstr>
      <vt:lpstr>UTM Showcard</vt:lpstr>
      <vt:lpstr>UTM Cookies</vt:lpstr>
      <vt:lpstr>Calibri</vt:lpstr>
      <vt:lpstr>等线 Light</vt:lpstr>
      <vt:lpstr>等线</vt:lpstr>
      <vt:lpstr>UTM Guanine</vt:lpstr>
      <vt:lpstr>#9Slide05 Aphrodite Pro</vt:lpstr>
      <vt:lpstr>SVN-Newton</vt:lpstr>
      <vt:lpstr>Arial</vt:lpstr>
      <vt:lpstr>Times New Roman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Vip855</cp:lastModifiedBy>
  <cp:revision>17</cp:revision>
  <dcterms:created xsi:type="dcterms:W3CDTF">2022-09-24T08:24:22Z</dcterms:created>
  <dcterms:modified xsi:type="dcterms:W3CDTF">2022-10-24T06:17:58Z</dcterms:modified>
</cp:coreProperties>
</file>