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media/audio2.wav" ContentType="audio/wav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dia/audio50.wav" ContentType="audio/wav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4" r:id="rId2"/>
  </p:sldMasterIdLst>
  <p:notesMasterIdLst>
    <p:notesMasterId r:id="rId32"/>
  </p:notesMasterIdLst>
  <p:sldIdLst>
    <p:sldId id="348" r:id="rId3"/>
    <p:sldId id="327" r:id="rId4"/>
    <p:sldId id="257" r:id="rId5"/>
    <p:sldId id="339" r:id="rId6"/>
    <p:sldId id="325" r:id="rId7"/>
    <p:sldId id="302" r:id="rId8"/>
    <p:sldId id="328" r:id="rId9"/>
    <p:sldId id="340" r:id="rId10"/>
    <p:sldId id="341" r:id="rId11"/>
    <p:sldId id="329" r:id="rId12"/>
    <p:sldId id="343" r:id="rId13"/>
    <p:sldId id="344" r:id="rId14"/>
    <p:sldId id="345" r:id="rId15"/>
    <p:sldId id="347" r:id="rId16"/>
    <p:sldId id="349" r:id="rId17"/>
    <p:sldId id="330" r:id="rId18"/>
    <p:sldId id="346" r:id="rId19"/>
    <p:sldId id="312" r:id="rId20"/>
    <p:sldId id="336" r:id="rId21"/>
    <p:sldId id="331" r:id="rId22"/>
    <p:sldId id="334" r:id="rId23"/>
    <p:sldId id="335" r:id="rId24"/>
    <p:sldId id="337" r:id="rId25"/>
    <p:sldId id="332" r:id="rId26"/>
    <p:sldId id="323" r:id="rId27"/>
    <p:sldId id="350" r:id="rId28"/>
    <p:sldId id="315" r:id="rId29"/>
    <p:sldId id="338" r:id="rId30"/>
    <p:sldId id="283" r:id="rId31"/>
  </p:sldIdLst>
  <p:sldSz cx="16256000" cy="9144000"/>
  <p:notesSz cx="6858000" cy="9144000"/>
  <p:defaultTextStyle>
    <a:defPPr>
      <a:defRPr lang="en-US"/>
    </a:defPPr>
    <a:lvl1pPr marL="0" algn="l" defTabSz="122892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4462" algn="l" defTabSz="122892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8924" algn="l" defTabSz="122892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43385" algn="l" defTabSz="122892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57845" algn="l" defTabSz="122892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72307" algn="l" defTabSz="122892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86769" algn="l" defTabSz="122892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301231" algn="l" defTabSz="122892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915692" algn="l" defTabSz="122892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5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DD4CF"/>
    <a:srgbClr val="FF6600"/>
    <a:srgbClr val="95DDFD"/>
    <a:srgbClr val="FBD1EC"/>
    <a:srgbClr val="CCFFFF"/>
    <a:srgbClr val="33CC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2" d="100"/>
          <a:sy n="52" d="100"/>
        </p:scale>
        <p:origin x="804" y="72"/>
      </p:cViewPr>
      <p:guideLst>
        <p:guide orient="horz" pos="2880"/>
        <p:guide pos="5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DB6EE-D8D2-4028-995A-83AAB30322EA}" type="datetimeFigureOut">
              <a:rPr lang="en-US" smtClean="0"/>
              <a:t>28/9/2023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0C931-EB57-4A23-93B1-3B8D93366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17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2892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14462" algn="l" defTabSz="122892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28924" algn="l" defTabSz="122892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43385" algn="l" defTabSz="122892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57845" algn="l" defTabSz="122892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72307" algn="l" defTabSz="122892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86769" algn="l" defTabSz="122892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301231" algn="l" defTabSz="122892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915692" algn="l" defTabSz="122892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5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357862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34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1128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2840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4019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0" y="1496485"/>
            <a:ext cx="121920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4802717"/>
            <a:ext cx="12192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70" indent="0" algn="ctr">
              <a:buNone/>
              <a:defRPr sz="2700"/>
            </a:lvl2pPr>
            <a:lvl3pPr marL="1219140" indent="0" algn="ctr">
              <a:buNone/>
              <a:defRPr sz="2400"/>
            </a:lvl3pPr>
            <a:lvl4pPr marL="1828709" indent="0" algn="ctr">
              <a:buNone/>
              <a:defRPr sz="2100"/>
            </a:lvl4pPr>
            <a:lvl5pPr marL="2438278" indent="0" algn="ctr">
              <a:buNone/>
              <a:defRPr sz="2100"/>
            </a:lvl5pPr>
            <a:lvl6pPr marL="3047848" indent="0" algn="ctr">
              <a:buNone/>
              <a:defRPr sz="2100"/>
            </a:lvl6pPr>
            <a:lvl7pPr marL="3657418" indent="0" algn="ctr">
              <a:buNone/>
              <a:defRPr sz="2100"/>
            </a:lvl7pPr>
            <a:lvl8pPr marL="4266987" indent="0" algn="ctr">
              <a:buNone/>
              <a:defRPr sz="2100"/>
            </a:lvl8pPr>
            <a:lvl9pPr marL="4876557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28/9/2023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65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28/9/2023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266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33200" y="486835"/>
            <a:ext cx="350520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486835"/>
            <a:ext cx="10312400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28/9/2023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43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316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2108" y="366130"/>
            <a:ext cx="14631784" cy="152425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2110" y="2133959"/>
            <a:ext cx="7241295" cy="60342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8201061" y="2133959"/>
            <a:ext cx="7242833" cy="294280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8201061" y="5223831"/>
            <a:ext cx="7242833" cy="29443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442000635"/>
      </p:ext>
    </p:extLst>
  </p:cSld>
  <p:clrMapOvr>
    <a:masterClrMapping/>
  </p:clrMapOvr>
  <p:transition spd="slow" advTm="1000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0" y="1496484"/>
            <a:ext cx="121920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4802717"/>
            <a:ext cx="12192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700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00"/>
            </a:lvl4pPr>
            <a:lvl5pPr marL="2438339" indent="0" algn="ctr">
              <a:buNone/>
              <a:defRPr sz="2100"/>
            </a:lvl5pPr>
            <a:lvl6pPr marL="3047924" indent="0" algn="ctr">
              <a:buNone/>
              <a:defRPr sz="2100"/>
            </a:lvl6pPr>
            <a:lvl7pPr marL="3657509" indent="0" algn="ctr">
              <a:buNone/>
              <a:defRPr sz="2100"/>
            </a:lvl7pPr>
            <a:lvl8pPr marL="4267093" indent="0" algn="ctr">
              <a:buNone/>
              <a:defRPr sz="2100"/>
            </a:lvl8pPr>
            <a:lvl9pPr marL="4876678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3122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0" y="1496484"/>
            <a:ext cx="121920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4802717"/>
            <a:ext cx="12192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700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00"/>
            </a:lvl4pPr>
            <a:lvl5pPr marL="2438339" indent="0" algn="ctr">
              <a:buNone/>
              <a:defRPr sz="2100"/>
            </a:lvl5pPr>
            <a:lvl6pPr marL="3047924" indent="0" algn="ctr">
              <a:buNone/>
              <a:defRPr sz="2100"/>
            </a:lvl6pPr>
            <a:lvl7pPr marL="3657509" indent="0" algn="ctr">
              <a:buNone/>
              <a:defRPr sz="2100"/>
            </a:lvl7pPr>
            <a:lvl8pPr marL="4267093" indent="0" algn="ctr">
              <a:buNone/>
              <a:defRPr sz="2100"/>
            </a:lvl8pPr>
            <a:lvl9pPr marL="4876678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8386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0" y="1496484"/>
            <a:ext cx="121920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4802717"/>
            <a:ext cx="12192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700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00"/>
            </a:lvl4pPr>
            <a:lvl5pPr marL="2438339" indent="0" algn="ctr">
              <a:buNone/>
              <a:defRPr sz="2100"/>
            </a:lvl5pPr>
            <a:lvl6pPr marL="3047924" indent="0" algn="ctr">
              <a:buNone/>
              <a:defRPr sz="2100"/>
            </a:lvl6pPr>
            <a:lvl7pPr marL="3657509" indent="0" algn="ctr">
              <a:buNone/>
              <a:defRPr sz="2100"/>
            </a:lvl7pPr>
            <a:lvl8pPr marL="4267093" indent="0" algn="ctr">
              <a:buNone/>
              <a:defRPr sz="2100"/>
            </a:lvl8pPr>
            <a:lvl9pPr marL="4876678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4909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9440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7007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87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28/9/2023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394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2685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7842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0359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5365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053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9831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2137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2599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5720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740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133" y="2279653"/>
            <a:ext cx="140208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133" y="6119286"/>
            <a:ext cx="140208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7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28/9/2023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4678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4533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1618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7423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4673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3683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8407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9611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7698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5140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394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434167"/>
            <a:ext cx="690880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2434167"/>
            <a:ext cx="690880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28/9/2023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2315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7064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7569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5157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4372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6224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29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9273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7933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7775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133" y="2279652"/>
            <a:ext cx="140208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133" y="6119285"/>
            <a:ext cx="140208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462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486836"/>
            <a:ext cx="1402080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720" y="2241552"/>
            <a:ext cx="6877049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700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00" b="1"/>
            </a:lvl4pPr>
            <a:lvl5pPr marL="2438278" indent="0">
              <a:buNone/>
              <a:defRPr sz="2100" b="1"/>
            </a:lvl5pPr>
            <a:lvl6pPr marL="3047848" indent="0">
              <a:buNone/>
              <a:defRPr sz="2100" b="1"/>
            </a:lvl6pPr>
            <a:lvl7pPr marL="3657418" indent="0">
              <a:buNone/>
              <a:defRPr sz="2100" b="1"/>
            </a:lvl7pPr>
            <a:lvl8pPr marL="4266987" indent="0">
              <a:buNone/>
              <a:defRPr sz="2100" b="1"/>
            </a:lvl8pPr>
            <a:lvl9pPr marL="487655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9720" y="3340100"/>
            <a:ext cx="6877049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29600" y="2241552"/>
            <a:ext cx="6910917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700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00" b="1"/>
            </a:lvl4pPr>
            <a:lvl5pPr marL="2438278" indent="0">
              <a:buNone/>
              <a:defRPr sz="2100" b="1"/>
            </a:lvl5pPr>
            <a:lvl6pPr marL="3047848" indent="0">
              <a:buNone/>
              <a:defRPr sz="2100" b="1"/>
            </a:lvl6pPr>
            <a:lvl7pPr marL="3657418" indent="0">
              <a:buNone/>
              <a:defRPr sz="2100" b="1"/>
            </a:lvl7pPr>
            <a:lvl8pPr marL="4266987" indent="0">
              <a:buNone/>
              <a:defRPr sz="2100" b="1"/>
            </a:lvl8pPr>
            <a:lvl9pPr marL="487655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29600" y="3340100"/>
            <a:ext cx="6910917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28/9/2023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9671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434167"/>
            <a:ext cx="690880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2434167"/>
            <a:ext cx="690880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268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434167"/>
            <a:ext cx="690880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2434167"/>
            <a:ext cx="690880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5649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434167"/>
            <a:ext cx="690880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2434167"/>
            <a:ext cx="690880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3094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486834"/>
            <a:ext cx="14020800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718" y="2241551"/>
            <a:ext cx="6877049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9718" y="3340100"/>
            <a:ext cx="6877049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29600" y="2241551"/>
            <a:ext cx="6910917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29600" y="3340100"/>
            <a:ext cx="6910917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2832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258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7600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0917" y="1316567"/>
            <a:ext cx="8229600" cy="6498167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00"/>
            </a:lvl1pPr>
            <a:lvl2pPr marL="609585" indent="0">
              <a:buNone/>
              <a:defRPr sz="1900"/>
            </a:lvl2pPr>
            <a:lvl3pPr marL="1219170" indent="0">
              <a:buNone/>
              <a:defRPr sz="1600"/>
            </a:lvl3pPr>
            <a:lvl4pPr marL="1828754" indent="0">
              <a:buNone/>
              <a:defRPr sz="1300"/>
            </a:lvl4pPr>
            <a:lvl5pPr marL="2438339" indent="0">
              <a:buNone/>
              <a:defRPr sz="1300"/>
            </a:lvl5pPr>
            <a:lvl6pPr marL="3047924" indent="0">
              <a:buNone/>
              <a:defRPr sz="1300"/>
            </a:lvl6pPr>
            <a:lvl7pPr marL="3657509" indent="0">
              <a:buNone/>
              <a:defRPr sz="1300"/>
            </a:lvl7pPr>
            <a:lvl8pPr marL="4267093" indent="0">
              <a:buNone/>
              <a:defRPr sz="1300"/>
            </a:lvl8pPr>
            <a:lvl9pPr marL="4876678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6753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10917" y="1316567"/>
            <a:ext cx="8229600" cy="6498167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00"/>
            </a:lvl1pPr>
            <a:lvl2pPr marL="609585" indent="0">
              <a:buNone/>
              <a:defRPr sz="1900"/>
            </a:lvl2pPr>
            <a:lvl3pPr marL="1219170" indent="0">
              <a:buNone/>
              <a:defRPr sz="1600"/>
            </a:lvl3pPr>
            <a:lvl4pPr marL="1828754" indent="0">
              <a:buNone/>
              <a:defRPr sz="1300"/>
            </a:lvl4pPr>
            <a:lvl5pPr marL="2438339" indent="0">
              <a:buNone/>
              <a:defRPr sz="1300"/>
            </a:lvl5pPr>
            <a:lvl6pPr marL="3047924" indent="0">
              <a:buNone/>
              <a:defRPr sz="1300"/>
            </a:lvl6pPr>
            <a:lvl7pPr marL="3657509" indent="0">
              <a:buNone/>
              <a:defRPr sz="1300"/>
            </a:lvl7pPr>
            <a:lvl8pPr marL="4267093" indent="0">
              <a:buNone/>
              <a:defRPr sz="1300"/>
            </a:lvl8pPr>
            <a:lvl9pPr marL="4876678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7985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56691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33200" y="486834"/>
            <a:ext cx="350520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486834"/>
            <a:ext cx="10312400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524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28/9/2023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553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6256000" cy="914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90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21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411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48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430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2108" y="366129"/>
            <a:ext cx="14631784" cy="152425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2109" y="2133958"/>
            <a:ext cx="7241295" cy="60342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8201060" y="2133959"/>
            <a:ext cx="7242833" cy="294280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8201060" y="5223831"/>
            <a:ext cx="7242833" cy="29443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249606018"/>
      </p:ext>
    </p:extLst>
  </p:cSld>
  <p:clrMapOvr>
    <a:masterClrMapping/>
  </p:clrMapOvr>
  <p:transition spd="slow" advTm="1000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28/9/2023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923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9" y="609600"/>
            <a:ext cx="5242983" cy="21336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0917" y="1316569"/>
            <a:ext cx="8229600" cy="6498167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9" y="2743200"/>
            <a:ext cx="5242983" cy="5082117"/>
          </a:xfrm>
        </p:spPr>
        <p:txBody>
          <a:bodyPr/>
          <a:lstStyle>
            <a:lvl1pPr marL="0" indent="0">
              <a:buNone/>
              <a:defRPr sz="2100"/>
            </a:lvl1pPr>
            <a:lvl2pPr marL="609570" indent="0">
              <a:buNone/>
              <a:defRPr sz="1900"/>
            </a:lvl2pPr>
            <a:lvl3pPr marL="1219140" indent="0">
              <a:buNone/>
              <a:defRPr sz="1600"/>
            </a:lvl3pPr>
            <a:lvl4pPr marL="1828709" indent="0">
              <a:buNone/>
              <a:defRPr sz="1300"/>
            </a:lvl4pPr>
            <a:lvl5pPr marL="2438278" indent="0">
              <a:buNone/>
              <a:defRPr sz="1300"/>
            </a:lvl5pPr>
            <a:lvl6pPr marL="3047848" indent="0">
              <a:buNone/>
              <a:defRPr sz="1300"/>
            </a:lvl6pPr>
            <a:lvl7pPr marL="3657418" indent="0">
              <a:buNone/>
              <a:defRPr sz="1300"/>
            </a:lvl7pPr>
            <a:lvl8pPr marL="4266987" indent="0">
              <a:buNone/>
              <a:defRPr sz="1300"/>
            </a:lvl8pPr>
            <a:lvl9pPr marL="4876557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28/9/2023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77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9" y="609600"/>
            <a:ext cx="5242983" cy="21336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0917" y="1316569"/>
            <a:ext cx="8229600" cy="6498167"/>
          </a:xfrm>
        </p:spPr>
        <p:txBody>
          <a:bodyPr anchor="t"/>
          <a:lstStyle>
            <a:lvl1pPr marL="0" indent="0">
              <a:buNone/>
              <a:defRPr sz="4300"/>
            </a:lvl1pPr>
            <a:lvl2pPr marL="609570" indent="0">
              <a:buNone/>
              <a:defRPr sz="3700"/>
            </a:lvl2pPr>
            <a:lvl3pPr marL="1219140" indent="0">
              <a:buNone/>
              <a:defRPr sz="3200"/>
            </a:lvl3pPr>
            <a:lvl4pPr marL="1828709" indent="0">
              <a:buNone/>
              <a:defRPr sz="2700"/>
            </a:lvl4pPr>
            <a:lvl5pPr marL="2438278" indent="0">
              <a:buNone/>
              <a:defRPr sz="2700"/>
            </a:lvl5pPr>
            <a:lvl6pPr marL="3047848" indent="0">
              <a:buNone/>
              <a:defRPr sz="2700"/>
            </a:lvl6pPr>
            <a:lvl7pPr marL="3657418" indent="0">
              <a:buNone/>
              <a:defRPr sz="2700"/>
            </a:lvl7pPr>
            <a:lvl8pPr marL="4266987" indent="0">
              <a:buNone/>
              <a:defRPr sz="2700"/>
            </a:lvl8pPr>
            <a:lvl9pPr marL="487655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9" y="2743200"/>
            <a:ext cx="5242983" cy="5082117"/>
          </a:xfrm>
        </p:spPr>
        <p:txBody>
          <a:bodyPr/>
          <a:lstStyle>
            <a:lvl1pPr marL="0" indent="0">
              <a:buNone/>
              <a:defRPr sz="2100"/>
            </a:lvl1pPr>
            <a:lvl2pPr marL="609570" indent="0">
              <a:buNone/>
              <a:defRPr sz="1900"/>
            </a:lvl2pPr>
            <a:lvl3pPr marL="1219140" indent="0">
              <a:buNone/>
              <a:defRPr sz="1600"/>
            </a:lvl3pPr>
            <a:lvl4pPr marL="1828709" indent="0">
              <a:buNone/>
              <a:defRPr sz="1300"/>
            </a:lvl4pPr>
            <a:lvl5pPr marL="2438278" indent="0">
              <a:buNone/>
              <a:defRPr sz="1300"/>
            </a:lvl5pPr>
            <a:lvl6pPr marL="3047848" indent="0">
              <a:buNone/>
              <a:defRPr sz="1300"/>
            </a:lvl6pPr>
            <a:lvl7pPr marL="3657418" indent="0">
              <a:buNone/>
              <a:defRPr sz="1300"/>
            </a:lvl7pPr>
            <a:lvl8pPr marL="4266987" indent="0">
              <a:buNone/>
              <a:defRPr sz="1300"/>
            </a:lvl8pPr>
            <a:lvl9pPr marL="4876557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28/9/2023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565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9" Type="http://schemas.openxmlformats.org/officeDocument/2006/relationships/slideLayout" Target="../slideLayouts/slideLayout52.xml"/><Relationship Id="rId21" Type="http://schemas.openxmlformats.org/officeDocument/2006/relationships/slideLayout" Target="../slideLayouts/slideLayout34.xml"/><Relationship Id="rId34" Type="http://schemas.openxmlformats.org/officeDocument/2006/relationships/slideLayout" Target="../slideLayouts/slideLayout47.xml"/><Relationship Id="rId42" Type="http://schemas.openxmlformats.org/officeDocument/2006/relationships/slideLayout" Target="../slideLayouts/slideLayout55.xml"/><Relationship Id="rId47" Type="http://schemas.openxmlformats.org/officeDocument/2006/relationships/slideLayout" Target="../slideLayouts/slideLayout60.xml"/><Relationship Id="rId50" Type="http://schemas.openxmlformats.org/officeDocument/2006/relationships/slideLayout" Target="../slideLayouts/slideLayout63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9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32" Type="http://schemas.openxmlformats.org/officeDocument/2006/relationships/slideLayout" Target="../slideLayouts/slideLayout45.xml"/><Relationship Id="rId37" Type="http://schemas.openxmlformats.org/officeDocument/2006/relationships/slideLayout" Target="../slideLayouts/slideLayout50.xml"/><Relationship Id="rId40" Type="http://schemas.openxmlformats.org/officeDocument/2006/relationships/slideLayout" Target="../slideLayouts/slideLayout53.xml"/><Relationship Id="rId45" Type="http://schemas.openxmlformats.org/officeDocument/2006/relationships/slideLayout" Target="../slideLayouts/slideLayout58.xml"/><Relationship Id="rId53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44.xml"/><Relationship Id="rId44" Type="http://schemas.openxmlformats.org/officeDocument/2006/relationships/slideLayout" Target="../slideLayouts/slideLayout57.xml"/><Relationship Id="rId52" Type="http://schemas.openxmlformats.org/officeDocument/2006/relationships/slideLayout" Target="../slideLayouts/slideLayout65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Relationship Id="rId30" Type="http://schemas.openxmlformats.org/officeDocument/2006/relationships/slideLayout" Target="../slideLayouts/slideLayout43.xml"/><Relationship Id="rId35" Type="http://schemas.openxmlformats.org/officeDocument/2006/relationships/slideLayout" Target="../slideLayouts/slideLayout48.xml"/><Relationship Id="rId43" Type="http://schemas.openxmlformats.org/officeDocument/2006/relationships/slideLayout" Target="../slideLayouts/slideLayout56.xml"/><Relationship Id="rId48" Type="http://schemas.openxmlformats.org/officeDocument/2006/relationships/slideLayout" Target="../slideLayouts/slideLayout61.xml"/><Relationship Id="rId8" Type="http://schemas.openxmlformats.org/officeDocument/2006/relationships/slideLayout" Target="../slideLayouts/slideLayout21.xml"/><Relationship Id="rId51" Type="http://schemas.openxmlformats.org/officeDocument/2006/relationships/slideLayout" Target="../slideLayouts/slideLayout64.xml"/><Relationship Id="rId3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33" Type="http://schemas.openxmlformats.org/officeDocument/2006/relationships/slideLayout" Target="../slideLayouts/slideLayout46.xml"/><Relationship Id="rId38" Type="http://schemas.openxmlformats.org/officeDocument/2006/relationships/slideLayout" Target="../slideLayouts/slideLayout51.xml"/><Relationship Id="rId46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33.xml"/><Relationship Id="rId41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41.xml"/><Relationship Id="rId36" Type="http://schemas.openxmlformats.org/officeDocument/2006/relationships/slideLayout" Target="../slideLayouts/slideLayout49.xml"/><Relationship Id="rId49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600" y="486836"/>
            <a:ext cx="14020800" cy="1767417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2434167"/>
            <a:ext cx="14020800" cy="5801784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0" y="8475136"/>
            <a:ext cx="3657600" cy="486833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E0B67-8FA0-4F66-9577-9C053E74A2A9}" type="datetimeFigureOut">
              <a:rPr lang="en-US" smtClean="0"/>
              <a:t>28/9/2023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84800" y="8475136"/>
            <a:ext cx="5486400" cy="486833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0800" y="8475136"/>
            <a:ext cx="3657600" cy="486833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62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2" r:id="rId12"/>
    <p:sldLayoutId id="2147483693" r:id="rId13"/>
  </p:sldLayoutIdLst>
  <p:txStyles>
    <p:titleStyle>
      <a:lvl1pPr algn="l" defTabSz="1219140" rtl="0" eaLnBrk="1" latinLnBrk="0" hangingPunct="1">
        <a:lnSpc>
          <a:spcPct val="90000"/>
        </a:lnSpc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84" indent="-304784" algn="l" defTabSz="121914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600" y="486834"/>
            <a:ext cx="14020800" cy="1767417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2434167"/>
            <a:ext cx="14020800" cy="5801784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0" y="8475134"/>
            <a:ext cx="3657600" cy="48683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84800" y="8475134"/>
            <a:ext cx="5486400" cy="48683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0800" y="8475134"/>
            <a:ext cx="3657600" cy="48683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242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  <p:sldLayoutId id="2147483713" r:id="rId19"/>
    <p:sldLayoutId id="2147483714" r:id="rId20"/>
    <p:sldLayoutId id="2147483715" r:id="rId21"/>
    <p:sldLayoutId id="2147483716" r:id="rId22"/>
    <p:sldLayoutId id="2147483717" r:id="rId23"/>
    <p:sldLayoutId id="2147483718" r:id="rId24"/>
    <p:sldLayoutId id="2147483719" r:id="rId25"/>
    <p:sldLayoutId id="2147483720" r:id="rId26"/>
    <p:sldLayoutId id="2147483721" r:id="rId27"/>
    <p:sldLayoutId id="2147483722" r:id="rId28"/>
    <p:sldLayoutId id="2147483723" r:id="rId29"/>
    <p:sldLayoutId id="2147483724" r:id="rId30"/>
    <p:sldLayoutId id="2147483725" r:id="rId31"/>
    <p:sldLayoutId id="2147483726" r:id="rId32"/>
    <p:sldLayoutId id="2147483727" r:id="rId33"/>
    <p:sldLayoutId id="2147483728" r:id="rId34"/>
    <p:sldLayoutId id="2147483729" r:id="rId35"/>
    <p:sldLayoutId id="2147483730" r:id="rId36"/>
    <p:sldLayoutId id="2147483731" r:id="rId37"/>
    <p:sldLayoutId id="2147483732" r:id="rId38"/>
    <p:sldLayoutId id="2147483733" r:id="rId39"/>
    <p:sldLayoutId id="2147483734" r:id="rId40"/>
    <p:sldLayoutId id="2147483735" r:id="rId41"/>
    <p:sldLayoutId id="2147483736" r:id="rId42"/>
    <p:sldLayoutId id="2147483737" r:id="rId43"/>
    <p:sldLayoutId id="2147483738" r:id="rId44"/>
    <p:sldLayoutId id="2147483739" r:id="rId45"/>
    <p:sldLayoutId id="2147483740" r:id="rId46"/>
    <p:sldLayoutId id="2147483741" r:id="rId47"/>
    <p:sldLayoutId id="2147483742" r:id="rId48"/>
    <p:sldLayoutId id="2147483743" r:id="rId49"/>
    <p:sldLayoutId id="2147483744" r:id="rId50"/>
    <p:sldLayoutId id="2147483745" r:id="rId51"/>
    <p:sldLayoutId id="2147483746" r:id="rId52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9.jpe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3.pn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24.pn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12" Type="http://schemas.openxmlformats.org/officeDocument/2006/relationships/audio" Target="../media/audio50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gif"/><Relationship Id="rId4" Type="http://schemas.openxmlformats.org/officeDocument/2006/relationships/image" Target="../media/image33.png"/><Relationship Id="rId9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8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40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5.png"/><Relationship Id="rId7" Type="http://schemas.openxmlformats.org/officeDocument/2006/relationships/image" Target="../media/image4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41.png"/><Relationship Id="rId9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5.png"/><Relationship Id="rId7" Type="http://schemas.openxmlformats.org/officeDocument/2006/relationships/image" Target="../media/image4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41.png"/><Relationship Id="rId9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5.png"/><Relationship Id="rId7" Type="http://schemas.openxmlformats.org/officeDocument/2006/relationships/image" Target="../media/image4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41.png"/><Relationship Id="rId9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5.png"/><Relationship Id="rId7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6.png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microsoft.com/office/2007/relationships/hdphoto" Target="../media/hdphoto7.wdp"/><Relationship Id="rId7" Type="http://schemas.openxmlformats.org/officeDocument/2006/relationships/image" Target="../media/image3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34.png"/><Relationship Id="rId4" Type="http://schemas.openxmlformats.org/officeDocument/2006/relationships/image" Target="../media/image32.png"/><Relationship Id="rId9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microsoft.com/office/2007/relationships/hdphoto" Target="../media/hdphoto3.wdp"/><Relationship Id="rId18" Type="http://schemas.openxmlformats.org/officeDocument/2006/relationships/image" Target="../media/image54.png"/><Relationship Id="rId3" Type="http://schemas.openxmlformats.org/officeDocument/2006/relationships/image" Target="../media/image33.png"/><Relationship Id="rId7" Type="http://schemas.openxmlformats.org/officeDocument/2006/relationships/image" Target="../media/image41.png"/><Relationship Id="rId12" Type="http://schemas.openxmlformats.org/officeDocument/2006/relationships/image" Target="../media/image49.png"/><Relationship Id="rId17" Type="http://schemas.openxmlformats.org/officeDocument/2006/relationships/image" Target="../media/image5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microsoft.com/office/2007/relationships/hdphoto" Target="../media/hdphoto9.wdp"/><Relationship Id="rId5" Type="http://schemas.openxmlformats.org/officeDocument/2006/relationships/image" Target="../media/image35.png"/><Relationship Id="rId15" Type="http://schemas.openxmlformats.org/officeDocument/2006/relationships/image" Target="../media/image51.png"/><Relationship Id="rId10" Type="http://schemas.openxmlformats.org/officeDocument/2006/relationships/image" Target="../media/image48.png"/><Relationship Id="rId4" Type="http://schemas.openxmlformats.org/officeDocument/2006/relationships/image" Target="../media/image34.png"/><Relationship Id="rId9" Type="http://schemas.openxmlformats.org/officeDocument/2006/relationships/image" Target="../media/image32.png"/><Relationship Id="rId1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0.wdp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E57A1EBD-3672-4DC2-9E7A-F4B48F2680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914" y="0"/>
            <a:ext cx="12849097" cy="7332133"/>
          </a:xfrm>
          <a:prstGeom prst="rect">
            <a:avLst/>
          </a:prstGeom>
        </p:spPr>
      </p:pic>
      <p:pic>
        <p:nvPicPr>
          <p:cNvPr id="5" name="图片 1">
            <a:extLst>
              <a:ext uri="{FF2B5EF4-FFF2-40B4-BE49-F238E27FC236}">
                <a16:creationId xmlns:a16="http://schemas.microsoft.com/office/drawing/2014/main" id="{DC0B279F-735E-4CBB-90E9-53C3D83CB3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768" y="1447154"/>
            <a:ext cx="7653387" cy="26701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158EE5-8FA7-49B8-A8D3-1F214CFCFFBA}"/>
              </a:ext>
            </a:extLst>
          </p:cNvPr>
          <p:cNvSpPr txBox="1"/>
          <p:nvPr/>
        </p:nvSpPr>
        <p:spPr>
          <a:xfrm>
            <a:off x="2966781" y="4025580"/>
            <a:ext cx="11748287" cy="3077765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algn="ctr" defTabSz="1219140"/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5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625948" y="1938622"/>
            <a:ext cx="15183688" cy="1969705"/>
          </a:xfrm>
          <a:prstGeom prst="rect">
            <a:avLst/>
          </a:prstGeom>
          <a:noFill/>
        </p:spPr>
        <p:txBody>
          <a:bodyPr wrap="square" lIns="121852" tIns="60926" rIns="121852" bIns="60926" rtlCol="0">
            <a:spAutoFit/>
          </a:bodyPr>
          <a:lstStyle/>
          <a:p>
            <a:pPr indent="463539" algn="just"/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gọi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hàng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khoảng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giữa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bìa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ường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chứa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đựng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rất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nhiều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nghĩa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Qua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thể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biết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iều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32564" y="4696"/>
            <a:ext cx="6537179" cy="84001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endParaRPr lang="en-US" sz="4000" dirty="0">
              <a:solidFill>
                <a:schemeClr val="bg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14415" y="2133668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6"/>
            <a:ext cx="16256000" cy="99295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698850" y="1174255"/>
            <a:ext cx="8858301" cy="738595"/>
          </a:xfrm>
          <a:prstGeom prst="rect">
            <a:avLst/>
          </a:prstGeom>
          <a:noFill/>
        </p:spPr>
        <p:txBody>
          <a:bodyPr wrap="square" lIns="121852" tIns="60926" rIns="121852" bIns="60926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 15: CUỐN SÁCH CỦA EM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4805" y="627065"/>
            <a:ext cx="1884833" cy="1330824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1471726" y="4321507"/>
            <a:ext cx="13492135" cy="183013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>
              <a:lnSpc>
                <a:spcPct val="150000"/>
              </a:lnSpc>
            </a:pP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hàng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khoảng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giữa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bìa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ường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chứa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đựng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rất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nhiều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nghĩa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3503147" y="4491277"/>
            <a:ext cx="61994" cy="7452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11674915" y="4582110"/>
            <a:ext cx="61994" cy="7452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6406778" y="5519292"/>
            <a:ext cx="123986" cy="6817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6336578" y="5519292"/>
            <a:ext cx="123986" cy="7123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757170" y="4491277"/>
            <a:ext cx="61992" cy="6323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7392904" y="1923383"/>
            <a:ext cx="2101497" cy="80457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503147" y="4807452"/>
            <a:ext cx="10136679" cy="155414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47720" y="4968563"/>
            <a:ext cx="8878167" cy="1354211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algn="ctr"/>
            <a:r>
              <a:rPr lang="nl-NL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 sách</a:t>
            </a:r>
            <a:r>
              <a:rPr lang="nl-NL" sz="4000" dirty="0">
                <a:latin typeface="Times New Roman" pitchFamily="18" charset="0"/>
                <a:cs typeface="Times New Roman" pitchFamily="18" charset="0"/>
              </a:rPr>
              <a:t>: tên của cuốn sách được in ra, còn được gọi là tựa sách.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3377" l="9091" r="881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933" y="5113316"/>
            <a:ext cx="1519695" cy="160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700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2" grpId="0" animBg="1"/>
      <p:bldP spid="17" grpId="0" animBg="1"/>
      <p:bldP spid="17" grpId="1" animBg="1"/>
      <p:bldP spid="2" grpId="0" animBg="1"/>
      <p:bldP spid="15" grpId="0" animBg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625948" y="1938621"/>
            <a:ext cx="15183688" cy="1354152"/>
          </a:xfrm>
          <a:prstGeom prst="rect">
            <a:avLst/>
          </a:prstGeom>
          <a:noFill/>
        </p:spPr>
        <p:txBody>
          <a:bodyPr wrap="square" lIns="121852" tIns="60926" rIns="121852" bIns="60926" rtlCol="0">
            <a:spAutoFit/>
          </a:bodyPr>
          <a:lstStyle/>
          <a:p>
            <a:pPr indent="463539" algn="just"/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ười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gọi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tác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giả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tác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giả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ường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ghi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phía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trên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bìa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32564" y="42501"/>
            <a:ext cx="6537179" cy="84001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endParaRPr lang="en-US" sz="4000" dirty="0">
              <a:solidFill>
                <a:schemeClr val="bg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14415" y="2133668"/>
            <a:ext cx="510536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6"/>
            <a:ext cx="16256000" cy="99295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698850" y="1174255"/>
            <a:ext cx="8858301" cy="738595"/>
          </a:xfrm>
          <a:prstGeom prst="rect">
            <a:avLst/>
          </a:prstGeom>
          <a:noFill/>
        </p:spPr>
        <p:txBody>
          <a:bodyPr wrap="square" lIns="121852" tIns="60926" rIns="121852" bIns="60926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 15: CUỐN SÁCH CỦA EM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4805" y="627065"/>
            <a:ext cx="1884833" cy="1330824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1443681" y="3656873"/>
            <a:ext cx="13492135" cy="10641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>
              <a:lnSpc>
                <a:spcPct val="150000"/>
              </a:lnSpc>
            </a:pP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tác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giả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ường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ghi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phía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trên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bìa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3814366" y="3872946"/>
            <a:ext cx="123987" cy="8537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8114286" y="1957889"/>
            <a:ext cx="1547299" cy="8032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3814366" y="3949614"/>
            <a:ext cx="7874710" cy="155414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59586" y="4344667"/>
            <a:ext cx="7440846" cy="738658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r>
              <a:rPr lang="nl-NL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 giả</a:t>
            </a:r>
            <a:r>
              <a:rPr lang="nl-NL" sz="4000" dirty="0">
                <a:latin typeface="Times New Roman" pitchFamily="18" charset="0"/>
                <a:cs typeface="Times New Roman" pitchFamily="18" charset="0"/>
              </a:rPr>
              <a:t>: người viết ra cuốn sách.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3377" l="9091" r="881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426" y="4055568"/>
            <a:ext cx="1519695" cy="160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5" name="Straight Connector 24"/>
          <p:cNvCxnSpPr/>
          <p:nvPr/>
        </p:nvCxnSpPr>
        <p:spPr>
          <a:xfrm flipH="1">
            <a:off x="12927444" y="3867321"/>
            <a:ext cx="123987" cy="8537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12829593" y="3872946"/>
            <a:ext cx="123987" cy="8537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367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2" grpId="0" animBg="1"/>
      <p:bldP spid="17" grpId="0" animBg="1"/>
      <p:bldP spid="17" grpId="1" animBg="1"/>
      <p:bldP spid="2" grpId="0" animBg="1"/>
      <p:bldP spid="28" grpId="0" animBg="1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625948" y="2243415"/>
            <a:ext cx="15183688" cy="1354152"/>
          </a:xfrm>
          <a:prstGeom prst="rect">
            <a:avLst/>
          </a:prstGeom>
          <a:noFill/>
        </p:spPr>
        <p:txBody>
          <a:bodyPr wrap="square" lIns="121852" tIns="60926" rIns="121852" bIns="60926" rtlCol="0">
            <a:spAutoFit/>
          </a:bodyPr>
          <a:lstStyle/>
          <a:p>
            <a:pPr indent="463539" algn="just"/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ra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đời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gọi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xuất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bản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xuất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bản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ường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ghi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phía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d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ưới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bìa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32564" y="24213"/>
            <a:ext cx="6537179" cy="84001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endParaRPr lang="en-US" sz="4000" dirty="0">
              <a:solidFill>
                <a:schemeClr val="bg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78557" y="2402603"/>
            <a:ext cx="576503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6"/>
            <a:ext cx="16256000" cy="99295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698850" y="1174255"/>
            <a:ext cx="8858301" cy="738595"/>
          </a:xfrm>
          <a:prstGeom prst="rect">
            <a:avLst/>
          </a:prstGeom>
          <a:noFill/>
        </p:spPr>
        <p:txBody>
          <a:bodyPr wrap="square" lIns="121852" tIns="60926" rIns="121852" bIns="60926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 15: CUỐN SÁCH CỦA EM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4805" y="627065"/>
            <a:ext cx="1884833" cy="1330824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 flipH="1">
            <a:off x="6414076" y="2243415"/>
            <a:ext cx="123987" cy="8537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15693855" y="2290005"/>
            <a:ext cx="123987" cy="8537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8982636" y="2243415"/>
            <a:ext cx="2886636" cy="8032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4164684" y="4615713"/>
            <a:ext cx="8565198" cy="206557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39481" y="5264199"/>
            <a:ext cx="7506307" cy="738658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r>
              <a:rPr lang="nl-NL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 xuất bản</a:t>
            </a:r>
            <a:r>
              <a:rPr lang="nl-NL" sz="4000" dirty="0">
                <a:latin typeface="Times New Roman" pitchFamily="18" charset="0"/>
                <a:cs typeface="Times New Roman" pitchFamily="18" charset="0"/>
              </a:rPr>
              <a:t>: nơi cuốn sách ra đời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35" b="97419" l="4762" r="94444">
                        <a14:foregroundMark x1="48413" y1="48387" x2="48413" y2="48387"/>
                        <a14:foregroundMark x1="69841" y1="47742" x2="69841" y2="477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995" y="4615713"/>
            <a:ext cx="1600200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Straight Connector 16"/>
          <p:cNvCxnSpPr/>
          <p:nvPr/>
        </p:nvCxnSpPr>
        <p:spPr>
          <a:xfrm flipH="1">
            <a:off x="11887201" y="2199282"/>
            <a:ext cx="123987" cy="8537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11991739" y="2224532"/>
            <a:ext cx="123987" cy="8537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8520287" y="2893985"/>
            <a:ext cx="123987" cy="8537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8447283" y="2864344"/>
            <a:ext cx="123987" cy="8537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348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2" grpId="0" animBg="1"/>
      <p:bldP spid="16" grpId="0" animBg="1"/>
      <p:bldP spid="29" grpId="0" animBg="1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1471726" y="4051604"/>
            <a:ext cx="13492135" cy="183013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Phần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đều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mục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lục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thể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hiện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mục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chính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vị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trí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chúng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5948" y="1287056"/>
            <a:ext cx="15183688" cy="2585259"/>
          </a:xfrm>
          <a:prstGeom prst="rect">
            <a:avLst/>
          </a:prstGeom>
          <a:noFill/>
        </p:spPr>
        <p:txBody>
          <a:bodyPr wrap="square" lIns="121852" tIns="60926" rIns="121852" bIns="60926" rtlCol="0">
            <a:spAutoFit/>
          </a:bodyPr>
          <a:lstStyle/>
          <a:p>
            <a:pPr indent="395278" algn="just"/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Phần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đều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mục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lục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thể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hiện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mục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chính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vị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trí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chúng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Mục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lục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ường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ngay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trang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bìa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cũng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cuối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39" algn="just"/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lần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mới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đừng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quên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iều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này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nhé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Oval 11"/>
          <p:cNvSpPr/>
          <p:nvPr/>
        </p:nvSpPr>
        <p:spPr>
          <a:xfrm>
            <a:off x="714415" y="1340963"/>
            <a:ext cx="387141" cy="616928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4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6"/>
            <a:ext cx="16256000" cy="99295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860215" y="618443"/>
            <a:ext cx="8858301" cy="738595"/>
          </a:xfrm>
          <a:prstGeom prst="rect">
            <a:avLst/>
          </a:prstGeom>
          <a:noFill/>
        </p:spPr>
        <p:txBody>
          <a:bodyPr wrap="square" lIns="121852" tIns="60926" rIns="121852" bIns="60926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 15: CUỐN SÁCH CỦA EM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0448" y="10137"/>
            <a:ext cx="1884833" cy="1330824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 flipH="1">
            <a:off x="10102280" y="4228225"/>
            <a:ext cx="123987" cy="8537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7375180" y="1281147"/>
            <a:ext cx="1817067" cy="8032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6788">
            <a:off x="12148621" y="4198306"/>
            <a:ext cx="3664721" cy="4507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6" name="Straight Connector 25"/>
          <p:cNvCxnSpPr/>
          <p:nvPr/>
        </p:nvCxnSpPr>
        <p:spPr>
          <a:xfrm flipH="1">
            <a:off x="2772137" y="4844759"/>
            <a:ext cx="123987" cy="8537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1763061" y="5045667"/>
            <a:ext cx="9828269" cy="155414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endParaRPr lang="en-US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424566" y="5097740"/>
            <a:ext cx="8871321" cy="1354211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algn="ctr"/>
            <a:r>
              <a:rPr lang="nl-NL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 lục</a:t>
            </a:r>
            <a:r>
              <a:rPr lang="nl-NL" sz="4000" dirty="0">
                <a:latin typeface="Times New Roman" pitchFamily="18" charset="0"/>
                <a:cs typeface="Times New Roman" pitchFamily="18" charset="0"/>
              </a:rPr>
              <a:t>: phần ghi tên các bài, các truyện theo số trang trong sách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4156" l="8475" r="96610">
                        <a14:foregroundMark x1="43220" y1="20779" x2="43220" y2="20779"/>
                        <a14:foregroundMark x1="23729" y1="17532" x2="23729" y2="17532"/>
                        <a14:foregroundMark x1="92373" y1="70779" x2="92373" y2="70779"/>
                        <a14:foregroundMark x1="87288" y1="66234" x2="87288" y2="66234"/>
                        <a14:foregroundMark x1="80508" y1="66234" x2="80508" y2="66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0394" y="4769704"/>
            <a:ext cx="1635720" cy="1697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ounded Rectangle 24"/>
          <p:cNvSpPr/>
          <p:nvPr/>
        </p:nvSpPr>
        <p:spPr>
          <a:xfrm>
            <a:off x="132565" y="24213"/>
            <a:ext cx="4668036" cy="84001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endParaRPr lang="en-US" sz="4000" dirty="0">
              <a:solidFill>
                <a:schemeClr val="bg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10116083" y="4921106"/>
            <a:ext cx="123987" cy="8537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10217829" y="4907504"/>
            <a:ext cx="123987" cy="8537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3949860" y="4228225"/>
            <a:ext cx="123987" cy="8537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720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4" grpId="0"/>
      <p:bldP spid="12" grpId="0" animBg="1"/>
      <p:bldP spid="16" grpId="0" animBg="1"/>
      <p:bldP spid="30" grpId="0" animBg="1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666488" y="566911"/>
            <a:ext cx="14661265" cy="7947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endParaRPr lang="zh-CN" altLang="en-US" sz="3200"/>
          </a:p>
        </p:txBody>
      </p:sp>
      <p:pic>
        <p:nvPicPr>
          <p:cNvPr id="15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7185" y="-319812"/>
            <a:ext cx="10148817" cy="403525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712915" y="955594"/>
            <a:ext cx="14937355" cy="1484439"/>
          </a:xfrm>
          <a:prstGeom prst="rect">
            <a:avLst/>
          </a:prstGeom>
          <a:noFill/>
          <a:ln>
            <a:noFill/>
          </a:ln>
        </p:spPr>
        <p:txBody>
          <a:bodyPr wrap="square" lIns="121914" tIns="60957" rIns="121914" bIns="60957">
            <a:spAutoFit/>
          </a:bodyPr>
          <a:lstStyle/>
          <a:p>
            <a:pPr algn="ctr" defTabSz="1625438">
              <a:lnSpc>
                <a:spcPct val="150000"/>
              </a:lnSpc>
              <a:defRPr/>
            </a:pPr>
            <a:r>
              <a:rPr lang="en-US" altLang="zh-CN" sz="67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67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7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67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7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zh-CN" altLang="en-US" sz="67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4182928" y="52598"/>
            <a:ext cx="1714240" cy="2545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761" y="5815061"/>
            <a:ext cx="4348647" cy="3232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A_图片 4">
            <a:extLst>
              <a:ext uri="{FF2B5EF4-FFF2-40B4-BE49-F238E27FC236}">
                <a16:creationId xmlns:a16="http://schemas.microsoft.com/office/drawing/2014/main" id="{D905F46D-C93D-41F3-B62E-63FA6382E3D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52" y="2349695"/>
            <a:ext cx="6917805" cy="548236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2BEBDD5-1C69-4D04-BADB-E17C1B32BBC5}"/>
              </a:ext>
            </a:extLst>
          </p:cNvPr>
          <p:cNvSpPr/>
          <p:nvPr/>
        </p:nvSpPr>
        <p:spPr>
          <a:xfrm>
            <a:off x="928251" y="3715441"/>
            <a:ext cx="6213269" cy="3508647"/>
          </a:xfrm>
          <a:prstGeom prst="rect">
            <a:avLst/>
          </a:prstGeom>
        </p:spPr>
        <p:txBody>
          <a:bodyPr wrap="square" lIns="121914" tIns="60957" rIns="121914" bIns="60957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altLang="zh-CN" sz="7200" b="1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Yêu</a:t>
            </a:r>
            <a:r>
              <a:rPr lang="zh-CN" altLang="en-US" sz="7200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zh-CN" sz="7200" b="1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cầu</a:t>
            </a:r>
            <a:endParaRPr lang="zh-CN" altLang="en-US" sz="7200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>
              <a:buClr>
                <a:srgbClr val="000000"/>
              </a:buClr>
              <a:buSzPts val="2800"/>
              <a:buFont typeface="Arial"/>
              <a:buNone/>
            </a:pPr>
            <a:r>
              <a:rPr lang="en-US" altLang="zh-CN" sz="3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- </a:t>
            </a:r>
            <a:r>
              <a:rPr lang="en-US" altLang="zh-CN" sz="37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Phân</a:t>
            </a:r>
            <a:r>
              <a:rPr lang="zh-CN" altLang="en-US" sz="37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zh-CN" sz="37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công</a:t>
            </a:r>
            <a:r>
              <a:rPr lang="zh-CN" altLang="en-US" sz="37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zh-CN" sz="37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đọc</a:t>
            </a:r>
            <a:r>
              <a:rPr lang="zh-CN" altLang="en-US" sz="37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zh-CN" sz="37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theo</a:t>
            </a:r>
            <a:r>
              <a:rPr lang="zh-CN" altLang="en-US" sz="37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zh-CN" sz="37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đoạn</a:t>
            </a:r>
            <a:endParaRPr lang="zh-CN" altLang="en-US" sz="3700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>
              <a:buClr>
                <a:srgbClr val="000000"/>
              </a:buClr>
              <a:buSzPts val="2800"/>
              <a:buFont typeface="Arial"/>
              <a:buNone/>
            </a:pPr>
            <a:r>
              <a:rPr lang="en-US" altLang="zh-CN" sz="37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- </a:t>
            </a:r>
            <a:r>
              <a:rPr lang="en-US" altLang="zh-CN" sz="37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Tất</a:t>
            </a:r>
            <a:r>
              <a:rPr lang="zh-CN" altLang="en-US" sz="37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zh-CN" sz="37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cả</a:t>
            </a:r>
            <a:r>
              <a:rPr lang="zh-CN" altLang="en-US" sz="37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zh-CN" sz="37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thành</a:t>
            </a:r>
            <a:r>
              <a:rPr lang="zh-CN" altLang="en-US" sz="37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zh-CN" sz="37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viên</a:t>
            </a:r>
            <a:r>
              <a:rPr lang="zh-CN" altLang="en-US" sz="37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zh-CN" sz="37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đều</a:t>
            </a:r>
            <a:r>
              <a:rPr lang="zh-CN" altLang="en-US" sz="37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zh-CN" sz="37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đọc</a:t>
            </a:r>
            <a:endParaRPr lang="zh-CN" altLang="en-US" sz="3700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>
              <a:buClr>
                <a:srgbClr val="000000"/>
              </a:buClr>
              <a:buSzPts val="2800"/>
              <a:buFont typeface="Arial"/>
              <a:buNone/>
            </a:pPr>
            <a:r>
              <a:rPr lang="en-US" altLang="zh-CN" sz="37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- </a:t>
            </a:r>
            <a:r>
              <a:rPr lang="en-US" altLang="zh-CN" sz="37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Sửa</a:t>
            </a:r>
            <a:r>
              <a:rPr lang="en-US" altLang="zh-CN" sz="37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zh-CN" sz="37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lỗi</a:t>
            </a:r>
            <a:r>
              <a:rPr lang="en-US" altLang="zh-CN" sz="37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zh-CN" sz="37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cho</a:t>
            </a:r>
            <a:r>
              <a:rPr lang="en-US" altLang="zh-CN" sz="37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zh-CN" sz="37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bạn</a:t>
            </a:r>
            <a:r>
              <a:rPr lang="en-US" altLang="zh-CN" sz="37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zh-CN" sz="37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nếu</a:t>
            </a:r>
            <a:r>
              <a:rPr lang="en-US" altLang="zh-CN" sz="37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zh-CN" sz="37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bạn</a:t>
            </a:r>
            <a:r>
              <a:rPr lang="en-US" altLang="zh-CN" sz="37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zh-CN" sz="37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đọc</a:t>
            </a:r>
            <a:r>
              <a:rPr lang="en-US" altLang="zh-CN" sz="37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zh-CN" sz="37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chưa</a:t>
            </a:r>
            <a:r>
              <a:rPr lang="en-US" altLang="zh-CN" sz="37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zh-CN" sz="37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đúng</a:t>
            </a:r>
            <a:r>
              <a:rPr lang="en-US" altLang="zh-CN" sz="37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</a:t>
            </a:r>
            <a:endParaRPr lang="zh-CN" altLang="en-US" sz="3700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548282" y="5925446"/>
            <a:ext cx="2628408" cy="1409545"/>
            <a:chOff x="7548282" y="5925446"/>
            <a:chExt cx="2628408" cy="1409545"/>
          </a:xfrm>
        </p:grpSpPr>
        <p:sp>
          <p:nvSpPr>
            <p:cNvPr id="4" name="Oval Callout 3"/>
            <p:cNvSpPr/>
            <p:nvPr/>
          </p:nvSpPr>
          <p:spPr>
            <a:xfrm>
              <a:off x="7548282" y="5925446"/>
              <a:ext cx="2610479" cy="1353895"/>
            </a:xfrm>
            <a:prstGeom prst="wedgeEllipseCallout">
              <a:avLst>
                <a:gd name="adj1" fmla="val 55129"/>
                <a:gd name="adj2" fmla="val 6071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566211" y="6134662"/>
              <a:ext cx="261047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Chúng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ta </a:t>
              </a:r>
              <a:r>
                <a:rPr lang="en-US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nối</a:t>
              </a: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tiếp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Tớ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1.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004929" y="5090876"/>
            <a:ext cx="2754783" cy="773797"/>
            <a:chOff x="9004929" y="5090876"/>
            <a:chExt cx="2754783" cy="773797"/>
          </a:xfrm>
        </p:grpSpPr>
        <p:sp>
          <p:nvSpPr>
            <p:cNvPr id="14" name="Oval Callout 13"/>
            <p:cNvSpPr/>
            <p:nvPr/>
          </p:nvSpPr>
          <p:spPr>
            <a:xfrm>
              <a:off x="9004929" y="5090876"/>
              <a:ext cx="2754783" cy="773797"/>
            </a:xfrm>
            <a:prstGeom prst="wedgeEllipseCallout">
              <a:avLst>
                <a:gd name="adj1" fmla="val 31699"/>
                <a:gd name="adj2" fmla="val 84966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149232" y="5252364"/>
              <a:ext cx="26104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Tớ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2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1912112" y="4622760"/>
            <a:ext cx="2754783" cy="964007"/>
            <a:chOff x="11912112" y="4622760"/>
            <a:chExt cx="2754783" cy="964007"/>
          </a:xfrm>
        </p:grpSpPr>
        <p:sp>
          <p:nvSpPr>
            <p:cNvPr id="18" name="Oval Callout 17"/>
            <p:cNvSpPr/>
            <p:nvPr/>
          </p:nvSpPr>
          <p:spPr>
            <a:xfrm>
              <a:off x="11912112" y="4622760"/>
              <a:ext cx="2754783" cy="964007"/>
            </a:xfrm>
            <a:prstGeom prst="wedgeEllipseCallout">
              <a:avLst>
                <a:gd name="adj1" fmla="val -11257"/>
                <a:gd name="adj2" fmla="val 92242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2056415" y="4873930"/>
              <a:ext cx="26104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Tớ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3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3501219" y="5930846"/>
            <a:ext cx="2754783" cy="1154783"/>
            <a:chOff x="13501219" y="5930846"/>
            <a:chExt cx="2754783" cy="1154783"/>
          </a:xfrm>
        </p:grpSpPr>
        <p:sp>
          <p:nvSpPr>
            <p:cNvPr id="19" name="Oval Callout 18"/>
            <p:cNvSpPr/>
            <p:nvPr/>
          </p:nvSpPr>
          <p:spPr>
            <a:xfrm>
              <a:off x="13501219" y="5930846"/>
              <a:ext cx="2754783" cy="1154783"/>
            </a:xfrm>
            <a:prstGeom prst="wedgeEllipseCallout">
              <a:avLst>
                <a:gd name="adj1" fmla="val -27528"/>
                <a:gd name="adj2" fmla="val 8860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3501219" y="6092208"/>
              <a:ext cx="26104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Còn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tớ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đọc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cuối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091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536156" y="1330254"/>
            <a:ext cx="15183688" cy="6894126"/>
          </a:xfrm>
          <a:prstGeom prst="rect">
            <a:avLst/>
          </a:prstGeom>
          <a:noFill/>
        </p:spPr>
        <p:txBody>
          <a:bodyPr wrap="square" lIns="121852" tIns="60926" rIns="121852" bIns="60926" rtlCol="0">
            <a:spAutoFit/>
          </a:bodyPr>
          <a:lstStyle/>
          <a:p>
            <a:pPr indent="463539" algn="just"/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gọi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hàng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khoảng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giữa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bìa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ường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chứa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đựng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rất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nhiều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nghĩa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Qua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thể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biết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iều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39" algn="just"/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ười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gọi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tác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giả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tác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giả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ường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ghi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phía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trên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bìa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39" algn="just"/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ra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đời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gọi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xuất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bản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xuất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bản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ường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ghi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phía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d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ưới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bìa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395278" algn="just"/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Phần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đều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mục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lục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thể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hiện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mục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chính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vị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trí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chúng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Mục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lục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ường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ngay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trang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bìa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cũng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cuối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39" algn="just"/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lần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mới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đừng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quên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iều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này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nhé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242448" y="8224380"/>
            <a:ext cx="6213433" cy="788894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toàn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14415" y="1548633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738532" y="3361895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714416" y="4540361"/>
            <a:ext cx="411257" cy="468239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2"/>
            <a:ext cx="16256000" cy="601807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698850" y="627367"/>
            <a:ext cx="8858301" cy="738595"/>
          </a:xfrm>
          <a:prstGeom prst="rect">
            <a:avLst/>
          </a:prstGeom>
          <a:noFill/>
        </p:spPr>
        <p:txBody>
          <a:bodyPr wrap="square" lIns="121852" tIns="60926" rIns="121852" bIns="60926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 15: CUỐN SÁCH CỦA EM</a:t>
            </a:r>
          </a:p>
        </p:txBody>
      </p:sp>
      <p:sp>
        <p:nvSpPr>
          <p:cNvPr id="16" name="Oval 15"/>
          <p:cNvSpPr/>
          <p:nvPr/>
        </p:nvSpPr>
        <p:spPr>
          <a:xfrm>
            <a:off x="660629" y="5739520"/>
            <a:ext cx="411257" cy="468239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9726185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6263117" cy="5217652"/>
          </a:xfrm>
          <a:prstGeom prst="rect">
            <a:avLst/>
          </a:prstGeom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40776" y="5835385"/>
            <a:ext cx="13298925" cy="1756695"/>
          </a:xfrm>
          <a:prstGeom prst="rect">
            <a:avLst/>
          </a:prstGeom>
          <a:noFill/>
          <a:ln>
            <a:noFill/>
          </a:ln>
        </p:spPr>
        <p:txBody>
          <a:bodyPr wrap="square" lIns="91438" tIns="45719" rIns="91438" bIns="45719">
            <a:prstTxWarp prst="textDoubleWave1">
              <a:avLst/>
            </a:prstTxWarp>
            <a:spAutoFit/>
          </a:bodyPr>
          <a:lstStyle/>
          <a:p>
            <a:pPr algn="ctr" defTabSz="1625438">
              <a:lnSpc>
                <a:spcPct val="150000"/>
              </a:lnSpc>
              <a:defRPr/>
            </a:pPr>
            <a:r>
              <a:rPr lang="en-US" altLang="zh-CN" sz="8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 2: </a:t>
            </a:r>
            <a:r>
              <a:rPr lang="en-US" altLang="zh-CN" sz="88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Trả</a:t>
            </a:r>
            <a:r>
              <a:rPr lang="en-US" altLang="zh-CN" sz="8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88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lời</a:t>
            </a:r>
            <a:r>
              <a:rPr lang="en-US" altLang="zh-CN" sz="8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88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altLang="zh-CN" sz="8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88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hỏi</a:t>
            </a:r>
            <a:endParaRPr lang="zh-CN" altLang="en-US" sz="88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97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72672"/>
            <a:ext cx="16256000" cy="8990459"/>
            <a:chOff x="0" y="0"/>
            <a:chExt cx="9144000" cy="5193587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0" y="519358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1076773" y="489186"/>
            <a:ext cx="14751809" cy="923324"/>
          </a:xfrm>
          <a:prstGeom prst="rect">
            <a:avLst/>
          </a:prstGeom>
          <a:noFill/>
        </p:spPr>
        <p:txBody>
          <a:bodyPr wrap="none" lIns="162484" tIns="81241" rIns="162484" bIns="81241" rtlCol="0">
            <a:spAutoFit/>
          </a:bodyPr>
          <a:lstStyle/>
          <a:p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99803" y="1702670"/>
            <a:ext cx="690788" cy="861775"/>
          </a:xfrm>
          <a:prstGeom prst="rect">
            <a:avLst/>
          </a:prstGeom>
          <a:noFill/>
        </p:spPr>
        <p:txBody>
          <a:bodyPr wrap="none" lIns="121866" tIns="60954" rIns="121866" bIns="60954" rtlCol="0">
            <a:spAutoFit/>
          </a:bodyPr>
          <a:lstStyle/>
          <a:p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0818802" y="1653614"/>
            <a:ext cx="656591" cy="861775"/>
          </a:xfrm>
          <a:prstGeom prst="rect">
            <a:avLst/>
          </a:prstGeom>
          <a:noFill/>
        </p:spPr>
        <p:txBody>
          <a:bodyPr wrap="none" lIns="121866" tIns="60954" rIns="121866" bIns="60954" rtlCol="0">
            <a:spAutoFit/>
          </a:bodyPr>
          <a:lstStyle/>
          <a:p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29390" y="2774735"/>
            <a:ext cx="2690649" cy="1219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1866" tIns="60954" rIns="121866" bIns="60954" spcCol="0" rtlCol="0" anchor="ctr"/>
          <a:lstStyle/>
          <a:p>
            <a:pPr algn="ctr"/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sách</a:t>
            </a:r>
            <a:endParaRPr lang="en-US" sz="3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429390" y="4449396"/>
            <a:ext cx="2690649" cy="1219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1866" tIns="60954" rIns="121866" bIns="60954" spcCol="0" rtlCol="0" anchor="ctr"/>
          <a:lstStyle/>
          <a:p>
            <a:pPr algn="ctr"/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giả</a:t>
            </a:r>
            <a:endParaRPr lang="en-US" sz="3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429390" y="6040004"/>
            <a:ext cx="2690649" cy="1219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1866" tIns="60954" rIns="121866" bIns="60954" spcCol="0" rtlCol="0" anchor="ctr"/>
          <a:lstStyle/>
          <a:p>
            <a:pPr algn="ctr"/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3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429390" y="7504484"/>
            <a:ext cx="2690649" cy="1219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1866" tIns="60954" rIns="121866" bIns="60954" spcCol="0" rtlCol="0" anchor="ctr"/>
          <a:lstStyle/>
          <a:p>
            <a:pPr algn="ctr"/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lục</a:t>
            </a:r>
            <a:endParaRPr lang="en-US" sz="3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231097" y="2816777"/>
            <a:ext cx="8597483" cy="1219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866" tIns="60954" rIns="121866" bIns="60954" spcCol="0" rtlCol="0" anchor="ctr"/>
          <a:lstStyle/>
          <a:p>
            <a:pPr algn="ctr"/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đời</a:t>
            </a:r>
            <a:endParaRPr lang="en-US" sz="3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231097" y="4449428"/>
            <a:ext cx="8597483" cy="1219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866" tIns="60954" rIns="121866" bIns="60954" spcCol="0" rtlCol="0" anchor="ctr"/>
          <a:lstStyle/>
          <a:p>
            <a:pPr algn="ctr"/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nghĩa</a:t>
            </a:r>
            <a:endParaRPr lang="en-US" sz="3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231097" y="6019015"/>
            <a:ext cx="8597483" cy="1219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866" tIns="60954" rIns="121866" bIns="60954" spcCol="0" rtlCol="0" anchor="ctr"/>
          <a:lstStyle/>
          <a:p>
            <a:pPr algn="ctr"/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báo</a:t>
            </a:r>
            <a:endParaRPr lang="en-US" sz="3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231097" y="7525537"/>
            <a:ext cx="8597483" cy="1219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866" tIns="60954" rIns="121866" bIns="60954" spcCol="0" rtlCol="0" anchor="ctr"/>
          <a:lstStyle/>
          <a:p>
            <a:pPr algn="ctr"/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chúng</a:t>
            </a:r>
            <a:endParaRPr lang="en-US" sz="37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4120067" y="3426382"/>
            <a:ext cx="3111063" cy="1849817"/>
          </a:xfrm>
          <a:prstGeom prst="straightConnector1">
            <a:avLst/>
          </a:prstGeom>
          <a:ln w="38100">
            <a:solidFill>
              <a:srgbClr val="FF0000"/>
            </a:solidFill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4210105" y="4923403"/>
            <a:ext cx="3020992" cy="1908325"/>
          </a:xfrm>
          <a:prstGeom prst="straightConnector1">
            <a:avLst/>
          </a:prstGeom>
          <a:ln w="38100">
            <a:solidFill>
              <a:srgbClr val="FF0000"/>
            </a:solidFill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5" idx="3"/>
            <a:endCxn id="12" idx="1"/>
          </p:cNvCxnSpPr>
          <p:nvPr/>
        </p:nvCxnSpPr>
        <p:spPr>
          <a:xfrm flipV="1">
            <a:off x="4120067" y="3426382"/>
            <a:ext cx="3111063" cy="3223225"/>
          </a:xfrm>
          <a:prstGeom prst="straightConnector1">
            <a:avLst/>
          </a:prstGeom>
          <a:ln w="38100">
            <a:solidFill>
              <a:srgbClr val="FF0000"/>
            </a:solidFill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4120067" y="7819700"/>
            <a:ext cx="3111063" cy="714704"/>
          </a:xfrm>
          <a:prstGeom prst="straightConnector1">
            <a:avLst/>
          </a:prstGeom>
          <a:ln w="38100">
            <a:solidFill>
              <a:srgbClr val="FF0000"/>
            </a:solidFill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2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  <p:sndAc>
          <p:stSnd>
            <p:snd r:embed="rId3" name="wind.wav"/>
          </p:stSnd>
        </p:sndAc>
      </p:transition>
    </mc:Choice>
    <mc:Fallback xmlns="">
      <p:transition spd="slow">
        <p:fade/>
        <p:sndAc>
          <p:stSnd>
            <p:snd r:embed="rId12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7" y="8099091"/>
            <a:ext cx="16256000" cy="106592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84" y="53071"/>
            <a:ext cx="1048681" cy="77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10" y="1686425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8" y="-158676"/>
            <a:ext cx="1656853" cy="120269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539" y="-369905"/>
            <a:ext cx="1098523" cy="1784225"/>
          </a:xfrm>
          <a:prstGeom prst="rect">
            <a:avLst/>
          </a:prstGeom>
        </p:spPr>
      </p:pic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4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7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3" y="7046825"/>
            <a:ext cx="2631539" cy="2022833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149022" y="437104"/>
            <a:ext cx="14398503" cy="76943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just"/>
            <a:r>
              <a:rPr lang="en-US" sz="4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Qua </a:t>
            </a:r>
            <a:r>
              <a:rPr lang="en-US" sz="44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4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4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thể</a:t>
            </a:r>
            <a:r>
              <a:rPr lang="en-US" sz="4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biết</a:t>
            </a:r>
            <a:r>
              <a:rPr lang="en-US" sz="4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4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điều</a:t>
            </a:r>
            <a:r>
              <a:rPr lang="en-US" sz="4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4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197095" y="1271563"/>
            <a:ext cx="15875780" cy="200202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4400" b="1" dirty="0">
              <a:solidFill>
                <a:srgbClr val="C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332252" y="1744002"/>
            <a:ext cx="1004077" cy="603561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Tìm Hiểu Về Thế Giới Động Vật – Động Vật Sống Dưới Nước – Bò Sát Và Côn  Trù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739" y="2622132"/>
            <a:ext cx="3856523" cy="575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269" y="5273715"/>
            <a:ext cx="4066040" cy="3445796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9712752" y="2936021"/>
            <a:ext cx="5834048" cy="2429272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Qua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điều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6406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9299" y="323436"/>
            <a:ext cx="14398503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just"/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Sắp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xếp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thông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tin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đúng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trình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tự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pic>
        <p:nvPicPr>
          <p:cNvPr id="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7" y="8099091"/>
            <a:ext cx="16256000" cy="1065923"/>
          </a:xfrm>
          <a:prstGeom prst="rect">
            <a:avLst/>
          </a:prstGeom>
        </p:spPr>
      </p:pic>
      <p:pic>
        <p:nvPicPr>
          <p:cNvPr id="10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539" y="-369905"/>
            <a:ext cx="1098523" cy="1784225"/>
          </a:xfrm>
          <a:prstGeom prst="rect">
            <a:avLst/>
          </a:prstGeom>
        </p:spPr>
      </p:pic>
      <p:pic>
        <p:nvPicPr>
          <p:cNvPr id="11" name="图片 39">
            <a:extLst>
              <a:ext uri="{FF2B5EF4-FFF2-40B4-BE49-F238E27FC236}">
                <a16:creationId xmlns:a16="http://schemas.microsoft.com/office/drawing/2014/main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3" y="7046825"/>
            <a:ext cx="2631539" cy="2022833"/>
          </a:xfrm>
          <a:prstGeom prst="rect">
            <a:avLst/>
          </a:prstGeom>
        </p:spPr>
      </p:pic>
      <p:pic>
        <p:nvPicPr>
          <p:cNvPr id="13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5"/>
            <a:ext cx="1775896" cy="1361047"/>
          </a:xfrm>
          <a:prstGeom prst="rect">
            <a:avLst/>
          </a:prstGeom>
        </p:spPr>
      </p:pic>
      <p:pic>
        <p:nvPicPr>
          <p:cNvPr id="14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10" y="1686425"/>
            <a:ext cx="967287" cy="718719"/>
          </a:xfrm>
          <a:prstGeom prst="rect">
            <a:avLst/>
          </a:prstGeom>
        </p:spPr>
      </p:pic>
      <p:sp>
        <p:nvSpPr>
          <p:cNvPr id="15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4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7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4" name="Picture 2" descr="Tìm Hiểu Về Thế Giới Động Vật – Động Vật Sống Dưới Nước – Bò Sát Và Côn  Trù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627" y="1910848"/>
            <a:ext cx="4041648" cy="603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68885" y="1518997"/>
            <a:ext cx="9877035" cy="2585254"/>
          </a:xfrm>
          <a:prstGeom prst="rect">
            <a:avLst/>
          </a:prstGeom>
          <a:solidFill>
            <a:srgbClr val="95DDFD"/>
          </a:solidFill>
        </p:spPr>
        <p:txBody>
          <a:bodyPr wrap="square" lIns="121852" tIns="60926" rIns="121852" bIns="60926" rtlCol="0">
            <a:spAutoFit/>
          </a:bodyPr>
          <a:lstStyle/>
          <a:p>
            <a:pPr indent="463539" algn="just"/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gọi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hàng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khoảng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giữa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bìa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ường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chứa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đựng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rất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nhiều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nghĩa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Qua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thể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biết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iều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31" name="Right Arrow 30"/>
          <p:cNvSpPr/>
          <p:nvPr/>
        </p:nvSpPr>
        <p:spPr>
          <a:xfrm rot="5400000">
            <a:off x="4903584" y="5043261"/>
            <a:ext cx="1004077" cy="603561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202693" y="6446640"/>
            <a:ext cx="4405857" cy="840019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1.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endParaRPr lang="en-US" sz="4400" dirty="0">
              <a:solidFill>
                <a:schemeClr val="bg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7799293" y="4381949"/>
            <a:ext cx="3411251" cy="24846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484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4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animBg="1"/>
      <p:bldP spid="31" grpId="0" animBg="1"/>
      <p:bldP spid="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Không có mô tả ảnh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0068">
            <a:off x="5798186" y="1697250"/>
            <a:ext cx="4476751" cy="671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-162478" y="565746"/>
            <a:ext cx="1855305" cy="1192695"/>
          </a:xfrm>
          <a:prstGeom prst="rect">
            <a:avLst/>
          </a:prstGeom>
        </p:spPr>
      </p:pic>
      <p:pic>
        <p:nvPicPr>
          <p:cNvPr id="15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6"/>
            <a:ext cx="16256000" cy="99295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2"/>
            <a:ext cx="16256000" cy="601807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398494" y="516313"/>
            <a:ext cx="15957177" cy="779610"/>
          </a:xfrm>
          <a:prstGeom prst="rect">
            <a:avLst/>
          </a:prstGeom>
          <a:noFill/>
        </p:spPr>
        <p:txBody>
          <a:bodyPr wrap="square" lIns="162469" tIns="81235" rIns="162469" bIns="81235" rtlCol="0">
            <a:spAutoFit/>
          </a:bodyPr>
          <a:lstStyle/>
          <a:p>
            <a:pPr algn="just"/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Quan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sát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bìa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biết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thông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tin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trên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bìa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1506072" y="2900099"/>
            <a:ext cx="3030085" cy="1812956"/>
            <a:chOff x="2667396" y="3926541"/>
            <a:chExt cx="3030085" cy="1812956"/>
          </a:xfrm>
        </p:grpSpPr>
        <p:sp>
          <p:nvSpPr>
            <p:cNvPr id="29" name="Cloud Callout 28"/>
            <p:cNvSpPr/>
            <p:nvPr/>
          </p:nvSpPr>
          <p:spPr>
            <a:xfrm>
              <a:off x="2667396" y="3926541"/>
              <a:ext cx="2976298" cy="1812956"/>
            </a:xfrm>
            <a:prstGeom prst="cloudCallout">
              <a:avLst>
                <a:gd name="adj1" fmla="val 124366"/>
                <a:gd name="adj2" fmla="val 55578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35993" y="4426229"/>
              <a:ext cx="2761488" cy="779614"/>
            </a:xfrm>
            <a:prstGeom prst="rect">
              <a:avLst/>
            </a:prstGeom>
            <a:noFill/>
          </p:spPr>
          <p:txBody>
            <a:bodyPr wrap="square" lIns="162473" tIns="81237" rIns="162473" bIns="81237" rtlCol="0">
              <a:spAutoFit/>
            </a:bodyPr>
            <a:lstStyle/>
            <a:p>
              <a:pPr algn="just"/>
              <a:r>
                <a:rPr lang="en-US" sz="4000" b="1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Tên</a:t>
              </a:r>
              <a:r>
                <a:rPr lang="en-US" sz="4000" b="1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sách</a:t>
              </a:r>
              <a:endPara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1106141" y="6431652"/>
            <a:ext cx="5176783" cy="2234029"/>
            <a:chOff x="2700053" y="3926540"/>
            <a:chExt cx="3517257" cy="2234029"/>
          </a:xfrm>
        </p:grpSpPr>
        <p:sp>
          <p:nvSpPr>
            <p:cNvPr id="32" name="Cloud Callout 31"/>
            <p:cNvSpPr/>
            <p:nvPr/>
          </p:nvSpPr>
          <p:spPr>
            <a:xfrm>
              <a:off x="2700053" y="3926540"/>
              <a:ext cx="3436834" cy="2234029"/>
            </a:xfrm>
            <a:prstGeom prst="cloudCallout">
              <a:avLst>
                <a:gd name="adj1" fmla="val -107356"/>
                <a:gd name="adj2" fmla="val 24935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932295" y="4629598"/>
              <a:ext cx="3285015" cy="779614"/>
            </a:xfrm>
            <a:prstGeom prst="rect">
              <a:avLst/>
            </a:prstGeom>
            <a:noFill/>
          </p:spPr>
          <p:txBody>
            <a:bodyPr wrap="square" lIns="162473" tIns="81237" rIns="162473" bIns="81237" rtlCol="0">
              <a:spAutoFit/>
            </a:bodyPr>
            <a:lstStyle/>
            <a:p>
              <a:r>
                <a:rPr lang="en-US" sz="4000" b="1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Tên</a:t>
              </a:r>
              <a:r>
                <a:rPr lang="en-US" sz="4000" b="1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nhà</a:t>
              </a:r>
              <a:r>
                <a:rPr lang="en-US" sz="4000" b="1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xuất</a:t>
              </a:r>
              <a:r>
                <a:rPr lang="en-US" sz="4000" b="1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bản</a:t>
              </a:r>
              <a:endPara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2468727" y="2965860"/>
            <a:ext cx="3271720" cy="2234029"/>
            <a:chOff x="2965103" y="3926540"/>
            <a:chExt cx="2761488" cy="2234029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35" name="Cloud Callout 34"/>
            <p:cNvSpPr/>
            <p:nvPr/>
          </p:nvSpPr>
          <p:spPr>
            <a:xfrm>
              <a:off x="3048000" y="3926540"/>
              <a:ext cx="2595693" cy="2234029"/>
            </a:xfrm>
            <a:prstGeom prst="cloudCallout">
              <a:avLst>
                <a:gd name="adj1" fmla="val -119518"/>
                <a:gd name="adj2" fmla="val -58531"/>
              </a:avLst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965103" y="4639200"/>
              <a:ext cx="2761488" cy="77961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62473" tIns="81237" rIns="162473" bIns="81237" rtlCol="0">
              <a:spAutoFit/>
            </a:bodyPr>
            <a:lstStyle/>
            <a:p>
              <a:pPr algn="ctr"/>
              <a:r>
                <a:rPr lang="en-US" sz="4000" b="1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Tên</a:t>
              </a:r>
              <a:r>
                <a:rPr lang="en-US" sz="4000" b="1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tác</a:t>
              </a:r>
              <a:r>
                <a:rPr lang="en-US" sz="4000" b="1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giả</a:t>
              </a:r>
              <a:endPara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sp>
        <p:nvSpPr>
          <p:cNvPr id="37" name="AutoShape 2" descr="ADCBook - 🐣 CHÚNG TỚ ĐƯỢC SINH RA VÀ LỚN LÊN NHƯ THẾ NÀO? 🐣 ❗❗CUỐN SÁCH  KHÔNG THỂ BỎ LỠ DÀNH CHO CÁC BÉ❗❗ 🐧 Cuốn sách &amp;quot;Thế giới động vật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AutoShape 4" descr="ADCBook - 🐣 CHÚNG TỚ ĐƯỢC SINH RA VÀ LỚN LÊN NHƯ THẾ NÀO? 🐣 ❗❗CUỐN SÁCH  KHÔNG THỂ BỎ LỠ DÀNH CHO CÁC BÉ❗❗ 🐧 Cuốn sách &amp;quot;Thế giới động vật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AutoShape 6" descr="ADCBook - 🐣 CHÚNG TỚ ĐƯỢC SINH RA VÀ LỚN LÊN NHƯ THẾ NÀO? 🐣 ❗❗CUỐN SÁCH  KHÔNG THỂ BỎ LỠ DÀNH CHO CÁC BÉ❗❗ 🐧 Cuốn sách &amp;quot;Thế giới động vật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6669742" y="3399787"/>
            <a:ext cx="3012141" cy="30318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Oval 41"/>
          <p:cNvSpPr/>
          <p:nvPr/>
        </p:nvSpPr>
        <p:spPr>
          <a:xfrm rot="728351">
            <a:off x="9551937" y="2327147"/>
            <a:ext cx="1041483" cy="646461"/>
          </a:xfrm>
          <a:prstGeom prst="ellipse">
            <a:avLst/>
          </a:prstGeom>
          <a:noFill/>
          <a:ln w="5715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Oval 42"/>
          <p:cNvSpPr/>
          <p:nvPr/>
        </p:nvSpPr>
        <p:spPr>
          <a:xfrm rot="907325">
            <a:off x="7662445" y="7883545"/>
            <a:ext cx="1387443" cy="539529"/>
          </a:xfrm>
          <a:prstGeom prst="ellipse">
            <a:avLst/>
          </a:prstGeom>
          <a:noFill/>
          <a:ln w="5715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79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0" grpId="0" animBg="1"/>
      <p:bldP spid="42" grpId="0" animBg="1"/>
      <p:bldP spid="4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5795" y="708156"/>
            <a:ext cx="14398503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just"/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Sắp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xếp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thông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tin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đúng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trình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tự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pic>
        <p:nvPicPr>
          <p:cNvPr id="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7" y="8099091"/>
            <a:ext cx="16256000" cy="1065923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8" y="-158676"/>
            <a:ext cx="1656853" cy="120269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7" y="-564787"/>
            <a:ext cx="2047388" cy="1648721"/>
          </a:xfrm>
          <a:prstGeom prst="rect">
            <a:avLst/>
          </a:prstGeom>
        </p:spPr>
      </p:pic>
      <p:pic>
        <p:nvPicPr>
          <p:cNvPr id="10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539" y="-369905"/>
            <a:ext cx="1098523" cy="1784225"/>
          </a:xfrm>
          <a:prstGeom prst="rect">
            <a:avLst/>
          </a:prstGeom>
        </p:spPr>
      </p:pic>
      <p:pic>
        <p:nvPicPr>
          <p:cNvPr id="11" name="图片 39">
            <a:extLst>
              <a:ext uri="{FF2B5EF4-FFF2-40B4-BE49-F238E27FC236}">
                <a16:creationId xmlns:a16="http://schemas.microsoft.com/office/drawing/2014/main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3" y="7046825"/>
            <a:ext cx="2631539" cy="2022833"/>
          </a:xfrm>
          <a:prstGeom prst="rect">
            <a:avLst/>
          </a:prstGeom>
        </p:spPr>
      </p:pic>
      <p:pic>
        <p:nvPicPr>
          <p:cNvPr id="13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5"/>
            <a:ext cx="1775896" cy="1361047"/>
          </a:xfrm>
          <a:prstGeom prst="rect">
            <a:avLst/>
          </a:prstGeom>
        </p:spPr>
      </p:pic>
      <p:pic>
        <p:nvPicPr>
          <p:cNvPr id="14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10" y="1686425"/>
            <a:ext cx="967287" cy="718719"/>
          </a:xfrm>
          <a:prstGeom prst="rect">
            <a:avLst/>
          </a:prstGeom>
        </p:spPr>
      </p:pic>
      <p:sp>
        <p:nvSpPr>
          <p:cNvPr id="15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4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7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4" name="Picture 2" descr="Tìm Hiểu Về Thế Giới Động Vật – Động Vật Sống Dưới Nước – Bò Sát Và Côn  Trù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627" y="1910848"/>
            <a:ext cx="4041648" cy="603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856387" y="2773598"/>
            <a:ext cx="9877035" cy="1969705"/>
          </a:xfrm>
          <a:prstGeom prst="rect">
            <a:avLst/>
          </a:prstGeom>
          <a:solidFill>
            <a:srgbClr val="95DDFD"/>
          </a:solidFill>
        </p:spPr>
        <p:txBody>
          <a:bodyPr wrap="square" lIns="121852" tIns="60926" rIns="121852" bIns="60926" rtlCol="0">
            <a:spAutoFit/>
          </a:bodyPr>
          <a:lstStyle/>
          <a:p>
            <a:pPr indent="463539" algn="just"/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</a:t>
            </a:r>
            <a:r>
              <a:rPr lang="vi-VN" sz="4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ười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gọi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tác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giả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tác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giả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4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ường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ghi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phía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trên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bìa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31" name="Right Arrow 30"/>
          <p:cNvSpPr/>
          <p:nvPr/>
        </p:nvSpPr>
        <p:spPr>
          <a:xfrm rot="5400000">
            <a:off x="4760647" y="5181449"/>
            <a:ext cx="1004077" cy="603561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059757" y="5994107"/>
            <a:ext cx="4405857" cy="84001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Tác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giả</a:t>
            </a:r>
            <a:endParaRPr lang="en-US" sz="4400" dirty="0">
              <a:solidFill>
                <a:schemeClr val="bg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7637930" y="2405145"/>
            <a:ext cx="4834487" cy="399565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505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4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animBg="1"/>
      <p:bldP spid="31" grpId="0" animBg="1"/>
      <p:bldP spid="3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5795" y="708157"/>
            <a:ext cx="14398503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just"/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Sắp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xếp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thông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tin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đúng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trình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tự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pic>
        <p:nvPicPr>
          <p:cNvPr id="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7" y="8099091"/>
            <a:ext cx="16256000" cy="1065923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8" y="-158676"/>
            <a:ext cx="1656853" cy="120269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7" y="-564787"/>
            <a:ext cx="2047388" cy="1648721"/>
          </a:xfrm>
          <a:prstGeom prst="rect">
            <a:avLst/>
          </a:prstGeom>
        </p:spPr>
      </p:pic>
      <p:pic>
        <p:nvPicPr>
          <p:cNvPr id="10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539" y="-369905"/>
            <a:ext cx="1098523" cy="1784225"/>
          </a:xfrm>
          <a:prstGeom prst="rect">
            <a:avLst/>
          </a:prstGeom>
        </p:spPr>
      </p:pic>
      <p:pic>
        <p:nvPicPr>
          <p:cNvPr id="11" name="图片 39">
            <a:extLst>
              <a:ext uri="{FF2B5EF4-FFF2-40B4-BE49-F238E27FC236}">
                <a16:creationId xmlns:a16="http://schemas.microsoft.com/office/drawing/2014/main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3" y="7046825"/>
            <a:ext cx="2631539" cy="2022833"/>
          </a:xfrm>
          <a:prstGeom prst="rect">
            <a:avLst/>
          </a:prstGeom>
        </p:spPr>
      </p:pic>
      <p:pic>
        <p:nvPicPr>
          <p:cNvPr id="13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5"/>
            <a:ext cx="1775896" cy="1361047"/>
          </a:xfrm>
          <a:prstGeom prst="rect">
            <a:avLst/>
          </a:prstGeom>
        </p:spPr>
      </p:pic>
      <p:pic>
        <p:nvPicPr>
          <p:cNvPr id="14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10" y="1686425"/>
            <a:ext cx="967287" cy="718719"/>
          </a:xfrm>
          <a:prstGeom prst="rect">
            <a:avLst/>
          </a:prstGeom>
        </p:spPr>
      </p:pic>
      <p:sp>
        <p:nvSpPr>
          <p:cNvPr id="15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4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7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4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4" name="Picture 2" descr="Tìm Hiểu Về Thế Giới Động Vật – Động Vật Sống Dưới Nước – Bò Sát Và Côn  Trù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627" y="1910848"/>
            <a:ext cx="4041648" cy="603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25948" y="2445608"/>
            <a:ext cx="9877035" cy="1969705"/>
          </a:xfrm>
          <a:prstGeom prst="rect">
            <a:avLst/>
          </a:prstGeom>
          <a:solidFill>
            <a:srgbClr val="95DDFD"/>
          </a:solidFill>
        </p:spPr>
        <p:txBody>
          <a:bodyPr wrap="square" lIns="121852" tIns="60926" rIns="121852" bIns="60926" rtlCol="0">
            <a:spAutoFit/>
          </a:bodyPr>
          <a:lstStyle/>
          <a:p>
            <a:pPr indent="463539" algn="just"/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ra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đời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gọi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xuất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bản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xuất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bản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ường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ghi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phía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d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ưới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bìa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31" name="Right Arrow 30"/>
          <p:cNvSpPr/>
          <p:nvPr/>
        </p:nvSpPr>
        <p:spPr>
          <a:xfrm rot="5400000">
            <a:off x="4760644" y="4934800"/>
            <a:ext cx="1004077" cy="603561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059757" y="5883260"/>
            <a:ext cx="4405857" cy="840019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xuất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bản</a:t>
            </a:r>
            <a:endParaRPr lang="en-US" sz="4000" dirty="0">
              <a:solidFill>
                <a:schemeClr val="bg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7602073" y="6303269"/>
            <a:ext cx="4559449" cy="12862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16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1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animBg="1"/>
      <p:bldP spid="31" grpId="0" animBg="1"/>
      <p:bldP spid="3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5795" y="708156"/>
            <a:ext cx="14398503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just"/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Sắp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xếp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thông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tin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đúng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trình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tự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pic>
        <p:nvPicPr>
          <p:cNvPr id="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7" y="8099091"/>
            <a:ext cx="16256000" cy="1065923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8" y="-158676"/>
            <a:ext cx="1656853" cy="120269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7" y="-564787"/>
            <a:ext cx="2047388" cy="1648721"/>
          </a:xfrm>
          <a:prstGeom prst="rect">
            <a:avLst/>
          </a:prstGeom>
        </p:spPr>
      </p:pic>
      <p:pic>
        <p:nvPicPr>
          <p:cNvPr id="10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539" y="-369905"/>
            <a:ext cx="1098523" cy="1784225"/>
          </a:xfrm>
          <a:prstGeom prst="rect">
            <a:avLst/>
          </a:prstGeom>
        </p:spPr>
      </p:pic>
      <p:pic>
        <p:nvPicPr>
          <p:cNvPr id="11" name="图片 39">
            <a:extLst>
              <a:ext uri="{FF2B5EF4-FFF2-40B4-BE49-F238E27FC236}">
                <a16:creationId xmlns:a16="http://schemas.microsoft.com/office/drawing/2014/main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3" y="7046825"/>
            <a:ext cx="2631539" cy="2022833"/>
          </a:xfrm>
          <a:prstGeom prst="rect">
            <a:avLst/>
          </a:prstGeom>
        </p:spPr>
      </p:pic>
      <p:pic>
        <p:nvPicPr>
          <p:cNvPr id="13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5"/>
            <a:ext cx="1775896" cy="1361047"/>
          </a:xfrm>
          <a:prstGeom prst="rect">
            <a:avLst/>
          </a:prstGeom>
        </p:spPr>
      </p:pic>
      <p:pic>
        <p:nvPicPr>
          <p:cNvPr id="14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10" y="1686425"/>
            <a:ext cx="967287" cy="718719"/>
          </a:xfrm>
          <a:prstGeom prst="rect">
            <a:avLst/>
          </a:prstGeom>
        </p:spPr>
      </p:pic>
      <p:sp>
        <p:nvSpPr>
          <p:cNvPr id="15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4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7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4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4" name="Picture 2" descr="Tìm Hiểu Về Thế Giới Động Vật – Động Vật Sống Dưới Nước – Bò Sát Và Côn  Trù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627" y="1910848"/>
            <a:ext cx="4041648" cy="603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25948" y="2456833"/>
            <a:ext cx="9877035" cy="2585254"/>
          </a:xfrm>
          <a:prstGeom prst="rect">
            <a:avLst/>
          </a:prstGeom>
          <a:solidFill>
            <a:srgbClr val="95DDFD"/>
          </a:solidFill>
        </p:spPr>
        <p:txBody>
          <a:bodyPr wrap="square" lIns="121852" tIns="60926" rIns="121852" bIns="60926" rtlCol="0">
            <a:spAutoFit/>
          </a:bodyPr>
          <a:lstStyle/>
          <a:p>
            <a:pPr indent="463539" algn="just"/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Phần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đều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mục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lục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thể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hiện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mục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chính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vị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trí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chúng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ta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Mục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lục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ường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ngay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trang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bìa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cũng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cuối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endParaRPr lang="en-US" sz="40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31" name="Right Arrow 30"/>
          <p:cNvSpPr/>
          <p:nvPr/>
        </p:nvSpPr>
        <p:spPr>
          <a:xfrm rot="5400000">
            <a:off x="4760647" y="6055113"/>
            <a:ext cx="1004077" cy="603561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202696" y="7212273"/>
            <a:ext cx="4405857" cy="84001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4.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Mục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lục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09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animBg="1"/>
      <p:bldP spid="31" grpId="0" animBg="1"/>
      <p:bldP spid="3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5795" y="708156"/>
            <a:ext cx="14398503" cy="76943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just"/>
            <a:r>
              <a:rPr lang="en-US" sz="4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</a:t>
            </a:r>
            <a:r>
              <a:rPr lang="en-US" sz="44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Sắp</a:t>
            </a:r>
            <a:r>
              <a:rPr lang="en-US" sz="4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xếp</a:t>
            </a:r>
            <a:r>
              <a:rPr lang="en-US" sz="4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4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thông</a:t>
            </a:r>
            <a:r>
              <a:rPr lang="en-US" sz="4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tin </a:t>
            </a:r>
            <a:r>
              <a:rPr lang="en-US" sz="44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lang="en-US" sz="4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đúng</a:t>
            </a:r>
            <a:r>
              <a:rPr lang="en-US" sz="4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trình</a:t>
            </a:r>
            <a:r>
              <a:rPr lang="en-US" sz="4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tự</a:t>
            </a:r>
            <a:r>
              <a:rPr lang="en-US" sz="4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4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4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pic>
        <p:nvPicPr>
          <p:cNvPr id="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7" y="8099091"/>
            <a:ext cx="16256000" cy="1065923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8" y="-158676"/>
            <a:ext cx="1656853" cy="120269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7" y="-564787"/>
            <a:ext cx="2047388" cy="1648721"/>
          </a:xfrm>
          <a:prstGeom prst="rect">
            <a:avLst/>
          </a:prstGeom>
        </p:spPr>
      </p:pic>
      <p:pic>
        <p:nvPicPr>
          <p:cNvPr id="10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539" y="-369905"/>
            <a:ext cx="1098523" cy="1784225"/>
          </a:xfrm>
          <a:prstGeom prst="rect">
            <a:avLst/>
          </a:prstGeom>
        </p:spPr>
      </p:pic>
      <p:pic>
        <p:nvPicPr>
          <p:cNvPr id="13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5"/>
            <a:ext cx="1775896" cy="1361047"/>
          </a:xfrm>
          <a:prstGeom prst="rect">
            <a:avLst/>
          </a:prstGeom>
        </p:spPr>
      </p:pic>
      <p:pic>
        <p:nvPicPr>
          <p:cNvPr id="14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10" y="1686425"/>
            <a:ext cx="967287" cy="718719"/>
          </a:xfrm>
          <a:prstGeom prst="rect">
            <a:avLst/>
          </a:prstGeom>
        </p:spPr>
      </p:pic>
      <p:sp>
        <p:nvSpPr>
          <p:cNvPr id="15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4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7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4" name="Picture 2" descr="Tìm Hiểu Về Thế Giới Động Vật – Động Vật Sống Dưới Nước – Bò Sát Và Côn  Trù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587" y="1819912"/>
            <a:ext cx="5483055" cy="63706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1" name="Right Arrow 30"/>
          <p:cNvSpPr/>
          <p:nvPr/>
        </p:nvSpPr>
        <p:spPr>
          <a:xfrm rot="10800000">
            <a:off x="6836126" y="4284813"/>
            <a:ext cx="1548215" cy="967305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613423" y="6764887"/>
            <a:ext cx="4278196" cy="84001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4.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Mục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lục</a:t>
            </a:r>
            <a:endParaRPr lang="en-US" sz="4400" dirty="0">
              <a:solidFill>
                <a:schemeClr val="bg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619016" y="2547795"/>
            <a:ext cx="4272603" cy="840019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1.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endParaRPr lang="en-US" sz="4400" dirty="0">
              <a:solidFill>
                <a:schemeClr val="bg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619016" y="3943687"/>
            <a:ext cx="4272603" cy="84001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Tác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giả</a:t>
            </a:r>
            <a:endParaRPr lang="en-US" sz="4400" dirty="0">
              <a:solidFill>
                <a:schemeClr val="bg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619017" y="5491101"/>
            <a:ext cx="4272603" cy="840019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xuất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bản</a:t>
            </a:r>
            <a:endParaRPr lang="en-US" sz="4400" dirty="0">
              <a:solidFill>
                <a:schemeClr val="bg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12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1" grpId="0" animBg="1"/>
      <p:bldP spid="32" grpId="0" animBg="1"/>
      <p:bldP spid="18" grpId="0" animBg="1"/>
      <p:bldP spid="19" grpId="0" animBg="1"/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204" b="81944" l="53125" r="73594">
                        <a14:foregroundMark x1="54115" y1="79815" x2="58021" y2="77037"/>
                        <a14:foregroundMark x1="58021" y1="77037" x2="64844" y2="77778"/>
                        <a14:foregroundMark x1="64844" y1="77778" x2="72500" y2="78611"/>
                        <a14:foregroundMark x1="73229" y1="76481" x2="73125" y2="51204"/>
                      </a14:backgroundRemoval>
                    </a14:imgEffect>
                  </a14:imgLayer>
                </a14:imgProps>
              </a:ext>
            </a:extLst>
          </a:blip>
          <a:srcRect l="52756" t="45556" r="25544" b="16756"/>
          <a:stretch/>
        </p:blipFill>
        <p:spPr>
          <a:xfrm>
            <a:off x="9234919" y="1148129"/>
            <a:ext cx="5906195" cy="5770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005794" y="671881"/>
            <a:ext cx="14398503" cy="76944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just"/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4.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mục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lục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bên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biết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</p:txBody>
      </p:sp>
      <p:pic>
        <p:nvPicPr>
          <p:cNvPr id="6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7" y="8099091"/>
            <a:ext cx="16256000" cy="106592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0896" y="-157540"/>
            <a:ext cx="1656853" cy="1202691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7" y="-564787"/>
            <a:ext cx="2047388" cy="1648721"/>
          </a:xfrm>
          <a:prstGeom prst="rect">
            <a:avLst/>
          </a:prstGeom>
        </p:spPr>
      </p:pic>
      <p:pic>
        <p:nvPicPr>
          <p:cNvPr id="9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539" y="-369905"/>
            <a:ext cx="1098523" cy="1784225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1459" y="7354057"/>
            <a:ext cx="2631539" cy="2022833"/>
          </a:xfrm>
          <a:prstGeom prst="rect">
            <a:avLst/>
          </a:prstGeom>
        </p:spPr>
      </p:pic>
      <p:pic>
        <p:nvPicPr>
          <p:cNvPr id="12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5"/>
            <a:ext cx="1775896" cy="1361047"/>
          </a:xfrm>
          <a:prstGeom prst="rect">
            <a:avLst/>
          </a:prstGeom>
        </p:spPr>
      </p:pic>
      <p:pic>
        <p:nvPicPr>
          <p:cNvPr id="13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10" y="1686425"/>
            <a:ext cx="967287" cy="718719"/>
          </a:xfrm>
          <a:prstGeom prst="rect">
            <a:avLst/>
          </a:prstGeom>
        </p:spPr>
      </p:pic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4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7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18833" y="1573853"/>
            <a:ext cx="8195177" cy="76944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just"/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a.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Phần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2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mục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18833" y="5005534"/>
            <a:ext cx="8195177" cy="144655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just"/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b.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hiểu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cây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xương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rồng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trang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1456156" y="2484769"/>
            <a:ext cx="1004077" cy="603561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58032" y="2326793"/>
            <a:ext cx="8195177" cy="280076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just"/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Phần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2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mục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  <a:p>
            <a:pPr marL="571486" indent="-571486" algn="just">
              <a:buFontTx/>
              <a:buChar char="-"/>
            </a:pP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Xương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rồng</a:t>
            </a:r>
            <a:endParaRPr lang="en-US" sz="4400" b="1" dirty="0">
              <a:solidFill>
                <a:srgbClr val="C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571486" indent="-571486" algn="just">
              <a:buFontTx/>
              <a:buChar char="-"/>
            </a:pP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Thông</a:t>
            </a:r>
            <a:endParaRPr lang="en-US" sz="4400" b="1" dirty="0">
              <a:solidFill>
                <a:srgbClr val="C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571486" indent="-571486" algn="just">
              <a:buFontTx/>
              <a:buChar char="-"/>
            </a:pP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Đước</a:t>
            </a:r>
            <a:endParaRPr lang="en-US" sz="4400" b="1" dirty="0">
              <a:solidFill>
                <a:srgbClr val="C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27160" y="6497776"/>
            <a:ext cx="14050481" cy="76944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just"/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hiểu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cây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xương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rồng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cần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trang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25.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1553954" y="6659221"/>
            <a:ext cx="1004077" cy="603561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 rot="398807">
            <a:off x="10190705" y="3912411"/>
            <a:ext cx="3994621" cy="186728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2188015" y="4428565"/>
            <a:ext cx="1115609" cy="28687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698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7" grpId="0"/>
      <p:bldP spid="18" grpId="0" animBg="1"/>
      <p:bldP spid="19" grpId="0"/>
      <p:bldP spid="20" grpId="0"/>
      <p:bldP spid="21" grpId="0" animBg="1"/>
      <p:bldP spid="3" grpId="0" animBg="1"/>
      <p:bldP spid="3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r="13695" b="5297"/>
          <a:stretch/>
        </p:blipFill>
        <p:spPr>
          <a:xfrm>
            <a:off x="2" y="4449347"/>
            <a:ext cx="3510079" cy="4694655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558" y="6832451"/>
            <a:ext cx="2478388" cy="2478388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439" y="-1102451"/>
            <a:ext cx="14003553" cy="87204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13116027" y="1809553"/>
            <a:ext cx="2810940" cy="7094999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3790140" y="3192946"/>
            <a:ext cx="8558144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38" tIns="45719" rIns="91438" bIns="45719">
            <a:spAutoFit/>
          </a:bodyPr>
          <a:lstStyle/>
          <a:p>
            <a:pPr algn="ctr" defTabSz="1625478">
              <a:defRPr/>
            </a:pPr>
            <a:r>
              <a:rPr lang="en-US" altLang="zh-CN" sz="7200" b="1" spc="1067" dirty="0" err="1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Luyện</a:t>
            </a:r>
            <a:r>
              <a:rPr lang="en-US" altLang="zh-CN" sz="7200" b="1" spc="1067" dirty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7200" b="1" spc="1067" dirty="0" err="1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đọc</a:t>
            </a:r>
            <a:r>
              <a:rPr lang="en-US" altLang="zh-CN" sz="7200" b="1" spc="1067" dirty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7200" b="1" spc="1067" dirty="0" err="1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lại</a:t>
            </a:r>
            <a:endParaRPr lang="zh-CN" altLang="en-US" sz="7200" b="1" spc="1067" dirty="0">
              <a:solidFill>
                <a:srgbClr val="00206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349133" y="361421"/>
            <a:ext cx="1469019" cy="146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44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91440" y="1094447"/>
            <a:ext cx="16073119" cy="7571235"/>
          </a:xfrm>
          <a:prstGeom prst="rect">
            <a:avLst/>
          </a:prstGeom>
          <a:noFill/>
        </p:spPr>
        <p:txBody>
          <a:bodyPr wrap="square" lIns="121852" tIns="60926" rIns="121852" bIns="60926" rtlCol="0">
            <a:spAutoFit/>
          </a:bodyPr>
          <a:lstStyle/>
          <a:p>
            <a:pPr indent="463539" algn="just"/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gọi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hàng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lớn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khoảng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giữa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bìa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ường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chứa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đựng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rất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nhiều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nghĩa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Qua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thể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biết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iều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39" algn="just"/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</a:t>
            </a:r>
            <a:r>
              <a:rPr lang="vi-VN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ười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gọi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tác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giả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tác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giả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ường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ghi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phía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trên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bìa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39" algn="just"/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</a:t>
            </a:r>
            <a:r>
              <a:rPr lang="vi-VN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ra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đời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gọi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xuất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bản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xuất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bản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ường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ghi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phía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d</a:t>
            </a:r>
            <a:r>
              <a:rPr lang="vi-VN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ưới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bìa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395278" algn="just"/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Phần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lớn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đều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mục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lục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thể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hiện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mục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chính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vị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trí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chúng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Mục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lục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ường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ngay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trang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bìa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cũng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cuối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39" algn="just"/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lần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mới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vi-VN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đừng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quên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iều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này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nhé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6"/>
            <a:ext cx="16256000" cy="99295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2"/>
            <a:ext cx="16256000" cy="601807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607409" y="566129"/>
            <a:ext cx="8858301" cy="677044"/>
          </a:xfrm>
          <a:prstGeom prst="rect">
            <a:avLst/>
          </a:prstGeom>
          <a:noFill/>
        </p:spPr>
        <p:txBody>
          <a:bodyPr wrap="square" lIns="121852" tIns="60926" rIns="121852" bIns="60926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 15: CUỐN SÁCH CỦA EM</a:t>
            </a:r>
          </a:p>
        </p:txBody>
      </p:sp>
    </p:spTree>
    <p:extLst>
      <p:ext uri="{BB962C8B-B14F-4D97-AF65-F5344CB8AC3E}">
        <p14:creationId xmlns:p14="http://schemas.microsoft.com/office/powerpoint/2010/main" val="9726185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298" y="350588"/>
            <a:ext cx="1048681" cy="77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10" y="1686425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8" y="-158676"/>
            <a:ext cx="1656853" cy="12026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5"/>
            <a:ext cx="1775896" cy="1361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199" y="-12735"/>
            <a:ext cx="2047388" cy="16487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9073" y="-239322"/>
            <a:ext cx="1098523" cy="1784225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3C09AE8E-05AD-484A-9A22-7F536B362F1F}"/>
              </a:ext>
            </a:extLst>
          </p:cNvPr>
          <p:cNvSpPr/>
          <p:nvPr/>
        </p:nvSpPr>
        <p:spPr>
          <a:xfrm>
            <a:off x="497922" y="764957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4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7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90868"/>
            <a:ext cx="16256000" cy="1619347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781822" y="350589"/>
            <a:ext cx="12484992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1.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Xếp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ngữ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dưới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đây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nhóm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thích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hợp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5087" b="70238" l="53133" r="55485"/>
                    </a14:imgEffect>
                  </a14:imgLayer>
                </a14:imgProps>
              </a:ext>
            </a:extLst>
          </a:blip>
          <a:srcRect l="52839" t="64443" r="44221" b="29118"/>
          <a:stretch/>
        </p:blipFill>
        <p:spPr>
          <a:xfrm>
            <a:off x="402842" y="-114040"/>
            <a:ext cx="1314449" cy="161925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780078" y="6296884"/>
            <a:ext cx="3437041" cy="2179640"/>
            <a:chOff x="737938" y="3293016"/>
            <a:chExt cx="3437041" cy="217964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70713" b="90312" l="2031" r="4734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691" r="51666" b="7240"/>
            <a:stretch/>
          </p:blipFill>
          <p:spPr>
            <a:xfrm>
              <a:off x="737938" y="3293016"/>
              <a:ext cx="3254776" cy="217964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626054" y="4084007"/>
              <a:ext cx="25489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Đọc</a:t>
              </a:r>
              <a:r>
                <a:rPr lang="en-US" sz="36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sách</a:t>
              </a:r>
              <a:endPara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59383" y="6400115"/>
            <a:ext cx="2946475" cy="1973179"/>
            <a:chOff x="5300803" y="3499476"/>
            <a:chExt cx="2946475" cy="1973179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38989" b="57444" l="56411" r="9507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78" t="36682" r="88" b="40249"/>
            <a:stretch/>
          </p:blipFill>
          <p:spPr>
            <a:xfrm>
              <a:off x="5300803" y="3499476"/>
              <a:ext cx="2946475" cy="1973179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5865928" y="4189269"/>
              <a:ext cx="21047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Tác</a:t>
              </a:r>
              <a:r>
                <a:rPr lang="en-US" sz="36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giả</a:t>
              </a:r>
              <a:endPara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9376163" y="6023064"/>
            <a:ext cx="3594379" cy="2436129"/>
            <a:chOff x="8611809" y="3557975"/>
            <a:chExt cx="2946475" cy="1973179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37528" b="57350" l="53594" r="9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78" t="36682" r="88" b="40249"/>
            <a:stretch/>
          </p:blipFill>
          <p:spPr>
            <a:xfrm>
              <a:off x="8611809" y="3557975"/>
              <a:ext cx="2946475" cy="1973179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9299275" y="4240073"/>
              <a:ext cx="1910757" cy="523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Bìa</a:t>
              </a:r>
              <a:r>
                <a:rPr lang="en-US" sz="36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sách</a:t>
              </a:r>
              <a:endPara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2855869" y="6277646"/>
            <a:ext cx="3060961" cy="1926965"/>
            <a:chOff x="12113969" y="3961665"/>
            <a:chExt cx="2606730" cy="1510990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8352" b="28731" l="53125" r="971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15" t="7986" r="351" b="68945"/>
            <a:stretch/>
          </p:blipFill>
          <p:spPr>
            <a:xfrm>
              <a:off x="12113969" y="3961665"/>
              <a:ext cx="2256305" cy="1510990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12685140" y="4393994"/>
              <a:ext cx="2035559" cy="5068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Ghi</a:t>
              </a:r>
              <a:r>
                <a:rPr lang="en-US" sz="36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lại</a:t>
              </a:r>
              <a:endPara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940913" y="6427213"/>
            <a:ext cx="3299419" cy="2209537"/>
            <a:chOff x="9422115" y="5602057"/>
            <a:chExt cx="3299419" cy="2209537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17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9131" b="28731" l="52031" r="946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15" t="7986" r="351" b="68945"/>
            <a:stretch/>
          </p:blipFill>
          <p:spPr>
            <a:xfrm>
              <a:off x="9422115" y="5602057"/>
              <a:ext cx="3299419" cy="2209537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10032556" y="6280280"/>
              <a:ext cx="2688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Cuốn</a:t>
              </a:r>
              <a:r>
                <a:rPr lang="en-US" sz="36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sách</a:t>
              </a:r>
              <a:endPara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48" name="xanh la"/>
          <p:cNvGrpSpPr/>
          <p:nvPr/>
        </p:nvGrpSpPr>
        <p:grpSpPr>
          <a:xfrm>
            <a:off x="-1147818" y="1378775"/>
            <a:ext cx="10148383" cy="1831701"/>
            <a:chOff x="-919918" y="1117063"/>
            <a:chExt cx="7027592" cy="1373776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083" b="68853"/>
            <a:stretch/>
          </p:blipFill>
          <p:spPr>
            <a:xfrm>
              <a:off x="-919918" y="1117063"/>
              <a:ext cx="7027592" cy="1373776"/>
            </a:xfrm>
            <a:prstGeom prst="rect">
              <a:avLst/>
            </a:prstGeom>
          </p:spPr>
        </p:pic>
        <p:sp>
          <p:nvSpPr>
            <p:cNvPr id="50" name="Rounded Rectangle 49"/>
            <p:cNvSpPr/>
            <p:nvPr/>
          </p:nvSpPr>
          <p:spPr>
            <a:xfrm>
              <a:off x="1713623" y="1497118"/>
              <a:ext cx="3380442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 err="1">
                  <a:solidFill>
                    <a:schemeClr val="bg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Từ</a:t>
              </a:r>
              <a:r>
                <a:rPr lang="en-US" sz="3600" b="1" dirty="0">
                  <a:solidFill>
                    <a:schemeClr val="bg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ngữ</a:t>
              </a:r>
              <a:r>
                <a:rPr lang="en-US" sz="3600" b="1" dirty="0">
                  <a:solidFill>
                    <a:schemeClr val="bg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chỉ</a:t>
              </a:r>
              <a:r>
                <a:rPr lang="en-US" sz="3600" b="1" dirty="0">
                  <a:solidFill>
                    <a:schemeClr val="bg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người</a:t>
              </a:r>
              <a:r>
                <a:rPr lang="en-US" sz="3600" b="1" dirty="0">
                  <a:solidFill>
                    <a:schemeClr val="bg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lang="en-US" sz="3600" b="1" dirty="0" err="1">
                  <a:solidFill>
                    <a:schemeClr val="bg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vật</a:t>
              </a:r>
              <a:endParaRPr lang="en-US" sz="3600" b="1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51" name="xanhd duong"/>
          <p:cNvGrpSpPr/>
          <p:nvPr/>
        </p:nvGrpSpPr>
        <p:grpSpPr>
          <a:xfrm>
            <a:off x="7102975" y="1379709"/>
            <a:ext cx="10037543" cy="2062743"/>
            <a:chOff x="5938081" y="5455890"/>
            <a:chExt cx="7528157" cy="1547057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416" b="24251"/>
            <a:stretch/>
          </p:blipFill>
          <p:spPr>
            <a:xfrm>
              <a:off x="5938081" y="5455890"/>
              <a:ext cx="7528157" cy="1547057"/>
            </a:xfrm>
            <a:prstGeom prst="rect">
              <a:avLst/>
            </a:prstGeom>
          </p:spPr>
        </p:pic>
        <p:sp>
          <p:nvSpPr>
            <p:cNvPr id="53" name="Rounded Rectangle 52"/>
            <p:cNvSpPr/>
            <p:nvPr/>
          </p:nvSpPr>
          <p:spPr>
            <a:xfrm>
              <a:off x="8834726" y="5869960"/>
              <a:ext cx="3410062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 err="1">
                  <a:solidFill>
                    <a:schemeClr val="bg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Từ</a:t>
              </a:r>
              <a:r>
                <a:rPr lang="en-US" sz="3600" b="1" dirty="0">
                  <a:solidFill>
                    <a:schemeClr val="bg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ngữ</a:t>
              </a:r>
              <a:r>
                <a:rPr lang="en-US" sz="3600" b="1" dirty="0">
                  <a:solidFill>
                    <a:schemeClr val="bg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hoạt</a:t>
              </a:r>
              <a:r>
                <a:rPr lang="en-US" sz="3600" b="1" dirty="0">
                  <a:solidFill>
                    <a:schemeClr val="bg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động</a:t>
              </a:r>
              <a:endParaRPr lang="en-US" sz="3600" b="1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187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E-6 L 0.16963 -0.4159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77" y="-207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625E-7 -2.5E-6 L 0.48887 -0.3961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43" y="-198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3125E-6 -1.11111E-6 L -0.20136 -0.2381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68" y="-119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875E-6 -2.77778E-7 L -0.41064 0.0159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52" y="-12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375E-7 -2.77778E-7 L -0.10244 -0.1439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27" y="-72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169389" y="8140701"/>
            <a:ext cx="16425389" cy="10033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458717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1" b="100000" l="409" r="98636">
                        <a14:foregroundMark x1="10778" y1="16793" x2="34106" y2="81313"/>
                        <a14:foregroundMark x1="13779" y1="19949" x2="37108" y2="19192"/>
                        <a14:foregroundMark x1="9550" y1="46591" x2="47885" y2="42677"/>
                        <a14:foregroundMark x1="23329" y1="47727" x2="21692" y2="58081"/>
                        <a14:foregroundMark x1="18690" y1="47348" x2="14598" y2="55051"/>
                        <a14:foregroundMark x1="24966" y1="46970" x2="22510" y2="59975"/>
                        <a14:foregroundMark x1="75443" y1="50000" x2="91269" y2="44949"/>
                        <a14:foregroundMark x1="52524" y1="41162" x2="64939" y2="47348"/>
                        <a14:foregroundMark x1="68759" y1="68939" x2="68349" y2="79672"/>
                        <a14:foregroundMark x1="64939" y1="39141" x2="73806" y2="38763"/>
                        <a14:foregroundMark x1="27967" y1="37626" x2="34516" y2="383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718" t="6164" r="3333" b="14170"/>
          <a:stretch/>
        </p:blipFill>
        <p:spPr>
          <a:xfrm>
            <a:off x="13357412" y="4165165"/>
            <a:ext cx="2924488" cy="51779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1" b="100000" l="409" r="98636">
                        <a14:foregroundMark x1="10778" y1="16793" x2="34106" y2="81313"/>
                        <a14:foregroundMark x1="13779" y1="19949" x2="37108" y2="19192"/>
                        <a14:foregroundMark x1="9550" y1="46591" x2="47885" y2="42677"/>
                        <a14:foregroundMark x1="23329" y1="47727" x2="21692" y2="58081"/>
                        <a14:foregroundMark x1="18690" y1="47348" x2="14598" y2="55051"/>
                        <a14:foregroundMark x1="24966" y1="46970" x2="22510" y2="59975"/>
                        <a14:foregroundMark x1="75443" y1="50000" x2="91269" y2="44949"/>
                        <a14:foregroundMark x1="52524" y1="41162" x2="64939" y2="47348"/>
                        <a14:foregroundMark x1="68759" y1="68939" x2="68349" y2="79672"/>
                        <a14:foregroundMark x1="64939" y1="39141" x2="73806" y2="38763"/>
                        <a14:foregroundMark x1="27967" y1="37626" x2="34516" y2="383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333" t="6164" r="49083" b="14170"/>
          <a:stretch/>
        </p:blipFill>
        <p:spPr>
          <a:xfrm>
            <a:off x="-575300" y="5048697"/>
            <a:ext cx="2706624" cy="432393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63913" y="1613751"/>
            <a:ext cx="10892476" cy="74898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43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</a:t>
            </a:r>
            <a:r>
              <a:rPr lang="en-US" sz="43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43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tiếp</a:t>
            </a:r>
            <a:r>
              <a:rPr lang="en-US" sz="43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lang="en-US" sz="43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hoàn</a:t>
            </a:r>
            <a:r>
              <a:rPr lang="en-US" sz="43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thành</a:t>
            </a:r>
            <a:r>
              <a:rPr lang="en-US" sz="43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43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84825" y="3103299"/>
            <a:ext cx="7819379" cy="74898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43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a. </a:t>
            </a:r>
            <a:r>
              <a:rPr lang="en-US" sz="43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3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3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43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sz="43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(….)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84825" y="5981355"/>
            <a:ext cx="9972588" cy="74898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43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b. </a:t>
            </a:r>
            <a:r>
              <a:rPr lang="en-US" sz="43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3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tác</a:t>
            </a:r>
            <a:r>
              <a:rPr lang="en-US" sz="43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giả</a:t>
            </a:r>
            <a:r>
              <a:rPr lang="en-US" sz="43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43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sz="43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(….)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2312172" y="4502816"/>
            <a:ext cx="1004077" cy="603561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4825" y="4393966"/>
            <a:ext cx="10271564" cy="74898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43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3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3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43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sz="43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43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giữa</a:t>
            </a:r>
            <a:r>
              <a:rPr lang="en-US" sz="43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bìa</a:t>
            </a:r>
            <a:r>
              <a:rPr lang="en-US" sz="43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3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2261875" y="7094144"/>
            <a:ext cx="1004077" cy="603561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56620" y="7009142"/>
            <a:ext cx="10926139" cy="75405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43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3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tác</a:t>
            </a:r>
            <a:r>
              <a:rPr lang="en-US" sz="43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giả</a:t>
            </a:r>
            <a:r>
              <a:rPr lang="en-US" sz="43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43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sz="43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43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phía</a:t>
            </a:r>
            <a:r>
              <a:rPr lang="en-US" sz="43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trên</a:t>
            </a:r>
            <a:r>
              <a:rPr lang="en-US" sz="43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43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bìa</a:t>
            </a:r>
            <a:r>
              <a:rPr lang="en-US" sz="43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3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758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 animBg="1"/>
      <p:bldP spid="16" grpId="0"/>
      <p:bldP spid="17" grpId="0" animBg="1"/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2119" y="5136886"/>
            <a:ext cx="16271348" cy="40059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205" y="1191"/>
            <a:ext cx="13823793" cy="914162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2116" y="6277273"/>
            <a:ext cx="16251768" cy="286554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58" y="3793229"/>
            <a:ext cx="1080545" cy="127589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1741" y="393945"/>
            <a:ext cx="2033347" cy="363969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569" y="5436710"/>
            <a:ext cx="15915273" cy="37149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657183" y="2861995"/>
            <a:ext cx="10177528" cy="217559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2900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31642" y="-26029"/>
            <a:ext cx="16449140" cy="345521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491" tIns="81246" rIns="162491" bIns="81246" rtlCol="0" anchor="ctr"/>
          <a:lstStyle/>
          <a:p>
            <a:pPr algn="ctr"/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76797" y="19128"/>
            <a:ext cx="16449140" cy="315950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62491" tIns="81246" rIns="162491" bIns="81246" rtlCol="0" anchor="ctr"/>
          <a:lstStyle/>
          <a:p>
            <a:pPr algn="ctr"/>
            <a:endParaRPr lang="en-US" sz="4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8746837"/>
            <a:ext cx="16256000" cy="2370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469" tIns="81235" rIns="162469" bIns="81235" spcCol="0" rtlCol="0" anchor="ctr"/>
          <a:lstStyle/>
          <a:p>
            <a:pPr algn="ctr"/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957504" y="3902747"/>
            <a:ext cx="10583941" cy="1733588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228649" y="3823256"/>
            <a:ext cx="1764145" cy="1764145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1089462" y="-948076"/>
            <a:ext cx="4390459" cy="4083077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252732" y="969438"/>
            <a:ext cx="3176251" cy="984735"/>
          </a:xfrm>
          <a:prstGeom prst="rect">
            <a:avLst/>
          </a:prstGeom>
          <a:noFill/>
        </p:spPr>
        <p:txBody>
          <a:bodyPr wrap="square" lIns="162469" tIns="81235" rIns="162469" bIns="81235" rtlCol="0">
            <a:spAutoFit/>
          </a:bodyPr>
          <a:lstStyle/>
          <a:p>
            <a:pPr algn="ctr"/>
            <a:r>
              <a:rPr lang="en-US" sz="5300" b="1" dirty="0" err="1">
                <a:solidFill>
                  <a:srgbClr val="00B0F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Tuần</a:t>
            </a:r>
            <a:r>
              <a:rPr lang="en-US" sz="5300" b="1" dirty="0">
                <a:solidFill>
                  <a:srgbClr val="00B0F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8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486937" y="394921"/>
            <a:ext cx="12733867" cy="2626273"/>
          </a:xfrm>
          <a:prstGeom prst="rect">
            <a:avLst/>
          </a:prstGeom>
          <a:noFill/>
        </p:spPr>
        <p:txBody>
          <a:bodyPr wrap="square" lIns="162469" tIns="81235" rIns="162469" bIns="81235" rtlCol="0">
            <a:spAutoFit/>
          </a:bodyPr>
          <a:lstStyle/>
          <a:p>
            <a:pPr algn="ctr"/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Chủ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đề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2</a:t>
            </a:r>
          </a:p>
          <a:p>
            <a:pPr algn="ctr"/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Đi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học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vui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sao</a:t>
            </a:r>
            <a:endParaRPr lang="en-US" sz="80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185114" y="3906336"/>
            <a:ext cx="1761067" cy="1696211"/>
          </a:xfrm>
          <a:prstGeom prst="rect">
            <a:avLst/>
          </a:prstGeom>
          <a:noFill/>
        </p:spPr>
        <p:txBody>
          <a:bodyPr wrap="square" lIns="162469" tIns="81235" rIns="162469" bIns="81235" rtlCol="0">
            <a:spAutoFit/>
          </a:bodyPr>
          <a:lstStyle/>
          <a:p>
            <a:pPr algn="ctr"/>
            <a:r>
              <a:rPr lang="en-US" sz="4300" b="1" dirty="0" err="1"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Bài</a:t>
            </a:r>
            <a:endParaRPr lang="en-US" sz="4300" b="1" dirty="0">
              <a:solidFill>
                <a:schemeClr val="bg1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  <a:p>
            <a:pPr algn="ctr"/>
            <a:r>
              <a:rPr lang="en-US" sz="5700" b="1" dirty="0"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15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26601" y="4201906"/>
            <a:ext cx="8989247" cy="1066937"/>
          </a:xfrm>
          <a:prstGeom prst="rect">
            <a:avLst/>
          </a:prstGeom>
          <a:noFill/>
        </p:spPr>
        <p:txBody>
          <a:bodyPr wrap="square" lIns="162469" tIns="81235" rIns="162469" bIns="81235" rtlCol="0">
            <a:spAutoFit/>
          </a:bodyPr>
          <a:lstStyle/>
          <a:p>
            <a:pPr algn="ctr"/>
            <a:r>
              <a:rPr lang="en-US" sz="59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CUỐN SÁCH CỦA EM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8906935"/>
            <a:ext cx="16256000" cy="23706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469" tIns="81235" rIns="162469" bIns="81235" spcCol="0" rtlCol="0" anchor="ctr"/>
          <a:lstStyle/>
          <a:p>
            <a:pPr algn="ctr"/>
            <a:endParaRPr lang="en-US" sz="32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5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292134" y="1664677"/>
            <a:ext cx="11902116" cy="6086839"/>
            <a:chOff x="1719099" y="1248506"/>
            <a:chExt cx="8926587" cy="4565129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1719099" y="1267097"/>
              <a:ext cx="25578" cy="450223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/>
            <p:cNvGrpSpPr/>
            <p:nvPr/>
          </p:nvGrpSpPr>
          <p:grpSpPr>
            <a:xfrm>
              <a:off x="1746878" y="1248506"/>
              <a:ext cx="8898808" cy="4565129"/>
              <a:chOff x="1746878" y="1248506"/>
              <a:chExt cx="8898808" cy="4565129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46878" y="2567774"/>
                <a:ext cx="8894502" cy="3245861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7514"/>
              <a:stretch/>
            </p:blipFill>
            <p:spPr>
              <a:xfrm>
                <a:off x="1751184" y="1248506"/>
                <a:ext cx="8894502" cy="1379045"/>
              </a:xfrm>
              <a:prstGeom prst="rect">
                <a:avLst/>
              </a:prstGeom>
            </p:spPr>
          </p:pic>
        </p:grp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15" y="158241"/>
            <a:ext cx="1615407" cy="1615407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2051799" y="1407015"/>
            <a:ext cx="12505508" cy="0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420984" y="716687"/>
            <a:ext cx="10363200" cy="779700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defTabSz="1219140">
              <a:defRPr/>
            </a:pPr>
            <a:r>
              <a:rPr lang="en-US" sz="4300" b="1" dirty="0" err="1">
                <a:solidFill>
                  <a:srgbClr val="002060"/>
                </a:solidFill>
                <a:latin typeface="Times New Roman" pitchFamily="18" charset="0"/>
              </a:rPr>
              <a:t>Ghi</a:t>
            </a:r>
            <a:r>
              <a:rPr lang="en-US" sz="43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300" b="1" dirty="0" err="1">
                <a:solidFill>
                  <a:srgbClr val="002060"/>
                </a:solidFill>
                <a:latin typeface="Times New Roman" pitchFamily="18" charset="0"/>
              </a:rPr>
              <a:t>vở</a:t>
            </a:r>
            <a:r>
              <a:rPr lang="en-US" sz="43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300" b="1" dirty="0">
                <a:solidFill>
                  <a:srgbClr val="FF0000"/>
                </a:solidFill>
                <a:latin typeface="Times New Roman" pitchFamily="18" charset="0"/>
              </a:rPr>
              <a:t>TIẾNG VIỆT</a:t>
            </a:r>
            <a:endParaRPr lang="en-US" sz="4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38015" y="2134227"/>
            <a:ext cx="10533081" cy="779700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defTabSz="1219140"/>
            <a:r>
              <a:rPr lang="en-US" sz="4300" b="1" dirty="0" err="1">
                <a:solidFill>
                  <a:srgbClr val="931D7D"/>
                </a:solidFill>
                <a:latin typeface="HP001 4 hàng" panose="020B0603050302020204" pitchFamily="34" charset="0"/>
              </a:rPr>
              <a:t>Thứ</a:t>
            </a:r>
            <a:r>
              <a:rPr lang="vi-VN" sz="4300" b="1" dirty="0">
                <a:solidFill>
                  <a:srgbClr val="931D7D"/>
                </a:solidFill>
                <a:latin typeface="HP001 4 hàng" panose="020B0603050302020204" pitchFamily="34" charset="0"/>
              </a:rPr>
              <a:t> </a:t>
            </a:r>
            <a:r>
              <a:rPr lang="en-US" sz="4300" b="1" dirty="0">
                <a:solidFill>
                  <a:srgbClr val="931D7D"/>
                </a:solidFill>
                <a:latin typeface="HP001 4 hàng" panose="020B0603050302020204" pitchFamily="34" charset="0"/>
              </a:rPr>
              <a:t>Hai</a:t>
            </a:r>
            <a:r>
              <a:rPr lang="vi-VN" sz="4300" b="1" dirty="0">
                <a:solidFill>
                  <a:srgbClr val="931D7D"/>
                </a:solidFill>
                <a:latin typeface="HP001 4 hàng" panose="020B0603050302020204" pitchFamily="34" charset="0"/>
              </a:rPr>
              <a:t> </a:t>
            </a:r>
            <a:r>
              <a:rPr lang="en-US" sz="4300" b="1" dirty="0" err="1">
                <a:solidFill>
                  <a:srgbClr val="931D7D"/>
                </a:solidFill>
                <a:latin typeface="HP001 4 hàng" panose="020B0603050302020204" pitchFamily="34" charset="0"/>
              </a:rPr>
              <a:t>ngày</a:t>
            </a:r>
            <a:r>
              <a:rPr lang="en-US" sz="4300" b="1" dirty="0">
                <a:solidFill>
                  <a:srgbClr val="931D7D"/>
                </a:solidFill>
                <a:latin typeface="HP001 4 hàng" panose="020B0603050302020204" pitchFamily="34" charset="0"/>
              </a:rPr>
              <a:t> 23 </a:t>
            </a:r>
            <a:r>
              <a:rPr lang="en-US" sz="4300" b="1" dirty="0" err="1">
                <a:solidFill>
                  <a:srgbClr val="931D7D"/>
                </a:solidFill>
                <a:latin typeface="HP001 4 hàng" panose="020B0603050302020204" pitchFamily="34" charset="0"/>
              </a:rPr>
              <a:t>tháng</a:t>
            </a:r>
            <a:r>
              <a:rPr lang="en-US" sz="4300" b="1" dirty="0">
                <a:solidFill>
                  <a:srgbClr val="931D7D"/>
                </a:solidFill>
                <a:latin typeface="HP001 4 hàng" panose="020B0603050302020204" pitchFamily="34" charset="0"/>
              </a:rPr>
              <a:t> 10 </a:t>
            </a:r>
            <a:r>
              <a:rPr lang="en-US" sz="4300" b="1" dirty="0" err="1">
                <a:solidFill>
                  <a:srgbClr val="931D7D"/>
                </a:solidFill>
                <a:latin typeface="HP001 4 hàng" panose="020B0603050302020204" pitchFamily="34" charset="0"/>
              </a:rPr>
              <a:t>năm</a:t>
            </a:r>
            <a:r>
              <a:rPr lang="en-US" sz="4300" b="1" dirty="0">
                <a:solidFill>
                  <a:srgbClr val="931D7D"/>
                </a:solidFill>
                <a:latin typeface="HP001 4 hàng" panose="020B0603050302020204" pitchFamily="34" charset="0"/>
              </a:rPr>
              <a:t> 2023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46511" y="2979235"/>
            <a:ext cx="3518263" cy="779700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defTabSz="1219140"/>
            <a:r>
              <a:rPr lang="en-US" sz="4300" b="1" dirty="0" err="1">
                <a:solidFill>
                  <a:srgbClr val="931D7D"/>
                </a:solidFill>
                <a:latin typeface="HP001 4 hàng" panose="020B0603050302020204" pitchFamily="34" charset="0"/>
              </a:rPr>
              <a:t>Tiếng</a:t>
            </a:r>
            <a:r>
              <a:rPr lang="en-US" sz="4300" b="1" dirty="0">
                <a:solidFill>
                  <a:srgbClr val="931D7D"/>
                </a:solidFill>
                <a:latin typeface="HP001 4 hàng" panose="020B0603050302020204" pitchFamily="34" charset="0"/>
              </a:rPr>
              <a:t> </a:t>
            </a:r>
            <a:r>
              <a:rPr lang="en-US" sz="4300" b="1" dirty="0" err="1">
                <a:solidFill>
                  <a:srgbClr val="931D7D"/>
                </a:solidFill>
                <a:latin typeface="HP001 4 hàng" panose="020B0603050302020204" pitchFamily="34" charset="0"/>
              </a:rPr>
              <a:t>Việt</a:t>
            </a:r>
            <a:endParaRPr lang="en-US" sz="4300" b="1" dirty="0">
              <a:solidFill>
                <a:srgbClr val="931D7D"/>
              </a:solidFill>
              <a:latin typeface="HP001 4 hàng" panose="020B06030503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40807" y="3648766"/>
            <a:ext cx="11072725" cy="984877"/>
          </a:xfrm>
          <a:prstGeom prst="rect">
            <a:avLst/>
          </a:prstGeom>
          <a:noFill/>
        </p:spPr>
        <p:txBody>
          <a:bodyPr wrap="square" lIns="162544" tIns="81273" rIns="162544" bIns="81273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300" b="1" dirty="0" err="1">
                <a:solidFill>
                  <a:srgbClr val="931D7D"/>
                </a:solidFill>
                <a:latin typeface="HP001 4 hàng" pitchFamily="34" charset="0"/>
                <a:cs typeface="Times New Roman" pitchFamily="18" charset="0"/>
                <a:sym typeface="Arial"/>
              </a:rPr>
              <a:t>Đǌ</a:t>
            </a:r>
            <a:r>
              <a:rPr lang="en-US" sz="4300" b="1" dirty="0">
                <a:solidFill>
                  <a:srgbClr val="931D7D"/>
                </a:solidFill>
                <a:latin typeface="HP001 4 hàng" pitchFamily="34" charset="0"/>
                <a:cs typeface="Times New Roman" pitchFamily="18" charset="0"/>
                <a:sym typeface="Arial"/>
              </a:rPr>
              <a:t>: </a:t>
            </a:r>
            <a:r>
              <a:rPr lang="en-US" sz="4300" b="1" dirty="0" err="1">
                <a:solidFill>
                  <a:srgbClr val="931D7D"/>
                </a:solidFill>
                <a:latin typeface="HP001 4 hàng" pitchFamily="34" charset="0"/>
                <a:cs typeface="Times New Roman" pitchFamily="18" charset="0"/>
                <a:sym typeface="Arial"/>
              </a:rPr>
              <a:t>Cuốn</a:t>
            </a:r>
            <a:r>
              <a:rPr lang="en-US" sz="4300" b="1" dirty="0">
                <a:solidFill>
                  <a:srgbClr val="931D7D"/>
                </a:solidFill>
                <a:latin typeface="HP001 4 hàng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4300" b="1" dirty="0" err="1">
                <a:solidFill>
                  <a:srgbClr val="931D7D"/>
                </a:solidFill>
                <a:latin typeface="HP001 4 hàng" pitchFamily="34" charset="0"/>
                <a:cs typeface="Times New Roman" pitchFamily="18" charset="0"/>
                <a:sym typeface="Arial"/>
              </a:rPr>
              <a:t>sách</a:t>
            </a:r>
            <a:r>
              <a:rPr lang="en-US" sz="4300" b="1" dirty="0">
                <a:solidFill>
                  <a:srgbClr val="931D7D"/>
                </a:solidFill>
                <a:latin typeface="HP001 4 hàng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4300" b="1" dirty="0" err="1">
                <a:solidFill>
                  <a:srgbClr val="931D7D"/>
                </a:solidFill>
                <a:latin typeface="HP001 4 hàng" pitchFamily="34" charset="0"/>
                <a:cs typeface="Times New Roman" pitchFamily="18" charset="0"/>
                <a:sym typeface="Arial"/>
              </a:rPr>
              <a:t>của</a:t>
            </a:r>
            <a:r>
              <a:rPr lang="en-US" sz="4300" b="1" dirty="0">
                <a:solidFill>
                  <a:srgbClr val="931D7D"/>
                </a:solidFill>
                <a:latin typeface="HP001 4 hàng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4300" b="1" dirty="0" err="1">
                <a:solidFill>
                  <a:srgbClr val="931D7D"/>
                </a:solidFill>
                <a:latin typeface="HP001 4 hàng" pitchFamily="34" charset="0"/>
                <a:cs typeface="Times New Roman" pitchFamily="18" charset="0"/>
                <a:sym typeface="Arial"/>
              </a:rPr>
              <a:t>em</a:t>
            </a:r>
            <a:endParaRPr lang="en-US" sz="4300" b="1" dirty="0">
              <a:solidFill>
                <a:srgbClr val="931D7D"/>
              </a:solidFill>
              <a:latin typeface="HP001 4 hàng" pitchFamily="34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997884"/>
      </p:ext>
    </p:extLst>
  </p:cSld>
  <p:clrMapOvr>
    <a:masterClrMapping/>
  </p:clrMapOvr>
  <p:transition spd="slow" advTm="7582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699"/>
            <a:ext cx="16256000" cy="89600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6114" descr="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0957" y="3168925"/>
            <a:ext cx="13635379" cy="151976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61215" y="5889969"/>
            <a:ext cx="3612527" cy="34413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6462688" y="415584"/>
            <a:ext cx="4367203" cy="1344597"/>
          </a:xfrm>
          <a:prstGeom prst="rect">
            <a:avLst/>
          </a:prstGeom>
          <a:noFill/>
          <a:ln>
            <a:noFill/>
          </a:ln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方正粗圆_GBK" pitchFamily="65" charset="-122"/>
                <a:cs typeface="Times New Roman" pitchFamily="18" charset="0"/>
              </a:rPr>
              <a:t>Yêu</a:t>
            </a:r>
            <a:r>
              <a:rPr lang="en-US" altLang="zh-CN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方正粗圆_GBK" pitchFamily="65" charset="-122"/>
                <a:cs typeface="Times New Roman" pitchFamily="18" charset="0"/>
              </a:rPr>
              <a:t> </a:t>
            </a:r>
            <a:r>
              <a:rPr lang="en-US" altLang="zh-CN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方正粗圆_GBK" pitchFamily="65" charset="-122"/>
                <a:cs typeface="Times New Roman" pitchFamily="18" charset="0"/>
              </a:rPr>
              <a:t>cầu</a:t>
            </a:r>
            <a:r>
              <a:rPr lang="en-US" altLang="zh-CN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方正粗圆_GBK" pitchFamily="65" charset="-122"/>
                <a:cs typeface="Times New Roman" pitchFamily="18" charset="0"/>
              </a:rPr>
              <a:t> </a:t>
            </a:r>
            <a:r>
              <a:rPr lang="en-US" altLang="zh-CN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方正粗圆_GBK" pitchFamily="65" charset="-122"/>
                <a:cs typeface="Times New Roman" pitchFamily="18" charset="0"/>
              </a:rPr>
              <a:t>cần</a:t>
            </a:r>
            <a:r>
              <a:rPr lang="en-US" altLang="zh-CN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方正粗圆_GBK" pitchFamily="65" charset="-122"/>
                <a:cs typeface="Times New Roman" pitchFamily="18" charset="0"/>
              </a:rPr>
              <a:t> </a:t>
            </a:r>
            <a:r>
              <a:rPr lang="en-US" altLang="zh-CN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方正粗圆_GBK" pitchFamily="65" charset="-122"/>
                <a:cs typeface="Times New Roman" pitchFamily="18" charset="0"/>
              </a:rPr>
              <a:t>đạt</a:t>
            </a:r>
            <a:endParaRPr lang="zh-CN" alt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ea typeface="方正粗圆_GBK" pitchFamily="65" charset="-122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95375" y="4551742"/>
            <a:ext cx="497252" cy="830997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altLang="zh-CN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zh-CN" altLang="en-US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66749" y="6352208"/>
            <a:ext cx="497252" cy="830997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altLang="zh-CN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zh-CN" altLang="en-US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图片 46112" descr="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4692" y="1760181"/>
            <a:ext cx="13701644" cy="151976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71"/>
          <p:cNvSpPr txBox="1"/>
          <p:nvPr/>
        </p:nvSpPr>
        <p:spPr>
          <a:xfrm>
            <a:off x="6686912" y="2227677"/>
            <a:ext cx="8600366" cy="584773"/>
          </a:xfrm>
          <a:prstGeom prst="rect">
            <a:avLst/>
          </a:prstGeom>
          <a:noFill/>
          <a:ln w="9525">
            <a:noFill/>
          </a:ln>
        </p:spPr>
        <p:txBody>
          <a:bodyPr wrap="square" lIns="91438" tIns="45719" rIns="91438" bIns="45719">
            <a:spAutoFit/>
          </a:bodyPr>
          <a:lstStyle/>
          <a:p>
            <a:pPr lvl="0" eaLnBrk="0" hangingPunct="0"/>
            <a:r>
              <a:rPr lang="en-US" altLang="zh-CN" sz="32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32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sz="3200" b="1" dirty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27" name="图片 46116" descr="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44690" y="4568998"/>
            <a:ext cx="13701645" cy="15176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49491" y="1825797"/>
            <a:ext cx="1462616" cy="134408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28324" y="3282063"/>
            <a:ext cx="1462616" cy="14626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图片 46130" descr="png-0731副本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28325" y="4670597"/>
            <a:ext cx="1253067" cy="148166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TextBox 71"/>
          <p:cNvSpPr txBox="1"/>
          <p:nvPr/>
        </p:nvSpPr>
        <p:spPr>
          <a:xfrm>
            <a:off x="6686912" y="3401732"/>
            <a:ext cx="8732381" cy="1077216"/>
          </a:xfrm>
          <a:prstGeom prst="rect">
            <a:avLst/>
          </a:prstGeom>
          <a:noFill/>
          <a:ln w="9525">
            <a:noFill/>
          </a:ln>
        </p:spPr>
        <p:txBody>
          <a:bodyPr wrap="square" lIns="91438" tIns="45719" rIns="91438" bIns="45719">
            <a:spAutoFit/>
          </a:bodyPr>
          <a:lstStyle/>
          <a:p>
            <a:pPr lvl="0" eaLnBrk="0" hangingPunct="0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zh-CN" altLang="en-US" sz="3200" b="1" dirty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44" name="TextBox 71"/>
          <p:cNvSpPr txBox="1"/>
          <p:nvPr/>
        </p:nvSpPr>
        <p:spPr>
          <a:xfrm>
            <a:off x="6597617" y="5035435"/>
            <a:ext cx="10085341" cy="584773"/>
          </a:xfrm>
          <a:prstGeom prst="rect">
            <a:avLst/>
          </a:prstGeom>
          <a:noFill/>
          <a:ln w="9525">
            <a:noFill/>
          </a:ln>
        </p:spPr>
        <p:txBody>
          <a:bodyPr wrap="square" lIns="91438" tIns="45719" rIns="91438" bIns="45719">
            <a:spAutoFit/>
          </a:bodyPr>
          <a:lstStyle/>
          <a:p>
            <a:pPr lvl="0" eaLnBrk="0" hangingPunct="0"/>
            <a:r>
              <a:rPr lang="en-US" altLang="zh-CN" sz="320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Dựa</a:t>
            </a:r>
            <a:r>
              <a:rPr lang="en-US" altLang="zh-CN" sz="32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altLang="zh-CN" sz="32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gợi</a:t>
            </a:r>
            <a:r>
              <a:rPr lang="en-US" altLang="zh-CN" sz="32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ý, </a:t>
            </a:r>
            <a:r>
              <a:rPr lang="en-US" altLang="zh-CN" sz="320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trả</a:t>
            </a:r>
            <a:r>
              <a:rPr lang="en-US" altLang="zh-CN" sz="32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lời</a:t>
            </a:r>
            <a:r>
              <a:rPr lang="en-US" altLang="zh-CN" sz="32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altLang="zh-CN" sz="32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hỏi</a:t>
            </a:r>
            <a:r>
              <a:rPr lang="en-US" altLang="zh-CN" sz="32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liên</a:t>
            </a:r>
            <a:r>
              <a:rPr lang="en-US" altLang="zh-CN" sz="32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quan</a:t>
            </a:r>
            <a:r>
              <a:rPr lang="en-US" altLang="zh-CN" sz="32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lang="en-US" altLang="zh-CN" sz="32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altLang="zh-CN" sz="32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altLang="zh-CN" sz="32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zh-CN" altLang="en-US" sz="3200" dirty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36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3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625948" y="1938621"/>
            <a:ext cx="15183688" cy="6217018"/>
          </a:xfrm>
          <a:prstGeom prst="rect">
            <a:avLst/>
          </a:prstGeom>
          <a:noFill/>
        </p:spPr>
        <p:txBody>
          <a:bodyPr wrap="square" lIns="121852" tIns="60926" rIns="121852" bIns="60926" rtlCol="0">
            <a:spAutoFit/>
          </a:bodyPr>
          <a:lstStyle/>
          <a:p>
            <a:pPr indent="463539" algn="just"/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gọi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hàng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khoảng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giữa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bìa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chứa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đựng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rất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nhiều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nghĩa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Qua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thể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biết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iều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39" algn="just"/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gọi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tác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giả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tác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giả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ghi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phía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trên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bìa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39" algn="just"/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ra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đời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gọi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xuất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bản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xuất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bản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ghi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phía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d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ưới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bìa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395278" algn="just"/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Phần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đều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mục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lục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thể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hiện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mục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chính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vị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trí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Mục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lục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ngay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bìa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cũng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39" algn="just"/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lần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mới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đừng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quên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iều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này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nhé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052904" y="8155639"/>
            <a:ext cx="5418667" cy="84001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mấy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?</a:t>
            </a:r>
          </a:p>
        </p:txBody>
      </p:sp>
      <p:sp>
        <p:nvSpPr>
          <p:cNvPr id="12" name="Oval 11"/>
          <p:cNvSpPr/>
          <p:nvPr/>
        </p:nvSpPr>
        <p:spPr>
          <a:xfrm>
            <a:off x="738532" y="2079858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714415" y="3695608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714416" y="4819521"/>
            <a:ext cx="411257" cy="468239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2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2"/>
            <a:ext cx="16256000" cy="601807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333088" y="1328001"/>
            <a:ext cx="8858301" cy="677044"/>
          </a:xfrm>
          <a:prstGeom prst="rect">
            <a:avLst/>
          </a:prstGeom>
          <a:noFill/>
        </p:spPr>
        <p:txBody>
          <a:bodyPr wrap="square" lIns="121852" tIns="60926" rIns="121852" bIns="60926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 15: CUỐN SÁCH CỦA EM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2030637" y="343379"/>
            <a:ext cx="3779001" cy="1736479"/>
            <a:chOff x="242986" y="532128"/>
            <a:chExt cx="3338015" cy="1940706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52" b="28953" l="53750" r="9531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96" t="8695" r="-431" b="71981"/>
            <a:stretch/>
          </p:blipFill>
          <p:spPr>
            <a:xfrm>
              <a:off x="242986" y="532128"/>
              <a:ext cx="3338015" cy="1940706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014762" y="1003060"/>
              <a:ext cx="2527568" cy="1203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Lắng</a:t>
              </a:r>
              <a:r>
                <a:rPr lang="en-US" sz="3200" b="1" dirty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nghe</a:t>
              </a:r>
              <a:endParaRPr lang="en-US" sz="32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  <a:p>
              <a:r>
                <a:rPr lang="en-US" sz="3200" b="1" dirty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đọc</a:t>
              </a:r>
              <a:r>
                <a:rPr lang="en-US" sz="3200" b="1" dirty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mẫu</a:t>
              </a:r>
              <a:endParaRPr lang="en-US" sz="32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sp>
        <p:nvSpPr>
          <p:cNvPr id="18" name="Oval 17"/>
          <p:cNvSpPr/>
          <p:nvPr/>
        </p:nvSpPr>
        <p:spPr>
          <a:xfrm>
            <a:off x="702357" y="5918121"/>
            <a:ext cx="411257" cy="468239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2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4</a:t>
            </a:r>
          </a:p>
        </p:txBody>
      </p:sp>
      <p:sp>
        <p:nvSpPr>
          <p:cNvPr id="25" name="TextBox 28">
            <a:extLst>
              <a:ext uri="{FF2B5EF4-FFF2-40B4-BE49-F238E27FC236}">
                <a16:creationId xmlns:a16="http://schemas.microsoft.com/office/drawing/2014/main" id="{686A33E3-2A5E-4C95-BD63-ACB8DDB8F746}"/>
              </a:ext>
            </a:extLst>
          </p:cNvPr>
          <p:cNvSpPr txBox="1"/>
          <p:nvPr/>
        </p:nvSpPr>
        <p:spPr>
          <a:xfrm>
            <a:off x="5061121" y="-124384"/>
            <a:ext cx="2455211" cy="1452381"/>
          </a:xfrm>
          <a:prstGeom prst="cloud">
            <a:avLst/>
          </a:prstGeom>
          <a:solidFill>
            <a:srgbClr val="EC9DAE"/>
          </a:solidFill>
        </p:spPr>
        <p:txBody>
          <a:bodyPr wrap="square" lIns="91438" tIns="45719" rIns="91438" bIns="45719" rtlCol="0">
            <a:spAutoFit/>
          </a:bodyPr>
          <a:lstStyle/>
          <a:p>
            <a:pPr algn="ctr" defTabSz="914377">
              <a:defRPr/>
            </a:pPr>
            <a:r>
              <a:rPr lang="en-US" altLang="zh-CN" sz="2800" b="1" dirty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MẮT NHÌN</a:t>
            </a:r>
            <a:endParaRPr lang="zh-CN" altLang="en-US" sz="2800" b="1" dirty="0">
              <a:ln>
                <a:solidFill>
                  <a:sysClr val="windowText" lastClr="000000"/>
                </a:solidFill>
              </a:ln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inpin heiti" charset="-122"/>
              <a:cs typeface="Times New Roman" pitchFamily="18" charset="0"/>
            </a:endParaRPr>
          </a:p>
        </p:txBody>
      </p:sp>
      <p:sp>
        <p:nvSpPr>
          <p:cNvPr id="26" name="TextBox 28">
            <a:extLst>
              <a:ext uri="{FF2B5EF4-FFF2-40B4-BE49-F238E27FC236}">
                <a16:creationId xmlns:a16="http://schemas.microsoft.com/office/drawing/2014/main" id="{16A3BEEF-4591-4EF0-A0CC-BB0769B69C0D}"/>
              </a:ext>
            </a:extLst>
          </p:cNvPr>
          <p:cNvSpPr txBox="1"/>
          <p:nvPr/>
        </p:nvSpPr>
        <p:spPr>
          <a:xfrm>
            <a:off x="2210266" y="0"/>
            <a:ext cx="2667692" cy="1452384"/>
          </a:xfrm>
          <a:prstGeom prst="cloud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lIns="91438" tIns="45719" rIns="91438" bIns="45719" rtlCol="0">
            <a:spAutoFit/>
          </a:bodyPr>
          <a:lstStyle/>
          <a:p>
            <a:pPr algn="ctr" defTabSz="914377">
              <a:defRPr/>
            </a:pPr>
            <a:r>
              <a:rPr lang="en-US" altLang="zh-CN" sz="2800" b="1" kern="0" dirty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TAI NGHE</a:t>
            </a:r>
            <a:endParaRPr lang="zh-CN" altLang="en-US" sz="2800" b="1" kern="0" dirty="0">
              <a:ln>
                <a:solidFill>
                  <a:sysClr val="windowText" lastClr="000000"/>
                </a:solidFill>
              </a:ln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inpin heiti" charset="-122"/>
              <a:cs typeface="Times New Roman" pitchFamily="18" charset="0"/>
            </a:endParaRPr>
          </a:p>
        </p:txBody>
      </p:sp>
      <p:sp>
        <p:nvSpPr>
          <p:cNvPr id="27" name="TextBox 28">
            <a:extLst>
              <a:ext uri="{FF2B5EF4-FFF2-40B4-BE49-F238E27FC236}">
                <a16:creationId xmlns:a16="http://schemas.microsoft.com/office/drawing/2014/main" id="{36123220-782F-4FDC-815E-88B8CE333A7A}"/>
              </a:ext>
            </a:extLst>
          </p:cNvPr>
          <p:cNvSpPr txBox="1"/>
          <p:nvPr/>
        </p:nvSpPr>
        <p:spPr>
          <a:xfrm>
            <a:off x="-7154" y="-1"/>
            <a:ext cx="2217420" cy="1452381"/>
          </a:xfrm>
          <a:prstGeom prst="cloud">
            <a:avLst/>
          </a:prstGeom>
          <a:solidFill>
            <a:srgbClr val="ED7D31">
              <a:lumMod val="60000"/>
              <a:lumOff val="40000"/>
            </a:srgbClr>
          </a:solidFill>
        </p:spPr>
        <p:txBody>
          <a:bodyPr wrap="square" lIns="91438" tIns="45719" rIns="91438" bIns="45719" rtlCol="0">
            <a:spAutoFit/>
          </a:bodyPr>
          <a:lstStyle/>
          <a:p>
            <a:pPr algn="ctr" defTabSz="914377">
              <a:defRPr/>
            </a:pPr>
            <a:r>
              <a:rPr lang="en-US" altLang="zh-CN" sz="2800" b="1" kern="0" dirty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TAY CHỈ</a:t>
            </a:r>
            <a:endParaRPr lang="zh-CN" altLang="en-US" sz="2800" b="1" kern="0" dirty="0">
              <a:ln>
                <a:solidFill>
                  <a:sysClr val="windowText" lastClr="000000"/>
                </a:solidFill>
              </a:ln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inpin heiti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38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8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6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0" grpId="0" animBg="1"/>
      <p:bldP spid="12" grpId="0" animBg="1"/>
      <p:bldP spid="14" grpId="0" animBg="1"/>
      <p:bldP spid="15" grpId="0" animBg="1"/>
      <p:bldP spid="23" grpId="0"/>
      <p:bldP spid="18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660454" y="1507296"/>
            <a:ext cx="15183688" cy="6217018"/>
          </a:xfrm>
          <a:prstGeom prst="rect">
            <a:avLst/>
          </a:prstGeom>
          <a:noFill/>
        </p:spPr>
        <p:txBody>
          <a:bodyPr wrap="square" lIns="121852" tIns="60926" rIns="121852" bIns="60926" rtlCol="0">
            <a:spAutoFit/>
          </a:bodyPr>
          <a:lstStyle/>
          <a:p>
            <a:pPr indent="463539" algn="just"/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gọi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hàng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khoảng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giữa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bìa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chứa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đựng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rất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nhiều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nghĩa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Qua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thể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biết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iều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39" algn="just"/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gọi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tác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giả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tác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giả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ghi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phía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trên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bìa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39" algn="just"/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ra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đời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gọi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xuất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bản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xuất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bản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ghi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phía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d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ưới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bìa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395278" algn="just"/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Phần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đều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mục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lục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thể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hiện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mục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chính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vị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trí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Mục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lục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ngay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bìa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cũng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39" algn="just"/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lần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mới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đừng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quên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iều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này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nhé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087171" y="7722444"/>
            <a:ext cx="6213433" cy="1162765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nối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tiếp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38532" y="1714734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714415" y="3298789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714416" y="4405449"/>
            <a:ext cx="411257" cy="468239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2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6"/>
            <a:ext cx="16256000" cy="99295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2"/>
            <a:ext cx="16256000" cy="601807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698850" y="850310"/>
            <a:ext cx="8858301" cy="677044"/>
          </a:xfrm>
          <a:prstGeom prst="rect">
            <a:avLst/>
          </a:prstGeom>
          <a:noFill/>
        </p:spPr>
        <p:txBody>
          <a:bodyPr wrap="square" lIns="121852" tIns="60926" rIns="121852" bIns="60926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 15: CUỐN SÁCH CỦA EM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0855" y="196530"/>
            <a:ext cx="1884833" cy="1330824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714416" y="5486796"/>
            <a:ext cx="411257" cy="468239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2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32532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0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625948" y="1938622"/>
            <a:ext cx="15183688" cy="6217023"/>
          </a:xfrm>
          <a:prstGeom prst="rect">
            <a:avLst/>
          </a:prstGeom>
          <a:noFill/>
        </p:spPr>
        <p:txBody>
          <a:bodyPr wrap="square" lIns="121852" tIns="60926" rIns="121852" bIns="60926" rtlCol="0">
            <a:spAutoFit/>
          </a:bodyPr>
          <a:lstStyle/>
          <a:p>
            <a:pPr indent="463539" algn="just"/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gọi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hàng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khoảng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giữa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bìa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chứa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đựng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rất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nhiều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nghĩa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Qua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thể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biết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iều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39" algn="just"/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gọi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tác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giả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tác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giả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ghi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phía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trên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bìa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39" algn="just"/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ra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đời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gọi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xuất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bản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xuất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bản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ghi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phía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d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ưới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bìa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395278" algn="just"/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Phần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đều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mục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lục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thể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hiện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mục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chính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vị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trí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Mục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lục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ngay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bìa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cũng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39" algn="just"/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lần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mới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đừng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quên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iều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này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nhé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Oval 11"/>
          <p:cNvSpPr/>
          <p:nvPr/>
        </p:nvSpPr>
        <p:spPr>
          <a:xfrm>
            <a:off x="714415" y="2044020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738531" y="3787779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714416" y="4813014"/>
            <a:ext cx="411257" cy="468239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2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6"/>
            <a:ext cx="16256000" cy="99295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2"/>
            <a:ext cx="16256000" cy="601807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637883" y="1078031"/>
            <a:ext cx="8858301" cy="677044"/>
          </a:xfrm>
          <a:prstGeom prst="rect">
            <a:avLst/>
          </a:prstGeom>
          <a:noFill/>
        </p:spPr>
        <p:txBody>
          <a:bodyPr wrap="square" lIns="121852" tIns="60926" rIns="121852" bIns="60926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 15: CUỐN SÁCH CỦA EM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2335437" y="320593"/>
            <a:ext cx="4177553" cy="1736479"/>
            <a:chOff x="242986" y="532128"/>
            <a:chExt cx="3338015" cy="1940706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352" b="28953" l="53750" r="9531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96" t="8695" r="-431" b="71981"/>
            <a:stretch/>
          </p:blipFill>
          <p:spPr>
            <a:xfrm>
              <a:off x="242986" y="532128"/>
              <a:ext cx="3338015" cy="1940706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642805" y="931411"/>
              <a:ext cx="2527567" cy="1341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r>
                <a:rPr lang="en-US" sz="3600" b="1" dirty="0" err="1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Tìm</a:t>
              </a:r>
              <a:r>
                <a:rPr lang="en-US" sz="3600" b="1" dirty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từ</a:t>
              </a:r>
              <a:endParaRPr lang="en-US" sz="36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  <a:p>
              <a:pPr algn="ctr" defTabSz="914377">
                <a:defRPr/>
              </a:pPr>
              <a:r>
                <a:rPr lang="en-US" sz="3600" b="1" dirty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khó</a:t>
              </a:r>
              <a:r>
                <a:rPr lang="en-US" sz="3600" b="1" dirty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đọc</a:t>
              </a:r>
              <a:endParaRPr lang="en-US" sz="36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cxnSp>
        <p:nvCxnSpPr>
          <p:cNvPr id="3" name="Straight Connector 2"/>
          <p:cNvCxnSpPr/>
          <p:nvPr/>
        </p:nvCxnSpPr>
        <p:spPr>
          <a:xfrm>
            <a:off x="12654136" y="2511208"/>
            <a:ext cx="22350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300551" y="3061568"/>
            <a:ext cx="15329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261685" y="5281252"/>
            <a:ext cx="2417817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153837" y="6342302"/>
            <a:ext cx="15467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702357" y="5874063"/>
            <a:ext cx="411257" cy="468239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2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4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3076853" y="6907079"/>
            <a:ext cx="18747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605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2" grpId="0" animBg="1"/>
      <p:bldP spid="14" grpId="0" animBg="1"/>
      <p:bldP spid="15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室内, 物体&#10;&#10;描述已自动生成">
            <a:extLst>
              <a:ext uri="{FF2B5EF4-FFF2-40B4-BE49-F238E27FC236}">
                <a16:creationId xmlns:a16="http://schemas.microsoft.com/office/drawing/2014/main" id="{76DE78DD-ADEF-4012-809E-66E68885B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384" y="-508774"/>
            <a:ext cx="13463960" cy="9526097"/>
          </a:xfrm>
          <a:prstGeom prst="rect">
            <a:avLst/>
          </a:prstGeom>
        </p:spPr>
      </p:pic>
      <p:pic>
        <p:nvPicPr>
          <p:cNvPr id="5" name="PA_图片 3">
            <a:extLst>
              <a:ext uri="{FF2B5EF4-FFF2-40B4-BE49-F238E27FC236}">
                <a16:creationId xmlns:a16="http://schemas.microsoft.com/office/drawing/2014/main" id="{5B74BE9E-C78D-4DEC-B03F-FC27DD50910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2730" y="3981293"/>
            <a:ext cx="6135611" cy="6135611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329" y="1098649"/>
            <a:ext cx="5497847" cy="804535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937048" y="1556761"/>
            <a:ext cx="6217712" cy="84001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khó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09129" y="2497775"/>
            <a:ext cx="4992832" cy="861771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khoảng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giữa</a:t>
            </a:r>
            <a:endParaRPr lang="en-US" sz="4800" b="1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09129" y="3359546"/>
            <a:ext cx="3753640" cy="861775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ý </a:t>
            </a: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nghĩa</a:t>
            </a:r>
            <a:endParaRPr lang="en-US" sz="4800" b="1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77773" y="4221320"/>
            <a:ext cx="4787271" cy="861771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xuất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bản</a:t>
            </a:r>
            <a:endParaRPr lang="en-US" sz="4800" b="1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91295" y="4976558"/>
            <a:ext cx="4323772" cy="861775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mục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lục</a:t>
            </a:r>
            <a:endParaRPr lang="en-US" sz="4800" b="1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09130" y="5838334"/>
            <a:ext cx="4323772" cy="861775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endParaRPr lang="en-US" sz="4800" b="1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0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3837</TotalTime>
  <Words>1913</Words>
  <Application>Microsoft Office PowerPoint</Application>
  <PresentationFormat>Custom</PresentationFormat>
  <Paragraphs>177</Paragraphs>
  <Slides>29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Arial-Rounded</vt:lpstr>
      <vt:lpstr>Calibri</vt:lpstr>
      <vt:lpstr>Calibri Light</vt:lpstr>
      <vt:lpstr>HP001 4 hàng</vt:lpstr>
      <vt:lpstr>SVN-Gretoon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145</cp:revision>
  <dcterms:created xsi:type="dcterms:W3CDTF">2021-05-31T08:31:14Z</dcterms:created>
  <dcterms:modified xsi:type="dcterms:W3CDTF">2023-09-28T07:08:30Z</dcterms:modified>
</cp:coreProperties>
</file>