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597" r:id="rId2"/>
    <p:sldId id="598" r:id="rId3"/>
    <p:sldId id="543" r:id="rId4"/>
    <p:sldId id="599" r:id="rId5"/>
    <p:sldId id="542" r:id="rId6"/>
    <p:sldId id="496" r:id="rId7"/>
    <p:sldId id="577" r:id="rId8"/>
    <p:sldId id="601" r:id="rId9"/>
    <p:sldId id="600" r:id="rId10"/>
    <p:sldId id="585" r:id="rId11"/>
    <p:sldId id="586" r:id="rId12"/>
    <p:sldId id="587" r:id="rId13"/>
    <p:sldId id="602" r:id="rId14"/>
    <p:sldId id="588" r:id="rId15"/>
    <p:sldId id="589" r:id="rId16"/>
    <p:sldId id="590" r:id="rId17"/>
    <p:sldId id="591" r:id="rId18"/>
    <p:sldId id="592" r:id="rId19"/>
    <p:sldId id="593" r:id="rId20"/>
    <p:sldId id="594" r:id="rId21"/>
    <p:sldId id="595" r:id="rId22"/>
    <p:sldId id="596" r:id="rId23"/>
    <p:sldId id="603" r:id="rId24"/>
    <p:sldId id="60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108" d="100"/>
          <a:sy n="108" d="100"/>
        </p:scale>
        <p:origin x="42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microsoft.com/office/2007/relationships/hdphoto" Target="../media/hdphoto22.wdp"/><Relationship Id="rId10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22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3.wdp"/><Relationship Id="rId5" Type="http://schemas.microsoft.com/office/2007/relationships/hdphoto" Target="../media/hdphoto24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3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4.png"/><Relationship Id="rId3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9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6.wdp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8149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4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tên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và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nốt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có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chấm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dôi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72165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28" y="3356992"/>
            <a:ext cx="2765471" cy="35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060848"/>
            <a:ext cx="11230476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/>
        </p:blipFill>
        <p:spPr bwMode="auto">
          <a:xfrm>
            <a:off x="623392" y="2255356"/>
            <a:ext cx="10980118" cy="36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16" b="87456"/>
          <a:stretch/>
        </p:blipFill>
        <p:spPr bwMode="auto">
          <a:xfrm>
            <a:off x="1127448" y="1454482"/>
            <a:ext cx="6926683" cy="4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621102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14841</TotalTime>
  <Words>75</Words>
  <Application>Microsoft Office PowerPoint</Application>
  <PresentationFormat>Widescreen</PresentationFormat>
  <Paragraphs>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685</cp:revision>
  <dcterms:created xsi:type="dcterms:W3CDTF">2010-04-30T18:19:48Z</dcterms:created>
  <dcterms:modified xsi:type="dcterms:W3CDTF">2024-08-01T02:28:29Z</dcterms:modified>
</cp:coreProperties>
</file>