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jpg" ContentType="image/jpeg"/>
  <Default Extension="rels" ContentType="application/vnd.openxmlformats-package.relationships+xml"/>
  <Default Extension="m4a" ContentType="audio/mp4"/>
  <Default Extension="gif" ContentType="image/gif"/>
  <Default Extension="png" ContentType="image/png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10" r:id="rId2"/>
  </p:sldMasterIdLst>
  <p:notesMasterIdLst>
    <p:notesMasterId r:id="rId10"/>
  </p:notesMasterIdLst>
  <p:sldIdLst>
    <p:sldId id="287" r:id="rId3"/>
    <p:sldId id="268" r:id="rId4"/>
    <p:sldId id="286" r:id="rId5"/>
    <p:sldId id="288" r:id="rId6"/>
    <p:sldId id="290" r:id="rId7"/>
    <p:sldId id="289" r:id="rId8"/>
    <p:sldId id="28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BB5A"/>
    <a:srgbClr val="68C875"/>
    <a:srgbClr val="D63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52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6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C6356-54BB-436B-8971-8798E60C5695}" type="datetimeFigureOut">
              <a:rPr lang="en-US" smtClean="0"/>
              <a:t>9/2/23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FA7B8-BE27-4375-9C47-6C35677188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314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244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544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196828"/>
            <a:ext cx="10515599" cy="10644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rgbClr val="A8B1B8"/>
              </a:buClr>
              <a:buFont typeface="Arial"/>
              <a:buNone/>
              <a:defRPr sz="4400" b="0" i="0" u="none" strike="noStrike" cap="none">
                <a:solidFill>
                  <a:srgbClr val="A8B1B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12"/>
          <p:cNvSpPr txBox="1"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Shape 13"/>
          <p:cNvSpPr txBox="1"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Shape 14"/>
          <p:cNvSpPr txBox="1"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hangingPunct="1">
              <a:buSzPct val="25000"/>
              <a:defRPr sz="18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25000"/>
              <a:buFontTx/>
              <a:buNone/>
              <a:tabLst/>
              <a:defRPr/>
            </a:pPr>
            <a:fld id="{9FFF0030-A7BB-4B17-BA94-212CE9FDA66A}" type="slidenum">
              <a:rPr kumimoji="0" lang="en-US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25000"/>
                <a:buFontTx/>
                <a:buNone/>
                <a:tabLst/>
                <a:defRPr/>
              </a:pPr>
              <a:t>‹#›</a:t>
            </a:fld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805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4"/>
            <a:ext cx="5181600" cy="908050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1"/>
            <a:ext cx="5181600" cy="1000125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09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2"/>
            <a:ext cx="2692400" cy="301730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49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09"/>
            <a:ext cx="2693459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394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7547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26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182033"/>
            <a:ext cx="2005543" cy="774700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9" y="182036"/>
            <a:ext cx="3407833" cy="390207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956736"/>
            <a:ext cx="2005543" cy="31273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215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85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2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8BD707-D9CF-40AE-B4C6-C98DA3205C09}" type="datetimeFigureOut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9/2/23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9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9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45722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62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6"/>
          <p:cNvSpPr txBox="1">
            <a:spLocks noGrp="1"/>
          </p:cNvSpPr>
          <p:nvPr>
            <p:ph type="title"/>
          </p:nvPr>
        </p:nvSpPr>
        <p:spPr bwMode="auto">
          <a:xfrm>
            <a:off x="838200" y="196850"/>
            <a:ext cx="10515600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sp>
        <p:nvSpPr>
          <p:cNvPr id="1027" name="Shape 7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>
              <a:sym typeface="Arial" panose="020B0604020202020204" pitchFamily="34" charset="0"/>
            </a:endParaRPr>
          </a:p>
        </p:txBody>
      </p:sp>
      <p:pic>
        <p:nvPicPr>
          <p:cNvPr id="1028" name="Shape 8"/>
          <p:cNvPicPr preferRelativeResize="0"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7100" y="185738"/>
            <a:ext cx="909638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4516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defRPr sz="140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6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4.png"/><Relationship Id="rId7" Type="http://schemas.openxmlformats.org/officeDocument/2006/relationships/image" Target="../media/image6.pn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15.png"/><Relationship Id="rId7" Type="http://schemas.openxmlformats.org/officeDocument/2006/relationships/image" Target="../media/image5.jpg"/><Relationship Id="rId8" Type="http://schemas.openxmlformats.org/officeDocument/2006/relationships/image" Target="../media/image6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4" Type="http://schemas.openxmlformats.org/officeDocument/2006/relationships/image" Target="../media/image17.gif"/><Relationship Id="rId5" Type="http://schemas.openxmlformats.org/officeDocument/2006/relationships/image" Target="../media/image18.png"/><Relationship Id="rId9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2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90306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đầu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91" y="994936"/>
            <a:ext cx="6234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>
                <a:latin typeface="+mj-lt"/>
              </a:rPr>
              <a:t>Hát bài hát Chuông gó leng keng bằng hình thức Tam ca</a:t>
            </a:r>
            <a:endParaRPr lang="vi-VN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"/>
            <a:ext cx="6553200" cy="6857999"/>
          </a:xfrm>
          <a:prstGeom prst="rect">
            <a:avLst/>
          </a:prstGeom>
        </p:spPr>
      </p:pic>
      <p:pic>
        <p:nvPicPr>
          <p:cNvPr id="8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14802" y="42585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8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68380" y="1463876"/>
            <a:ext cx="7443971" cy="55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CHỨC HOẠT ĐỘNG VẬN DỤNG SÁNG TẠO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89634" y="57541"/>
            <a:ext cx="1367683" cy="6245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#9Slide05 Dancing Script" panose="03080800040507000D00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TIẾT 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#9Slide05 Dancing Script" panose="03080800040507000D00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2023"/>
            <a:ext cx="3566662" cy="11382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879" y="4603864"/>
            <a:ext cx="4853950" cy="188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489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83732" cy="807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30437" y="256561"/>
            <a:ext cx="4137783" cy="463692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</a:t>
            </a:r>
            <a:r>
              <a:rPr kumimoji="0" lang="en-US" sz="2400" b="1" i="0" u="none" strike="noStrike" kern="1200" cap="none" spc="0" normalizeH="0" noProof="0" dirty="0" smtClean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tập</a:t>
            </a:r>
            <a:endParaRPr kumimoji="0" lang="en-US" sz="2400" b="1" i="0" u="none" strike="noStrike" kern="1200" cap="none" spc="0" normalizeH="0" baseline="0" noProof="0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rgbClr val="ED7D31">
                    <a:satMod val="175000"/>
                    <a:alpha val="40000"/>
                  </a:srgbClr>
                </a:glow>
                <a:outerShdw dist="38100" dir="2700000" algn="tl" rotWithShape="0">
                  <a:srgbClr val="ED7D31"/>
                </a:outerShdw>
              </a:effectLst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664" y="1171159"/>
            <a:ext cx="8924140" cy="308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3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49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391" y="3455314"/>
            <a:ext cx="4180608" cy="32890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3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1807" y="381144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2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6" name="Picture 5" descr="C:\Users\ADMIN\Desktop\p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453" y="0"/>
            <a:ext cx="8209547" cy="4271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90746" y="272535"/>
            <a:ext cx="26532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dirty="0" smtClean="0">
                <a:solidFill>
                  <a:srgbClr val="24202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Đọc nhạc vận </a:t>
            </a:r>
            <a:r>
              <a:rPr lang="vi-VN" dirty="0">
                <a:solidFill>
                  <a:srgbClr val="24202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động cơ thể </a:t>
            </a:r>
            <a:endParaRPr lang="vi-VN" dirty="0">
              <a:latin typeface="+mj-lt"/>
            </a:endParaRPr>
          </a:p>
        </p:txBody>
      </p:sp>
      <p:pic>
        <p:nvPicPr>
          <p:cNvPr id="4" name="BĐN số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40098" y="49550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558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7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346" y="4258528"/>
            <a:ext cx="2808318" cy="25052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62004" cy="5796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004" y="0"/>
            <a:ext cx="6019800" cy="6866124"/>
          </a:xfrm>
          <a:prstGeom prst="rect">
            <a:avLst/>
          </a:prstGeom>
        </p:spPr>
      </p:pic>
      <p:pic>
        <p:nvPicPr>
          <p:cNvPr id="7" name="Giai điệu Chuông gió leng k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31002" y="18094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17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85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7160899" cy="4511398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quý thầy cô mạnh khỏe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em học sinh chăm ngoan học giỏi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35" y="2255699"/>
            <a:ext cx="2813570" cy="14067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464" y="2588325"/>
            <a:ext cx="4751842" cy="322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33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huyen trag ngăn.wav"/>
          </p:stSnd>
        </p:sndAc>
      </p:transition>
    </mc:Choice>
    <mc:Fallback xmlns="">
      <p:transition spd="slow">
        <p:fade/>
        <p:sndAc>
          <p:stSnd>
            <p:snd r:embed="rId9" name="chuyen trag ngăn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46</Words>
  <Application>Microsoft Macintosh PowerPoint</Application>
  <PresentationFormat>Widescreen</PresentationFormat>
  <Paragraphs>8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#9Slide05 Dancing Script</vt:lpstr>
      <vt:lpstr>Arial</vt:lpstr>
      <vt:lpstr>Calibri</vt:lpstr>
      <vt:lpstr>Tahoma</vt:lpstr>
      <vt:lpstr>Times New Roman</vt:lpstr>
      <vt:lpstr>6_Office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Office User</cp:lastModifiedBy>
  <cp:revision>58</cp:revision>
  <dcterms:created xsi:type="dcterms:W3CDTF">2022-04-04T07:27:39Z</dcterms:created>
  <dcterms:modified xsi:type="dcterms:W3CDTF">2023-09-02T06:36:42Z</dcterms:modified>
</cp:coreProperties>
</file>