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8"/>
  </p:notesMasterIdLst>
  <p:sldIdLst>
    <p:sldId id="593" r:id="rId2"/>
    <p:sldId id="482" r:id="rId3"/>
    <p:sldId id="543" r:id="rId4"/>
    <p:sldId id="563" r:id="rId5"/>
    <p:sldId id="542" r:id="rId6"/>
    <p:sldId id="546" r:id="rId7"/>
    <p:sldId id="544" r:id="rId8"/>
    <p:sldId id="591" r:id="rId9"/>
    <p:sldId id="592" r:id="rId10"/>
    <p:sldId id="555" r:id="rId11"/>
    <p:sldId id="565" r:id="rId12"/>
    <p:sldId id="557" r:id="rId13"/>
    <p:sldId id="566" r:id="rId14"/>
    <p:sldId id="561" r:id="rId15"/>
    <p:sldId id="567" r:id="rId16"/>
    <p:sldId id="579" r:id="rId17"/>
    <p:sldId id="586" r:id="rId18"/>
    <p:sldId id="580" r:id="rId19"/>
    <p:sldId id="581" r:id="rId20"/>
    <p:sldId id="587" r:id="rId21"/>
    <p:sldId id="588" r:id="rId22"/>
    <p:sldId id="589" r:id="rId23"/>
    <p:sldId id="584" r:id="rId24"/>
    <p:sldId id="590" r:id="rId25"/>
    <p:sldId id="575" r:id="rId26"/>
    <p:sldId id="568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64" d="100"/>
          <a:sy n="64" d="100"/>
        </p:scale>
        <p:origin x="680" y="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channel/UCO2d8nr48-iTs8byOJTX9PQ" TargetMode="Externa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png"/><Relationship Id="rId7" Type="http://schemas.microsoft.com/office/2007/relationships/hdphoto" Target="../media/hdphoto8.wdp"/><Relationship Id="rId12" Type="http://schemas.openxmlformats.org/officeDocument/2006/relationships/image" Target="../media/image1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microsoft.com/office/2007/relationships/hdphoto" Target="../media/hdphoto9.wdp"/><Relationship Id="rId5" Type="http://schemas.openxmlformats.org/officeDocument/2006/relationships/image" Target="../media/image13.png"/><Relationship Id="rId10" Type="http://schemas.openxmlformats.org/officeDocument/2006/relationships/image" Target="../media/image21.png"/><Relationship Id="rId4" Type="http://schemas.microsoft.com/office/2007/relationships/hdphoto" Target="../media/hdphoto7.wdp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4.png"/><Relationship Id="rId5" Type="http://schemas.openxmlformats.org/officeDocument/2006/relationships/image" Target="../media/image13.png"/><Relationship Id="rId10" Type="http://schemas.openxmlformats.org/officeDocument/2006/relationships/image" Target="../media/image23.png"/><Relationship Id="rId4" Type="http://schemas.microsoft.com/office/2007/relationships/hdphoto" Target="../media/hdphoto7.wdp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6.png"/><Relationship Id="rId5" Type="http://schemas.openxmlformats.org/officeDocument/2006/relationships/image" Target="../media/image13.png"/><Relationship Id="rId10" Type="http://schemas.microsoft.com/office/2007/relationships/hdphoto" Target="../media/hdphoto5.wdp"/><Relationship Id="rId4" Type="http://schemas.microsoft.com/office/2007/relationships/hdphoto" Target="../media/hdphoto7.wdp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7.wdp"/><Relationship Id="rId7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7.png"/><Relationship Id="rId4" Type="http://schemas.openxmlformats.org/officeDocument/2006/relationships/image" Target="../media/image14.png"/><Relationship Id="rId9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2.png"/><Relationship Id="rId7" Type="http://schemas.openxmlformats.org/officeDocument/2006/relationships/image" Target="../media/image3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29.png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2.png"/><Relationship Id="rId7" Type="http://schemas.microsoft.com/office/2007/relationships/hdphoto" Target="../media/hdphoto11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1.png"/><Relationship Id="rId4" Type="http://schemas.microsoft.com/office/2007/relationships/hdphoto" Target="../media/hdphoto7.wdp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2.png"/><Relationship Id="rId7" Type="http://schemas.openxmlformats.org/officeDocument/2006/relationships/image" Target="../media/image3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7.png"/><Relationship Id="rId10" Type="http://schemas.openxmlformats.org/officeDocument/2006/relationships/image" Target="../media/image33.png"/><Relationship Id="rId4" Type="http://schemas.microsoft.com/office/2007/relationships/hdphoto" Target="../media/hdphoto7.wdp"/><Relationship Id="rId9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2.png"/><Relationship Id="rId7" Type="http://schemas.microsoft.com/office/2007/relationships/hdphoto" Target="../media/hdphoto11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1.png"/><Relationship Id="rId10" Type="http://schemas.openxmlformats.org/officeDocument/2006/relationships/image" Target="../media/image30.png"/><Relationship Id="rId4" Type="http://schemas.microsoft.com/office/2007/relationships/hdphoto" Target="../media/hdphoto7.wdp"/><Relationship Id="rId9" Type="http://schemas.microsoft.com/office/2007/relationships/hdphoto" Target="../media/hdphoto12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openxmlformats.org/officeDocument/2006/relationships/audio" Target="../media/audio3.wav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7.wdp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png"/><Relationship Id="rId7" Type="http://schemas.microsoft.com/office/2007/relationships/hdphoto" Target="../media/hdphoto8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microsoft.com/office/2007/relationships/hdphoto" Target="../media/hdphoto7.wdp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microsoft.com/office/2007/relationships/hdphoto" Target="../media/hdphoto8.wdp"/><Relationship Id="rId12" Type="http://schemas.openxmlformats.org/officeDocument/2006/relationships/image" Target="../media/image1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microsoft.com/office/2007/relationships/hdphoto" Target="../media/hdphoto7.wdp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-75057"/>
            <a:ext cx="3744416" cy="35212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18B2F2-BE70-D8FC-65BB-0C20FADA1D03}"/>
              </a:ext>
            </a:extLst>
          </p:cNvPr>
          <p:cNvSpPr txBox="1"/>
          <p:nvPr/>
        </p:nvSpPr>
        <p:spPr>
          <a:xfrm>
            <a:off x="5015880" y="3512959"/>
            <a:ext cx="7056784" cy="1644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 CÔ </a:t>
            </a:r>
            <a:r>
              <a:rPr lang="en-US" sz="24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 LÒNG </a:t>
            </a:r>
            <a:r>
              <a:rPr lang="vi-VN" sz="24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CHIA SẺ TÀI LIỆU CỦA CHƯƠNG TRÌNH ĐỂ CÓ CƠ HỘI GIÚP ĐỠ THÊM NHIỀU HOÀN CẢNH HỌC SINH KHÓ KHĂN NHÉ Ạ!</a:t>
            </a:r>
            <a:r>
              <a:rPr lang="en-US" sz="24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 CHÂN THÀNH CẢM ƠN THẦY C</a:t>
            </a:r>
            <a:r>
              <a:rPr lang="en-US" sz="24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</a:t>
            </a:r>
            <a:r>
              <a:rPr lang="vi-VN" sz="24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lang="vi-VN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F96336-C725-EA7D-7EFF-563B55BB1B89}"/>
              </a:ext>
            </a:extLst>
          </p:cNvPr>
          <p:cNvSpPr txBox="1"/>
          <p:nvPr/>
        </p:nvSpPr>
        <p:spPr>
          <a:xfrm>
            <a:off x="5260152" y="5445224"/>
            <a:ext cx="6812512" cy="1255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 b="1" spc="2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 CHỈ KÊNH HỌC LIỆU ÂM NHẠC KẾT NỐI: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6"/>
              </a:rPr>
              <a:t>https://www.youtube.com/channel/UCO2d8nr48-iTs8byOJTX9PQ</a:t>
            </a:r>
            <a:r>
              <a:rPr lang="en-US" sz="2200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vi-VN" sz="2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43663" y="-1275645"/>
              <a:ext cx="4266113" cy="152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ĐỌC NHẠC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KẾT HỢP 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797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A3D8F80-FB95-96DC-3A04-F459D45534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9"/>
          <a:stretch/>
        </p:blipFill>
        <p:spPr>
          <a:xfrm>
            <a:off x="700296" y="483432"/>
            <a:ext cx="10640858" cy="41118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F9DA9E-6CBD-1F91-C40C-1B1EBC1FD01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1800327" y="2717496"/>
            <a:ext cx="485991" cy="4859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999D2F-7B90-6072-B9E9-626AD45A0B2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4080695" y="2731573"/>
            <a:ext cx="485991" cy="4859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6E07CC-EE29-35EF-B7B6-3F731FA4BCC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6018121" y="2694053"/>
            <a:ext cx="485991" cy="4859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847D39-EE6C-8FED-CD3D-BD2A652CC8A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9884511" y="2694053"/>
            <a:ext cx="485991" cy="4859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CB4133-BBF7-D123-1819-CD2AC0F8FFB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1604532" y="4307857"/>
            <a:ext cx="485991" cy="4859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2C4561-5A86-1B43-4728-034DA303D47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4566686" y="4281263"/>
            <a:ext cx="485991" cy="4859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318113-4569-261A-5E38-B9AE53CB7CA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6261116" y="4281263"/>
            <a:ext cx="485991" cy="4859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F702C69-450D-535F-B116-3DC0BFBAB9D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9951052" y="4307856"/>
            <a:ext cx="485991" cy="4859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4B58E21-74E5-7E02-C760-7D50DE080F9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14344"/>
          <a:stretch/>
        </p:blipFill>
        <p:spPr>
          <a:xfrm flipH="1">
            <a:off x="384507" y="4767254"/>
            <a:ext cx="8364359" cy="147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4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0456" y="-1137034"/>
              <a:ext cx="3972528" cy="1151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ĐỌC NHẠC KẾT HỢP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VẬN ĐỘNG CƠ THỂ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038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CD04184-3FDC-63D0-E0D9-6BCA3587D8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9"/>
          <a:stretch/>
        </p:blipFill>
        <p:spPr>
          <a:xfrm>
            <a:off x="700296" y="483432"/>
            <a:ext cx="10640858" cy="411186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1D8144D-09E6-11EF-61DF-4B194D3C46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4344"/>
          <a:stretch/>
        </p:blipFill>
        <p:spPr>
          <a:xfrm>
            <a:off x="3907056" y="4853233"/>
            <a:ext cx="7877576" cy="1391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32AE381-805C-F039-AFA8-893F5A77B2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772" y="2658973"/>
            <a:ext cx="684900" cy="6792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2802C5F-9A78-C8A1-942E-1D60EB6582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417" y="2678973"/>
            <a:ext cx="684900" cy="67926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EC71AE7-5E1A-4A7E-19BB-25362F9094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62" y="4287718"/>
            <a:ext cx="720018" cy="6792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F0A6EAC-A7EE-BDE1-D1AB-0423C573EE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633" y="2773484"/>
            <a:ext cx="684900" cy="63872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C7A2125-FE84-8179-F8B1-A51A30500D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332" y="2748146"/>
            <a:ext cx="684900" cy="63872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03D9246-A8AC-F5BB-4C21-C1A078AA91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76" y="4341802"/>
            <a:ext cx="720018" cy="63872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4C9D0A6-B0F2-9032-16C3-3CF8F6AC18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67" y="4343831"/>
            <a:ext cx="720018" cy="63872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3C33C8E-BD32-E644-05FA-4B63DAD026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800" y="2707612"/>
            <a:ext cx="684900" cy="67926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9EF7B62-CF4B-AB54-BF9A-89921713B1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261" y="2748146"/>
            <a:ext cx="684900" cy="63872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6404B21-5BB5-FB97-EECC-99992B1E82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098" y="4249678"/>
            <a:ext cx="720018" cy="67926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943E255-C68E-A6E5-EF23-CD2E68FC01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691" y="4309367"/>
            <a:ext cx="720018" cy="63872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09F03EC-6301-C9F1-8EBE-1949F2578F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562" y="4284713"/>
            <a:ext cx="720018" cy="6792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795189-3A72-7B68-4399-6DCB880243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25" y="225493"/>
            <a:ext cx="2809875" cy="14763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936911" y="832301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40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77596" y="-1300263"/>
              <a:ext cx="2998244" cy="187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ĐỌC </a:t>
              </a:r>
            </a:p>
            <a:p>
              <a:pPr algn="ctr" eaLnBrk="1" hangingPunct="1"/>
              <a:r>
                <a:rPr lang="en-US" sz="3600" b="1" i="1" dirty="0">
                  <a:solidFill>
                    <a:srgbClr val="FF0000"/>
                  </a:solidFill>
                  <a:latin typeface="Cambria" pitchFamily="18" charset="0"/>
                  <a:cs typeface="Times New Roman" pitchFamily="18" charset="0"/>
                </a:rPr>
                <a:t>TO – NHỎ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THEO Ý THÍCH 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BD844A-6D3C-4A4C-997A-83D88ABAA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423" y="297210"/>
            <a:ext cx="4943475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79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13AD561-1B35-F44E-4A2D-ACC67C33BF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9"/>
          <a:stretch/>
        </p:blipFill>
        <p:spPr>
          <a:xfrm>
            <a:off x="716974" y="913498"/>
            <a:ext cx="10640858" cy="411186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16BE84-2FD5-5C5E-A15B-166D2AC4FD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4344"/>
          <a:stretch/>
        </p:blipFill>
        <p:spPr>
          <a:xfrm>
            <a:off x="3907056" y="4853233"/>
            <a:ext cx="7877576" cy="1391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4DFE0E-727B-3245-4283-FDD36BA6F16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2306348"/>
            <a:ext cx="754887" cy="75488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F5BA2F5-1004-33E9-0358-F27D9CEFFE2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60" y="4077072"/>
            <a:ext cx="382269" cy="38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0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340768"/>
            <a:ext cx="1049162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4795" y="4343375"/>
            <a:ext cx="7602410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VAN-XƠ PHA-VÔ-RÍT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9" t="26146" r="27213" b="50809"/>
          <a:stretch/>
        </p:blipFill>
        <p:spPr bwMode="auto">
          <a:xfrm>
            <a:off x="922853" y="312888"/>
            <a:ext cx="3516963" cy="883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37B1F913-7D95-4C1F-367A-35294806E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440" y="3549189"/>
            <a:ext cx="7602410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latin typeface="Cambria" pitchFamily="18" charset="0"/>
              </a:rPr>
              <a:t>NGHE NHẠC:</a:t>
            </a:r>
          </a:p>
        </p:txBody>
      </p:sp>
    </p:spTree>
    <p:extLst>
      <p:ext uri="{BB962C8B-B14F-4D97-AF65-F5344CB8AC3E}">
        <p14:creationId xmlns:p14="http://schemas.microsoft.com/office/powerpoint/2010/main" val="154148361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34A95BDA-D000-18E4-3F44-5840F1D73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2182062-D1A4-EBBF-4217-42DEA869A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225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183"/>
          <a:stretch/>
        </p:blipFill>
        <p:spPr>
          <a:xfrm>
            <a:off x="1847528" y="200071"/>
            <a:ext cx="2880320" cy="121270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8E2AF0B-CE07-4D4B-80FD-493FFE4F4F8B}"/>
              </a:ext>
            </a:extLst>
          </p:cNvPr>
          <p:cNvSpPr/>
          <p:nvPr/>
        </p:nvSpPr>
        <p:spPr>
          <a:xfrm>
            <a:off x="2207568" y="69269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TÁC GIẢ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B9FA52D-602F-8A72-3B00-CB1098AEB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6B0527-1356-E2AC-8067-8F526B21BF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627" y="332656"/>
            <a:ext cx="5171200" cy="5790116"/>
          </a:xfrm>
          <a:prstGeom prst="rect">
            <a:avLst/>
          </a:prstGeom>
        </p:spPr>
      </p:pic>
      <p:pic>
        <p:nvPicPr>
          <p:cNvPr id="2050" name="Picture 6">
            <a:extLst>
              <a:ext uri="{FF2B5EF4-FFF2-40B4-BE49-F238E27FC236}">
                <a16:creationId xmlns:a16="http://schemas.microsoft.com/office/drawing/2014/main" id="{E82BD118-E6C0-212D-A0B8-BA5D88AE1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132" y="620689"/>
            <a:ext cx="4988477" cy="5271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6DDB2F-54DA-0A0B-AFC2-D5147F7E90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083" y="1931469"/>
            <a:ext cx="5732609" cy="266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329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57AD27-47A2-0E65-353D-17F99C1294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9776" y="1756854"/>
            <a:ext cx="5550178" cy="2294228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34A95BDA-D000-18E4-3F44-5840F1D73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2182062-D1A4-EBBF-4217-42DEA869A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225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2C3F1E-F999-C554-69FD-D36A76D20A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429680"/>
            <a:ext cx="5710900" cy="62527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C28A42-ADF7-DDFB-9D05-9D84004CFC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2" y="218116"/>
            <a:ext cx="2914650" cy="249080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8E2AF0B-CE07-4D4B-80FD-493FFE4F4F8B}"/>
              </a:ext>
            </a:extLst>
          </p:cNvPr>
          <p:cNvSpPr/>
          <p:nvPr/>
        </p:nvSpPr>
        <p:spPr>
          <a:xfrm>
            <a:off x="8904312" y="95633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19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alse favor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43662" y="-1070169"/>
              <a:ext cx="4266113" cy="1544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NGHE NHẠC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KẾT HỢP 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35D25932-C484-E05F-F86B-6B2580219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0" y="332656"/>
            <a:ext cx="3513917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7326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129C5B-2264-F535-10C6-7A9BDA98BA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-27434"/>
            <a:ext cx="7176120" cy="2111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333C5E-3149-625A-A648-C39E6AA5C0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2" y="218116"/>
            <a:ext cx="2914650" cy="24908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57AD27-47A2-0E65-353D-17F99C1294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46433" y="581640"/>
            <a:ext cx="4688496" cy="1938042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34A95BDA-D000-18E4-3F44-5840F1D73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2182062-D1A4-EBBF-4217-42DEA869A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225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E2AF0B-CE07-4D4B-80FD-493FFE4F4F8B}"/>
              </a:ext>
            </a:extLst>
          </p:cNvPr>
          <p:cNvSpPr/>
          <p:nvPr/>
        </p:nvSpPr>
        <p:spPr>
          <a:xfrm>
            <a:off x="8932797" y="95633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B287A6-6819-425B-ED91-1FA830D2CA6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83"/>
          <a:stretch/>
        </p:blipFill>
        <p:spPr>
          <a:xfrm>
            <a:off x="5776803" y="2519683"/>
            <a:ext cx="5952933" cy="4354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19ABCD-FFF0-4123-5398-70926003A5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017293"/>
            <a:ext cx="4392488" cy="480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33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alse favor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57227" y="-1255492"/>
              <a:ext cx="4238982" cy="187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NGHE NHẠC KẾT HỢP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VẬN ĐỘNG THEO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HÌNH MINH HOẠ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35D25932-C484-E05F-F86B-6B2580219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0" y="332656"/>
            <a:ext cx="3513917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57302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8E820B-4204-AF87-8014-C077ABCE3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9816" y="2420888"/>
            <a:ext cx="7209010" cy="37018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FC4C28-DF51-D764-C096-FFE6D5A431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2" y="218116"/>
            <a:ext cx="2914650" cy="24908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3FAAE1-D6C4-850B-5679-4BEBC43DE5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241" y="908721"/>
            <a:ext cx="4625034" cy="55914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57AD27-47A2-0E65-353D-17F99C1294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46433" y="342254"/>
            <a:ext cx="4688496" cy="1938042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34A95BDA-D000-18E4-3F44-5840F1D73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2182062-D1A4-EBBF-4217-42DEA869A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225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E2AF0B-CE07-4D4B-80FD-493FFE4F4F8B}"/>
              </a:ext>
            </a:extLst>
          </p:cNvPr>
          <p:cNvSpPr/>
          <p:nvPr/>
        </p:nvSpPr>
        <p:spPr>
          <a:xfrm>
            <a:off x="8904312" y="90872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098" name="Picture 8">
            <a:extLst>
              <a:ext uri="{FF2B5EF4-FFF2-40B4-BE49-F238E27FC236}">
                <a16:creationId xmlns:a16="http://schemas.microsoft.com/office/drawing/2014/main" id="{5868B880-2B14-73C3-113B-642BEB9C2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152" y="2687435"/>
            <a:ext cx="6615603" cy="3168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73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alse favor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57227" y="-1272803"/>
              <a:ext cx="4238982" cy="187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NGHE NHẠC KẾT HỢP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VẬN ĐỘNG CƠ THỂ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THEO Ý THÍCH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35D25932-C484-E05F-F86B-6B2580219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" t="51577" r="40093" b="24979"/>
          <a:stretch/>
        </p:blipFill>
        <p:spPr bwMode="auto">
          <a:xfrm>
            <a:off x="968830" y="332656"/>
            <a:ext cx="3513917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9717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F35C61-5B42-DDBD-7BF7-2F5B07D790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2" y="218116"/>
            <a:ext cx="2914650" cy="24908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57AD27-47A2-0E65-353D-17F99C1294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46433" y="581640"/>
            <a:ext cx="4688496" cy="1938042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34A95BDA-D000-18E4-3F44-5840F1D73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2182062-D1A4-EBBF-4217-42DEA869A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225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E2AF0B-CE07-4D4B-80FD-493FFE4F4F8B}"/>
              </a:ext>
            </a:extLst>
          </p:cNvPr>
          <p:cNvSpPr/>
          <p:nvPr/>
        </p:nvSpPr>
        <p:spPr>
          <a:xfrm>
            <a:off x="8904312" y="95633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B287A6-6819-425B-ED91-1FA830D2CA6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3" t="1088" r="53210" b="3872"/>
          <a:stretch/>
        </p:blipFill>
        <p:spPr>
          <a:xfrm>
            <a:off x="4871864" y="2617159"/>
            <a:ext cx="6353816" cy="41382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19ABCD-FFF0-4123-5398-70926003A5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" y="1772817"/>
            <a:ext cx="4392488" cy="511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0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alse favor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C55241-0923-4AD3-3BB3-FCC655F02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09" y="204824"/>
            <a:ext cx="11883646" cy="27666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5" name="Text Box 10">
            <a:extLst>
              <a:ext uri="{FF2B5EF4-FFF2-40B4-BE49-F238E27FC236}">
                <a16:creationId xmlns:a16="http://schemas.microsoft.com/office/drawing/2014/main" id="{E831147B-70E6-B05F-6140-85AA26709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04" y="3953710"/>
            <a:ext cx="10729192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BÀI SỐ 4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408A1F89-1728-591D-1266-371CD4C0C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8048" y="2203403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17892D81-2935-BD71-D6DC-EF04E9E25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04" y="3404846"/>
            <a:ext cx="10729192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 dirty="0">
                <a:latin typeface="Cambria" pitchFamily="18" charset="0"/>
              </a:rPr>
              <a:t>ÔN TẬP ĐỌC NHẠC: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96E06C88-AED4-155F-C7AD-909E389A6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589" y="5161909"/>
            <a:ext cx="10729192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VAN-XƠ PHA-VÔ-RÍT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24A67516-2E35-6E59-D90C-4B2AE2D9E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589" y="4676843"/>
            <a:ext cx="10729192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 dirty="0">
                <a:latin typeface="Cambria" pitchFamily="18" charset="0"/>
              </a:rPr>
              <a:t>NGHE NHẠC:</a:t>
            </a:r>
          </a:p>
        </p:txBody>
      </p:sp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129C5B-2264-F535-10C6-7A9BDA98BA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-27434"/>
            <a:ext cx="7176120" cy="211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51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983432" y="332656"/>
            <a:ext cx="2761573" cy="856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E3D236-3E9C-6553-8BB2-4F5B95CEC92F}"/>
              </a:ext>
            </a:extLst>
          </p:cNvPr>
          <p:cNvSpPr txBox="1"/>
          <p:nvPr/>
        </p:nvSpPr>
        <p:spPr>
          <a:xfrm>
            <a:off x="1215417" y="1106131"/>
            <a:ext cx="7609940" cy="622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tấu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tấu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”</a:t>
            </a:r>
            <a:endParaRPr lang="vi-VN" sz="2400" b="1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34DFDB-B6C7-97B5-B204-C6E0E01C68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424" y="1844824"/>
            <a:ext cx="10369152" cy="43573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9E92C2-213E-0C52-C661-2EBFF5D66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2134823"/>
            <a:ext cx="8064896" cy="383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C37B5B-9565-7C89-7A91-C622ABDB0B10}"/>
              </a:ext>
            </a:extLst>
          </p:cNvPr>
          <p:cNvSpPr/>
          <p:nvPr/>
        </p:nvSpPr>
        <p:spPr>
          <a:xfrm>
            <a:off x="1703512" y="2564904"/>
            <a:ext cx="1152128" cy="502820"/>
          </a:xfrm>
          <a:prstGeom prst="rect">
            <a:avLst/>
          </a:prstGeom>
          <a:solidFill>
            <a:srgbClr val="66FF66"/>
          </a:solidFill>
          <a:ln>
            <a:solidFill>
              <a:srgbClr val="1713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34E884-463E-A0D9-F7F1-CF0625C56A14}"/>
              </a:ext>
            </a:extLst>
          </p:cNvPr>
          <p:cNvSpPr/>
          <p:nvPr/>
        </p:nvSpPr>
        <p:spPr>
          <a:xfrm>
            <a:off x="1703512" y="4419809"/>
            <a:ext cx="1152128" cy="502820"/>
          </a:xfrm>
          <a:prstGeom prst="rect">
            <a:avLst/>
          </a:prstGeom>
          <a:solidFill>
            <a:srgbClr val="66FF66"/>
          </a:solidFill>
          <a:ln>
            <a:solidFill>
              <a:srgbClr val="1713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799D1488-E855-2929-332E-9058C3114C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825261" y="297642"/>
            <a:ext cx="2200078" cy="115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599D09C-3CA4-FF6E-AECA-4A2982E885EE}"/>
              </a:ext>
            </a:extLst>
          </p:cNvPr>
          <p:cNvSpPr/>
          <p:nvPr/>
        </p:nvSpPr>
        <p:spPr>
          <a:xfrm>
            <a:off x="8752086" y="692696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HOÀ TẤU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ÊT TÂU KĐA T3 CĐ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ÀN-NHẠC-TRONG-VƯỜN-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T TẤU KHỞI ĐỘNG T3 CD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696" y="4482897"/>
            <a:ext cx="5119466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BÀI SỐ 4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6" t="76347" r="29916" b="1204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0">
            <a:extLst>
              <a:ext uri="{FF2B5EF4-FFF2-40B4-BE49-F238E27FC236}">
                <a16:creationId xmlns:a16="http://schemas.microsoft.com/office/drawing/2014/main" id="{86545AF6-BD3A-15C1-3F93-34F566B15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744" y="3717032"/>
            <a:ext cx="5119466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Cambria" pitchFamily="18" charset="0"/>
              </a:rPr>
              <a:t>ÔN TẬP ĐỌC NHẠC: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E38D1A-FCED-5DF7-43AF-84FC303533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98" y="906761"/>
            <a:ext cx="11016427" cy="4322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330" r="13713" b="10689"/>
          <a:stretch/>
        </p:blipFill>
        <p:spPr>
          <a:xfrm>
            <a:off x="8688288" y="209906"/>
            <a:ext cx="2880320" cy="206696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BF66E79-DE48-4363-870D-ADA54B29400E}"/>
              </a:ext>
            </a:extLst>
          </p:cNvPr>
          <p:cNvSpPr/>
          <p:nvPr/>
        </p:nvSpPr>
        <p:spPr>
          <a:xfrm>
            <a:off x="9116563" y="540017"/>
            <a:ext cx="2059747" cy="722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GIAI ĐIỆU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24C586-D089-7D92-7946-2D486681EB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79376" y="318858"/>
            <a:ext cx="2880320" cy="11705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BDA60F-8377-C65E-2860-9829D03667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2"/>
          <a:stretch/>
        </p:blipFill>
        <p:spPr>
          <a:xfrm>
            <a:off x="395938" y="4888592"/>
            <a:ext cx="11380053" cy="135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14FE4D-7FC3-4EA8-1B02-DDB80F2D4A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9"/>
          <a:stretch/>
        </p:blipFill>
        <p:spPr>
          <a:xfrm>
            <a:off x="400833" y="592585"/>
            <a:ext cx="11239783" cy="4343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BFE60D-7DEA-A24B-F175-E13B2A143CE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4344"/>
          <a:stretch/>
        </p:blipFill>
        <p:spPr>
          <a:xfrm flipH="1">
            <a:off x="384507" y="4767254"/>
            <a:ext cx="8364359" cy="147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6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0589" y="-1582812"/>
              <a:ext cx="4032260" cy="2239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ĐỌC NHẠC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THEO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KÍ HIỆU BÀN TAY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1469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14FE4D-7FC3-4EA8-1B02-DDB80F2D4A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9"/>
          <a:stretch/>
        </p:blipFill>
        <p:spPr>
          <a:xfrm>
            <a:off x="400833" y="592585"/>
            <a:ext cx="11239783" cy="4343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BFE60D-7DEA-A24B-F175-E13B2A143CE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4344"/>
          <a:stretch/>
        </p:blipFill>
        <p:spPr>
          <a:xfrm flipH="1">
            <a:off x="384506" y="5070482"/>
            <a:ext cx="6647597" cy="1174151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2E054545-A36C-5D66-F181-C0F277DAF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9" t="15559" r="2464" b="21971"/>
          <a:stretch>
            <a:fillRect/>
          </a:stretch>
        </p:blipFill>
        <p:spPr bwMode="auto">
          <a:xfrm>
            <a:off x="8124917" y="3023906"/>
            <a:ext cx="59213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6B1F23-A8C7-8676-0FD9-8D66734B5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10854" r="86551" b="29736"/>
          <a:stretch>
            <a:fillRect/>
          </a:stretch>
        </p:blipFill>
        <p:spPr bwMode="auto">
          <a:xfrm>
            <a:off x="10083028" y="4823802"/>
            <a:ext cx="666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33428163-FD8E-22B2-0AE7-1ACE04D56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7" r="69479" b="33823"/>
          <a:stretch>
            <a:fillRect/>
          </a:stretch>
        </p:blipFill>
        <p:spPr bwMode="auto">
          <a:xfrm>
            <a:off x="7147569" y="4692657"/>
            <a:ext cx="6286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9EE6A1F5-58B8-B237-11F5-1B958A23E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4" t="18382" r="52496" b="33823"/>
          <a:stretch>
            <a:fillRect/>
          </a:stretch>
        </p:blipFill>
        <p:spPr bwMode="auto">
          <a:xfrm>
            <a:off x="1373187" y="3051753"/>
            <a:ext cx="6413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36742DD5-75D2-69CE-DF23-74EC9E0B2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2" t="7794" r="36359" b="22060"/>
          <a:stretch>
            <a:fillRect/>
          </a:stretch>
        </p:blipFill>
        <p:spPr bwMode="auto">
          <a:xfrm>
            <a:off x="4531991" y="4594681"/>
            <a:ext cx="617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0FC5A7AF-4727-C679-6407-B9C8445E3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0" t="9914" r="18848" b="31853"/>
          <a:stretch>
            <a:fillRect/>
          </a:stretch>
        </p:blipFill>
        <p:spPr bwMode="auto">
          <a:xfrm>
            <a:off x="10014715" y="2981969"/>
            <a:ext cx="6667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0FC967E3-2DE0-E65B-E9D1-B9E9A5E45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5" t="27681" r="9320" b="68575"/>
          <a:stretch>
            <a:fillRect/>
          </a:stretch>
        </p:blipFill>
        <p:spPr bwMode="auto">
          <a:xfrm>
            <a:off x="5860638" y="2965887"/>
            <a:ext cx="641351" cy="370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>
            <a:extLst>
              <a:ext uri="{FF2B5EF4-FFF2-40B4-BE49-F238E27FC236}">
                <a16:creationId xmlns:a16="http://schemas.microsoft.com/office/drawing/2014/main" id="{ECE62C87-F154-22C7-ECC9-0F3BFF7C4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13" t="27719" r="18452" b="67004"/>
          <a:stretch>
            <a:fillRect/>
          </a:stretch>
        </p:blipFill>
        <p:spPr bwMode="auto">
          <a:xfrm>
            <a:off x="7332251" y="2890461"/>
            <a:ext cx="615428" cy="500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728E528A-97EA-4CF3-25FB-BD81327F4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4" t="18382" r="52496" b="33823"/>
          <a:stretch>
            <a:fillRect/>
          </a:stretch>
        </p:blipFill>
        <p:spPr bwMode="auto">
          <a:xfrm>
            <a:off x="2094695" y="3080799"/>
            <a:ext cx="6413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EF15C7EF-F2DD-8E6E-1A8F-90B390637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4" t="18382" r="52496" b="33823"/>
          <a:stretch>
            <a:fillRect/>
          </a:stretch>
        </p:blipFill>
        <p:spPr bwMode="auto">
          <a:xfrm>
            <a:off x="7891356" y="4780527"/>
            <a:ext cx="6413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BF452193-71EE-B67B-AD0D-4F42F889D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7" r="69479" b="33823"/>
          <a:stretch>
            <a:fillRect/>
          </a:stretch>
        </p:blipFill>
        <p:spPr bwMode="auto">
          <a:xfrm>
            <a:off x="6318503" y="4675752"/>
            <a:ext cx="6286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>
            <a:extLst>
              <a:ext uri="{FF2B5EF4-FFF2-40B4-BE49-F238E27FC236}">
                <a16:creationId xmlns:a16="http://schemas.microsoft.com/office/drawing/2014/main" id="{A6201B0B-E172-6C4E-FDD4-75DAE401B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7" r="69479" b="33823"/>
          <a:stretch>
            <a:fillRect/>
          </a:stretch>
        </p:blipFill>
        <p:spPr bwMode="auto">
          <a:xfrm>
            <a:off x="8751689" y="4675751"/>
            <a:ext cx="6286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8">
            <a:extLst>
              <a:ext uri="{FF2B5EF4-FFF2-40B4-BE49-F238E27FC236}">
                <a16:creationId xmlns:a16="http://schemas.microsoft.com/office/drawing/2014/main" id="{D0125E65-5D6A-9053-CE4D-59532FC9C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5" t="27681" r="9320" b="68575"/>
          <a:stretch>
            <a:fillRect/>
          </a:stretch>
        </p:blipFill>
        <p:spPr bwMode="auto">
          <a:xfrm>
            <a:off x="6506218" y="2983027"/>
            <a:ext cx="641351" cy="370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>
            <a:extLst>
              <a:ext uri="{FF2B5EF4-FFF2-40B4-BE49-F238E27FC236}">
                <a16:creationId xmlns:a16="http://schemas.microsoft.com/office/drawing/2014/main" id="{FADA96A5-6738-A1FA-9CC4-1B2DB3970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0" t="9914" r="18848" b="31853"/>
          <a:stretch>
            <a:fillRect/>
          </a:stretch>
        </p:blipFill>
        <p:spPr bwMode="auto">
          <a:xfrm>
            <a:off x="3873322" y="3019874"/>
            <a:ext cx="6667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id="{E78FF677-2117-70F8-BFD2-9244F7ACF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0" t="9914" r="18848" b="31853"/>
          <a:stretch>
            <a:fillRect/>
          </a:stretch>
        </p:blipFill>
        <p:spPr bwMode="auto">
          <a:xfrm>
            <a:off x="3090080" y="4602510"/>
            <a:ext cx="6667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>
            <a:extLst>
              <a:ext uri="{FF2B5EF4-FFF2-40B4-BE49-F238E27FC236}">
                <a16:creationId xmlns:a16="http://schemas.microsoft.com/office/drawing/2014/main" id="{D4A196B8-DBA1-C007-C840-B625C60E6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9" t="15559" r="2464" b="21971"/>
          <a:stretch>
            <a:fillRect/>
          </a:stretch>
        </p:blipFill>
        <p:spPr bwMode="auto">
          <a:xfrm>
            <a:off x="1279505" y="4616112"/>
            <a:ext cx="59213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FDB24F91-E9C1-3178-2327-4BEC2E6E6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9" t="15559" r="2464" b="21971"/>
          <a:stretch>
            <a:fillRect/>
          </a:stretch>
        </p:blipFill>
        <p:spPr bwMode="auto">
          <a:xfrm>
            <a:off x="2170343" y="4616112"/>
            <a:ext cx="59213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7EF9735D-04A8-2C42-84BD-F24B88E40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2" t="7794" r="36359" b="22060"/>
          <a:stretch>
            <a:fillRect/>
          </a:stretch>
        </p:blipFill>
        <p:spPr bwMode="auto">
          <a:xfrm>
            <a:off x="2916081" y="3017299"/>
            <a:ext cx="617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741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8059</TotalTime>
  <Words>196</Words>
  <Application>Microsoft Office PowerPoint</Application>
  <PresentationFormat>Widescreen</PresentationFormat>
  <Paragraphs>50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Windows 10</cp:lastModifiedBy>
  <cp:revision>639</cp:revision>
  <dcterms:created xsi:type="dcterms:W3CDTF">2010-04-30T18:19:48Z</dcterms:created>
  <dcterms:modified xsi:type="dcterms:W3CDTF">2022-12-31T13:08:15Z</dcterms:modified>
</cp:coreProperties>
</file>