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56" r:id="rId5"/>
    <p:sldId id="282" r:id="rId6"/>
    <p:sldId id="281" r:id="rId7"/>
    <p:sldId id="286" r:id="rId8"/>
    <p:sldId id="288" r:id="rId9"/>
    <p:sldId id="289" r:id="rId10"/>
    <p:sldId id="285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9491" y="6481772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 smtClean="0"/>
              <a:t>Chú</a:t>
            </a:r>
            <a:r>
              <a:rPr lang="en-US" i="1" smtClean="0"/>
              <a:t> ý </a:t>
            </a:r>
            <a:r>
              <a:rPr lang="en-US" i="1" err="1" smtClean="0"/>
              <a:t>bản</a:t>
            </a:r>
            <a:r>
              <a:rPr lang="en-US" i="1" smtClean="0"/>
              <a:t> </a:t>
            </a:r>
            <a:r>
              <a:rPr lang="en-US" i="1" err="1" smtClean="0"/>
              <a:t>quyền</a:t>
            </a:r>
            <a:r>
              <a:rPr lang="en-US" i="1" smtClean="0"/>
              <a:t> </a:t>
            </a:r>
            <a:r>
              <a:rPr lang="en-US" i="1" err="1" smtClean="0"/>
              <a:t>của</a:t>
            </a:r>
            <a:r>
              <a:rPr lang="en-US" i="1" smtClean="0"/>
              <a:t> </a:t>
            </a:r>
            <a:r>
              <a:rPr lang="en-US" i="1" err="1" smtClean="0"/>
              <a:t>tác</a:t>
            </a:r>
            <a:r>
              <a:rPr lang="en-US" i="1" smtClean="0"/>
              <a:t> </a:t>
            </a:r>
            <a:r>
              <a:rPr lang="en-US" i="1" err="1" smtClean="0"/>
              <a:t>giả</a:t>
            </a:r>
            <a:r>
              <a:rPr lang="en-US" i="1" smtClean="0"/>
              <a:t>, </a:t>
            </a:r>
            <a:r>
              <a:rPr lang="en-US" i="1" err="1" smtClean="0"/>
              <a:t>cấm</a:t>
            </a:r>
            <a:r>
              <a:rPr lang="en-US" i="1" smtClean="0"/>
              <a:t> chia </a:t>
            </a:r>
            <a:r>
              <a:rPr lang="en-US" i="1" err="1" smtClean="0"/>
              <a:t>sẻ</a:t>
            </a:r>
            <a:r>
              <a:rPr lang="en-US" i="1" smtClean="0"/>
              <a:t> </a:t>
            </a:r>
            <a:r>
              <a:rPr lang="en-US" i="1" err="1" smtClean="0"/>
              <a:t>dưới</a:t>
            </a:r>
            <a:r>
              <a:rPr lang="en-US" i="1" smtClean="0"/>
              <a:t> </a:t>
            </a:r>
            <a:r>
              <a:rPr lang="en-US" i="1" err="1" smtClean="0"/>
              <a:t>mọi</a:t>
            </a:r>
            <a:r>
              <a:rPr lang="en-US" i="1" smtClean="0"/>
              <a:t> </a:t>
            </a:r>
            <a:r>
              <a:rPr lang="en-US" i="1" err="1" smtClean="0"/>
              <a:t>hình</a:t>
            </a:r>
            <a:r>
              <a:rPr lang="en-US" i="1" smtClean="0"/>
              <a:t> </a:t>
            </a:r>
            <a:r>
              <a:rPr lang="en-US" i="1" err="1" smtClean="0"/>
              <a:t>thức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Bật file </a:t>
            </a:r>
            <a:r>
              <a:rPr lang="vi-VN" sz="2400" smtClean="0"/>
              <a:t>kể mẫu </a:t>
            </a:r>
            <a:r>
              <a:rPr lang="en-US" sz="2400" smtClean="0"/>
              <a:t>hoặc gv kể </a:t>
            </a:r>
            <a:r>
              <a:rPr lang="vi-VN" sz="2400" smtClean="0"/>
              <a:t>c</a:t>
            </a:r>
            <a:r>
              <a:rPr lang="en-US" sz="2400" smtClean="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8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8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GV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tiết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tấu bằng số là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1 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Calibri"/>
              </a:rPr>
              <a:t>2 1 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2-1-1-1-1-1-nghỉ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trước sau đó HD HS nghép lời: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Ò CHƠI- TIẾNG KÈN ÂM VANG - VDST CĐ1 00_00_06-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68760"/>
            <a:ext cx="9144000" cy="5103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368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Chia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lớp 5 nhóm chơi trò chơi: các nhóm sẽ đọc nối tiếp nhau câu 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“Te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te te te te-tò-te-tò-te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9888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835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smtClean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64502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ea typeface="Times New Roman"/>
                <a:cs typeface="Arial"/>
              </a:rPr>
              <a:t>Bật file vỗ tay mẫu hd đếm </a:t>
            </a:r>
            <a:r>
              <a:rPr lang="en-US" sz="2400">
                <a:ea typeface="Times New Roman"/>
                <a:cs typeface="Arial"/>
              </a:rPr>
              <a:t>số và vỗ tay theo tiết tấu </a:t>
            </a:r>
            <a:r>
              <a:rPr lang="en-US" sz="2400" smtClean="0">
                <a:ea typeface="Times New Roman"/>
                <a:cs typeface="Arial"/>
              </a:rPr>
              <a:t>vỗ </a:t>
            </a:r>
            <a:r>
              <a:rPr lang="en-US" sz="2400">
                <a:ea typeface="Times New Roman"/>
                <a:cs typeface="Arial"/>
              </a:rPr>
              <a:t>mạnh vào số 1, vỗ nhẹ bào số 2, </a:t>
            </a:r>
            <a:r>
              <a:rPr lang="en-US" sz="2400" smtClean="0">
                <a:ea typeface="Times New Roman"/>
                <a:cs typeface="Arial"/>
              </a:rPr>
              <a:t>3.</a:t>
            </a:r>
            <a:endParaRPr lang="en-US" sz="240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112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Calibri"/>
              </a:rPr>
              <a:t>THỨC ÂM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dẫn hát kết hợp vận động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42545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 smtClean="0">
                <a:solidFill>
                  <a:srgbClr val="FF0000"/>
                </a:solidFill>
                <a:latin typeface="+mj-lt"/>
                <a:ea typeface="Calibri"/>
              </a:rPr>
              <a:t>GV 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 smtClean="0">
                <a:solidFill>
                  <a:srgbClr val="002060"/>
                </a:solidFill>
                <a:latin typeface="+mj-lt"/>
                <a:ea typeface="Calibri"/>
              </a:rPr>
              <a:t>Câu </a:t>
            </a: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Câu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 smtClean="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 smtClean="0">
                <a:solidFill>
                  <a:srgbClr val="FF0000"/>
                </a:solidFill>
                <a:latin typeface="+mj-lt"/>
                <a:ea typeface="Calibri"/>
              </a:rPr>
              <a:t>-</a:t>
            </a:r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455</Words>
  <Application>Microsoft Office PowerPoint</Application>
  <PresentationFormat>On-screen Show (4:3)</PresentationFormat>
  <Paragraphs>56</Paragraphs>
  <Slides>18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116</cp:revision>
  <dcterms:created xsi:type="dcterms:W3CDTF">2021-05-09T14:16:54Z</dcterms:created>
  <dcterms:modified xsi:type="dcterms:W3CDTF">2021-06-30T09:35:19Z</dcterms:modified>
</cp:coreProperties>
</file>